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60" r:id="rId2"/>
    <p:sldId id="261" r:id="rId3"/>
    <p:sldId id="262" r:id="rId4"/>
    <p:sldId id="263" r:id="rId5"/>
    <p:sldId id="265" r:id="rId6"/>
    <p:sldId id="266" r:id="rId7"/>
    <p:sldId id="264" r:id="rId8"/>
    <p:sldId id="267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7" r:id="rId20"/>
    <p:sldId id="279" r:id="rId21"/>
    <p:sldId id="280" r:id="rId22"/>
    <p:sldId id="281" r:id="rId23"/>
    <p:sldId id="282" r:id="rId24"/>
    <p:sldId id="283" r:id="rId25"/>
    <p:sldId id="291" r:id="rId26"/>
    <p:sldId id="290" r:id="rId27"/>
    <p:sldId id="292" r:id="rId28"/>
    <p:sldId id="293" r:id="rId29"/>
    <p:sldId id="298" r:id="rId30"/>
    <p:sldId id="294" r:id="rId31"/>
    <p:sldId id="295" r:id="rId32"/>
    <p:sldId id="296" r:id="rId33"/>
    <p:sldId id="297" r:id="rId34"/>
    <p:sldId id="299" r:id="rId35"/>
    <p:sldId id="31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EBCDE2"/>
    <a:srgbClr val="98CCEF"/>
    <a:srgbClr val="E2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84"/>
      </p:cViewPr>
      <p:guideLst>
        <p:guide orient="horz" pos="2160"/>
        <p:guide pos="38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948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88354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15530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>
            <a:fillRect/>
          </a:stretch>
        </p:blipFill>
        <p:spPr>
          <a:xfrm>
            <a:off x="0" y="0"/>
            <a:ext cx="1222548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9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8.jpeg"/><Relationship Id="rId5" Type="http://schemas.openxmlformats.org/officeDocument/2006/relationships/tags" Target="../tags/tag13.xml"/><Relationship Id="rId10" Type="http://schemas.openxmlformats.org/officeDocument/2006/relationships/image" Target="../media/image27.jpeg"/><Relationship Id="rId4" Type="http://schemas.openxmlformats.org/officeDocument/2006/relationships/tags" Target="../tags/tag12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>
            <a:fillRect/>
          </a:stretch>
        </p:blipFill>
        <p:spPr>
          <a:xfrm>
            <a:off x="0" y="0"/>
            <a:ext cx="1222548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1215163">
            <a:off x="-1348631" y="-5832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8168521" y="-157491"/>
            <a:ext cx="7456452" cy="717298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75300" y="2018461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 smtClean="0">
                <a:solidFill>
                  <a:srgbClr val="EBCDE2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教</a:t>
            </a:r>
            <a:endParaRPr lang="zh-CN" altLang="en-US" sz="9500" kern="0" dirty="0">
              <a:solidFill>
                <a:srgbClr val="EBCDE2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9429" y="1964816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BFE0C2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57344" y="1969601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98CCEF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训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80728" y="1964816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 smtClean="0">
                <a:solidFill>
                  <a:schemeClr val="bg1">
                    <a:lumMod val="95000"/>
                  </a:schemeClr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通</a:t>
            </a:r>
            <a:endParaRPr lang="zh-CN" altLang="en-US" sz="9500" kern="0" dirty="0">
              <a:solidFill>
                <a:schemeClr val="bg1">
                  <a:lumMod val="95000"/>
                </a:schemeClr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59508" y="1969601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EBCDE2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用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89358" y="1964816"/>
            <a:ext cx="140294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 smtClean="0">
                <a:solidFill>
                  <a:srgbClr val="E2ECAF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培</a:t>
            </a:r>
            <a:endParaRPr lang="zh-CN" altLang="en-US" sz="9500" kern="0" dirty="0">
              <a:solidFill>
                <a:srgbClr val="E2ECAF"/>
              </a:solid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94102" y="3777750"/>
            <a:ext cx="742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教学课件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唯美黑板风  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幼儿园小学  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公开课评选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]  </a:t>
            </a:r>
            <a:endParaRPr lang="zh-CN" altLang="en-US" sz="2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635447" y="4592105"/>
            <a:ext cx="1300318" cy="34305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4" tIns="60922" rIns="121844" bIns="60922"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6180410" y="4592105"/>
            <a:ext cx="1300318" cy="343058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4" tIns="60922" rIns="121844" bIns="60922" rtlCol="0" anchor="ctr"/>
          <a:lstStyle/>
          <a:p>
            <a:pPr algn="ctr"/>
            <a:r>
              <a:rPr lang="en-US" altLang="zh-CN" sz="14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2018.10.14</a:t>
            </a:r>
            <a:endParaRPr lang="zh-CN" altLang="en-US" sz="140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4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26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0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1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86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5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6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4" grpId="0" animBg="1"/>
          <p:bldP spid="3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4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3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260"/>
                                </p:stCondLst>
                                <p:childTnLst>
                                  <p:par>
                                    <p:cTn id="5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86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4" grpId="0" animBg="1"/>
          <p:bldP spid="3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5726000" y="1620082"/>
            <a:ext cx="1164707" cy="4340559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rgbClr val="EBCDE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6356028" y="2450249"/>
            <a:ext cx="1444575" cy="3510392"/>
          </a:xfrm>
          <a:custGeom>
            <a:avLst/>
            <a:gdLst>
              <a:gd name="T0" fmla="*/ 1133 w 1878"/>
              <a:gd name="T1" fmla="*/ 0 h 4564"/>
              <a:gd name="T2" fmla="*/ 57 w 1878"/>
              <a:gd name="T3" fmla="*/ 2063 h 4564"/>
              <a:gd name="T4" fmla="*/ 70 w 1878"/>
              <a:gd name="T5" fmla="*/ 4564 h 4564"/>
              <a:gd name="T6" fmla="*/ 180 w 1878"/>
              <a:gd name="T7" fmla="*/ 2095 h 4564"/>
              <a:gd name="T8" fmla="*/ 1133 w 1878"/>
              <a:gd name="T9" fmla="*/ 1488 h 4564"/>
              <a:gd name="T10" fmla="*/ 1878 w 1878"/>
              <a:gd name="T11" fmla="*/ 744 h 4564"/>
              <a:gd name="T12" fmla="*/ 1133 w 1878"/>
              <a:gd name="T13" fmla="*/ 0 h 4564"/>
              <a:gd name="T14" fmla="*/ 1133 w 1878"/>
              <a:gd name="T15" fmla="*/ 1356 h 4564"/>
              <a:gd name="T16" fmla="*/ 544 w 1878"/>
              <a:gd name="T17" fmla="*/ 1457 h 4564"/>
              <a:gd name="T18" fmla="*/ 307 w 1878"/>
              <a:gd name="T19" fmla="*/ 1236 h 4564"/>
              <a:gd name="T20" fmla="*/ 631 w 1878"/>
              <a:gd name="T21" fmla="*/ 394 h 4564"/>
              <a:gd name="T22" fmla="*/ 631 w 1878"/>
              <a:gd name="T23" fmla="*/ 394 h 4564"/>
              <a:gd name="T24" fmla="*/ 1133 w 1878"/>
              <a:gd name="T25" fmla="*/ 131 h 4564"/>
              <a:gd name="T26" fmla="*/ 1746 w 1878"/>
              <a:gd name="T27" fmla="*/ 744 h 4564"/>
              <a:gd name="T28" fmla="*/ 1133 w 1878"/>
              <a:gd name="T29" fmla="*/ 1356 h 4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78" h="4564">
                <a:moveTo>
                  <a:pt x="1133" y="0"/>
                </a:moveTo>
                <a:cubicBezTo>
                  <a:pt x="284" y="0"/>
                  <a:pt x="91" y="1190"/>
                  <a:pt x="57" y="2063"/>
                </a:cubicBezTo>
                <a:cubicBezTo>
                  <a:pt x="50" y="2249"/>
                  <a:pt x="0" y="4564"/>
                  <a:pt x="70" y="4564"/>
                </a:cubicBezTo>
                <a:cubicBezTo>
                  <a:pt x="141" y="4564"/>
                  <a:pt x="62" y="2554"/>
                  <a:pt x="180" y="2095"/>
                </a:cubicBezTo>
                <a:cubicBezTo>
                  <a:pt x="271" y="1743"/>
                  <a:pt x="585" y="1488"/>
                  <a:pt x="1133" y="1488"/>
                </a:cubicBezTo>
                <a:cubicBezTo>
                  <a:pt x="1544" y="1488"/>
                  <a:pt x="1878" y="1155"/>
                  <a:pt x="1878" y="744"/>
                </a:cubicBezTo>
                <a:cubicBezTo>
                  <a:pt x="1878" y="333"/>
                  <a:pt x="1544" y="0"/>
                  <a:pt x="1133" y="0"/>
                </a:cubicBezTo>
                <a:close/>
                <a:moveTo>
                  <a:pt x="1133" y="1356"/>
                </a:moveTo>
                <a:cubicBezTo>
                  <a:pt x="843" y="1356"/>
                  <a:pt x="682" y="1392"/>
                  <a:pt x="544" y="1457"/>
                </a:cubicBezTo>
                <a:cubicBezTo>
                  <a:pt x="337" y="1554"/>
                  <a:pt x="265" y="1452"/>
                  <a:pt x="307" y="1236"/>
                </a:cubicBezTo>
                <a:cubicBezTo>
                  <a:pt x="364" y="947"/>
                  <a:pt x="451" y="638"/>
                  <a:pt x="631" y="394"/>
                </a:cubicBezTo>
                <a:cubicBezTo>
                  <a:pt x="631" y="394"/>
                  <a:pt x="631" y="394"/>
                  <a:pt x="631" y="394"/>
                </a:cubicBezTo>
                <a:cubicBezTo>
                  <a:pt x="741" y="235"/>
                  <a:pt x="925" y="131"/>
                  <a:pt x="1133" y="131"/>
                </a:cubicBezTo>
                <a:cubicBezTo>
                  <a:pt x="1472" y="131"/>
                  <a:pt x="1746" y="406"/>
                  <a:pt x="1746" y="744"/>
                </a:cubicBezTo>
                <a:cubicBezTo>
                  <a:pt x="1746" y="1082"/>
                  <a:pt x="1472" y="1356"/>
                  <a:pt x="1133" y="1356"/>
                </a:cubicBezTo>
                <a:close/>
              </a:path>
            </a:pathLst>
          </a:custGeom>
          <a:solidFill>
            <a:srgbClr val="E2EC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9" name="Freeform 7"/>
          <p:cNvSpPr>
            <a:spLocks noEditPoints="1"/>
          </p:cNvSpPr>
          <p:nvPr/>
        </p:nvSpPr>
        <p:spPr bwMode="auto">
          <a:xfrm>
            <a:off x="6425521" y="3556378"/>
            <a:ext cx="1327746" cy="2412072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rgbClr val="98CCE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0" name="Freeform 8"/>
          <p:cNvSpPr>
            <a:spLocks noEditPoints="1"/>
          </p:cNvSpPr>
          <p:nvPr/>
        </p:nvSpPr>
        <p:spPr bwMode="auto">
          <a:xfrm>
            <a:off x="6488328" y="4676176"/>
            <a:ext cx="1111011" cy="1271447"/>
          </a:xfrm>
          <a:custGeom>
            <a:avLst/>
            <a:gdLst>
              <a:gd name="T0" fmla="*/ 790 w 1444"/>
              <a:gd name="T1" fmla="*/ 20 h 1653"/>
              <a:gd name="T2" fmla="*/ 172 w 1444"/>
              <a:gd name="T3" fmla="*/ 389 h 1653"/>
              <a:gd name="T4" fmla="*/ 58 w 1444"/>
              <a:gd name="T5" fmla="*/ 1653 h 1653"/>
              <a:gd name="T6" fmla="*/ 136 w 1444"/>
              <a:gd name="T7" fmla="*/ 1463 h 1653"/>
              <a:gd name="T8" fmla="*/ 783 w 1444"/>
              <a:gd name="T9" fmla="*/ 1329 h 1653"/>
              <a:gd name="T10" fmla="*/ 1444 w 1444"/>
              <a:gd name="T11" fmla="*/ 675 h 1653"/>
              <a:gd name="T12" fmla="*/ 790 w 1444"/>
              <a:gd name="T13" fmla="*/ 20 h 1653"/>
              <a:gd name="T14" fmla="*/ 792 w 1444"/>
              <a:gd name="T15" fmla="*/ 1206 h 1653"/>
              <a:gd name="T16" fmla="*/ 324 w 1444"/>
              <a:gd name="T17" fmla="*/ 1248 h 1653"/>
              <a:gd name="T18" fmla="*/ 170 w 1444"/>
              <a:gd name="T19" fmla="*/ 1129 h 1653"/>
              <a:gd name="T20" fmla="*/ 337 w 1444"/>
              <a:gd name="T21" fmla="*/ 389 h 1653"/>
              <a:gd name="T22" fmla="*/ 792 w 1444"/>
              <a:gd name="T23" fmla="*/ 135 h 1653"/>
              <a:gd name="T24" fmla="*/ 1328 w 1444"/>
              <a:gd name="T25" fmla="*/ 671 h 1653"/>
              <a:gd name="T26" fmla="*/ 792 w 1444"/>
              <a:gd name="T27" fmla="*/ 1206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4" h="1653">
                <a:moveTo>
                  <a:pt x="790" y="20"/>
                </a:moveTo>
                <a:cubicBezTo>
                  <a:pt x="453" y="39"/>
                  <a:pt x="262" y="224"/>
                  <a:pt x="172" y="389"/>
                </a:cubicBezTo>
                <a:cubicBezTo>
                  <a:pt x="0" y="703"/>
                  <a:pt x="0" y="1653"/>
                  <a:pt x="58" y="1653"/>
                </a:cubicBezTo>
                <a:cubicBezTo>
                  <a:pt x="99" y="1653"/>
                  <a:pt x="57" y="1579"/>
                  <a:pt x="136" y="1463"/>
                </a:cubicBezTo>
                <a:cubicBezTo>
                  <a:pt x="221" y="1338"/>
                  <a:pt x="783" y="1329"/>
                  <a:pt x="783" y="1329"/>
                </a:cubicBezTo>
                <a:cubicBezTo>
                  <a:pt x="1151" y="1329"/>
                  <a:pt x="1444" y="1036"/>
                  <a:pt x="1444" y="675"/>
                </a:cubicBezTo>
                <a:cubicBezTo>
                  <a:pt x="1444" y="313"/>
                  <a:pt x="1151" y="0"/>
                  <a:pt x="790" y="20"/>
                </a:cubicBezTo>
                <a:close/>
                <a:moveTo>
                  <a:pt x="792" y="1206"/>
                </a:moveTo>
                <a:cubicBezTo>
                  <a:pt x="582" y="1199"/>
                  <a:pt x="427" y="1223"/>
                  <a:pt x="324" y="1248"/>
                </a:cubicBezTo>
                <a:cubicBezTo>
                  <a:pt x="222" y="1273"/>
                  <a:pt x="170" y="1254"/>
                  <a:pt x="170" y="1129"/>
                </a:cubicBezTo>
                <a:cubicBezTo>
                  <a:pt x="170" y="923"/>
                  <a:pt x="204" y="603"/>
                  <a:pt x="337" y="389"/>
                </a:cubicBezTo>
                <a:cubicBezTo>
                  <a:pt x="432" y="237"/>
                  <a:pt x="600" y="135"/>
                  <a:pt x="792" y="135"/>
                </a:cubicBezTo>
                <a:cubicBezTo>
                  <a:pt x="1088" y="135"/>
                  <a:pt x="1328" y="375"/>
                  <a:pt x="1328" y="671"/>
                </a:cubicBezTo>
                <a:cubicBezTo>
                  <a:pt x="1328" y="966"/>
                  <a:pt x="1088" y="1206"/>
                  <a:pt x="792" y="1206"/>
                </a:cubicBezTo>
                <a:close/>
              </a:path>
            </a:pathLst>
          </a:custGeom>
          <a:solidFill>
            <a:srgbClr val="BFE0C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4844090" y="2450249"/>
            <a:ext cx="1444900" cy="3510392"/>
          </a:xfrm>
          <a:custGeom>
            <a:avLst/>
            <a:gdLst>
              <a:gd name="T0" fmla="*/ 0 w 1878"/>
              <a:gd name="T1" fmla="*/ 744 h 4564"/>
              <a:gd name="T2" fmla="*/ 744 w 1878"/>
              <a:gd name="T3" fmla="*/ 1488 h 4564"/>
              <a:gd name="T4" fmla="*/ 1697 w 1878"/>
              <a:gd name="T5" fmla="*/ 2095 h 4564"/>
              <a:gd name="T6" fmla="*/ 1808 w 1878"/>
              <a:gd name="T7" fmla="*/ 4564 h 4564"/>
              <a:gd name="T8" fmla="*/ 1820 w 1878"/>
              <a:gd name="T9" fmla="*/ 2063 h 4564"/>
              <a:gd name="T10" fmla="*/ 744 w 1878"/>
              <a:gd name="T11" fmla="*/ 0 h 4564"/>
              <a:gd name="T12" fmla="*/ 0 w 1878"/>
              <a:gd name="T13" fmla="*/ 744 h 4564"/>
              <a:gd name="T14" fmla="*/ 132 w 1878"/>
              <a:gd name="T15" fmla="*/ 744 h 4564"/>
              <a:gd name="T16" fmla="*/ 744 w 1878"/>
              <a:gd name="T17" fmla="*/ 131 h 4564"/>
              <a:gd name="T18" fmla="*/ 1247 w 1878"/>
              <a:gd name="T19" fmla="*/ 394 h 4564"/>
              <a:gd name="T20" fmla="*/ 1247 w 1878"/>
              <a:gd name="T21" fmla="*/ 394 h 4564"/>
              <a:gd name="T22" fmla="*/ 1571 w 1878"/>
              <a:gd name="T23" fmla="*/ 1236 h 4564"/>
              <a:gd name="T24" fmla="*/ 1334 w 1878"/>
              <a:gd name="T25" fmla="*/ 1457 h 4564"/>
              <a:gd name="T26" fmla="*/ 744 w 1878"/>
              <a:gd name="T27" fmla="*/ 1356 h 4564"/>
              <a:gd name="T28" fmla="*/ 132 w 1878"/>
              <a:gd name="T29" fmla="*/ 744 h 4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78" h="4564">
                <a:moveTo>
                  <a:pt x="0" y="744"/>
                </a:moveTo>
                <a:cubicBezTo>
                  <a:pt x="0" y="1155"/>
                  <a:pt x="333" y="1488"/>
                  <a:pt x="744" y="1488"/>
                </a:cubicBezTo>
                <a:cubicBezTo>
                  <a:pt x="1292" y="1488"/>
                  <a:pt x="1607" y="1743"/>
                  <a:pt x="1697" y="2095"/>
                </a:cubicBezTo>
                <a:cubicBezTo>
                  <a:pt x="1816" y="2554"/>
                  <a:pt x="1737" y="4564"/>
                  <a:pt x="1808" y="4564"/>
                </a:cubicBezTo>
                <a:cubicBezTo>
                  <a:pt x="1878" y="4564"/>
                  <a:pt x="1827" y="2249"/>
                  <a:pt x="1820" y="2063"/>
                </a:cubicBezTo>
                <a:cubicBezTo>
                  <a:pt x="1786" y="1190"/>
                  <a:pt x="1594" y="0"/>
                  <a:pt x="744" y="0"/>
                </a:cubicBezTo>
                <a:cubicBezTo>
                  <a:pt x="333" y="0"/>
                  <a:pt x="0" y="333"/>
                  <a:pt x="0" y="744"/>
                </a:cubicBezTo>
                <a:close/>
                <a:moveTo>
                  <a:pt x="132" y="744"/>
                </a:moveTo>
                <a:cubicBezTo>
                  <a:pt x="132" y="406"/>
                  <a:pt x="406" y="131"/>
                  <a:pt x="744" y="131"/>
                </a:cubicBezTo>
                <a:cubicBezTo>
                  <a:pt x="952" y="131"/>
                  <a:pt x="1136" y="235"/>
                  <a:pt x="1247" y="394"/>
                </a:cubicBezTo>
                <a:cubicBezTo>
                  <a:pt x="1247" y="394"/>
                  <a:pt x="1247" y="394"/>
                  <a:pt x="1247" y="394"/>
                </a:cubicBezTo>
                <a:cubicBezTo>
                  <a:pt x="1426" y="638"/>
                  <a:pt x="1514" y="947"/>
                  <a:pt x="1571" y="1236"/>
                </a:cubicBezTo>
                <a:cubicBezTo>
                  <a:pt x="1613" y="1452"/>
                  <a:pt x="1541" y="1554"/>
                  <a:pt x="1334" y="1457"/>
                </a:cubicBezTo>
                <a:cubicBezTo>
                  <a:pt x="1195" y="1392"/>
                  <a:pt x="1035" y="1356"/>
                  <a:pt x="744" y="1356"/>
                </a:cubicBezTo>
                <a:cubicBezTo>
                  <a:pt x="406" y="1356"/>
                  <a:pt x="132" y="1082"/>
                  <a:pt x="132" y="744"/>
                </a:cubicBezTo>
                <a:close/>
              </a:path>
            </a:pathLst>
          </a:custGeom>
          <a:solidFill>
            <a:srgbClr val="98CCE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2" name="Freeform 10"/>
          <p:cNvSpPr>
            <a:spLocks noEditPoints="1"/>
          </p:cNvSpPr>
          <p:nvPr/>
        </p:nvSpPr>
        <p:spPr bwMode="auto">
          <a:xfrm>
            <a:off x="4896484" y="3560935"/>
            <a:ext cx="1327095" cy="2412072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rgbClr val="E2EC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13" name="Freeform 11"/>
          <p:cNvSpPr>
            <a:spLocks noEditPoints="1"/>
          </p:cNvSpPr>
          <p:nvPr/>
        </p:nvSpPr>
        <p:spPr bwMode="auto">
          <a:xfrm>
            <a:off x="5044879" y="4676176"/>
            <a:ext cx="1111662" cy="1271447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rgbClr val="EBCDE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4" name="Group 143"/>
          <p:cNvGrpSpPr/>
          <p:nvPr/>
        </p:nvGrpSpPr>
        <p:grpSpPr>
          <a:xfrm>
            <a:off x="6114023" y="1993382"/>
            <a:ext cx="420481" cy="420482"/>
            <a:chOff x="7144279" y="2887135"/>
            <a:chExt cx="481012" cy="481013"/>
          </a:xfrm>
          <a:solidFill>
            <a:srgbClr val="E2ECAF"/>
          </a:solidFill>
        </p:grpSpPr>
        <p:sp>
          <p:nvSpPr>
            <p:cNvPr id="15" name="Freeform 144"/>
            <p:cNvSpPr>
              <a:spLocks noEditPoints="1"/>
            </p:cNvSpPr>
            <p:nvPr/>
          </p:nvSpPr>
          <p:spPr bwMode="auto">
            <a:xfrm>
              <a:off x="7144279" y="2887135"/>
              <a:ext cx="481012" cy="48101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6" name="Freeform 145"/>
            <p:cNvSpPr>
              <a:spLocks noEditPoints="1"/>
            </p:cNvSpPr>
            <p:nvPr/>
          </p:nvSpPr>
          <p:spPr bwMode="auto">
            <a:xfrm>
              <a:off x="7280804" y="3022072"/>
              <a:ext cx="209550" cy="21113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17" name="Freeform 146"/>
            <p:cNvSpPr>
              <a:spLocks noEditPoints="1"/>
            </p:cNvSpPr>
            <p:nvPr/>
          </p:nvSpPr>
          <p:spPr bwMode="auto">
            <a:xfrm>
              <a:off x="7325254" y="3066522"/>
              <a:ext cx="120650" cy="120650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18" name="Freeform 39"/>
          <p:cNvSpPr>
            <a:spLocks noEditPoints="1"/>
          </p:cNvSpPr>
          <p:nvPr/>
        </p:nvSpPr>
        <p:spPr bwMode="auto">
          <a:xfrm>
            <a:off x="5248414" y="2918622"/>
            <a:ext cx="381628" cy="287166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rgbClr val="E2EC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grpSp>
        <p:nvGrpSpPr>
          <p:cNvPr id="19" name="Group 149"/>
          <p:cNvGrpSpPr/>
          <p:nvPr/>
        </p:nvGrpSpPr>
        <p:grpSpPr>
          <a:xfrm>
            <a:off x="7015869" y="2824214"/>
            <a:ext cx="310736" cy="416140"/>
            <a:chOff x="5280554" y="3849160"/>
            <a:chExt cx="360362" cy="482600"/>
          </a:xfrm>
          <a:solidFill>
            <a:srgbClr val="E2ECAF"/>
          </a:solidFill>
        </p:grpSpPr>
        <p:sp>
          <p:nvSpPr>
            <p:cNvPr id="20" name="Freeform 37"/>
            <p:cNvSpPr>
              <a:spLocks noEditPoints="1"/>
            </p:cNvSpPr>
            <p:nvPr/>
          </p:nvSpPr>
          <p:spPr bwMode="auto">
            <a:xfrm>
              <a:off x="5280554" y="3849160"/>
              <a:ext cx="360362" cy="482600"/>
            </a:xfrm>
            <a:custGeom>
              <a:avLst/>
              <a:gdLst>
                <a:gd name="T0" fmla="*/ 84 w 96"/>
                <a:gd name="T1" fmla="*/ 52 h 128"/>
                <a:gd name="T2" fmla="*/ 84 w 96"/>
                <a:gd name="T3" fmla="*/ 36 h 128"/>
                <a:gd name="T4" fmla="*/ 48 w 96"/>
                <a:gd name="T5" fmla="*/ 0 h 128"/>
                <a:gd name="T6" fmla="*/ 12 w 96"/>
                <a:gd name="T7" fmla="*/ 36 h 128"/>
                <a:gd name="T8" fmla="*/ 12 w 96"/>
                <a:gd name="T9" fmla="*/ 52 h 128"/>
                <a:gd name="T10" fmla="*/ 0 w 96"/>
                <a:gd name="T11" fmla="*/ 64 h 128"/>
                <a:gd name="T12" fmla="*/ 0 w 96"/>
                <a:gd name="T13" fmla="*/ 76 h 128"/>
                <a:gd name="T14" fmla="*/ 0 w 96"/>
                <a:gd name="T15" fmla="*/ 80 h 128"/>
                <a:gd name="T16" fmla="*/ 0 w 96"/>
                <a:gd name="T17" fmla="*/ 88 h 128"/>
                <a:gd name="T18" fmla="*/ 0 w 96"/>
                <a:gd name="T19" fmla="*/ 92 h 128"/>
                <a:gd name="T20" fmla="*/ 36 w 96"/>
                <a:gd name="T21" fmla="*/ 128 h 128"/>
                <a:gd name="T22" fmla="*/ 60 w 96"/>
                <a:gd name="T23" fmla="*/ 128 h 128"/>
                <a:gd name="T24" fmla="*/ 96 w 96"/>
                <a:gd name="T25" fmla="*/ 92 h 128"/>
                <a:gd name="T26" fmla="*/ 96 w 96"/>
                <a:gd name="T27" fmla="*/ 88 h 128"/>
                <a:gd name="T28" fmla="*/ 96 w 96"/>
                <a:gd name="T29" fmla="*/ 80 h 128"/>
                <a:gd name="T30" fmla="*/ 96 w 96"/>
                <a:gd name="T31" fmla="*/ 76 h 128"/>
                <a:gd name="T32" fmla="*/ 96 w 96"/>
                <a:gd name="T33" fmla="*/ 64 h 128"/>
                <a:gd name="T34" fmla="*/ 84 w 96"/>
                <a:gd name="T35" fmla="*/ 52 h 128"/>
                <a:gd name="T36" fmla="*/ 20 w 96"/>
                <a:gd name="T37" fmla="*/ 36 h 128"/>
                <a:gd name="T38" fmla="*/ 48 w 96"/>
                <a:gd name="T39" fmla="*/ 8 h 128"/>
                <a:gd name="T40" fmla="*/ 76 w 96"/>
                <a:gd name="T41" fmla="*/ 36 h 128"/>
                <a:gd name="T42" fmla="*/ 76 w 96"/>
                <a:gd name="T43" fmla="*/ 52 h 128"/>
                <a:gd name="T44" fmla="*/ 68 w 96"/>
                <a:gd name="T45" fmla="*/ 52 h 128"/>
                <a:gd name="T46" fmla="*/ 68 w 96"/>
                <a:gd name="T47" fmla="*/ 36 h 128"/>
                <a:gd name="T48" fmla="*/ 48 w 96"/>
                <a:gd name="T49" fmla="*/ 16 h 128"/>
                <a:gd name="T50" fmla="*/ 28 w 96"/>
                <a:gd name="T51" fmla="*/ 36 h 128"/>
                <a:gd name="T52" fmla="*/ 28 w 96"/>
                <a:gd name="T53" fmla="*/ 52 h 128"/>
                <a:gd name="T54" fmla="*/ 20 w 96"/>
                <a:gd name="T55" fmla="*/ 52 h 128"/>
                <a:gd name="T56" fmla="*/ 20 w 96"/>
                <a:gd name="T57" fmla="*/ 36 h 128"/>
                <a:gd name="T58" fmla="*/ 64 w 96"/>
                <a:gd name="T59" fmla="*/ 36 h 128"/>
                <a:gd name="T60" fmla="*/ 64 w 96"/>
                <a:gd name="T61" fmla="*/ 36 h 128"/>
                <a:gd name="T62" fmla="*/ 64 w 96"/>
                <a:gd name="T63" fmla="*/ 52 h 128"/>
                <a:gd name="T64" fmla="*/ 32 w 96"/>
                <a:gd name="T65" fmla="*/ 52 h 128"/>
                <a:gd name="T66" fmla="*/ 32 w 96"/>
                <a:gd name="T67" fmla="*/ 36 h 128"/>
                <a:gd name="T68" fmla="*/ 32 w 96"/>
                <a:gd name="T69" fmla="*/ 36 h 128"/>
                <a:gd name="T70" fmla="*/ 48 w 96"/>
                <a:gd name="T71" fmla="*/ 20 h 128"/>
                <a:gd name="T72" fmla="*/ 64 w 96"/>
                <a:gd name="T73" fmla="*/ 36 h 128"/>
                <a:gd name="T74" fmla="*/ 88 w 96"/>
                <a:gd name="T75" fmla="*/ 76 h 128"/>
                <a:gd name="T76" fmla="*/ 88 w 96"/>
                <a:gd name="T77" fmla="*/ 80 h 128"/>
                <a:gd name="T78" fmla="*/ 88 w 96"/>
                <a:gd name="T79" fmla="*/ 88 h 128"/>
                <a:gd name="T80" fmla="*/ 88 w 96"/>
                <a:gd name="T81" fmla="*/ 92 h 128"/>
                <a:gd name="T82" fmla="*/ 60 w 96"/>
                <a:gd name="T83" fmla="*/ 120 h 128"/>
                <a:gd name="T84" fmla="*/ 36 w 96"/>
                <a:gd name="T85" fmla="*/ 120 h 128"/>
                <a:gd name="T86" fmla="*/ 8 w 96"/>
                <a:gd name="T87" fmla="*/ 92 h 128"/>
                <a:gd name="T88" fmla="*/ 8 w 96"/>
                <a:gd name="T89" fmla="*/ 88 h 128"/>
                <a:gd name="T90" fmla="*/ 8 w 96"/>
                <a:gd name="T91" fmla="*/ 80 h 128"/>
                <a:gd name="T92" fmla="*/ 8 w 96"/>
                <a:gd name="T93" fmla="*/ 76 h 128"/>
                <a:gd name="T94" fmla="*/ 8 w 96"/>
                <a:gd name="T95" fmla="*/ 64 h 128"/>
                <a:gd name="T96" fmla="*/ 12 w 96"/>
                <a:gd name="T97" fmla="*/ 60 h 128"/>
                <a:gd name="T98" fmla="*/ 20 w 96"/>
                <a:gd name="T99" fmla="*/ 60 h 128"/>
                <a:gd name="T100" fmla="*/ 76 w 96"/>
                <a:gd name="T101" fmla="*/ 60 h 128"/>
                <a:gd name="T102" fmla="*/ 84 w 96"/>
                <a:gd name="T103" fmla="*/ 60 h 128"/>
                <a:gd name="T104" fmla="*/ 88 w 96"/>
                <a:gd name="T105" fmla="*/ 64 h 128"/>
                <a:gd name="T106" fmla="*/ 88 w 96"/>
                <a:gd name="T107" fmla="*/ 7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6" h="128">
                  <a:moveTo>
                    <a:pt x="84" y="52"/>
                  </a:moveTo>
                  <a:cubicBezTo>
                    <a:pt x="84" y="36"/>
                    <a:pt x="84" y="36"/>
                    <a:pt x="84" y="36"/>
                  </a:cubicBezTo>
                  <a:cubicBezTo>
                    <a:pt x="84" y="16"/>
                    <a:pt x="68" y="0"/>
                    <a:pt x="48" y="0"/>
                  </a:cubicBezTo>
                  <a:cubicBezTo>
                    <a:pt x="28" y="0"/>
                    <a:pt x="12" y="16"/>
                    <a:pt x="12" y="36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5" y="52"/>
                    <a:pt x="0" y="57"/>
                    <a:pt x="0" y="6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16" y="128"/>
                    <a:pt x="36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80" y="128"/>
                    <a:pt x="96" y="112"/>
                    <a:pt x="96" y="92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57"/>
                    <a:pt x="91" y="52"/>
                    <a:pt x="84" y="52"/>
                  </a:cubicBezTo>
                  <a:close/>
                  <a:moveTo>
                    <a:pt x="20" y="36"/>
                  </a:moveTo>
                  <a:cubicBezTo>
                    <a:pt x="20" y="21"/>
                    <a:pt x="33" y="8"/>
                    <a:pt x="48" y="8"/>
                  </a:cubicBezTo>
                  <a:cubicBezTo>
                    <a:pt x="63" y="8"/>
                    <a:pt x="76" y="21"/>
                    <a:pt x="76" y="3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25"/>
                    <a:pt x="59" y="16"/>
                    <a:pt x="48" y="16"/>
                  </a:cubicBezTo>
                  <a:cubicBezTo>
                    <a:pt x="37" y="16"/>
                    <a:pt x="28" y="25"/>
                    <a:pt x="28" y="36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0" y="52"/>
                    <a:pt x="20" y="52"/>
                    <a:pt x="20" y="52"/>
                  </a:cubicBezTo>
                  <a:lnTo>
                    <a:pt x="20" y="36"/>
                  </a:lnTo>
                  <a:close/>
                  <a:moveTo>
                    <a:pt x="64" y="36"/>
                  </a:moveTo>
                  <a:cubicBezTo>
                    <a:pt x="64" y="36"/>
                    <a:pt x="64" y="36"/>
                    <a:pt x="64" y="36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7"/>
                    <a:pt x="39" y="20"/>
                    <a:pt x="48" y="20"/>
                  </a:cubicBezTo>
                  <a:cubicBezTo>
                    <a:pt x="57" y="20"/>
                    <a:pt x="64" y="27"/>
                    <a:pt x="64" y="36"/>
                  </a:cubicBezTo>
                  <a:close/>
                  <a:moveTo>
                    <a:pt x="88" y="76"/>
                  </a:moveTo>
                  <a:cubicBezTo>
                    <a:pt x="88" y="80"/>
                    <a:pt x="88" y="80"/>
                    <a:pt x="88" y="8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107"/>
                    <a:pt x="75" y="120"/>
                    <a:pt x="60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21" y="120"/>
                    <a:pt x="8" y="107"/>
                    <a:pt x="8" y="92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2"/>
                    <a:pt x="10" y="60"/>
                    <a:pt x="12" y="60"/>
                  </a:cubicBezTo>
                  <a:cubicBezTo>
                    <a:pt x="15" y="60"/>
                    <a:pt x="17" y="60"/>
                    <a:pt x="20" y="6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60"/>
                    <a:pt x="81" y="60"/>
                    <a:pt x="84" y="60"/>
                  </a:cubicBezTo>
                  <a:cubicBezTo>
                    <a:pt x="86" y="60"/>
                    <a:pt x="88" y="62"/>
                    <a:pt x="88" y="64"/>
                  </a:cubicBezTo>
                  <a:lnTo>
                    <a:pt x="8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1" name="Freeform 38"/>
            <p:cNvSpPr/>
            <p:nvPr/>
          </p:nvSpPr>
          <p:spPr bwMode="auto">
            <a:xfrm>
              <a:off x="5431366" y="4136497"/>
              <a:ext cx="60325" cy="88900"/>
            </a:xfrm>
            <a:custGeom>
              <a:avLst/>
              <a:gdLst>
                <a:gd name="T0" fmla="*/ 8 w 16"/>
                <a:gd name="T1" fmla="*/ 0 h 24"/>
                <a:gd name="T2" fmla="*/ 0 w 16"/>
                <a:gd name="T3" fmla="*/ 8 h 24"/>
                <a:gd name="T4" fmla="*/ 3 w 16"/>
                <a:gd name="T5" fmla="*/ 19 h 24"/>
                <a:gd name="T6" fmla="*/ 8 w 16"/>
                <a:gd name="T7" fmla="*/ 24 h 24"/>
                <a:gd name="T8" fmla="*/ 13 w 16"/>
                <a:gd name="T9" fmla="*/ 19 h 24"/>
                <a:gd name="T10" fmla="*/ 16 w 16"/>
                <a:gd name="T11" fmla="*/ 8 h 24"/>
                <a:gd name="T12" fmla="*/ 8 w 1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24"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5"/>
                    <a:pt x="3" y="19"/>
                  </a:cubicBezTo>
                  <a:cubicBezTo>
                    <a:pt x="4" y="22"/>
                    <a:pt x="5" y="24"/>
                    <a:pt x="8" y="24"/>
                  </a:cubicBezTo>
                  <a:cubicBezTo>
                    <a:pt x="11" y="24"/>
                    <a:pt x="12" y="22"/>
                    <a:pt x="13" y="19"/>
                  </a:cubicBezTo>
                  <a:cubicBezTo>
                    <a:pt x="15" y="15"/>
                    <a:pt x="16" y="10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2" name="Group 152"/>
          <p:cNvGrpSpPr/>
          <p:nvPr/>
        </p:nvGrpSpPr>
        <p:grpSpPr>
          <a:xfrm>
            <a:off x="5329894" y="3942194"/>
            <a:ext cx="262940" cy="384297"/>
            <a:chOff x="6258454" y="3849160"/>
            <a:chExt cx="330200" cy="482600"/>
          </a:xfrm>
          <a:solidFill>
            <a:srgbClr val="00BBD6"/>
          </a:solidFill>
        </p:grpSpPr>
        <p:sp>
          <p:nvSpPr>
            <p:cNvPr id="23" name="Freeform 35"/>
            <p:cNvSpPr>
              <a:spLocks noEditPoints="1"/>
            </p:cNvSpPr>
            <p:nvPr/>
          </p:nvSpPr>
          <p:spPr bwMode="auto">
            <a:xfrm>
              <a:off x="6258454" y="3849160"/>
              <a:ext cx="330200" cy="48260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4" name="Freeform 36"/>
            <p:cNvSpPr/>
            <p:nvPr/>
          </p:nvSpPr>
          <p:spPr bwMode="auto">
            <a:xfrm>
              <a:off x="6333066" y="3925360"/>
              <a:ext cx="96837" cy="96838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grpSp>
        <p:nvGrpSpPr>
          <p:cNvPr id="25" name="Group 155"/>
          <p:cNvGrpSpPr/>
          <p:nvPr/>
        </p:nvGrpSpPr>
        <p:grpSpPr>
          <a:xfrm>
            <a:off x="7005470" y="3933463"/>
            <a:ext cx="321548" cy="367658"/>
            <a:chOff x="3326341" y="2887135"/>
            <a:chExt cx="420687" cy="481013"/>
          </a:xfrm>
          <a:solidFill>
            <a:srgbClr val="E2ECAF"/>
          </a:solidFill>
        </p:grpSpPr>
        <p:sp>
          <p:nvSpPr>
            <p:cNvPr id="26" name="Freeform 53"/>
            <p:cNvSpPr>
              <a:spLocks noEditPoints="1"/>
            </p:cNvSpPr>
            <p:nvPr/>
          </p:nvSpPr>
          <p:spPr bwMode="auto">
            <a:xfrm>
              <a:off x="3326341" y="2887135"/>
              <a:ext cx="420687" cy="481013"/>
            </a:xfrm>
            <a:custGeom>
              <a:avLst/>
              <a:gdLst>
                <a:gd name="T0" fmla="*/ 112 w 112"/>
                <a:gd name="T1" fmla="*/ 27 h 128"/>
                <a:gd name="T2" fmla="*/ 100 w 112"/>
                <a:gd name="T3" fmla="*/ 16 h 128"/>
                <a:gd name="T4" fmla="*/ 88 w 112"/>
                <a:gd name="T5" fmla="*/ 16 h 128"/>
                <a:gd name="T6" fmla="*/ 88 w 112"/>
                <a:gd name="T7" fmla="*/ 12 h 128"/>
                <a:gd name="T8" fmla="*/ 88 w 112"/>
                <a:gd name="T9" fmla="*/ 12 h 128"/>
                <a:gd name="T10" fmla="*/ 76 w 112"/>
                <a:gd name="T11" fmla="*/ 0 h 128"/>
                <a:gd name="T12" fmla="*/ 36 w 112"/>
                <a:gd name="T13" fmla="*/ 0 h 128"/>
                <a:gd name="T14" fmla="*/ 24 w 112"/>
                <a:gd name="T15" fmla="*/ 12 h 128"/>
                <a:gd name="T16" fmla="*/ 24 w 112"/>
                <a:gd name="T17" fmla="*/ 12 h 128"/>
                <a:gd name="T18" fmla="*/ 24 w 112"/>
                <a:gd name="T19" fmla="*/ 16 h 128"/>
                <a:gd name="T20" fmla="*/ 12 w 112"/>
                <a:gd name="T21" fmla="*/ 16 h 128"/>
                <a:gd name="T22" fmla="*/ 0 w 112"/>
                <a:gd name="T23" fmla="*/ 27 h 128"/>
                <a:gd name="T24" fmla="*/ 0 w 112"/>
                <a:gd name="T25" fmla="*/ 27 h 128"/>
                <a:gd name="T26" fmla="*/ 0 w 112"/>
                <a:gd name="T27" fmla="*/ 32 h 128"/>
                <a:gd name="T28" fmla="*/ 0 w 112"/>
                <a:gd name="T29" fmla="*/ 36 h 128"/>
                <a:gd name="T30" fmla="*/ 8 w 112"/>
                <a:gd name="T31" fmla="*/ 44 h 128"/>
                <a:gd name="T32" fmla="*/ 8 w 112"/>
                <a:gd name="T33" fmla="*/ 44 h 128"/>
                <a:gd name="T34" fmla="*/ 8 w 112"/>
                <a:gd name="T35" fmla="*/ 112 h 128"/>
                <a:gd name="T36" fmla="*/ 24 w 112"/>
                <a:gd name="T37" fmla="*/ 128 h 128"/>
                <a:gd name="T38" fmla="*/ 88 w 112"/>
                <a:gd name="T39" fmla="*/ 128 h 128"/>
                <a:gd name="T40" fmla="*/ 104 w 112"/>
                <a:gd name="T41" fmla="*/ 112 h 128"/>
                <a:gd name="T42" fmla="*/ 104 w 112"/>
                <a:gd name="T43" fmla="*/ 44 h 128"/>
                <a:gd name="T44" fmla="*/ 104 w 112"/>
                <a:gd name="T45" fmla="*/ 44 h 128"/>
                <a:gd name="T46" fmla="*/ 112 w 112"/>
                <a:gd name="T47" fmla="*/ 36 h 128"/>
                <a:gd name="T48" fmla="*/ 112 w 112"/>
                <a:gd name="T49" fmla="*/ 32 h 128"/>
                <a:gd name="T50" fmla="*/ 112 w 112"/>
                <a:gd name="T51" fmla="*/ 27 h 128"/>
                <a:gd name="T52" fmla="*/ 32 w 112"/>
                <a:gd name="T53" fmla="*/ 12 h 128"/>
                <a:gd name="T54" fmla="*/ 36 w 112"/>
                <a:gd name="T55" fmla="*/ 8 h 128"/>
                <a:gd name="T56" fmla="*/ 76 w 112"/>
                <a:gd name="T57" fmla="*/ 8 h 128"/>
                <a:gd name="T58" fmla="*/ 80 w 112"/>
                <a:gd name="T59" fmla="*/ 12 h 128"/>
                <a:gd name="T60" fmla="*/ 80 w 112"/>
                <a:gd name="T61" fmla="*/ 16 h 128"/>
                <a:gd name="T62" fmla="*/ 32 w 112"/>
                <a:gd name="T63" fmla="*/ 16 h 128"/>
                <a:gd name="T64" fmla="*/ 32 w 112"/>
                <a:gd name="T65" fmla="*/ 12 h 128"/>
                <a:gd name="T66" fmla="*/ 96 w 112"/>
                <a:gd name="T67" fmla="*/ 112 h 128"/>
                <a:gd name="T68" fmla="*/ 88 w 112"/>
                <a:gd name="T69" fmla="*/ 120 h 128"/>
                <a:gd name="T70" fmla="*/ 24 w 112"/>
                <a:gd name="T71" fmla="*/ 120 h 128"/>
                <a:gd name="T72" fmla="*/ 16 w 112"/>
                <a:gd name="T73" fmla="*/ 112 h 128"/>
                <a:gd name="T74" fmla="*/ 16 w 112"/>
                <a:gd name="T75" fmla="*/ 44 h 128"/>
                <a:gd name="T76" fmla="*/ 96 w 112"/>
                <a:gd name="T77" fmla="*/ 44 h 128"/>
                <a:gd name="T78" fmla="*/ 96 w 112"/>
                <a:gd name="T79" fmla="*/ 112 h 128"/>
                <a:gd name="T80" fmla="*/ 104 w 112"/>
                <a:gd name="T81" fmla="*/ 32 h 128"/>
                <a:gd name="T82" fmla="*/ 104 w 112"/>
                <a:gd name="T83" fmla="*/ 36 h 128"/>
                <a:gd name="T84" fmla="*/ 8 w 112"/>
                <a:gd name="T85" fmla="*/ 36 h 128"/>
                <a:gd name="T86" fmla="*/ 8 w 112"/>
                <a:gd name="T87" fmla="*/ 32 h 128"/>
                <a:gd name="T88" fmla="*/ 8 w 112"/>
                <a:gd name="T89" fmla="*/ 28 h 128"/>
                <a:gd name="T90" fmla="*/ 12 w 112"/>
                <a:gd name="T91" fmla="*/ 24 h 128"/>
                <a:gd name="T92" fmla="*/ 100 w 112"/>
                <a:gd name="T93" fmla="*/ 24 h 128"/>
                <a:gd name="T94" fmla="*/ 104 w 112"/>
                <a:gd name="T95" fmla="*/ 28 h 128"/>
                <a:gd name="T96" fmla="*/ 104 w 112"/>
                <a:gd name="T97" fmla="*/ 3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28">
                  <a:moveTo>
                    <a:pt x="112" y="27"/>
                  </a:moveTo>
                  <a:cubicBezTo>
                    <a:pt x="112" y="21"/>
                    <a:pt x="106" y="16"/>
                    <a:pt x="100" y="16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9" y="0"/>
                    <a:pt x="24" y="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16"/>
                    <a:pt x="0" y="21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4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21"/>
                    <a:pt x="15" y="128"/>
                    <a:pt x="24" y="128"/>
                  </a:cubicBezTo>
                  <a:cubicBezTo>
                    <a:pt x="88" y="128"/>
                    <a:pt x="88" y="128"/>
                    <a:pt x="88" y="128"/>
                  </a:cubicBezTo>
                  <a:cubicBezTo>
                    <a:pt x="97" y="128"/>
                    <a:pt x="104" y="121"/>
                    <a:pt x="104" y="112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8" y="44"/>
                    <a:pt x="112" y="40"/>
                    <a:pt x="112" y="3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27"/>
                    <a:pt x="112" y="27"/>
                    <a:pt x="112" y="27"/>
                  </a:cubicBezTo>
                  <a:close/>
                  <a:moveTo>
                    <a:pt x="32" y="12"/>
                  </a:moveTo>
                  <a:cubicBezTo>
                    <a:pt x="32" y="10"/>
                    <a:pt x="34" y="8"/>
                    <a:pt x="3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8" y="8"/>
                    <a:pt x="80" y="10"/>
                    <a:pt x="80" y="12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96" y="112"/>
                  </a:moveTo>
                  <a:cubicBezTo>
                    <a:pt x="96" y="116"/>
                    <a:pt x="92" y="120"/>
                    <a:pt x="88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0" y="120"/>
                    <a:pt x="16" y="116"/>
                    <a:pt x="16" y="112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96" y="44"/>
                    <a:pt x="96" y="44"/>
                    <a:pt x="96" y="44"/>
                  </a:cubicBezTo>
                  <a:lnTo>
                    <a:pt x="96" y="112"/>
                  </a:lnTo>
                  <a:close/>
                  <a:moveTo>
                    <a:pt x="104" y="32"/>
                  </a:moveTo>
                  <a:cubicBezTo>
                    <a:pt x="104" y="36"/>
                    <a:pt x="104" y="36"/>
                    <a:pt x="104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6"/>
                    <a:pt x="10" y="24"/>
                    <a:pt x="12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2" y="24"/>
                    <a:pt x="104" y="26"/>
                    <a:pt x="104" y="28"/>
                  </a:cubicBezTo>
                  <a:lnTo>
                    <a:pt x="104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7" name="Freeform 54"/>
            <p:cNvSpPr>
              <a:spLocks noEditPoints="1"/>
            </p:cNvSpPr>
            <p:nvPr/>
          </p:nvSpPr>
          <p:spPr bwMode="auto">
            <a:xfrm>
              <a:off x="3416829" y="3082397"/>
              <a:ext cx="60325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8" name="Freeform 55"/>
            <p:cNvSpPr>
              <a:spLocks noEditPoints="1"/>
            </p:cNvSpPr>
            <p:nvPr/>
          </p:nvSpPr>
          <p:spPr bwMode="auto">
            <a:xfrm>
              <a:off x="3507316" y="3082397"/>
              <a:ext cx="58737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29" name="Freeform 56"/>
            <p:cNvSpPr>
              <a:spLocks noEditPoints="1"/>
            </p:cNvSpPr>
            <p:nvPr/>
          </p:nvSpPr>
          <p:spPr bwMode="auto">
            <a:xfrm>
              <a:off x="3596216" y="3082397"/>
              <a:ext cx="60325" cy="225425"/>
            </a:xfrm>
            <a:custGeom>
              <a:avLst/>
              <a:gdLst>
                <a:gd name="T0" fmla="*/ 4 w 16"/>
                <a:gd name="T1" fmla="*/ 60 h 60"/>
                <a:gd name="T2" fmla="*/ 12 w 16"/>
                <a:gd name="T3" fmla="*/ 60 h 60"/>
                <a:gd name="T4" fmla="*/ 16 w 16"/>
                <a:gd name="T5" fmla="*/ 56 h 60"/>
                <a:gd name="T6" fmla="*/ 16 w 16"/>
                <a:gd name="T7" fmla="*/ 4 h 60"/>
                <a:gd name="T8" fmla="*/ 12 w 16"/>
                <a:gd name="T9" fmla="*/ 0 h 60"/>
                <a:gd name="T10" fmla="*/ 4 w 16"/>
                <a:gd name="T11" fmla="*/ 0 h 60"/>
                <a:gd name="T12" fmla="*/ 0 w 16"/>
                <a:gd name="T13" fmla="*/ 4 h 60"/>
                <a:gd name="T14" fmla="*/ 0 w 16"/>
                <a:gd name="T15" fmla="*/ 56 h 60"/>
                <a:gd name="T16" fmla="*/ 4 w 16"/>
                <a:gd name="T17" fmla="*/ 60 h 60"/>
                <a:gd name="T18" fmla="*/ 4 w 16"/>
                <a:gd name="T19" fmla="*/ 4 h 60"/>
                <a:gd name="T20" fmla="*/ 12 w 16"/>
                <a:gd name="T21" fmla="*/ 4 h 60"/>
                <a:gd name="T22" fmla="*/ 12 w 16"/>
                <a:gd name="T23" fmla="*/ 56 h 60"/>
                <a:gd name="T24" fmla="*/ 4 w 16"/>
                <a:gd name="T25" fmla="*/ 56 h 60"/>
                <a:gd name="T26" fmla="*/ 4 w 16"/>
                <a:gd name="T27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60">
                  <a:moveTo>
                    <a:pt x="4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4" y="60"/>
                    <a:pt x="16" y="58"/>
                    <a:pt x="16" y="5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4" y="0"/>
                    <a:pt x="1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2" y="60"/>
                    <a:pt x="4" y="60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</p:grpSp>
      <p:sp>
        <p:nvSpPr>
          <p:cNvPr id="30" name="Freeform 34"/>
          <p:cNvSpPr>
            <a:spLocks noEditPoints="1"/>
          </p:cNvSpPr>
          <p:nvPr/>
        </p:nvSpPr>
        <p:spPr bwMode="auto">
          <a:xfrm>
            <a:off x="6866600" y="5019408"/>
            <a:ext cx="396838" cy="385428"/>
          </a:xfrm>
          <a:custGeom>
            <a:avLst/>
            <a:gdLst>
              <a:gd name="T0" fmla="*/ 94 w 132"/>
              <a:gd name="T1" fmla="*/ 0 h 128"/>
              <a:gd name="T2" fmla="*/ 56 w 132"/>
              <a:gd name="T3" fmla="*/ 27 h 128"/>
              <a:gd name="T4" fmla="*/ 55 w 132"/>
              <a:gd name="T5" fmla="*/ 27 h 128"/>
              <a:gd name="T6" fmla="*/ 14 w 132"/>
              <a:gd name="T7" fmla="*/ 69 h 128"/>
              <a:gd name="T8" fmla="*/ 1 w 132"/>
              <a:gd name="T9" fmla="*/ 110 h 128"/>
              <a:gd name="T10" fmla="*/ 14 w 132"/>
              <a:gd name="T11" fmla="*/ 128 h 128"/>
              <a:gd name="T12" fmla="*/ 53 w 132"/>
              <a:gd name="T13" fmla="*/ 118 h 128"/>
              <a:gd name="T14" fmla="*/ 120 w 132"/>
              <a:gd name="T15" fmla="*/ 53 h 128"/>
              <a:gd name="T16" fmla="*/ 64 w 132"/>
              <a:gd name="T17" fmla="*/ 95 h 128"/>
              <a:gd name="T18" fmla="*/ 99 w 132"/>
              <a:gd name="T19" fmla="*/ 47 h 128"/>
              <a:gd name="T20" fmla="*/ 95 w 132"/>
              <a:gd name="T21" fmla="*/ 67 h 128"/>
              <a:gd name="T22" fmla="*/ 64 w 132"/>
              <a:gd name="T23" fmla="*/ 98 h 128"/>
              <a:gd name="T24" fmla="*/ 59 w 132"/>
              <a:gd name="T25" fmla="*/ 81 h 128"/>
              <a:gd name="T26" fmla="*/ 46 w 132"/>
              <a:gd name="T27" fmla="*/ 68 h 128"/>
              <a:gd name="T28" fmla="*/ 92 w 132"/>
              <a:gd name="T29" fmla="*/ 36 h 128"/>
              <a:gd name="T30" fmla="*/ 59 w 132"/>
              <a:gd name="T31" fmla="*/ 81 h 128"/>
              <a:gd name="T32" fmla="*/ 30 w 132"/>
              <a:gd name="T33" fmla="*/ 64 h 128"/>
              <a:gd name="T34" fmla="*/ 80 w 132"/>
              <a:gd name="T35" fmla="*/ 29 h 128"/>
              <a:gd name="T36" fmla="*/ 17 w 132"/>
              <a:gd name="T37" fmla="*/ 119 h 128"/>
              <a:gd name="T38" fmla="*/ 8 w 132"/>
              <a:gd name="T39" fmla="*/ 114 h 128"/>
              <a:gd name="T40" fmla="*/ 13 w 132"/>
              <a:gd name="T41" fmla="*/ 96 h 128"/>
              <a:gd name="T42" fmla="*/ 32 w 132"/>
              <a:gd name="T43" fmla="*/ 116 h 128"/>
              <a:gd name="T44" fmla="*/ 35 w 132"/>
              <a:gd name="T45" fmla="*/ 115 h 128"/>
              <a:gd name="T46" fmla="*/ 14 w 132"/>
              <a:gd name="T47" fmla="*/ 92 h 128"/>
              <a:gd name="T48" fmla="*/ 19 w 132"/>
              <a:gd name="T49" fmla="*/ 75 h 128"/>
              <a:gd name="T50" fmla="*/ 52 w 132"/>
              <a:gd name="T51" fmla="*/ 110 h 128"/>
              <a:gd name="T52" fmla="*/ 35 w 132"/>
              <a:gd name="T53" fmla="*/ 115 h 128"/>
              <a:gd name="T54" fmla="*/ 108 w 132"/>
              <a:gd name="T55" fmla="*/ 54 h 128"/>
              <a:gd name="T56" fmla="*/ 98 w 132"/>
              <a:gd name="T57" fmla="*/ 30 h 128"/>
              <a:gd name="T58" fmla="*/ 81 w 132"/>
              <a:gd name="T59" fmla="*/ 13 h 128"/>
              <a:gd name="T60" fmla="*/ 112 w 132"/>
              <a:gd name="T61" fmla="*/ 16 h 128"/>
              <a:gd name="T62" fmla="*/ 115 w 132"/>
              <a:gd name="T63" fmla="*/ 4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rgbClr val="E2EC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5415714" y="5024436"/>
            <a:ext cx="310576" cy="356284"/>
          </a:xfrm>
          <a:custGeom>
            <a:avLst/>
            <a:gdLst>
              <a:gd name="T0" fmla="*/ 104 w 112"/>
              <a:gd name="T1" fmla="*/ 20 h 128"/>
              <a:gd name="T2" fmla="*/ 100 w 112"/>
              <a:gd name="T3" fmla="*/ 5 h 128"/>
              <a:gd name="T4" fmla="*/ 92 w 112"/>
              <a:gd name="T5" fmla="*/ 0 h 128"/>
              <a:gd name="T6" fmla="*/ 20 w 112"/>
              <a:gd name="T7" fmla="*/ 0 h 128"/>
              <a:gd name="T8" fmla="*/ 12 w 112"/>
              <a:gd name="T9" fmla="*/ 5 h 128"/>
              <a:gd name="T10" fmla="*/ 8 w 112"/>
              <a:gd name="T11" fmla="*/ 20 h 128"/>
              <a:gd name="T12" fmla="*/ 0 w 112"/>
              <a:gd name="T13" fmla="*/ 28 h 128"/>
              <a:gd name="T14" fmla="*/ 0 w 112"/>
              <a:gd name="T15" fmla="*/ 40 h 128"/>
              <a:gd name="T16" fmla="*/ 8 w 112"/>
              <a:gd name="T17" fmla="*/ 48 h 128"/>
              <a:gd name="T18" fmla="*/ 12 w 112"/>
              <a:gd name="T19" fmla="*/ 48 h 128"/>
              <a:gd name="T20" fmla="*/ 12 w 112"/>
              <a:gd name="T21" fmla="*/ 49 h 128"/>
              <a:gd name="T22" fmla="*/ 20 w 112"/>
              <a:gd name="T23" fmla="*/ 121 h 128"/>
              <a:gd name="T24" fmla="*/ 28 w 112"/>
              <a:gd name="T25" fmla="*/ 128 h 128"/>
              <a:gd name="T26" fmla="*/ 84 w 112"/>
              <a:gd name="T27" fmla="*/ 128 h 128"/>
              <a:gd name="T28" fmla="*/ 92 w 112"/>
              <a:gd name="T29" fmla="*/ 121 h 128"/>
              <a:gd name="T30" fmla="*/ 100 w 112"/>
              <a:gd name="T31" fmla="*/ 49 h 128"/>
              <a:gd name="T32" fmla="*/ 100 w 112"/>
              <a:gd name="T33" fmla="*/ 48 h 128"/>
              <a:gd name="T34" fmla="*/ 104 w 112"/>
              <a:gd name="T35" fmla="*/ 48 h 128"/>
              <a:gd name="T36" fmla="*/ 112 w 112"/>
              <a:gd name="T37" fmla="*/ 40 h 128"/>
              <a:gd name="T38" fmla="*/ 112 w 112"/>
              <a:gd name="T39" fmla="*/ 28 h 128"/>
              <a:gd name="T40" fmla="*/ 104 w 112"/>
              <a:gd name="T41" fmla="*/ 20 h 128"/>
              <a:gd name="T42" fmla="*/ 20 w 112"/>
              <a:gd name="T43" fmla="*/ 8 h 128"/>
              <a:gd name="T44" fmla="*/ 92 w 112"/>
              <a:gd name="T45" fmla="*/ 8 h 128"/>
              <a:gd name="T46" fmla="*/ 96 w 112"/>
              <a:gd name="T47" fmla="*/ 20 h 128"/>
              <a:gd name="T48" fmla="*/ 16 w 112"/>
              <a:gd name="T49" fmla="*/ 20 h 128"/>
              <a:gd name="T50" fmla="*/ 20 w 112"/>
              <a:gd name="T51" fmla="*/ 8 h 128"/>
              <a:gd name="T52" fmla="*/ 28 w 112"/>
              <a:gd name="T53" fmla="*/ 120 h 128"/>
              <a:gd name="T54" fmla="*/ 27 w 112"/>
              <a:gd name="T55" fmla="*/ 108 h 128"/>
              <a:gd name="T56" fmla="*/ 85 w 112"/>
              <a:gd name="T57" fmla="*/ 108 h 128"/>
              <a:gd name="T58" fmla="*/ 84 w 112"/>
              <a:gd name="T59" fmla="*/ 120 h 128"/>
              <a:gd name="T60" fmla="*/ 28 w 112"/>
              <a:gd name="T61" fmla="*/ 120 h 128"/>
              <a:gd name="T62" fmla="*/ 86 w 112"/>
              <a:gd name="T63" fmla="*/ 104 h 128"/>
              <a:gd name="T64" fmla="*/ 26 w 112"/>
              <a:gd name="T65" fmla="*/ 104 h 128"/>
              <a:gd name="T66" fmla="*/ 22 w 112"/>
              <a:gd name="T67" fmla="*/ 64 h 128"/>
              <a:gd name="T68" fmla="*/ 90 w 112"/>
              <a:gd name="T69" fmla="*/ 64 h 128"/>
              <a:gd name="T70" fmla="*/ 86 w 112"/>
              <a:gd name="T71" fmla="*/ 104 h 128"/>
              <a:gd name="T72" fmla="*/ 91 w 112"/>
              <a:gd name="T73" fmla="*/ 60 h 128"/>
              <a:gd name="T74" fmla="*/ 21 w 112"/>
              <a:gd name="T75" fmla="*/ 60 h 128"/>
              <a:gd name="T76" fmla="*/ 20 w 112"/>
              <a:gd name="T77" fmla="*/ 48 h 128"/>
              <a:gd name="T78" fmla="*/ 92 w 112"/>
              <a:gd name="T79" fmla="*/ 48 h 128"/>
              <a:gd name="T80" fmla="*/ 91 w 112"/>
              <a:gd name="T81" fmla="*/ 60 h 128"/>
              <a:gd name="T82" fmla="*/ 104 w 112"/>
              <a:gd name="T83" fmla="*/ 40 h 128"/>
              <a:gd name="T84" fmla="*/ 8 w 112"/>
              <a:gd name="T85" fmla="*/ 40 h 128"/>
              <a:gd name="T86" fmla="*/ 8 w 112"/>
              <a:gd name="T87" fmla="*/ 28 h 128"/>
              <a:gd name="T88" fmla="*/ 104 w 112"/>
              <a:gd name="T89" fmla="*/ 28 h 128"/>
              <a:gd name="T90" fmla="*/ 104 w 112"/>
              <a:gd name="T91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" h="128">
                <a:moveTo>
                  <a:pt x="104" y="20"/>
                </a:moveTo>
                <a:cubicBezTo>
                  <a:pt x="100" y="5"/>
                  <a:pt x="100" y="5"/>
                  <a:pt x="100" y="5"/>
                </a:cubicBezTo>
                <a:cubicBezTo>
                  <a:pt x="99" y="2"/>
                  <a:pt x="95" y="0"/>
                  <a:pt x="92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7" y="0"/>
                  <a:pt x="13" y="2"/>
                  <a:pt x="12" y="5"/>
                </a:cubicBezTo>
                <a:cubicBezTo>
                  <a:pt x="8" y="20"/>
                  <a:pt x="8" y="20"/>
                  <a:pt x="8" y="20"/>
                </a:cubicBezTo>
                <a:cubicBezTo>
                  <a:pt x="3" y="20"/>
                  <a:pt x="0" y="24"/>
                  <a:pt x="0" y="28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4"/>
                  <a:pt x="4" y="48"/>
                  <a:pt x="8" y="48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8"/>
                  <a:pt x="12" y="49"/>
                  <a:pt x="12" y="49"/>
                </a:cubicBezTo>
                <a:cubicBezTo>
                  <a:pt x="20" y="121"/>
                  <a:pt x="20" y="121"/>
                  <a:pt x="20" y="121"/>
                </a:cubicBezTo>
                <a:cubicBezTo>
                  <a:pt x="20" y="125"/>
                  <a:pt x="24" y="128"/>
                  <a:pt x="28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8" y="128"/>
                  <a:pt x="92" y="125"/>
                  <a:pt x="92" y="121"/>
                </a:cubicBezTo>
                <a:cubicBezTo>
                  <a:pt x="100" y="49"/>
                  <a:pt x="100" y="49"/>
                  <a:pt x="100" y="49"/>
                </a:cubicBezTo>
                <a:cubicBezTo>
                  <a:pt x="100" y="49"/>
                  <a:pt x="100" y="48"/>
                  <a:pt x="100" y="48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08" y="48"/>
                  <a:pt x="112" y="44"/>
                  <a:pt x="112" y="40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2" y="24"/>
                  <a:pt x="109" y="20"/>
                  <a:pt x="104" y="20"/>
                </a:cubicBezTo>
                <a:close/>
                <a:moveTo>
                  <a:pt x="20" y="8"/>
                </a:moveTo>
                <a:cubicBezTo>
                  <a:pt x="92" y="8"/>
                  <a:pt x="92" y="8"/>
                  <a:pt x="92" y="8"/>
                </a:cubicBezTo>
                <a:cubicBezTo>
                  <a:pt x="96" y="20"/>
                  <a:pt x="96" y="20"/>
                  <a:pt x="96" y="20"/>
                </a:cubicBezTo>
                <a:cubicBezTo>
                  <a:pt x="16" y="20"/>
                  <a:pt x="16" y="20"/>
                  <a:pt x="16" y="20"/>
                </a:cubicBezTo>
                <a:lnTo>
                  <a:pt x="20" y="8"/>
                </a:lnTo>
                <a:close/>
                <a:moveTo>
                  <a:pt x="28" y="120"/>
                </a:moveTo>
                <a:cubicBezTo>
                  <a:pt x="27" y="108"/>
                  <a:pt x="27" y="108"/>
                  <a:pt x="27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4" y="120"/>
                  <a:pt x="84" y="120"/>
                  <a:pt x="84" y="120"/>
                </a:cubicBezTo>
                <a:lnTo>
                  <a:pt x="28" y="120"/>
                </a:lnTo>
                <a:close/>
                <a:moveTo>
                  <a:pt x="86" y="104"/>
                </a:moveTo>
                <a:cubicBezTo>
                  <a:pt x="26" y="104"/>
                  <a:pt x="26" y="104"/>
                  <a:pt x="26" y="104"/>
                </a:cubicBezTo>
                <a:cubicBezTo>
                  <a:pt x="22" y="64"/>
                  <a:pt x="22" y="64"/>
                  <a:pt x="22" y="64"/>
                </a:cubicBezTo>
                <a:cubicBezTo>
                  <a:pt x="90" y="64"/>
                  <a:pt x="90" y="64"/>
                  <a:pt x="90" y="64"/>
                </a:cubicBezTo>
                <a:lnTo>
                  <a:pt x="86" y="104"/>
                </a:lnTo>
                <a:close/>
                <a:moveTo>
                  <a:pt x="91" y="60"/>
                </a:moveTo>
                <a:cubicBezTo>
                  <a:pt x="21" y="60"/>
                  <a:pt x="21" y="60"/>
                  <a:pt x="21" y="60"/>
                </a:cubicBezTo>
                <a:cubicBezTo>
                  <a:pt x="20" y="48"/>
                  <a:pt x="20" y="48"/>
                  <a:pt x="20" y="48"/>
                </a:cubicBezTo>
                <a:cubicBezTo>
                  <a:pt x="92" y="48"/>
                  <a:pt x="92" y="48"/>
                  <a:pt x="92" y="48"/>
                </a:cubicBezTo>
                <a:lnTo>
                  <a:pt x="91" y="60"/>
                </a:lnTo>
                <a:close/>
                <a:moveTo>
                  <a:pt x="104" y="40"/>
                </a:moveTo>
                <a:cubicBezTo>
                  <a:pt x="8" y="40"/>
                  <a:pt x="8" y="40"/>
                  <a:pt x="8" y="40"/>
                </a:cubicBezTo>
                <a:cubicBezTo>
                  <a:pt x="8" y="28"/>
                  <a:pt x="8" y="28"/>
                  <a:pt x="8" y="28"/>
                </a:cubicBezTo>
                <a:cubicBezTo>
                  <a:pt x="104" y="28"/>
                  <a:pt x="104" y="28"/>
                  <a:pt x="104" y="28"/>
                </a:cubicBezTo>
                <a:lnTo>
                  <a:pt x="104" y="40"/>
                </a:lnTo>
                <a:close/>
              </a:path>
            </a:pathLst>
          </a:custGeom>
          <a:solidFill>
            <a:srgbClr val="E2ECA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cxnSp>
        <p:nvCxnSpPr>
          <p:cNvPr id="32" name="Straight Connector 176"/>
          <p:cNvCxnSpPr/>
          <p:nvPr/>
        </p:nvCxnSpPr>
        <p:spPr>
          <a:xfrm flipH="1">
            <a:off x="4074446" y="2918622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cxnSp>
        <p:nvCxnSpPr>
          <p:cNvPr id="33" name="Straight Connector 177"/>
          <p:cNvCxnSpPr/>
          <p:nvPr/>
        </p:nvCxnSpPr>
        <p:spPr>
          <a:xfrm flipH="1">
            <a:off x="4074446" y="4079985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cxnSp>
        <p:nvCxnSpPr>
          <p:cNvPr id="34" name="Straight Connector 178"/>
          <p:cNvCxnSpPr/>
          <p:nvPr/>
        </p:nvCxnSpPr>
        <p:spPr>
          <a:xfrm flipH="1">
            <a:off x="4074446" y="5127735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cxnSp>
        <p:nvCxnSpPr>
          <p:cNvPr id="35" name="Straight Connector 179"/>
          <p:cNvCxnSpPr/>
          <p:nvPr/>
        </p:nvCxnSpPr>
        <p:spPr>
          <a:xfrm>
            <a:off x="7951121" y="2918622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cxnSp>
        <p:nvCxnSpPr>
          <p:cNvPr id="36" name="Straight Connector 180"/>
          <p:cNvCxnSpPr/>
          <p:nvPr/>
        </p:nvCxnSpPr>
        <p:spPr>
          <a:xfrm>
            <a:off x="7951121" y="4079985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cxnSp>
        <p:nvCxnSpPr>
          <p:cNvPr id="37" name="Straight Connector 183"/>
          <p:cNvCxnSpPr/>
          <p:nvPr/>
        </p:nvCxnSpPr>
        <p:spPr>
          <a:xfrm>
            <a:off x="7951121" y="5127735"/>
            <a:ext cx="61912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dash"/>
            <a:miter lim="800000"/>
            <a:tailEnd type="oval"/>
          </a:ln>
          <a:effectLst/>
        </p:spPr>
      </p:cxnSp>
      <p:grpSp>
        <p:nvGrpSpPr>
          <p:cNvPr id="38" name="Group 185"/>
          <p:cNvGrpSpPr/>
          <p:nvPr/>
        </p:nvGrpSpPr>
        <p:grpSpPr>
          <a:xfrm>
            <a:off x="8719641" y="2158814"/>
            <a:ext cx="2340691" cy="1110464"/>
            <a:chOff x="8624616" y="2386149"/>
            <a:chExt cx="2340691" cy="1110464"/>
          </a:xfrm>
        </p:grpSpPr>
        <p:sp>
          <p:nvSpPr>
            <p:cNvPr id="39" name="TextBox 187"/>
            <p:cNvSpPr txBox="1"/>
            <p:nvPr/>
          </p:nvSpPr>
          <p:spPr>
            <a:xfrm>
              <a:off x="8624616" y="2386149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2.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0" name="TextBox 188"/>
            <p:cNvSpPr txBox="1"/>
            <p:nvPr/>
          </p:nvSpPr>
          <p:spPr>
            <a:xfrm>
              <a:off x="8624616" y="2850282"/>
              <a:ext cx="2340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41" name="Group 190"/>
          <p:cNvGrpSpPr/>
          <p:nvPr/>
        </p:nvGrpSpPr>
        <p:grpSpPr>
          <a:xfrm>
            <a:off x="8719641" y="3453552"/>
            <a:ext cx="2414170" cy="1046325"/>
            <a:chOff x="8624616" y="3853724"/>
            <a:chExt cx="2414170" cy="1046325"/>
          </a:xfrm>
        </p:grpSpPr>
        <p:sp>
          <p:nvSpPr>
            <p:cNvPr id="42" name="TextBox 191"/>
            <p:cNvSpPr txBox="1"/>
            <p:nvPr/>
          </p:nvSpPr>
          <p:spPr>
            <a:xfrm>
              <a:off x="8624616" y="3853724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4.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3" name="TextBox 193"/>
            <p:cNvSpPr txBox="1"/>
            <p:nvPr/>
          </p:nvSpPr>
          <p:spPr>
            <a:xfrm>
              <a:off x="8624616" y="4253718"/>
              <a:ext cx="2414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44" name="Group 194"/>
          <p:cNvGrpSpPr/>
          <p:nvPr/>
        </p:nvGrpSpPr>
        <p:grpSpPr>
          <a:xfrm>
            <a:off x="8703313" y="4703085"/>
            <a:ext cx="2414170" cy="1058915"/>
            <a:chOff x="8624616" y="5270803"/>
            <a:chExt cx="2414170" cy="1058915"/>
          </a:xfrm>
        </p:grpSpPr>
        <p:sp>
          <p:nvSpPr>
            <p:cNvPr id="45" name="TextBox 195"/>
            <p:cNvSpPr txBox="1"/>
            <p:nvPr/>
          </p:nvSpPr>
          <p:spPr>
            <a:xfrm>
              <a:off x="8624616" y="5270803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6.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6" name="TextBox 199"/>
            <p:cNvSpPr txBox="1"/>
            <p:nvPr/>
          </p:nvSpPr>
          <p:spPr>
            <a:xfrm>
              <a:off x="8624616" y="5683387"/>
              <a:ext cx="2414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47" name="Group 201"/>
          <p:cNvGrpSpPr/>
          <p:nvPr/>
        </p:nvGrpSpPr>
        <p:grpSpPr>
          <a:xfrm>
            <a:off x="1645247" y="2053345"/>
            <a:ext cx="2442812" cy="1100149"/>
            <a:chOff x="2019206" y="2386149"/>
            <a:chExt cx="2442812" cy="1100149"/>
          </a:xfrm>
        </p:grpSpPr>
        <p:sp>
          <p:nvSpPr>
            <p:cNvPr id="48" name="TextBox 203"/>
            <p:cNvSpPr txBox="1"/>
            <p:nvPr/>
          </p:nvSpPr>
          <p:spPr>
            <a:xfrm>
              <a:off x="2245362" y="2386149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1.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49" name="TextBox 204"/>
            <p:cNvSpPr txBox="1"/>
            <p:nvPr/>
          </p:nvSpPr>
          <p:spPr>
            <a:xfrm>
              <a:off x="2019206" y="2839967"/>
              <a:ext cx="2442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0" name="Group 205"/>
          <p:cNvGrpSpPr/>
          <p:nvPr/>
        </p:nvGrpSpPr>
        <p:grpSpPr>
          <a:xfrm>
            <a:off x="1645246" y="3352502"/>
            <a:ext cx="2385663" cy="1082365"/>
            <a:chOff x="2019206" y="3853724"/>
            <a:chExt cx="2385663" cy="1082365"/>
          </a:xfrm>
        </p:grpSpPr>
        <p:sp>
          <p:nvSpPr>
            <p:cNvPr id="51" name="TextBox 206"/>
            <p:cNvSpPr txBox="1"/>
            <p:nvPr/>
          </p:nvSpPr>
          <p:spPr>
            <a:xfrm>
              <a:off x="2245363" y="3853724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3.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52" name="TextBox 207"/>
            <p:cNvSpPr txBox="1"/>
            <p:nvPr/>
          </p:nvSpPr>
          <p:spPr>
            <a:xfrm>
              <a:off x="2019206" y="4289758"/>
              <a:ext cx="2385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53" name="Group 208"/>
          <p:cNvGrpSpPr/>
          <p:nvPr/>
        </p:nvGrpSpPr>
        <p:grpSpPr>
          <a:xfrm>
            <a:off x="1645247" y="4654101"/>
            <a:ext cx="2385662" cy="1058915"/>
            <a:chOff x="2019206" y="5270803"/>
            <a:chExt cx="2385662" cy="1058915"/>
          </a:xfrm>
        </p:grpSpPr>
        <p:sp>
          <p:nvSpPr>
            <p:cNvPr id="54" name="TextBox 209"/>
            <p:cNvSpPr txBox="1"/>
            <p:nvPr/>
          </p:nvSpPr>
          <p:spPr>
            <a:xfrm>
              <a:off x="2245362" y="5270803"/>
              <a:ext cx="16514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5. </a:t>
              </a:r>
              <a:r>
                <a:rPr lang="zh-CN" altLang="en-US" sz="22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添加标题</a:t>
              </a:r>
              <a:endParaRPr lang="id-ID" altLang="zh-CN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endParaRPr>
            </a:p>
          </p:txBody>
        </p:sp>
        <p:sp>
          <p:nvSpPr>
            <p:cNvPr id="55" name="TextBox 210"/>
            <p:cNvSpPr txBox="1"/>
            <p:nvPr/>
          </p:nvSpPr>
          <p:spPr>
            <a:xfrm>
              <a:off x="2019206" y="5683387"/>
              <a:ext cx="2385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44343" y="1534478"/>
            <a:ext cx="9190799" cy="1921399"/>
            <a:chOff x="1744343" y="1534478"/>
            <a:chExt cx="9190799" cy="1921399"/>
          </a:xfrm>
        </p:grpSpPr>
        <p:sp>
          <p:nvSpPr>
            <p:cNvPr id="8" name="矩形 3"/>
            <p:cNvSpPr>
              <a:spLocks noChangeArrowheads="1"/>
            </p:cNvSpPr>
            <p:nvPr/>
          </p:nvSpPr>
          <p:spPr bwMode="auto">
            <a:xfrm>
              <a:off x="1744343" y="1534478"/>
              <a:ext cx="2974028" cy="1921399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矩形 4"/>
            <p:cNvSpPr>
              <a:spLocks noChangeArrowheads="1"/>
            </p:cNvSpPr>
            <p:nvPr/>
          </p:nvSpPr>
          <p:spPr bwMode="auto">
            <a:xfrm>
              <a:off x="4851718" y="1534478"/>
              <a:ext cx="2974028" cy="1921399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5"/>
            <p:cNvSpPr>
              <a:spLocks noChangeArrowheads="1"/>
            </p:cNvSpPr>
            <p:nvPr/>
          </p:nvSpPr>
          <p:spPr bwMode="auto">
            <a:xfrm>
              <a:off x="7961114" y="1534478"/>
              <a:ext cx="2974028" cy="1921399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73319" y="3847835"/>
            <a:ext cx="9361823" cy="2634880"/>
            <a:chOff x="1573319" y="3847835"/>
            <a:chExt cx="9361823" cy="2634880"/>
          </a:xfrm>
        </p:grpSpPr>
        <p:sp>
          <p:nvSpPr>
            <p:cNvPr id="12" name="矩形 6"/>
            <p:cNvSpPr>
              <a:spLocks noChangeArrowheads="1"/>
            </p:cNvSpPr>
            <p:nvPr/>
          </p:nvSpPr>
          <p:spPr bwMode="auto">
            <a:xfrm>
              <a:off x="1744343" y="4237774"/>
              <a:ext cx="2974028" cy="610161"/>
            </a:xfrm>
            <a:prstGeom prst="rect">
              <a:avLst/>
            </a:prstGeom>
            <a:solidFill>
              <a:srgbClr val="98CC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更改文字</a:t>
              </a:r>
            </a:p>
          </p:txBody>
        </p:sp>
        <p:sp>
          <p:nvSpPr>
            <p:cNvPr id="13" name="矩形 7"/>
            <p:cNvSpPr>
              <a:spLocks noChangeArrowheads="1"/>
            </p:cNvSpPr>
            <p:nvPr/>
          </p:nvSpPr>
          <p:spPr bwMode="auto">
            <a:xfrm>
              <a:off x="4851718" y="4237774"/>
              <a:ext cx="2974028" cy="610161"/>
            </a:xfrm>
            <a:prstGeom prst="rect">
              <a:avLst/>
            </a:prstGeom>
            <a:solidFill>
              <a:srgbClr val="EBC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更改图片</a:t>
              </a:r>
            </a:p>
          </p:txBody>
        </p:sp>
        <p:sp>
          <p:nvSpPr>
            <p:cNvPr id="14" name="矩形 8"/>
            <p:cNvSpPr>
              <a:spLocks noChangeArrowheads="1"/>
            </p:cNvSpPr>
            <p:nvPr/>
          </p:nvSpPr>
          <p:spPr bwMode="auto">
            <a:xfrm>
              <a:off x="7961114" y="4237774"/>
              <a:ext cx="2974028" cy="610161"/>
            </a:xfrm>
            <a:prstGeom prst="rect">
              <a:avLst/>
            </a:prstGeom>
            <a:solidFill>
              <a:srgbClr val="E2EC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增加图片</a:t>
              </a:r>
            </a:p>
          </p:txBody>
        </p:sp>
        <p:cxnSp>
          <p:nvCxnSpPr>
            <p:cNvPr id="15" name="直接连接符 10"/>
            <p:cNvCxnSpPr>
              <a:cxnSpLocks noChangeShapeType="1"/>
            </p:cNvCxnSpPr>
            <p:nvPr/>
          </p:nvCxnSpPr>
          <p:spPr bwMode="auto">
            <a:xfrm>
              <a:off x="1744343" y="3847835"/>
              <a:ext cx="9190799" cy="0"/>
            </a:xfrm>
            <a:prstGeom prst="line">
              <a:avLst/>
            </a:prstGeom>
            <a:noFill/>
            <a:ln w="6350">
              <a:solidFill>
                <a:srgbClr val="C6C2B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矩形 11"/>
            <p:cNvSpPr>
              <a:spLocks noChangeArrowheads="1"/>
            </p:cNvSpPr>
            <p:nvPr/>
          </p:nvSpPr>
          <p:spPr bwMode="auto">
            <a:xfrm>
              <a:off x="1744343" y="5043913"/>
              <a:ext cx="2974028" cy="625171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标题框及正文框中的文字可直接改为您所需的文字</a:t>
              </a: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4851718" y="5043913"/>
              <a:ext cx="2974028" cy="625171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点中图片</a:t>
              </a:r>
              <a:r>
                <a:rPr lang="en-US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绘图工具</a:t>
              </a:r>
              <a:r>
                <a:rPr lang="en-US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格式</a:t>
              </a:r>
              <a:r>
                <a:rPr lang="en-US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填充</a:t>
              </a:r>
              <a:r>
                <a:rPr lang="en-US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</a:t>
              </a:r>
              <a:r>
                <a:rPr lang="en-US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选择您需要展示的图片</a:t>
              </a:r>
            </a:p>
          </p:txBody>
        </p:sp>
        <p:sp>
          <p:nvSpPr>
            <p:cNvPr id="18" name="矩形 13"/>
            <p:cNvSpPr>
              <a:spLocks noChangeArrowheads="1"/>
            </p:cNvSpPr>
            <p:nvPr/>
          </p:nvSpPr>
          <p:spPr bwMode="auto">
            <a:xfrm>
              <a:off x="7961114" y="5043912"/>
              <a:ext cx="2974028" cy="625171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zh-CN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直接复制粘贴图片来增加图片数，复制后更改方法见“更改图片”</a:t>
              </a:r>
            </a:p>
          </p:txBody>
        </p:sp>
        <p:cxnSp>
          <p:nvCxnSpPr>
            <p:cNvPr id="19" name="直接连接符 14"/>
            <p:cNvCxnSpPr>
              <a:cxnSpLocks noChangeShapeType="1"/>
            </p:cNvCxnSpPr>
            <p:nvPr/>
          </p:nvCxnSpPr>
          <p:spPr bwMode="auto">
            <a:xfrm>
              <a:off x="1573319" y="6482715"/>
              <a:ext cx="9190799" cy="0"/>
            </a:xfrm>
            <a:prstGeom prst="line">
              <a:avLst/>
            </a:prstGeom>
            <a:noFill/>
            <a:ln w="6350">
              <a:solidFill>
                <a:srgbClr val="C6C2B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矩形 6"/>
          <p:cNvSpPr/>
          <p:nvPr/>
        </p:nvSpPr>
        <p:spPr>
          <a:xfrm>
            <a:off x="5230178" y="4246219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4532" y="4737507"/>
            <a:ext cx="8922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036248" y="1713052"/>
            <a:ext cx="2119504" cy="2119504"/>
          </a:xfrm>
          <a:prstGeom prst="ellipse">
            <a:avLst/>
          </a:prstGeom>
          <a:solidFill>
            <a:srgbClr val="EBCDE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724088" y="1713052"/>
            <a:ext cx="2119504" cy="2119504"/>
          </a:xfrm>
          <a:prstGeom prst="ellipse">
            <a:avLst/>
          </a:prstGeom>
          <a:noFill/>
          <a:ln w="12700" cap="flat" cmpd="sng" algn="ctr">
            <a:solidFill>
              <a:srgbClr val="E2EC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380168" y="1713052"/>
            <a:ext cx="2119504" cy="2119504"/>
          </a:xfrm>
          <a:prstGeom prst="ellipse">
            <a:avLst/>
          </a:prstGeom>
          <a:noFill/>
          <a:ln w="12700" cap="flat" cmpd="sng" algn="ctr">
            <a:solidFill>
              <a:srgbClr val="E2EC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92328" y="1713052"/>
            <a:ext cx="2119504" cy="2119504"/>
          </a:xfrm>
          <a:prstGeom prst="ellipse">
            <a:avLst/>
          </a:prstGeom>
          <a:noFill/>
          <a:ln w="12700" cap="flat" cmpd="sng" algn="ctr">
            <a:solidFill>
              <a:srgbClr val="E2EC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348408" y="1713052"/>
            <a:ext cx="2119504" cy="2119504"/>
          </a:xfrm>
          <a:prstGeom prst="ellipse">
            <a:avLst/>
          </a:prstGeom>
          <a:noFill/>
          <a:ln w="12700" cap="flat" cmpd="sng" algn="ctr">
            <a:solidFill>
              <a:srgbClr val="E2ECA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十字形 13"/>
          <p:cNvSpPr/>
          <p:nvPr/>
        </p:nvSpPr>
        <p:spPr>
          <a:xfrm>
            <a:off x="3463655" y="2618003"/>
            <a:ext cx="309601" cy="309601"/>
          </a:xfrm>
          <a:prstGeom prst="plus">
            <a:avLst>
              <a:gd name="adj" fmla="val 38846"/>
            </a:avLst>
          </a:prstGeom>
          <a:solidFill>
            <a:sysClr val="window" lastClr="FFFFFF">
              <a:lumMod val="50000"/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十字形 14"/>
          <p:cNvSpPr/>
          <p:nvPr/>
        </p:nvSpPr>
        <p:spPr>
          <a:xfrm>
            <a:off x="5119735" y="2618003"/>
            <a:ext cx="309601" cy="309601"/>
          </a:xfrm>
          <a:prstGeom prst="plus">
            <a:avLst>
              <a:gd name="adj" fmla="val 3884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十字形 15"/>
          <p:cNvSpPr/>
          <p:nvPr/>
        </p:nvSpPr>
        <p:spPr>
          <a:xfrm>
            <a:off x="6775288" y="2618003"/>
            <a:ext cx="309601" cy="309601"/>
          </a:xfrm>
          <a:prstGeom prst="plus">
            <a:avLst>
              <a:gd name="adj" fmla="val 38846"/>
            </a:avLst>
          </a:prstGeom>
          <a:solidFill>
            <a:sysClr val="window" lastClr="FFFFFF"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十字形 16"/>
          <p:cNvSpPr/>
          <p:nvPr/>
        </p:nvSpPr>
        <p:spPr>
          <a:xfrm>
            <a:off x="8423219" y="2618003"/>
            <a:ext cx="309601" cy="309601"/>
          </a:xfrm>
          <a:prstGeom prst="plus">
            <a:avLst>
              <a:gd name="adj" fmla="val 38846"/>
            </a:avLst>
          </a:prstGeom>
          <a:solidFill>
            <a:sysClr val="window" lastClr="FFFFFF">
              <a:lumMod val="50000"/>
              <a:alpha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79587" y="2100726"/>
            <a:ext cx="173164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PART </a:t>
            </a:r>
            <a:endParaRPr lang="zh-CN" altLang="en-US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18455" y="2100726"/>
            <a:ext cx="173164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PART </a:t>
            </a:r>
            <a:endParaRPr lang="zh-CN" altLang="en-US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98444" y="2100726"/>
            <a:ext cx="173164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PART 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53074" y="2100726"/>
            <a:ext cx="173164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PART </a:t>
            </a:r>
            <a:endParaRPr lang="zh-CN" altLang="en-US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542338" y="2100726"/>
            <a:ext cx="173164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</a:t>
            </a:r>
          </a:p>
          <a:p>
            <a:pPr algn="ctr">
              <a:lnSpc>
                <a:spcPct val="120000"/>
              </a:lnSpc>
            </a:pPr>
            <a:r>
              <a:rPr lang="en-US" altLang="zh-CN" sz="28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PART </a:t>
            </a:r>
            <a:endParaRPr lang="zh-CN" altLang="en-US" sz="28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30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accel="30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8" accel="30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8" accel="30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8" accel="30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1" presetID="23" presetClass="entr" presetSubtype="3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/>
          <p:bldP spid="8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8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" presetClass="entr" presetSubtype="8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" presetClass="entr" presetSubtype="8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1" presetID="23" presetClass="entr" presetSubtype="3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/>
          <p:bldP spid="8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椭圆 10"/>
          <p:cNvSpPr/>
          <p:nvPr/>
        </p:nvSpPr>
        <p:spPr>
          <a:xfrm>
            <a:off x="0" y="2910809"/>
            <a:ext cx="9163763" cy="1189891"/>
          </a:xfrm>
          <a:custGeom>
            <a:avLst/>
            <a:gdLst>
              <a:gd name="connsiteX0" fmla="*/ 0 w 6192688"/>
              <a:gd name="connsiteY0" fmla="*/ 0 h 1261899"/>
              <a:gd name="connsiteX1" fmla="*/ 1656183 w 6192688"/>
              <a:gd name="connsiteY1" fmla="*/ 0 h 1261899"/>
              <a:gd name="connsiteX2" fmla="*/ 4179979 w 6192688"/>
              <a:gd name="connsiteY2" fmla="*/ 0 h 1261899"/>
              <a:gd name="connsiteX3" fmla="*/ 6192688 w 6192688"/>
              <a:gd name="connsiteY3" fmla="*/ 0 h 1261899"/>
              <a:gd name="connsiteX4" fmla="*/ 6192688 w 6192688"/>
              <a:gd name="connsiteY4" fmla="*/ 72008 h 1261899"/>
              <a:gd name="connsiteX5" fmla="*/ 4176343 w 6192688"/>
              <a:gd name="connsiteY5" fmla="*/ 72008 h 1261899"/>
              <a:gd name="connsiteX6" fmla="*/ 2918081 w 6192688"/>
              <a:gd name="connsiteY6" fmla="*/ 1261899 h 1261899"/>
              <a:gd name="connsiteX7" fmla="*/ 1659819 w 6192688"/>
              <a:gd name="connsiteY7" fmla="*/ 72008 h 1261899"/>
              <a:gd name="connsiteX8" fmla="*/ 0 w 6192688"/>
              <a:gd name="connsiteY8" fmla="*/ 72008 h 1261899"/>
              <a:gd name="connsiteX9" fmla="*/ 91440 w 6192688"/>
              <a:gd name="connsiteY9" fmla="*/ 91440 h 1261899"/>
              <a:gd name="connsiteX0-1" fmla="*/ 1656183 w 6192688"/>
              <a:gd name="connsiteY0-2" fmla="*/ 0 h 1261899"/>
              <a:gd name="connsiteX1-3" fmla="*/ 4179979 w 6192688"/>
              <a:gd name="connsiteY1-4" fmla="*/ 0 h 1261899"/>
              <a:gd name="connsiteX2-5" fmla="*/ 6192688 w 6192688"/>
              <a:gd name="connsiteY2-6" fmla="*/ 0 h 1261899"/>
              <a:gd name="connsiteX3-7" fmla="*/ 6192688 w 6192688"/>
              <a:gd name="connsiteY3-8" fmla="*/ 72008 h 1261899"/>
              <a:gd name="connsiteX4-9" fmla="*/ 4176343 w 6192688"/>
              <a:gd name="connsiteY4-10" fmla="*/ 72008 h 1261899"/>
              <a:gd name="connsiteX5-11" fmla="*/ 2918081 w 6192688"/>
              <a:gd name="connsiteY5-12" fmla="*/ 1261899 h 1261899"/>
              <a:gd name="connsiteX6-13" fmla="*/ 1659819 w 6192688"/>
              <a:gd name="connsiteY6-14" fmla="*/ 72008 h 1261899"/>
              <a:gd name="connsiteX7-15" fmla="*/ 0 w 6192688"/>
              <a:gd name="connsiteY7-16" fmla="*/ 72008 h 1261899"/>
              <a:gd name="connsiteX8-17" fmla="*/ 91440 w 6192688"/>
              <a:gd name="connsiteY8-18" fmla="*/ 91440 h 1261899"/>
              <a:gd name="connsiteX0-19" fmla="*/ 4179979 w 6192688"/>
              <a:gd name="connsiteY0-20" fmla="*/ 0 h 1261899"/>
              <a:gd name="connsiteX1-21" fmla="*/ 6192688 w 6192688"/>
              <a:gd name="connsiteY1-22" fmla="*/ 0 h 1261899"/>
              <a:gd name="connsiteX2-23" fmla="*/ 6192688 w 6192688"/>
              <a:gd name="connsiteY2-24" fmla="*/ 72008 h 1261899"/>
              <a:gd name="connsiteX3-25" fmla="*/ 4176343 w 6192688"/>
              <a:gd name="connsiteY3-26" fmla="*/ 72008 h 1261899"/>
              <a:gd name="connsiteX4-27" fmla="*/ 2918081 w 6192688"/>
              <a:gd name="connsiteY4-28" fmla="*/ 1261899 h 1261899"/>
              <a:gd name="connsiteX5-29" fmla="*/ 1659819 w 6192688"/>
              <a:gd name="connsiteY5-30" fmla="*/ 72008 h 1261899"/>
              <a:gd name="connsiteX6-31" fmla="*/ 0 w 6192688"/>
              <a:gd name="connsiteY6-32" fmla="*/ 72008 h 1261899"/>
              <a:gd name="connsiteX7-33" fmla="*/ 91440 w 6192688"/>
              <a:gd name="connsiteY7-34" fmla="*/ 91440 h 1261899"/>
              <a:gd name="connsiteX0-35" fmla="*/ 6192688 w 6192688"/>
              <a:gd name="connsiteY0-36" fmla="*/ 0 h 1261899"/>
              <a:gd name="connsiteX1-37" fmla="*/ 6192688 w 6192688"/>
              <a:gd name="connsiteY1-38" fmla="*/ 72008 h 1261899"/>
              <a:gd name="connsiteX2-39" fmla="*/ 4176343 w 6192688"/>
              <a:gd name="connsiteY2-40" fmla="*/ 72008 h 1261899"/>
              <a:gd name="connsiteX3-41" fmla="*/ 2918081 w 6192688"/>
              <a:gd name="connsiteY3-42" fmla="*/ 1261899 h 1261899"/>
              <a:gd name="connsiteX4-43" fmla="*/ 1659819 w 6192688"/>
              <a:gd name="connsiteY4-44" fmla="*/ 72008 h 1261899"/>
              <a:gd name="connsiteX5-45" fmla="*/ 0 w 6192688"/>
              <a:gd name="connsiteY5-46" fmla="*/ 72008 h 1261899"/>
              <a:gd name="connsiteX6-47" fmla="*/ 91440 w 6192688"/>
              <a:gd name="connsiteY6-48" fmla="*/ 91440 h 1261899"/>
              <a:gd name="connsiteX0-49" fmla="*/ 6192688 w 6192688"/>
              <a:gd name="connsiteY0-50" fmla="*/ 7233 h 1197124"/>
              <a:gd name="connsiteX1-51" fmla="*/ 4176343 w 6192688"/>
              <a:gd name="connsiteY1-52" fmla="*/ 7233 h 1197124"/>
              <a:gd name="connsiteX2-53" fmla="*/ 2918081 w 6192688"/>
              <a:gd name="connsiteY2-54" fmla="*/ 1197124 h 1197124"/>
              <a:gd name="connsiteX3-55" fmla="*/ 1659819 w 6192688"/>
              <a:gd name="connsiteY3-56" fmla="*/ 7233 h 1197124"/>
              <a:gd name="connsiteX4-57" fmla="*/ 0 w 6192688"/>
              <a:gd name="connsiteY4-58" fmla="*/ 7233 h 1197124"/>
              <a:gd name="connsiteX5-59" fmla="*/ 91440 w 6192688"/>
              <a:gd name="connsiteY5-60" fmla="*/ 26665 h 1197124"/>
              <a:gd name="connsiteX0-61" fmla="*/ 6101248 w 6101248"/>
              <a:gd name="connsiteY0-62" fmla="*/ 0 h 1189891"/>
              <a:gd name="connsiteX1-63" fmla="*/ 4084903 w 6101248"/>
              <a:gd name="connsiteY1-64" fmla="*/ 0 h 1189891"/>
              <a:gd name="connsiteX2-65" fmla="*/ 2826641 w 6101248"/>
              <a:gd name="connsiteY2-66" fmla="*/ 1189891 h 1189891"/>
              <a:gd name="connsiteX3-67" fmla="*/ 1568379 w 6101248"/>
              <a:gd name="connsiteY3-68" fmla="*/ 0 h 1189891"/>
              <a:gd name="connsiteX4-69" fmla="*/ 0 w 6101248"/>
              <a:gd name="connsiteY4-70" fmla="*/ 19432 h 1189891"/>
              <a:gd name="connsiteX0-71" fmla="*/ 6144791 w 6144791"/>
              <a:gd name="connsiteY0-72" fmla="*/ 0 h 1189891"/>
              <a:gd name="connsiteX1-73" fmla="*/ 4128446 w 6144791"/>
              <a:gd name="connsiteY1-74" fmla="*/ 0 h 1189891"/>
              <a:gd name="connsiteX2-75" fmla="*/ 2870184 w 6144791"/>
              <a:gd name="connsiteY2-76" fmla="*/ 1189891 h 1189891"/>
              <a:gd name="connsiteX3-77" fmla="*/ 1611922 w 6144791"/>
              <a:gd name="connsiteY3-78" fmla="*/ 0 h 1189891"/>
              <a:gd name="connsiteX4-79" fmla="*/ 0 w 6144791"/>
              <a:gd name="connsiteY4-80" fmla="*/ 4918 h 1189891"/>
              <a:gd name="connsiteX0-81" fmla="*/ 9163763 w 9163763"/>
              <a:gd name="connsiteY0-82" fmla="*/ 14515 h 1189891"/>
              <a:gd name="connsiteX1-83" fmla="*/ 4128446 w 9163763"/>
              <a:gd name="connsiteY1-84" fmla="*/ 0 h 1189891"/>
              <a:gd name="connsiteX2-85" fmla="*/ 2870184 w 9163763"/>
              <a:gd name="connsiteY2-86" fmla="*/ 1189891 h 1189891"/>
              <a:gd name="connsiteX3-87" fmla="*/ 1611922 w 9163763"/>
              <a:gd name="connsiteY3-88" fmla="*/ 0 h 1189891"/>
              <a:gd name="connsiteX4-89" fmla="*/ 0 w 9163763"/>
              <a:gd name="connsiteY4-90" fmla="*/ 4918 h 11898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63763" h="1189891">
                <a:moveTo>
                  <a:pt x="9163763" y="14515"/>
                </a:moveTo>
                <a:lnTo>
                  <a:pt x="4128446" y="0"/>
                </a:lnTo>
                <a:cubicBezTo>
                  <a:pt x="4092690" y="663472"/>
                  <a:pt x="3542913" y="1189891"/>
                  <a:pt x="2870184" y="1189891"/>
                </a:cubicBezTo>
                <a:cubicBezTo>
                  <a:pt x="2197455" y="1189891"/>
                  <a:pt x="1647677" y="663471"/>
                  <a:pt x="1611922" y="0"/>
                </a:cubicBezTo>
                <a:lnTo>
                  <a:pt x="0" y="4918"/>
                </a:lnTo>
              </a:path>
            </a:pathLst>
          </a:custGeom>
          <a:noFill/>
          <a:ln w="76200" cap="flat" cmpd="thinThick" algn="ctr">
            <a:solidFill>
              <a:srgbClr val="EBC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763688" y="1713052"/>
            <a:ext cx="2232248" cy="2232248"/>
          </a:xfrm>
          <a:prstGeom prst="ellipse">
            <a:avLst/>
          </a:prstGeom>
          <a:noFill/>
          <a:ln w="12700" cap="flat" cmpd="sng" algn="ctr">
            <a:solidFill>
              <a:srgbClr val="EBCDE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835696" y="1785060"/>
            <a:ext cx="2088232" cy="2088232"/>
          </a:xfrm>
          <a:prstGeom prst="ellipse">
            <a:avLst/>
          </a:prstGeom>
          <a:solidFill>
            <a:srgbClr val="EBCD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56452" y="2622777"/>
            <a:ext cx="2006343" cy="576064"/>
          </a:xfrm>
          <a:prstGeom prst="roundRect">
            <a:avLst>
              <a:gd name="adj" fmla="val 36824"/>
            </a:avLst>
          </a:prstGeom>
          <a:solidFill>
            <a:srgbClr val="E2EC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376616" y="2622777"/>
            <a:ext cx="2006343" cy="576064"/>
          </a:xfrm>
          <a:prstGeom prst="roundRect">
            <a:avLst>
              <a:gd name="adj" fmla="val 36824"/>
            </a:avLst>
          </a:prstGeom>
          <a:solidFill>
            <a:srgbClr val="98CC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9011662" y="2920570"/>
            <a:ext cx="3180338" cy="0"/>
          </a:xfrm>
          <a:prstGeom prst="line">
            <a:avLst/>
          </a:prstGeom>
          <a:noFill/>
          <a:ln w="76200" cap="flat" cmpd="thickThin" algn="ctr">
            <a:solidFill>
              <a:srgbClr val="98CCEF"/>
            </a:solidFill>
            <a:prstDash val="solid"/>
            <a:miter lim="800000"/>
          </a:ln>
          <a:effectLst/>
        </p:spPr>
      </p:cxnSp>
      <p:sp>
        <p:nvSpPr>
          <p:cNvPr id="13" name="矩形 12"/>
          <p:cNvSpPr/>
          <p:nvPr/>
        </p:nvSpPr>
        <p:spPr>
          <a:xfrm>
            <a:off x="2013990" y="3014466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Freeform 37"/>
          <p:cNvSpPr>
            <a:spLocks noEditPoints="1"/>
          </p:cNvSpPr>
          <p:nvPr/>
        </p:nvSpPr>
        <p:spPr bwMode="auto">
          <a:xfrm>
            <a:off x="2418090" y="2153666"/>
            <a:ext cx="923443" cy="925395"/>
          </a:xfrm>
          <a:custGeom>
            <a:avLst/>
            <a:gdLst>
              <a:gd name="T0" fmla="*/ 100 w 200"/>
              <a:gd name="T1" fmla="*/ 0 h 200"/>
              <a:gd name="T2" fmla="*/ 0 w 200"/>
              <a:gd name="T3" fmla="*/ 100 h 200"/>
              <a:gd name="T4" fmla="*/ 100 w 200"/>
              <a:gd name="T5" fmla="*/ 200 h 200"/>
              <a:gd name="T6" fmla="*/ 200 w 200"/>
              <a:gd name="T7" fmla="*/ 100 h 200"/>
              <a:gd name="T8" fmla="*/ 100 w 200"/>
              <a:gd name="T9" fmla="*/ 0 h 200"/>
              <a:gd name="T10" fmla="*/ 54 w 200"/>
              <a:gd name="T11" fmla="*/ 53 h 200"/>
              <a:gd name="T12" fmla="*/ 59 w 200"/>
              <a:gd name="T13" fmla="*/ 53 h 200"/>
              <a:gd name="T14" fmla="*/ 107 w 200"/>
              <a:gd name="T15" fmla="*/ 90 h 200"/>
              <a:gd name="T16" fmla="*/ 108 w 200"/>
              <a:gd name="T17" fmla="*/ 91 h 200"/>
              <a:gd name="T18" fmla="*/ 112 w 200"/>
              <a:gd name="T19" fmla="*/ 100 h 200"/>
              <a:gd name="T20" fmla="*/ 100 w 200"/>
              <a:gd name="T21" fmla="*/ 112 h 200"/>
              <a:gd name="T22" fmla="*/ 91 w 200"/>
              <a:gd name="T23" fmla="*/ 107 h 200"/>
              <a:gd name="T24" fmla="*/ 91 w 200"/>
              <a:gd name="T25" fmla="*/ 107 h 200"/>
              <a:gd name="T26" fmla="*/ 53 w 200"/>
              <a:gd name="T27" fmla="*/ 59 h 200"/>
              <a:gd name="T28" fmla="*/ 54 w 200"/>
              <a:gd name="T29" fmla="*/ 53 h 200"/>
              <a:gd name="T30" fmla="*/ 100 w 200"/>
              <a:gd name="T31" fmla="*/ 192 h 200"/>
              <a:gd name="T32" fmla="*/ 8 w 200"/>
              <a:gd name="T33" fmla="*/ 100 h 200"/>
              <a:gd name="T34" fmla="*/ 35 w 200"/>
              <a:gd name="T35" fmla="*/ 35 h 200"/>
              <a:gd name="T36" fmla="*/ 41 w 200"/>
              <a:gd name="T37" fmla="*/ 40 h 200"/>
              <a:gd name="T38" fmla="*/ 16 w 200"/>
              <a:gd name="T39" fmla="*/ 100 h 200"/>
              <a:gd name="T40" fmla="*/ 100 w 200"/>
              <a:gd name="T41" fmla="*/ 184 h 200"/>
              <a:gd name="T42" fmla="*/ 184 w 200"/>
              <a:gd name="T43" fmla="*/ 100 h 200"/>
              <a:gd name="T44" fmla="*/ 104 w 200"/>
              <a:gd name="T45" fmla="*/ 16 h 200"/>
              <a:gd name="T46" fmla="*/ 104 w 200"/>
              <a:gd name="T47" fmla="*/ 48 h 200"/>
              <a:gd name="T48" fmla="*/ 96 w 200"/>
              <a:gd name="T49" fmla="*/ 48 h 200"/>
              <a:gd name="T50" fmla="*/ 96 w 200"/>
              <a:gd name="T51" fmla="*/ 16 h 200"/>
              <a:gd name="T52" fmla="*/ 96 w 200"/>
              <a:gd name="T53" fmla="*/ 12 h 200"/>
              <a:gd name="T54" fmla="*/ 96 w 200"/>
              <a:gd name="T55" fmla="*/ 8 h 200"/>
              <a:gd name="T56" fmla="*/ 100 w 200"/>
              <a:gd name="T57" fmla="*/ 8 h 200"/>
              <a:gd name="T58" fmla="*/ 192 w 200"/>
              <a:gd name="T59" fmla="*/ 100 h 200"/>
              <a:gd name="T60" fmla="*/ 100 w 200"/>
              <a:gd name="T6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200"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6" y="200"/>
                  <a:pt x="200" y="155"/>
                  <a:pt x="200" y="100"/>
                </a:cubicBezTo>
                <a:cubicBezTo>
                  <a:pt x="200" y="45"/>
                  <a:pt x="156" y="0"/>
                  <a:pt x="100" y="0"/>
                </a:cubicBezTo>
                <a:close/>
                <a:moveTo>
                  <a:pt x="54" y="53"/>
                </a:moveTo>
                <a:cubicBezTo>
                  <a:pt x="55" y="52"/>
                  <a:pt x="58" y="52"/>
                  <a:pt x="59" y="53"/>
                </a:cubicBezTo>
                <a:cubicBezTo>
                  <a:pt x="107" y="90"/>
                  <a:pt x="107" y="90"/>
                  <a:pt x="107" y="90"/>
                </a:cubicBezTo>
                <a:cubicBezTo>
                  <a:pt x="108" y="90"/>
                  <a:pt x="108" y="91"/>
                  <a:pt x="108" y="91"/>
                </a:cubicBezTo>
                <a:cubicBezTo>
                  <a:pt x="111" y="93"/>
                  <a:pt x="112" y="96"/>
                  <a:pt x="112" y="100"/>
                </a:cubicBezTo>
                <a:cubicBezTo>
                  <a:pt x="112" y="107"/>
                  <a:pt x="107" y="112"/>
                  <a:pt x="100" y="112"/>
                </a:cubicBezTo>
                <a:cubicBezTo>
                  <a:pt x="97" y="112"/>
                  <a:pt x="93" y="110"/>
                  <a:pt x="91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53" y="59"/>
                  <a:pt x="53" y="59"/>
                  <a:pt x="53" y="59"/>
                </a:cubicBezTo>
                <a:cubicBezTo>
                  <a:pt x="52" y="57"/>
                  <a:pt x="52" y="54"/>
                  <a:pt x="54" y="53"/>
                </a:cubicBezTo>
                <a:close/>
                <a:moveTo>
                  <a:pt x="100" y="192"/>
                </a:moveTo>
                <a:cubicBezTo>
                  <a:pt x="50" y="192"/>
                  <a:pt x="8" y="151"/>
                  <a:pt x="8" y="100"/>
                </a:cubicBezTo>
                <a:cubicBezTo>
                  <a:pt x="8" y="74"/>
                  <a:pt x="19" y="51"/>
                  <a:pt x="35" y="35"/>
                </a:cubicBezTo>
                <a:cubicBezTo>
                  <a:pt x="41" y="40"/>
                  <a:pt x="41" y="40"/>
                  <a:pt x="41" y="40"/>
                </a:cubicBezTo>
                <a:cubicBezTo>
                  <a:pt x="26" y="56"/>
                  <a:pt x="16" y="77"/>
                  <a:pt x="16" y="100"/>
                </a:cubicBezTo>
                <a:cubicBezTo>
                  <a:pt x="16" y="146"/>
                  <a:pt x="54" y="184"/>
                  <a:pt x="100" y="184"/>
                </a:cubicBezTo>
                <a:cubicBezTo>
                  <a:pt x="147" y="184"/>
                  <a:pt x="184" y="146"/>
                  <a:pt x="184" y="100"/>
                </a:cubicBezTo>
                <a:cubicBezTo>
                  <a:pt x="184" y="55"/>
                  <a:pt x="149" y="18"/>
                  <a:pt x="104" y="16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8"/>
                  <a:pt x="96" y="8"/>
                  <a:pt x="96" y="8"/>
                </a:cubicBezTo>
                <a:cubicBezTo>
                  <a:pt x="98" y="8"/>
                  <a:pt x="99" y="8"/>
                  <a:pt x="100" y="8"/>
                </a:cubicBezTo>
                <a:cubicBezTo>
                  <a:pt x="151" y="8"/>
                  <a:pt x="192" y="49"/>
                  <a:pt x="192" y="100"/>
                </a:cubicBezTo>
                <a:cubicBezTo>
                  <a:pt x="192" y="151"/>
                  <a:pt x="151" y="192"/>
                  <a:pt x="100" y="1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93801" y="2674926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13965" y="2674926"/>
            <a:ext cx="1731644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添加标题</a:t>
            </a:r>
            <a:endParaRPr lang="zh-CN" altLang="en-US" sz="2400" spc="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52280" y="3276096"/>
            <a:ext cx="2234657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62458" y="3276096"/>
            <a:ext cx="2234657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32000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32000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5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72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3" grpId="0"/>
          <p:bldP spid="14" grpId="0" animBg="1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 tmFilter="0,0; .5, 1; 1, 1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32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32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5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 tmFilter="0,0; .5, 1; 1, 1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72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3" grpId="0"/>
          <p:bldP spid="14" grpId="0" animBg="1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320859">
            <a:off x="-947191" y="-1940568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9638313" y="3863952"/>
            <a:ext cx="3574117" cy="34382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829967" y="2260720"/>
            <a:ext cx="891866" cy="873563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5" name="文本框 35"/>
            <p:cNvSpPr txBox="1"/>
            <p:nvPr/>
          </p:nvSpPr>
          <p:spPr>
            <a:xfrm>
              <a:off x="3850085" y="1825266"/>
              <a:ext cx="474319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4805407" y="24359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38" name="Rectangle 4"/>
          <p:cNvSpPr txBox="1">
            <a:spLocks noChangeArrowheads="1"/>
          </p:cNvSpPr>
          <p:nvPr/>
        </p:nvSpPr>
        <p:spPr bwMode="auto">
          <a:xfrm>
            <a:off x="3978444" y="3461000"/>
            <a:ext cx="553322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创意可爱风，幼儿园教学课件，幼儿教育专用</a:t>
            </a:r>
            <a:r>
              <a:rPr lang="en-US" altLang="zh-CN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PPT</a:t>
            </a:r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创意模板</a:t>
            </a:r>
            <a:endParaRPr lang="zh-CN" altLang="en-US" sz="16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grpSp>
        <p:nvGrpSpPr>
          <p:cNvPr id="39" name="Group 97"/>
          <p:cNvGrpSpPr/>
          <p:nvPr/>
        </p:nvGrpSpPr>
        <p:grpSpPr>
          <a:xfrm>
            <a:off x="3961167" y="3202549"/>
            <a:ext cx="5554189" cy="127314"/>
            <a:chOff x="6011540" y="3627717"/>
            <a:chExt cx="4449974" cy="155295"/>
          </a:xfrm>
          <a:solidFill>
            <a:schemeClr val="accent1"/>
          </a:solidFill>
        </p:grpSpPr>
        <p:sp>
          <p:nvSpPr>
            <p:cNvPr id="40" name="Freeform 5"/>
            <p:cNvSpPr/>
            <p:nvPr/>
          </p:nvSpPr>
          <p:spPr bwMode="auto">
            <a:xfrm>
              <a:off x="601154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606244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612116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617206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622991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627994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63378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12"/>
            <p:cNvSpPr/>
            <p:nvPr/>
          </p:nvSpPr>
          <p:spPr bwMode="auto">
            <a:xfrm>
              <a:off x="638783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13"/>
            <p:cNvSpPr/>
            <p:nvPr/>
          </p:nvSpPr>
          <p:spPr bwMode="auto">
            <a:xfrm>
              <a:off x="64456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14"/>
            <p:cNvSpPr/>
            <p:nvPr/>
          </p:nvSpPr>
          <p:spPr bwMode="auto">
            <a:xfrm>
              <a:off x="64965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15"/>
            <p:cNvSpPr/>
            <p:nvPr/>
          </p:nvSpPr>
          <p:spPr bwMode="auto">
            <a:xfrm>
              <a:off x="654748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16"/>
            <p:cNvSpPr/>
            <p:nvPr/>
          </p:nvSpPr>
          <p:spPr bwMode="auto">
            <a:xfrm>
              <a:off x="659751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17"/>
            <p:cNvSpPr/>
            <p:nvPr/>
          </p:nvSpPr>
          <p:spPr bwMode="auto">
            <a:xfrm>
              <a:off x="664754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18"/>
            <p:cNvSpPr/>
            <p:nvPr/>
          </p:nvSpPr>
          <p:spPr bwMode="auto">
            <a:xfrm>
              <a:off x="669758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Freeform 19"/>
            <p:cNvSpPr/>
            <p:nvPr/>
          </p:nvSpPr>
          <p:spPr bwMode="auto">
            <a:xfrm>
              <a:off x="674761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20"/>
            <p:cNvSpPr/>
            <p:nvPr/>
          </p:nvSpPr>
          <p:spPr bwMode="auto">
            <a:xfrm>
              <a:off x="679764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21"/>
            <p:cNvSpPr/>
            <p:nvPr/>
          </p:nvSpPr>
          <p:spPr bwMode="auto">
            <a:xfrm>
              <a:off x="68476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22"/>
            <p:cNvSpPr/>
            <p:nvPr/>
          </p:nvSpPr>
          <p:spPr bwMode="auto">
            <a:xfrm>
              <a:off x="68985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23"/>
            <p:cNvSpPr/>
            <p:nvPr/>
          </p:nvSpPr>
          <p:spPr bwMode="auto">
            <a:xfrm>
              <a:off x="694947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24"/>
            <p:cNvSpPr/>
            <p:nvPr/>
          </p:nvSpPr>
          <p:spPr bwMode="auto">
            <a:xfrm>
              <a:off x="699950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25"/>
            <p:cNvSpPr/>
            <p:nvPr/>
          </p:nvSpPr>
          <p:spPr bwMode="auto">
            <a:xfrm>
              <a:off x="704953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26"/>
            <p:cNvSpPr/>
            <p:nvPr/>
          </p:nvSpPr>
          <p:spPr bwMode="auto">
            <a:xfrm>
              <a:off x="709956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27"/>
            <p:cNvSpPr/>
            <p:nvPr/>
          </p:nvSpPr>
          <p:spPr bwMode="auto">
            <a:xfrm>
              <a:off x="714959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719962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72496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73005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31"/>
            <p:cNvSpPr/>
            <p:nvPr/>
          </p:nvSpPr>
          <p:spPr bwMode="auto">
            <a:xfrm>
              <a:off x="735145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32"/>
            <p:cNvSpPr/>
            <p:nvPr/>
          </p:nvSpPr>
          <p:spPr bwMode="auto">
            <a:xfrm>
              <a:off x="740149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745152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750155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755158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36"/>
            <p:cNvSpPr/>
            <p:nvPr/>
          </p:nvSpPr>
          <p:spPr bwMode="auto">
            <a:xfrm>
              <a:off x="76016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37"/>
            <p:cNvSpPr/>
            <p:nvPr/>
          </p:nvSpPr>
          <p:spPr bwMode="auto">
            <a:xfrm>
              <a:off x="76525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770341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775431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780434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785437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790440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43"/>
            <p:cNvSpPr/>
            <p:nvPr/>
          </p:nvSpPr>
          <p:spPr bwMode="auto">
            <a:xfrm>
              <a:off x="795443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44"/>
            <p:cNvSpPr/>
            <p:nvPr/>
          </p:nvSpPr>
          <p:spPr bwMode="auto">
            <a:xfrm>
              <a:off x="80044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45"/>
            <p:cNvSpPr/>
            <p:nvPr/>
          </p:nvSpPr>
          <p:spPr bwMode="auto">
            <a:xfrm>
              <a:off x="80553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46"/>
            <p:cNvSpPr/>
            <p:nvPr/>
          </p:nvSpPr>
          <p:spPr bwMode="auto">
            <a:xfrm>
              <a:off x="810626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5"/>
            <p:cNvSpPr/>
            <p:nvPr/>
          </p:nvSpPr>
          <p:spPr bwMode="auto">
            <a:xfrm>
              <a:off x="815630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6"/>
            <p:cNvSpPr/>
            <p:nvPr/>
          </p:nvSpPr>
          <p:spPr bwMode="auto">
            <a:xfrm>
              <a:off x="820720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7"/>
            <p:cNvSpPr/>
            <p:nvPr/>
          </p:nvSpPr>
          <p:spPr bwMode="auto">
            <a:xfrm>
              <a:off x="826592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8"/>
            <p:cNvSpPr/>
            <p:nvPr/>
          </p:nvSpPr>
          <p:spPr bwMode="auto">
            <a:xfrm>
              <a:off x="831682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9"/>
            <p:cNvSpPr/>
            <p:nvPr/>
          </p:nvSpPr>
          <p:spPr bwMode="auto">
            <a:xfrm>
              <a:off x="837467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0"/>
            <p:cNvSpPr/>
            <p:nvPr/>
          </p:nvSpPr>
          <p:spPr bwMode="auto">
            <a:xfrm>
              <a:off x="842470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1"/>
            <p:cNvSpPr/>
            <p:nvPr/>
          </p:nvSpPr>
          <p:spPr bwMode="auto">
            <a:xfrm>
              <a:off x="848256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"/>
            <p:cNvSpPr/>
            <p:nvPr/>
          </p:nvSpPr>
          <p:spPr bwMode="auto">
            <a:xfrm>
              <a:off x="853259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3"/>
            <p:cNvSpPr/>
            <p:nvPr/>
          </p:nvSpPr>
          <p:spPr bwMode="auto">
            <a:xfrm>
              <a:off x="85904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4"/>
            <p:cNvSpPr/>
            <p:nvPr/>
          </p:nvSpPr>
          <p:spPr bwMode="auto">
            <a:xfrm>
              <a:off x="86413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5"/>
            <p:cNvSpPr/>
            <p:nvPr/>
          </p:nvSpPr>
          <p:spPr bwMode="auto">
            <a:xfrm>
              <a:off x="869224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6"/>
            <p:cNvSpPr/>
            <p:nvPr/>
          </p:nvSpPr>
          <p:spPr bwMode="auto">
            <a:xfrm>
              <a:off x="874227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7"/>
            <p:cNvSpPr/>
            <p:nvPr/>
          </p:nvSpPr>
          <p:spPr bwMode="auto">
            <a:xfrm>
              <a:off x="879230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8"/>
            <p:cNvSpPr/>
            <p:nvPr/>
          </p:nvSpPr>
          <p:spPr bwMode="auto">
            <a:xfrm>
              <a:off x="884234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4" name="Freeform 19"/>
            <p:cNvSpPr/>
            <p:nvPr/>
          </p:nvSpPr>
          <p:spPr bwMode="auto">
            <a:xfrm>
              <a:off x="889237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5" name="Freeform 20"/>
            <p:cNvSpPr/>
            <p:nvPr/>
          </p:nvSpPr>
          <p:spPr bwMode="auto">
            <a:xfrm>
              <a:off x="89424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6" name="Freeform 21"/>
            <p:cNvSpPr/>
            <p:nvPr/>
          </p:nvSpPr>
          <p:spPr bwMode="auto">
            <a:xfrm>
              <a:off x="89924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7" name="Freeform 22"/>
            <p:cNvSpPr/>
            <p:nvPr/>
          </p:nvSpPr>
          <p:spPr bwMode="auto">
            <a:xfrm>
              <a:off x="90433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8" name="Freeform 23"/>
            <p:cNvSpPr/>
            <p:nvPr/>
          </p:nvSpPr>
          <p:spPr bwMode="auto">
            <a:xfrm>
              <a:off x="909423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9" name="Freeform 24"/>
            <p:cNvSpPr/>
            <p:nvPr/>
          </p:nvSpPr>
          <p:spPr bwMode="auto">
            <a:xfrm>
              <a:off x="914426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0" name="Freeform 25"/>
            <p:cNvSpPr/>
            <p:nvPr/>
          </p:nvSpPr>
          <p:spPr bwMode="auto">
            <a:xfrm>
              <a:off x="919429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1" name="Freeform 26"/>
            <p:cNvSpPr/>
            <p:nvPr/>
          </p:nvSpPr>
          <p:spPr bwMode="auto">
            <a:xfrm>
              <a:off x="924432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2" name="Freeform 27"/>
            <p:cNvSpPr/>
            <p:nvPr/>
          </p:nvSpPr>
          <p:spPr bwMode="auto">
            <a:xfrm>
              <a:off x="929435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3" name="Freeform 28"/>
            <p:cNvSpPr/>
            <p:nvPr/>
          </p:nvSpPr>
          <p:spPr bwMode="auto">
            <a:xfrm>
              <a:off x="934438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4" name="Freeform 29"/>
            <p:cNvSpPr/>
            <p:nvPr/>
          </p:nvSpPr>
          <p:spPr bwMode="auto">
            <a:xfrm>
              <a:off x="93944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5" name="Freeform 30"/>
            <p:cNvSpPr/>
            <p:nvPr/>
          </p:nvSpPr>
          <p:spPr bwMode="auto">
            <a:xfrm>
              <a:off x="94453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6" name="Freeform 31"/>
            <p:cNvSpPr/>
            <p:nvPr/>
          </p:nvSpPr>
          <p:spPr bwMode="auto">
            <a:xfrm>
              <a:off x="949621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7" name="Freeform 32"/>
            <p:cNvSpPr/>
            <p:nvPr/>
          </p:nvSpPr>
          <p:spPr bwMode="auto">
            <a:xfrm>
              <a:off x="954625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8" name="Freeform 33"/>
            <p:cNvSpPr/>
            <p:nvPr/>
          </p:nvSpPr>
          <p:spPr bwMode="auto">
            <a:xfrm>
              <a:off x="959628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9" name="Freeform 34"/>
            <p:cNvSpPr/>
            <p:nvPr/>
          </p:nvSpPr>
          <p:spPr bwMode="auto">
            <a:xfrm>
              <a:off x="964631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0" name="Freeform 35"/>
            <p:cNvSpPr/>
            <p:nvPr/>
          </p:nvSpPr>
          <p:spPr bwMode="auto">
            <a:xfrm>
              <a:off x="969634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1" name="Freeform 36"/>
            <p:cNvSpPr/>
            <p:nvPr/>
          </p:nvSpPr>
          <p:spPr bwMode="auto">
            <a:xfrm>
              <a:off x="97463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2" name="Freeform 37"/>
            <p:cNvSpPr/>
            <p:nvPr/>
          </p:nvSpPr>
          <p:spPr bwMode="auto">
            <a:xfrm>
              <a:off x="97972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3" name="Freeform 38"/>
            <p:cNvSpPr/>
            <p:nvPr/>
          </p:nvSpPr>
          <p:spPr bwMode="auto">
            <a:xfrm>
              <a:off x="984817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4" name="Freeform 39"/>
            <p:cNvSpPr/>
            <p:nvPr/>
          </p:nvSpPr>
          <p:spPr bwMode="auto">
            <a:xfrm>
              <a:off x="989907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5" name="Freeform 40"/>
            <p:cNvSpPr/>
            <p:nvPr/>
          </p:nvSpPr>
          <p:spPr bwMode="auto">
            <a:xfrm>
              <a:off x="994910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6" name="Freeform 41"/>
            <p:cNvSpPr/>
            <p:nvPr/>
          </p:nvSpPr>
          <p:spPr bwMode="auto">
            <a:xfrm>
              <a:off x="999913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7" name="Freeform 42"/>
            <p:cNvSpPr/>
            <p:nvPr/>
          </p:nvSpPr>
          <p:spPr bwMode="auto">
            <a:xfrm>
              <a:off x="1004916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8" name="Freeform 43"/>
            <p:cNvSpPr/>
            <p:nvPr/>
          </p:nvSpPr>
          <p:spPr bwMode="auto">
            <a:xfrm>
              <a:off x="1009919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9" name="Freeform 44"/>
            <p:cNvSpPr/>
            <p:nvPr/>
          </p:nvSpPr>
          <p:spPr bwMode="auto">
            <a:xfrm>
              <a:off x="101492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0" name="Freeform 45"/>
            <p:cNvSpPr/>
            <p:nvPr/>
          </p:nvSpPr>
          <p:spPr bwMode="auto">
            <a:xfrm>
              <a:off x="102001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1" name="Freeform 46"/>
            <p:cNvSpPr/>
            <p:nvPr/>
          </p:nvSpPr>
          <p:spPr bwMode="auto">
            <a:xfrm>
              <a:off x="1025102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2" name="Freeform 45"/>
            <p:cNvSpPr/>
            <p:nvPr/>
          </p:nvSpPr>
          <p:spPr bwMode="auto">
            <a:xfrm>
              <a:off x="1030106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3" name="Freeform 46"/>
            <p:cNvSpPr/>
            <p:nvPr/>
          </p:nvSpPr>
          <p:spPr bwMode="auto">
            <a:xfrm>
              <a:off x="1035199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1555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569743" y="2071722"/>
            <a:ext cx="3026043" cy="3019572"/>
            <a:chOff x="2010185" y="1921596"/>
            <a:chExt cx="3026043" cy="3019572"/>
          </a:xfrm>
        </p:grpSpPr>
        <p:sp>
          <p:nvSpPr>
            <p:cNvPr id="8" name="Freeform 6"/>
            <p:cNvSpPr/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rgbClr val="EBCDE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2010185" y="1921596"/>
              <a:ext cx="3026043" cy="3019572"/>
            </a:xfrm>
            <a:custGeom>
              <a:avLst/>
              <a:gdLst>
                <a:gd name="T0" fmla="*/ 198 w 396"/>
                <a:gd name="T1" fmla="*/ 395 h 395"/>
                <a:gd name="T2" fmla="*/ 0 w 396"/>
                <a:gd name="T3" fmla="*/ 198 h 395"/>
                <a:gd name="T4" fmla="*/ 198 w 396"/>
                <a:gd name="T5" fmla="*/ 0 h 395"/>
                <a:gd name="T6" fmla="*/ 396 w 396"/>
                <a:gd name="T7" fmla="*/ 198 h 395"/>
                <a:gd name="T8" fmla="*/ 198 w 396"/>
                <a:gd name="T9" fmla="*/ 395 h 395"/>
                <a:gd name="T10" fmla="*/ 198 w 396"/>
                <a:gd name="T11" fmla="*/ 1 h 395"/>
                <a:gd name="T12" fmla="*/ 2 w 396"/>
                <a:gd name="T13" fmla="*/ 198 h 395"/>
                <a:gd name="T14" fmla="*/ 198 w 396"/>
                <a:gd name="T15" fmla="*/ 394 h 395"/>
                <a:gd name="T16" fmla="*/ 394 w 396"/>
                <a:gd name="T17" fmla="*/ 198 h 395"/>
                <a:gd name="T18" fmla="*/ 198 w 396"/>
                <a:gd name="T19" fmla="*/ 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" h="395">
                  <a:moveTo>
                    <a:pt x="198" y="395"/>
                  </a:moveTo>
                  <a:cubicBezTo>
                    <a:pt x="89" y="395"/>
                    <a:pt x="0" y="307"/>
                    <a:pt x="0" y="198"/>
                  </a:cubicBezTo>
                  <a:cubicBezTo>
                    <a:pt x="0" y="89"/>
                    <a:pt x="89" y="0"/>
                    <a:pt x="198" y="0"/>
                  </a:cubicBezTo>
                  <a:cubicBezTo>
                    <a:pt x="307" y="0"/>
                    <a:pt x="396" y="89"/>
                    <a:pt x="396" y="198"/>
                  </a:cubicBezTo>
                  <a:cubicBezTo>
                    <a:pt x="396" y="307"/>
                    <a:pt x="307" y="395"/>
                    <a:pt x="198" y="395"/>
                  </a:cubicBezTo>
                  <a:close/>
                  <a:moveTo>
                    <a:pt x="198" y="1"/>
                  </a:moveTo>
                  <a:cubicBezTo>
                    <a:pt x="90" y="1"/>
                    <a:pt x="2" y="89"/>
                    <a:pt x="2" y="198"/>
                  </a:cubicBezTo>
                  <a:cubicBezTo>
                    <a:pt x="2" y="306"/>
                    <a:pt x="90" y="394"/>
                    <a:pt x="198" y="394"/>
                  </a:cubicBezTo>
                  <a:cubicBezTo>
                    <a:pt x="306" y="394"/>
                    <a:pt x="394" y="306"/>
                    <a:pt x="394" y="198"/>
                  </a:cubicBezTo>
                  <a:cubicBezTo>
                    <a:pt x="394" y="89"/>
                    <a:pt x="306" y="1"/>
                    <a:pt x="198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5D910B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Freeform 10"/>
          <p:cNvSpPr/>
          <p:nvPr/>
        </p:nvSpPr>
        <p:spPr bwMode="auto">
          <a:xfrm>
            <a:off x="4589262" y="2149396"/>
            <a:ext cx="1320455" cy="472516"/>
          </a:xfrm>
          <a:custGeom>
            <a:avLst/>
            <a:gdLst>
              <a:gd name="T0" fmla="*/ 2 w 408"/>
              <a:gd name="T1" fmla="*/ 146 h 146"/>
              <a:gd name="T2" fmla="*/ 0 w 408"/>
              <a:gd name="T3" fmla="*/ 141 h 146"/>
              <a:gd name="T4" fmla="*/ 309 w 408"/>
              <a:gd name="T5" fmla="*/ 0 h 146"/>
              <a:gd name="T6" fmla="*/ 408 w 408"/>
              <a:gd name="T7" fmla="*/ 0 h 146"/>
              <a:gd name="T8" fmla="*/ 408 w 408"/>
              <a:gd name="T9" fmla="*/ 7 h 146"/>
              <a:gd name="T10" fmla="*/ 309 w 408"/>
              <a:gd name="T11" fmla="*/ 7 h 146"/>
              <a:gd name="T12" fmla="*/ 2 w 408"/>
              <a:gd name="T1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8" h="146">
                <a:moveTo>
                  <a:pt x="2" y="146"/>
                </a:moveTo>
                <a:lnTo>
                  <a:pt x="0" y="141"/>
                </a:lnTo>
                <a:lnTo>
                  <a:pt x="309" y="0"/>
                </a:lnTo>
                <a:lnTo>
                  <a:pt x="408" y="0"/>
                </a:lnTo>
                <a:lnTo>
                  <a:pt x="408" y="7"/>
                </a:lnTo>
                <a:lnTo>
                  <a:pt x="309" y="7"/>
                </a:lnTo>
                <a:lnTo>
                  <a:pt x="2" y="146"/>
                </a:lnTo>
                <a:close/>
              </a:path>
            </a:pathLst>
          </a:custGeom>
          <a:solidFill>
            <a:srgbClr val="FFFFFF">
              <a:lumMod val="6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3" name="Freeform 11"/>
          <p:cNvSpPr/>
          <p:nvPr/>
        </p:nvSpPr>
        <p:spPr bwMode="auto">
          <a:xfrm>
            <a:off x="5037598" y="4120756"/>
            <a:ext cx="1042121" cy="547765"/>
          </a:xfrm>
          <a:custGeom>
            <a:avLst/>
            <a:gdLst>
              <a:gd name="T0" fmla="*/ 371 w 371"/>
              <a:gd name="T1" fmla="*/ 189 h 189"/>
              <a:gd name="T2" fmla="*/ 286 w 371"/>
              <a:gd name="T3" fmla="*/ 189 h 189"/>
              <a:gd name="T4" fmla="*/ 286 w 371"/>
              <a:gd name="T5" fmla="*/ 189 h 189"/>
              <a:gd name="T6" fmla="*/ 0 w 371"/>
              <a:gd name="T7" fmla="*/ 5 h 189"/>
              <a:gd name="T8" fmla="*/ 5 w 371"/>
              <a:gd name="T9" fmla="*/ 0 h 189"/>
              <a:gd name="T10" fmla="*/ 288 w 371"/>
              <a:gd name="T11" fmla="*/ 184 h 189"/>
              <a:gd name="T12" fmla="*/ 371 w 371"/>
              <a:gd name="T13" fmla="*/ 184 h 189"/>
              <a:gd name="T14" fmla="*/ 371 w 371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1" h="189">
                <a:moveTo>
                  <a:pt x="371" y="189"/>
                </a:moveTo>
                <a:lnTo>
                  <a:pt x="286" y="189"/>
                </a:lnTo>
                <a:lnTo>
                  <a:pt x="286" y="189"/>
                </a:lnTo>
                <a:lnTo>
                  <a:pt x="0" y="5"/>
                </a:lnTo>
                <a:lnTo>
                  <a:pt x="5" y="0"/>
                </a:lnTo>
                <a:lnTo>
                  <a:pt x="288" y="184"/>
                </a:lnTo>
                <a:lnTo>
                  <a:pt x="371" y="184"/>
                </a:lnTo>
                <a:lnTo>
                  <a:pt x="371" y="189"/>
                </a:lnTo>
                <a:close/>
              </a:path>
            </a:pathLst>
          </a:custGeom>
          <a:solidFill>
            <a:srgbClr val="FFFFFF">
              <a:lumMod val="6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4" name="Freeform 12"/>
          <p:cNvSpPr/>
          <p:nvPr/>
        </p:nvSpPr>
        <p:spPr bwMode="auto">
          <a:xfrm>
            <a:off x="1974244" y="2453619"/>
            <a:ext cx="1152162" cy="611681"/>
          </a:xfrm>
          <a:custGeom>
            <a:avLst/>
            <a:gdLst>
              <a:gd name="T0" fmla="*/ 354 w 356"/>
              <a:gd name="T1" fmla="*/ 189 h 189"/>
              <a:gd name="T2" fmla="*/ 71 w 356"/>
              <a:gd name="T3" fmla="*/ 5 h 189"/>
              <a:gd name="T4" fmla="*/ 0 w 356"/>
              <a:gd name="T5" fmla="*/ 5 h 189"/>
              <a:gd name="T6" fmla="*/ 0 w 356"/>
              <a:gd name="T7" fmla="*/ 0 h 189"/>
              <a:gd name="T8" fmla="*/ 73 w 356"/>
              <a:gd name="T9" fmla="*/ 0 h 189"/>
              <a:gd name="T10" fmla="*/ 73 w 356"/>
              <a:gd name="T11" fmla="*/ 0 h 189"/>
              <a:gd name="T12" fmla="*/ 356 w 356"/>
              <a:gd name="T13" fmla="*/ 184 h 189"/>
              <a:gd name="T14" fmla="*/ 354 w 356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6" h="189">
                <a:moveTo>
                  <a:pt x="354" y="189"/>
                </a:moveTo>
                <a:lnTo>
                  <a:pt x="71" y="5"/>
                </a:lnTo>
                <a:lnTo>
                  <a:pt x="0" y="5"/>
                </a:lnTo>
                <a:lnTo>
                  <a:pt x="0" y="0"/>
                </a:lnTo>
                <a:lnTo>
                  <a:pt x="73" y="0"/>
                </a:lnTo>
                <a:lnTo>
                  <a:pt x="73" y="0"/>
                </a:lnTo>
                <a:lnTo>
                  <a:pt x="356" y="184"/>
                </a:lnTo>
                <a:lnTo>
                  <a:pt x="354" y="189"/>
                </a:lnTo>
                <a:close/>
              </a:path>
            </a:pathLst>
          </a:custGeom>
          <a:solidFill>
            <a:srgbClr val="FFFFFF">
              <a:lumMod val="6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5" name="TextBox 22"/>
          <p:cNvSpPr txBox="1"/>
          <p:nvPr/>
        </p:nvSpPr>
        <p:spPr>
          <a:xfrm>
            <a:off x="3253071" y="302016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en-US" altLang="zh-CN" sz="4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3"/>
          <p:cNvSpPr txBox="1"/>
          <p:nvPr/>
        </p:nvSpPr>
        <p:spPr>
          <a:xfrm>
            <a:off x="5791557" y="1914026"/>
            <a:ext cx="982961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 defTabSz="913765"/>
            <a:r>
              <a:rPr lang="en-US" altLang="zh-CN" sz="4000" dirty="0" smtClean="0">
                <a:solidFill>
                  <a:schemeClr val="bg1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19</a:t>
            </a:r>
            <a:r>
              <a:rPr lang="en-US" altLang="zh-CN" sz="2000" dirty="0" smtClean="0">
                <a:solidFill>
                  <a:schemeClr val="bg1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6084469" y="4394638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 defTabSz="913765"/>
            <a:r>
              <a:rPr lang="en-US" altLang="zh-CN" sz="4000" dirty="0" smtClean="0">
                <a:solidFill>
                  <a:schemeClr val="bg1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24</a:t>
            </a:r>
            <a:r>
              <a:rPr lang="en-US" altLang="zh-CN" sz="2000" dirty="0" smtClean="0">
                <a:solidFill>
                  <a:schemeClr val="bg1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027242" y="2237337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 defTabSz="913765"/>
            <a:r>
              <a:rPr lang="en-US" altLang="zh-CN" sz="4000" dirty="0" smtClean="0">
                <a:solidFill>
                  <a:schemeClr val="accent2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57</a:t>
            </a:r>
            <a:r>
              <a:rPr lang="en-US" altLang="zh-CN" sz="2000" dirty="0" smtClean="0">
                <a:solidFill>
                  <a:schemeClr val="accent2"/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Box 29"/>
          <p:cNvSpPr txBox="1"/>
          <p:nvPr/>
        </p:nvSpPr>
        <p:spPr>
          <a:xfrm flipH="1">
            <a:off x="7518860" y="1774887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2400" dirty="0" smtClean="0">
                <a:solidFill>
                  <a:srgbClr val="AACF5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lang="zh-CN" altLang="en-US" sz="2400" dirty="0">
              <a:solidFill>
                <a:srgbClr val="AACF52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7518860" y="2229392"/>
            <a:ext cx="3528392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录入描述说明。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的内容打在这里，或者通过复制您的文本后，在此框中选择粘贴，并选择只保留文字。您的内容打在这里，或者通过复制您的文本后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flipV="1">
            <a:off x="7580237" y="5227259"/>
            <a:ext cx="294350" cy="630059"/>
            <a:chOff x="1211900" y="2115662"/>
            <a:chExt cx="220762" cy="472544"/>
          </a:xfrm>
        </p:grpSpPr>
        <p:sp>
          <p:nvSpPr>
            <p:cNvPr id="22" name="矩形 21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rgbClr val="98C05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flipV="1">
              <a:off x="1211977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V="1">
            <a:off x="7890005" y="4913168"/>
            <a:ext cx="294351" cy="1258240"/>
            <a:chOff x="1439447" y="1880094"/>
            <a:chExt cx="220763" cy="943680"/>
          </a:xfrm>
        </p:grpSpPr>
        <p:sp>
          <p:nvSpPr>
            <p:cNvPr id="25" name="矩形 24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flipV="1">
            <a:off x="8199774" y="5153189"/>
            <a:ext cx="294351" cy="778197"/>
            <a:chOff x="1670835" y="2060110"/>
            <a:chExt cx="220763" cy="583648"/>
          </a:xfrm>
        </p:grpSpPr>
        <p:sp>
          <p:nvSpPr>
            <p:cNvPr id="28" name="矩形 27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 flipV="1">
            <a:off x="8819312" y="4961168"/>
            <a:ext cx="294351" cy="1162240"/>
            <a:chOff x="2131820" y="1916094"/>
            <a:chExt cx="220763" cy="871680"/>
          </a:xfrm>
        </p:grpSpPr>
        <p:sp>
          <p:nvSpPr>
            <p:cNvPr id="31" name="矩形 30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flipV="1">
            <a:off x="9129081" y="4913168"/>
            <a:ext cx="294351" cy="1258240"/>
            <a:chOff x="2360615" y="1880094"/>
            <a:chExt cx="220763" cy="943680"/>
          </a:xfrm>
        </p:grpSpPr>
        <p:sp>
          <p:nvSpPr>
            <p:cNvPr id="34" name="矩形 33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V="1">
            <a:off x="9438850" y="5153189"/>
            <a:ext cx="294351" cy="778197"/>
            <a:chOff x="2590196" y="2060110"/>
            <a:chExt cx="220763" cy="583648"/>
          </a:xfrm>
        </p:grpSpPr>
        <p:sp>
          <p:nvSpPr>
            <p:cNvPr id="37" name="矩形 36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flipV="1">
            <a:off x="9748622" y="5227260"/>
            <a:ext cx="294351" cy="630056"/>
            <a:chOff x="2818973" y="2115663"/>
            <a:chExt cx="220763" cy="472542"/>
          </a:xfrm>
        </p:grpSpPr>
        <p:sp>
          <p:nvSpPr>
            <p:cNvPr id="40" name="矩形 39"/>
            <p:cNvSpPr/>
            <p:nvPr/>
          </p:nvSpPr>
          <p:spPr>
            <a:xfrm>
              <a:off x="2818973" y="2352639"/>
              <a:ext cx="220685" cy="235566"/>
            </a:xfrm>
            <a:prstGeom prst="rect">
              <a:avLst/>
            </a:prstGeom>
            <a:solidFill>
              <a:srgbClr val="5D910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4800000">
                                      <p:cBhvr>
                                        <p:cTn id="2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3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7" dur="35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1" dur="3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83" dur="25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1555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974521" y="2142682"/>
            <a:ext cx="2940637" cy="2848626"/>
            <a:chOff x="2298113" y="1244599"/>
            <a:chExt cx="2048294" cy="1984204"/>
          </a:xfrm>
        </p:grpSpPr>
        <p:sp>
          <p:nvSpPr>
            <p:cNvPr id="8" name="矩形 7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11724" y="1336296"/>
              <a:ext cx="1808372" cy="177957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897469" y="1887816"/>
            <a:ext cx="3383898" cy="699077"/>
            <a:chOff x="2237048" y="1058849"/>
            <a:chExt cx="2352344" cy="485969"/>
          </a:xfrm>
          <a:solidFill>
            <a:schemeClr val="bg1">
              <a:lumMod val="95000"/>
              <a:alpha val="75000"/>
            </a:schemeClr>
          </a:solidFill>
        </p:grpSpPr>
        <p:sp>
          <p:nvSpPr>
            <p:cNvPr id="12" name="矩形 1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6232762" y="171788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点击此处添加标题</a:t>
            </a:r>
          </a:p>
        </p:txBody>
      </p:sp>
      <p:sp>
        <p:nvSpPr>
          <p:cNvPr id="15" name="矩形 14"/>
          <p:cNvSpPr/>
          <p:nvPr/>
        </p:nvSpPr>
        <p:spPr>
          <a:xfrm>
            <a:off x="5274226" y="2340851"/>
            <a:ext cx="5162745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此处添加详细文本描述，建议与标题相关并符合整体语言此处添加详细文本描述，建议与标题相关并符合整体语言此处添加详细文本描述，建议与标题相关并符合整体语言此处添加详细文本描述，建议与标题相关并符合整体语言此处添加详细文本描述，建议与标题相关并符合整体语言此处添加详细文本描述，建议与标题相关并符合整体语言</a:t>
            </a:r>
          </a:p>
          <a:p>
            <a:pPr defTabSz="913765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defTabSz="913765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6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400" tmFilter="0,0; .5, 1; 1, 1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10" grpId="0" animBg="1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6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400" tmFilter="0,0; .5, 1; 1, 1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10" grpId="0" animBg="1"/>
          <p:bldP spid="14" grpId="0"/>
          <p:bldP spid="1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1555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Oval 2"/>
          <p:cNvSpPr>
            <a:spLocks noChangeAspect="1"/>
          </p:cNvSpPr>
          <p:nvPr/>
        </p:nvSpPr>
        <p:spPr>
          <a:xfrm>
            <a:off x="3105295" y="2950108"/>
            <a:ext cx="1782212" cy="1782212"/>
          </a:xfrm>
          <a:prstGeom prst="ellipse">
            <a:avLst/>
          </a:prstGeom>
          <a:solidFill>
            <a:srgbClr val="98CCE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cxnSp>
        <p:nvCxnSpPr>
          <p:cNvPr id="8" name="Elbow Connector 6"/>
          <p:cNvCxnSpPr/>
          <p:nvPr/>
        </p:nvCxnSpPr>
        <p:spPr>
          <a:xfrm flipV="1">
            <a:off x="8145856" y="2240417"/>
            <a:ext cx="1002542" cy="690532"/>
          </a:xfrm>
          <a:prstGeom prst="bentConnector3">
            <a:avLst>
              <a:gd name="adj1" fmla="val -2255"/>
            </a:avLst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headEnd type="oval"/>
            <a:tailEnd type="triangle"/>
          </a:ln>
          <a:effectLst/>
        </p:spPr>
      </p:cxnSp>
      <p:cxnSp>
        <p:nvCxnSpPr>
          <p:cNvPr id="9" name="Elbow Connector 7"/>
          <p:cNvCxnSpPr>
            <a:stCxn id="29" idx="4"/>
          </p:cNvCxnSpPr>
          <p:nvPr/>
        </p:nvCxnSpPr>
        <p:spPr>
          <a:xfrm rot="5400000">
            <a:off x="4026740" y="3836885"/>
            <a:ext cx="289519" cy="2080389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headEnd type="oval"/>
            <a:tailEnd type="triangle"/>
          </a:ln>
          <a:effectLst/>
        </p:spPr>
      </p:cxnSp>
      <p:cxnSp>
        <p:nvCxnSpPr>
          <p:cNvPr id="10" name="Elbow Connector 9"/>
          <p:cNvCxnSpPr/>
          <p:nvPr/>
        </p:nvCxnSpPr>
        <p:spPr>
          <a:xfrm flipH="1" flipV="1">
            <a:off x="2977994" y="2261247"/>
            <a:ext cx="1002542" cy="690532"/>
          </a:xfrm>
          <a:prstGeom prst="bentConnector3">
            <a:avLst>
              <a:gd name="adj1" fmla="val -2255"/>
            </a:avLst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headEnd type="oval"/>
            <a:tailEnd type="triangle"/>
          </a:ln>
          <a:effectLst/>
        </p:spPr>
      </p:cxnSp>
      <p:grpSp>
        <p:nvGrpSpPr>
          <p:cNvPr id="11" name="Group 13"/>
          <p:cNvGrpSpPr/>
          <p:nvPr/>
        </p:nvGrpSpPr>
        <p:grpSpPr>
          <a:xfrm>
            <a:off x="1062044" y="1999467"/>
            <a:ext cx="1862132" cy="1372153"/>
            <a:chOff x="1062044" y="1543335"/>
            <a:chExt cx="1862132" cy="1372153"/>
          </a:xfrm>
        </p:grpSpPr>
        <p:sp>
          <p:nvSpPr>
            <p:cNvPr id="12" name="TextBox 11"/>
            <p:cNvSpPr txBox="1"/>
            <p:nvPr/>
          </p:nvSpPr>
          <p:spPr>
            <a:xfrm>
              <a:off x="1114426" y="1945992"/>
              <a:ext cx="1809750" cy="9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  <p:sp>
          <p:nvSpPr>
            <p:cNvPr id="13" name="Text Placeholder 2"/>
            <p:cNvSpPr txBox="1"/>
            <p:nvPr/>
          </p:nvSpPr>
          <p:spPr>
            <a:xfrm>
              <a:off x="1062044" y="1543335"/>
              <a:ext cx="1852823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添加标题</a:t>
              </a:r>
              <a:endParaRPr lang="en-GB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901408" y="4480721"/>
            <a:ext cx="2013460" cy="1322445"/>
            <a:chOff x="901408" y="4024589"/>
            <a:chExt cx="2013460" cy="1322445"/>
          </a:xfrm>
        </p:grpSpPr>
        <p:sp>
          <p:nvSpPr>
            <p:cNvPr id="15" name="TextBox 14"/>
            <p:cNvSpPr txBox="1"/>
            <p:nvPr/>
          </p:nvSpPr>
          <p:spPr>
            <a:xfrm>
              <a:off x="1166660" y="4414856"/>
              <a:ext cx="1685081" cy="9321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  <p:sp>
          <p:nvSpPr>
            <p:cNvPr id="16" name="Text Placeholder 2"/>
            <p:cNvSpPr txBox="1"/>
            <p:nvPr/>
          </p:nvSpPr>
          <p:spPr>
            <a:xfrm>
              <a:off x="901408" y="4024589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添加标题</a:t>
              </a:r>
              <a:endParaRPr lang="en-GB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9172147" y="1999467"/>
            <a:ext cx="2257853" cy="1468013"/>
            <a:chOff x="1066508" y="1543335"/>
            <a:chExt cx="2257853" cy="1468013"/>
          </a:xfrm>
        </p:grpSpPr>
        <p:sp>
          <p:nvSpPr>
            <p:cNvPr id="18" name="TextBox 17"/>
            <p:cNvSpPr txBox="1"/>
            <p:nvPr/>
          </p:nvSpPr>
          <p:spPr>
            <a:xfrm>
              <a:off x="1166660" y="1945992"/>
              <a:ext cx="2157701" cy="10653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  <p:sp>
          <p:nvSpPr>
            <p:cNvPr id="19" name="Text Placeholder 2"/>
            <p:cNvSpPr txBox="1"/>
            <p:nvPr/>
          </p:nvSpPr>
          <p:spPr>
            <a:xfrm>
              <a:off x="1066508" y="1543335"/>
              <a:ext cx="2013460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添加标题</a:t>
              </a:r>
              <a:endParaRPr lang="en-GB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grpSp>
        <p:nvGrpSpPr>
          <p:cNvPr id="20" name="Group 22"/>
          <p:cNvGrpSpPr/>
          <p:nvPr/>
        </p:nvGrpSpPr>
        <p:grpSpPr>
          <a:xfrm>
            <a:off x="9172146" y="4485312"/>
            <a:ext cx="2476929" cy="1468013"/>
            <a:chOff x="1066507" y="1543335"/>
            <a:chExt cx="2476929" cy="1468013"/>
          </a:xfrm>
        </p:grpSpPr>
        <p:sp>
          <p:nvSpPr>
            <p:cNvPr id="21" name="TextBox 20"/>
            <p:cNvSpPr txBox="1"/>
            <p:nvPr/>
          </p:nvSpPr>
          <p:spPr>
            <a:xfrm>
              <a:off x="1166660" y="1945992"/>
              <a:ext cx="2376776" cy="10653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Arial" panose="020B0604020202020204"/>
              </a:endParaRPr>
            </a:p>
          </p:txBody>
        </p:sp>
        <p:sp>
          <p:nvSpPr>
            <p:cNvPr id="22" name="Text Placeholder 2"/>
            <p:cNvSpPr txBox="1"/>
            <p:nvPr/>
          </p:nvSpPr>
          <p:spPr>
            <a:xfrm>
              <a:off x="1066507" y="1543335"/>
              <a:ext cx="2389205" cy="26178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添加标题</a:t>
              </a:r>
              <a:endParaRPr lang="en-GB" sz="22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3" name="Oval 33"/>
          <p:cNvSpPr>
            <a:spLocks noChangeAspect="1"/>
          </p:cNvSpPr>
          <p:nvPr/>
        </p:nvSpPr>
        <p:spPr>
          <a:xfrm>
            <a:off x="7292081" y="2950108"/>
            <a:ext cx="1782212" cy="1782212"/>
          </a:xfrm>
          <a:prstGeom prst="ellipse">
            <a:avLst/>
          </a:prstGeom>
          <a:solidFill>
            <a:srgbClr val="BFE0C2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grpSp>
        <p:nvGrpSpPr>
          <p:cNvPr id="24" name="Group 50"/>
          <p:cNvGrpSpPr/>
          <p:nvPr/>
        </p:nvGrpSpPr>
        <p:grpSpPr>
          <a:xfrm>
            <a:off x="4069090" y="2447115"/>
            <a:ext cx="4074678" cy="2285205"/>
            <a:chOff x="4500890" y="3393861"/>
            <a:chExt cx="3177807" cy="1782212"/>
          </a:xfrm>
        </p:grpSpPr>
        <p:grpSp>
          <p:nvGrpSpPr>
            <p:cNvPr id="25" name="Group 25"/>
            <p:cNvGrpSpPr/>
            <p:nvPr/>
          </p:nvGrpSpPr>
          <p:grpSpPr>
            <a:xfrm>
              <a:off x="4500890" y="3393861"/>
              <a:ext cx="1782212" cy="1782212"/>
              <a:chOff x="4500890" y="2493976"/>
              <a:chExt cx="1782212" cy="1782212"/>
            </a:xfrm>
          </p:grpSpPr>
          <p:sp>
            <p:nvSpPr>
              <p:cNvPr id="29" name="Oval 26"/>
              <p:cNvSpPr>
                <a:spLocks noChangeAspect="1"/>
              </p:cNvSpPr>
              <p:nvPr/>
            </p:nvSpPr>
            <p:spPr>
              <a:xfrm>
                <a:off x="4500890" y="2493976"/>
                <a:ext cx="1782212" cy="1782212"/>
              </a:xfrm>
              <a:prstGeom prst="ellipse">
                <a:avLst/>
              </a:prstGeom>
              <a:solidFill>
                <a:srgbClr val="E2ECAF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30" name="Group 447"/>
              <p:cNvGrpSpPr/>
              <p:nvPr/>
            </p:nvGrpSpPr>
            <p:grpSpPr bwMode="auto">
              <a:xfrm>
                <a:off x="5214969" y="3169108"/>
                <a:ext cx="438619" cy="438619"/>
                <a:chOff x="0" y="0"/>
                <a:chExt cx="575" cy="575"/>
              </a:xfrm>
              <a:solidFill>
                <a:sysClr val="window" lastClr="FFFFFF"/>
              </a:solidFill>
            </p:grpSpPr>
            <p:sp>
              <p:nvSpPr>
                <p:cNvPr id="31" name="AutoShape 443"/>
                <p:cNvSpPr/>
                <p:nvPr/>
              </p:nvSpPr>
              <p:spPr bwMode="auto">
                <a:xfrm>
                  <a:off x="0" y="296"/>
                  <a:ext cx="279" cy="2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00" h="21600">
                      <a:moveTo>
                        <a:pt x="16948" y="3429"/>
                      </a:moveTo>
                      <a:lnTo>
                        <a:pt x="9450" y="10928"/>
                      </a:lnTo>
                      <a:lnTo>
                        <a:pt x="8117" y="9596"/>
                      </a:lnTo>
                      <a:lnTo>
                        <a:pt x="15616" y="2098"/>
                      </a:lnTo>
                      <a:lnTo>
                        <a:pt x="13520" y="0"/>
                      </a:lnTo>
                      <a:lnTo>
                        <a:pt x="3894" y="9626"/>
                      </a:lnTo>
                      <a:lnTo>
                        <a:pt x="3890" y="9626"/>
                      </a:lnTo>
                      <a:lnTo>
                        <a:pt x="3890" y="9630"/>
                      </a:lnTo>
                      <a:lnTo>
                        <a:pt x="3889" y="9630"/>
                      </a:lnTo>
                      <a:lnTo>
                        <a:pt x="3890" y="9630"/>
                      </a:lnTo>
                      <a:lnTo>
                        <a:pt x="0" y="21600"/>
                      </a:lnTo>
                      <a:lnTo>
                        <a:pt x="11971" y="17712"/>
                      </a:lnTo>
                      <a:lnTo>
                        <a:pt x="11972" y="17712"/>
                      </a:lnTo>
                      <a:lnTo>
                        <a:pt x="11975" y="17711"/>
                      </a:lnTo>
                      <a:lnTo>
                        <a:pt x="11975" y="17709"/>
                      </a:lnTo>
                      <a:lnTo>
                        <a:pt x="21600" y="8083"/>
                      </a:lnTo>
                      <a:lnTo>
                        <a:pt x="16948" y="3429"/>
                      </a:lnTo>
                      <a:close/>
                      <a:moveTo>
                        <a:pt x="16948" y="3429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32" name="AutoShape 444"/>
                <p:cNvSpPr/>
                <p:nvPr/>
              </p:nvSpPr>
              <p:spPr bwMode="auto">
                <a:xfrm>
                  <a:off x="296" y="104"/>
                  <a:ext cx="176" cy="1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1600" h="21600">
                      <a:moveTo>
                        <a:pt x="3324" y="12115"/>
                      </a:moveTo>
                      <a:lnTo>
                        <a:pt x="8825" y="6614"/>
                      </a:lnTo>
                      <a:lnTo>
                        <a:pt x="10935" y="8723"/>
                      </a:lnTo>
                      <a:lnTo>
                        <a:pt x="5434" y="14225"/>
                      </a:lnTo>
                      <a:lnTo>
                        <a:pt x="12808" y="21600"/>
                      </a:lnTo>
                      <a:lnTo>
                        <a:pt x="21600" y="12807"/>
                      </a:lnTo>
                      <a:lnTo>
                        <a:pt x="8790" y="0"/>
                      </a:lnTo>
                      <a:lnTo>
                        <a:pt x="0" y="8791"/>
                      </a:lnTo>
                      <a:lnTo>
                        <a:pt x="3324" y="12115"/>
                      </a:lnTo>
                      <a:close/>
                      <a:moveTo>
                        <a:pt x="3324" y="12115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33" name="AutoShape 445"/>
                <p:cNvSpPr/>
                <p:nvPr/>
              </p:nvSpPr>
              <p:spPr bwMode="auto">
                <a:xfrm>
                  <a:off x="400" y="0"/>
                  <a:ext cx="173" cy="1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8576"/>
                      </a:moveTo>
                      <a:lnTo>
                        <a:pt x="8573" y="0"/>
                      </a:lnTo>
                      <a:lnTo>
                        <a:pt x="21600" y="13024"/>
                      </a:lnTo>
                      <a:lnTo>
                        <a:pt x="13027" y="21600"/>
                      </a:lnTo>
                      <a:lnTo>
                        <a:pt x="0" y="8576"/>
                      </a:lnTo>
                      <a:close/>
                      <a:moveTo>
                        <a:pt x="0" y="8576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34" name="AutoShape 446"/>
                <p:cNvSpPr/>
                <p:nvPr/>
              </p:nvSpPr>
              <p:spPr bwMode="auto">
                <a:xfrm>
                  <a:off x="0" y="0"/>
                  <a:ext cx="575" cy="57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w 21600"/>
                    <a:gd name="T43" fmla="*/ 0 h 21600"/>
                    <a:gd name="T44" fmla="*/ 0 w 21600"/>
                    <a:gd name="T45" fmla="*/ 0 h 21600"/>
                    <a:gd name="T46" fmla="*/ 0 w 21600"/>
                    <a:gd name="T47" fmla="*/ 0 h 21600"/>
                    <a:gd name="T48" fmla="*/ 0 w 21600"/>
                    <a:gd name="T49" fmla="*/ 0 h 21600"/>
                    <a:gd name="T50" fmla="*/ 0 w 21600"/>
                    <a:gd name="T51" fmla="*/ 0 h 216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1600" h="21600">
                      <a:moveTo>
                        <a:pt x="16712" y="12177"/>
                      </a:moveTo>
                      <a:cubicBezTo>
                        <a:pt x="16247" y="12177"/>
                        <a:pt x="15748" y="12329"/>
                        <a:pt x="15257" y="12582"/>
                      </a:cubicBezTo>
                      <a:lnTo>
                        <a:pt x="9013" y="6331"/>
                      </a:lnTo>
                      <a:cubicBezTo>
                        <a:pt x="9263" y="5840"/>
                        <a:pt x="9413" y="5346"/>
                        <a:pt x="9413" y="4893"/>
                      </a:cubicBezTo>
                      <a:cubicBezTo>
                        <a:pt x="9413" y="2407"/>
                        <a:pt x="7052" y="0"/>
                        <a:pt x="4571" y="0"/>
                      </a:cubicBezTo>
                      <a:cubicBezTo>
                        <a:pt x="4555" y="0"/>
                        <a:pt x="4540" y="0"/>
                        <a:pt x="4525" y="0"/>
                      </a:cubicBezTo>
                      <a:cubicBezTo>
                        <a:pt x="4515" y="0"/>
                        <a:pt x="4233" y="287"/>
                        <a:pt x="4079" y="441"/>
                      </a:cubicBezTo>
                      <a:cubicBezTo>
                        <a:pt x="6081" y="2445"/>
                        <a:pt x="5916" y="2120"/>
                        <a:pt x="5916" y="3349"/>
                      </a:cubicBezTo>
                      <a:cubicBezTo>
                        <a:pt x="5916" y="4347"/>
                        <a:pt x="4320" y="5922"/>
                        <a:pt x="3346" y="5922"/>
                      </a:cubicBezTo>
                      <a:cubicBezTo>
                        <a:pt x="3132" y="5922"/>
                        <a:pt x="2966" y="5928"/>
                        <a:pt x="2828" y="5928"/>
                      </a:cubicBezTo>
                      <a:cubicBezTo>
                        <a:pt x="2150" y="5928"/>
                        <a:pt x="2140" y="5784"/>
                        <a:pt x="441" y="4083"/>
                      </a:cubicBezTo>
                      <a:cubicBezTo>
                        <a:pt x="282" y="4242"/>
                        <a:pt x="0" y="4520"/>
                        <a:pt x="0" y="4529"/>
                      </a:cubicBezTo>
                      <a:cubicBezTo>
                        <a:pt x="31" y="7031"/>
                        <a:pt x="2390" y="9422"/>
                        <a:pt x="4888" y="9422"/>
                      </a:cubicBezTo>
                      <a:cubicBezTo>
                        <a:pt x="5341" y="9422"/>
                        <a:pt x="5824" y="9278"/>
                        <a:pt x="6302" y="9038"/>
                      </a:cubicBezTo>
                      <a:lnTo>
                        <a:pt x="12567" y="15310"/>
                      </a:lnTo>
                      <a:cubicBezTo>
                        <a:pt x="12329" y="15787"/>
                        <a:pt x="12187" y="16267"/>
                        <a:pt x="12187" y="16706"/>
                      </a:cubicBezTo>
                      <a:cubicBezTo>
                        <a:pt x="12187" y="19193"/>
                        <a:pt x="14548" y="21600"/>
                        <a:pt x="17030" y="21600"/>
                      </a:cubicBezTo>
                      <a:cubicBezTo>
                        <a:pt x="17045" y="21600"/>
                        <a:pt x="17060" y="21600"/>
                        <a:pt x="17075" y="21600"/>
                      </a:cubicBezTo>
                      <a:cubicBezTo>
                        <a:pt x="17085" y="21600"/>
                        <a:pt x="17367" y="21313"/>
                        <a:pt x="17521" y="21159"/>
                      </a:cubicBezTo>
                      <a:cubicBezTo>
                        <a:pt x="15519" y="19155"/>
                        <a:pt x="15684" y="19480"/>
                        <a:pt x="15684" y="18251"/>
                      </a:cubicBezTo>
                      <a:cubicBezTo>
                        <a:pt x="15684" y="17253"/>
                        <a:pt x="17280" y="15678"/>
                        <a:pt x="18254" y="15678"/>
                      </a:cubicBezTo>
                      <a:cubicBezTo>
                        <a:pt x="18467" y="15678"/>
                        <a:pt x="18633" y="15672"/>
                        <a:pt x="18771" y="15672"/>
                      </a:cubicBezTo>
                      <a:cubicBezTo>
                        <a:pt x="19449" y="15672"/>
                        <a:pt x="19460" y="15816"/>
                        <a:pt x="21159" y="17517"/>
                      </a:cubicBezTo>
                      <a:cubicBezTo>
                        <a:pt x="21318" y="17358"/>
                        <a:pt x="21599" y="17080"/>
                        <a:pt x="21600" y="17071"/>
                      </a:cubicBezTo>
                      <a:cubicBezTo>
                        <a:pt x="21570" y="14569"/>
                        <a:pt x="19210" y="12177"/>
                        <a:pt x="16712" y="12177"/>
                      </a:cubicBezTo>
                      <a:close/>
                      <a:moveTo>
                        <a:pt x="16712" y="12177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6" name="Group 38"/>
            <p:cNvGrpSpPr/>
            <p:nvPr/>
          </p:nvGrpSpPr>
          <p:grpSpPr>
            <a:xfrm>
              <a:off x="5896485" y="3393861"/>
              <a:ext cx="1782212" cy="1782212"/>
              <a:chOff x="5896485" y="2493976"/>
              <a:chExt cx="1782212" cy="1782212"/>
            </a:xfrm>
          </p:grpSpPr>
          <p:sp>
            <p:nvSpPr>
              <p:cNvPr id="27" name="Oval 39"/>
              <p:cNvSpPr>
                <a:spLocks noChangeAspect="1"/>
              </p:cNvSpPr>
              <p:nvPr/>
            </p:nvSpPr>
            <p:spPr>
              <a:xfrm>
                <a:off x="5896485" y="2493976"/>
                <a:ext cx="1782212" cy="1782212"/>
              </a:xfrm>
              <a:prstGeom prst="ellipse">
                <a:avLst/>
              </a:prstGeom>
              <a:solidFill>
                <a:srgbClr val="EBCDE2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" name="AutoShape 28"/>
              <p:cNvSpPr/>
              <p:nvPr/>
            </p:nvSpPr>
            <p:spPr bwMode="auto">
              <a:xfrm>
                <a:off x="6587691" y="3178556"/>
                <a:ext cx="452346" cy="450538"/>
              </a:xfrm>
              <a:custGeom>
                <a:avLst/>
                <a:gdLst>
                  <a:gd name="T0" fmla="*/ 198438 w 21600"/>
                  <a:gd name="T1" fmla="*/ 198414 h 21558"/>
                  <a:gd name="T2" fmla="*/ 198438 w 21600"/>
                  <a:gd name="T3" fmla="*/ 198414 h 21558"/>
                  <a:gd name="T4" fmla="*/ 198438 w 21600"/>
                  <a:gd name="T5" fmla="*/ 198414 h 21558"/>
                  <a:gd name="T6" fmla="*/ 198438 w 21600"/>
                  <a:gd name="T7" fmla="*/ 198414 h 2155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558">
                    <a:moveTo>
                      <a:pt x="18076" y="8547"/>
                    </a:moveTo>
                    <a:cubicBezTo>
                      <a:pt x="19181" y="9499"/>
                      <a:pt x="20046" y="10569"/>
                      <a:pt x="20670" y="11749"/>
                    </a:cubicBezTo>
                    <a:cubicBezTo>
                      <a:pt x="21291" y="12932"/>
                      <a:pt x="21599" y="14075"/>
                      <a:pt x="21599" y="15179"/>
                    </a:cubicBezTo>
                    <a:cubicBezTo>
                      <a:pt x="21599" y="16159"/>
                      <a:pt x="21344" y="17040"/>
                      <a:pt x="20832" y="17815"/>
                    </a:cubicBezTo>
                    <a:cubicBezTo>
                      <a:pt x="20320" y="18592"/>
                      <a:pt x="19593" y="19260"/>
                      <a:pt x="18660" y="19812"/>
                    </a:cubicBezTo>
                    <a:cubicBezTo>
                      <a:pt x="17724" y="20363"/>
                      <a:pt x="16585" y="20794"/>
                      <a:pt x="15252" y="21098"/>
                    </a:cubicBezTo>
                    <a:cubicBezTo>
                      <a:pt x="13917" y="21403"/>
                      <a:pt x="12435" y="21558"/>
                      <a:pt x="10800" y="21558"/>
                    </a:cubicBezTo>
                    <a:cubicBezTo>
                      <a:pt x="9168" y="21558"/>
                      <a:pt x="7682" y="21403"/>
                      <a:pt x="6350" y="21098"/>
                    </a:cubicBezTo>
                    <a:cubicBezTo>
                      <a:pt x="5014" y="20794"/>
                      <a:pt x="3878" y="20363"/>
                      <a:pt x="2936" y="19812"/>
                    </a:cubicBezTo>
                    <a:cubicBezTo>
                      <a:pt x="1993" y="19260"/>
                      <a:pt x="1270" y="18589"/>
                      <a:pt x="761" y="17809"/>
                    </a:cubicBezTo>
                    <a:cubicBezTo>
                      <a:pt x="255" y="17029"/>
                      <a:pt x="0" y="16150"/>
                      <a:pt x="0" y="15179"/>
                    </a:cubicBezTo>
                    <a:cubicBezTo>
                      <a:pt x="0" y="14075"/>
                      <a:pt x="318" y="12934"/>
                      <a:pt x="948" y="11757"/>
                    </a:cubicBezTo>
                    <a:cubicBezTo>
                      <a:pt x="1582" y="10580"/>
                      <a:pt x="2449" y="9510"/>
                      <a:pt x="3557" y="8547"/>
                    </a:cubicBezTo>
                    <a:cubicBezTo>
                      <a:pt x="3654" y="8403"/>
                      <a:pt x="3822" y="8344"/>
                      <a:pt x="4056" y="8369"/>
                    </a:cubicBezTo>
                    <a:cubicBezTo>
                      <a:pt x="4290" y="8398"/>
                      <a:pt x="4446" y="8491"/>
                      <a:pt x="4527" y="8654"/>
                    </a:cubicBezTo>
                    <a:cubicBezTo>
                      <a:pt x="4565" y="8800"/>
                      <a:pt x="4565" y="8930"/>
                      <a:pt x="4527" y="9045"/>
                    </a:cubicBezTo>
                    <a:cubicBezTo>
                      <a:pt x="4446" y="9361"/>
                      <a:pt x="4378" y="9738"/>
                      <a:pt x="4318" y="10177"/>
                    </a:cubicBezTo>
                    <a:cubicBezTo>
                      <a:pt x="4259" y="10617"/>
                      <a:pt x="4237" y="11073"/>
                      <a:pt x="4259" y="11546"/>
                    </a:cubicBezTo>
                    <a:cubicBezTo>
                      <a:pt x="4278" y="12016"/>
                      <a:pt x="4343" y="12475"/>
                      <a:pt x="4452" y="12915"/>
                    </a:cubicBezTo>
                    <a:cubicBezTo>
                      <a:pt x="4562" y="13354"/>
                      <a:pt x="4749" y="13734"/>
                      <a:pt x="5020" y="14047"/>
                    </a:cubicBezTo>
                    <a:cubicBezTo>
                      <a:pt x="5329" y="14379"/>
                      <a:pt x="5716" y="14599"/>
                      <a:pt x="6184" y="14709"/>
                    </a:cubicBezTo>
                    <a:cubicBezTo>
                      <a:pt x="5698" y="13323"/>
                      <a:pt x="5498" y="12008"/>
                      <a:pt x="5588" y="10757"/>
                    </a:cubicBezTo>
                    <a:cubicBezTo>
                      <a:pt x="5676" y="9510"/>
                      <a:pt x="5919" y="8344"/>
                      <a:pt x="6318" y="7265"/>
                    </a:cubicBezTo>
                    <a:cubicBezTo>
                      <a:pt x="6718" y="6187"/>
                      <a:pt x="7223" y="5212"/>
                      <a:pt x="7835" y="4339"/>
                    </a:cubicBezTo>
                    <a:cubicBezTo>
                      <a:pt x="8450" y="3469"/>
                      <a:pt x="9040" y="2720"/>
                      <a:pt x="9607" y="2089"/>
                    </a:cubicBezTo>
                    <a:cubicBezTo>
                      <a:pt x="10172" y="1459"/>
                      <a:pt x="10662" y="980"/>
                      <a:pt x="11068" y="653"/>
                    </a:cubicBezTo>
                    <a:cubicBezTo>
                      <a:pt x="11477" y="326"/>
                      <a:pt x="11692" y="149"/>
                      <a:pt x="11711" y="124"/>
                    </a:cubicBezTo>
                    <a:cubicBezTo>
                      <a:pt x="11960" y="-42"/>
                      <a:pt x="12194" y="-42"/>
                      <a:pt x="12416" y="124"/>
                    </a:cubicBezTo>
                    <a:cubicBezTo>
                      <a:pt x="12513" y="191"/>
                      <a:pt x="12581" y="293"/>
                      <a:pt x="12616" y="414"/>
                    </a:cubicBezTo>
                    <a:cubicBezTo>
                      <a:pt x="12650" y="535"/>
                      <a:pt x="12647" y="645"/>
                      <a:pt x="12609" y="746"/>
                    </a:cubicBezTo>
                    <a:cubicBezTo>
                      <a:pt x="12609" y="760"/>
                      <a:pt x="12531" y="954"/>
                      <a:pt x="12375" y="1318"/>
                    </a:cubicBezTo>
                    <a:cubicBezTo>
                      <a:pt x="12222" y="1681"/>
                      <a:pt x="12116" y="2140"/>
                      <a:pt x="12057" y="2692"/>
                    </a:cubicBezTo>
                    <a:cubicBezTo>
                      <a:pt x="11995" y="3244"/>
                      <a:pt x="12029" y="3849"/>
                      <a:pt x="12160" y="4503"/>
                    </a:cubicBezTo>
                    <a:cubicBezTo>
                      <a:pt x="12291" y="5162"/>
                      <a:pt x="12644" y="5773"/>
                      <a:pt x="13221" y="6339"/>
                    </a:cubicBezTo>
                    <a:cubicBezTo>
                      <a:pt x="13589" y="6728"/>
                      <a:pt x="13926" y="7108"/>
                      <a:pt x="14229" y="7485"/>
                    </a:cubicBezTo>
                    <a:cubicBezTo>
                      <a:pt x="14532" y="7862"/>
                      <a:pt x="14791" y="8282"/>
                      <a:pt x="15006" y="8744"/>
                    </a:cubicBezTo>
                    <a:cubicBezTo>
                      <a:pt x="15218" y="9209"/>
                      <a:pt x="15390" y="9749"/>
                      <a:pt x="15515" y="10363"/>
                    </a:cubicBezTo>
                    <a:cubicBezTo>
                      <a:pt x="15639" y="10977"/>
                      <a:pt x="15702" y="11709"/>
                      <a:pt x="15702" y="12554"/>
                    </a:cubicBezTo>
                    <a:cubicBezTo>
                      <a:pt x="15702" y="12850"/>
                      <a:pt x="15546" y="13027"/>
                      <a:pt x="15237" y="13078"/>
                    </a:cubicBezTo>
                    <a:cubicBezTo>
                      <a:pt x="15118" y="13098"/>
                      <a:pt x="14997" y="13078"/>
                      <a:pt x="14872" y="13027"/>
                    </a:cubicBezTo>
                    <a:cubicBezTo>
                      <a:pt x="14747" y="12971"/>
                      <a:pt x="14666" y="12886"/>
                      <a:pt x="14625" y="12768"/>
                    </a:cubicBezTo>
                    <a:cubicBezTo>
                      <a:pt x="14485" y="12489"/>
                      <a:pt x="14276" y="12270"/>
                      <a:pt x="13998" y="12109"/>
                    </a:cubicBezTo>
                    <a:cubicBezTo>
                      <a:pt x="13720" y="11946"/>
                      <a:pt x="13405" y="11867"/>
                      <a:pt x="13056" y="11867"/>
                    </a:cubicBezTo>
                    <a:cubicBezTo>
                      <a:pt x="12588" y="11867"/>
                      <a:pt x="12191" y="12016"/>
                      <a:pt x="11870" y="12318"/>
                    </a:cubicBezTo>
                    <a:cubicBezTo>
                      <a:pt x="11545" y="12619"/>
                      <a:pt x="11383" y="12985"/>
                      <a:pt x="11383" y="13419"/>
                    </a:cubicBezTo>
                    <a:cubicBezTo>
                      <a:pt x="11383" y="14503"/>
                      <a:pt x="12160" y="15044"/>
                      <a:pt x="13714" y="15035"/>
                    </a:cubicBezTo>
                    <a:cubicBezTo>
                      <a:pt x="14691" y="15035"/>
                      <a:pt x="15452" y="14751"/>
                      <a:pt x="15998" y="14185"/>
                    </a:cubicBezTo>
                    <a:cubicBezTo>
                      <a:pt x="16370" y="13799"/>
                      <a:pt x="16635" y="13343"/>
                      <a:pt x="16797" y="12819"/>
                    </a:cubicBezTo>
                    <a:cubicBezTo>
                      <a:pt x="16963" y="12290"/>
                      <a:pt x="17065" y="11777"/>
                      <a:pt x="17103" y="11273"/>
                    </a:cubicBezTo>
                    <a:cubicBezTo>
                      <a:pt x="17143" y="10769"/>
                      <a:pt x="17156" y="10310"/>
                      <a:pt x="17134" y="9893"/>
                    </a:cubicBezTo>
                    <a:cubicBezTo>
                      <a:pt x="17115" y="9473"/>
                      <a:pt x="17097" y="9195"/>
                      <a:pt x="17075" y="9048"/>
                    </a:cubicBezTo>
                    <a:cubicBezTo>
                      <a:pt x="17016" y="8941"/>
                      <a:pt x="17016" y="8812"/>
                      <a:pt x="17075" y="8657"/>
                    </a:cubicBezTo>
                    <a:cubicBezTo>
                      <a:pt x="17156" y="8493"/>
                      <a:pt x="17312" y="8400"/>
                      <a:pt x="17546" y="8372"/>
                    </a:cubicBezTo>
                    <a:cubicBezTo>
                      <a:pt x="17780" y="8347"/>
                      <a:pt x="17955" y="8403"/>
                      <a:pt x="18076" y="8547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cxnSp>
        <p:nvCxnSpPr>
          <p:cNvPr id="35" name="Elbow Connector 54"/>
          <p:cNvCxnSpPr/>
          <p:nvPr/>
        </p:nvCxnSpPr>
        <p:spPr>
          <a:xfrm rot="16200000" flipH="1">
            <a:off x="7902311" y="3836885"/>
            <a:ext cx="289519" cy="2080389"/>
          </a:xfrm>
          <a:prstGeom prst="bentConnector2">
            <a:avLst/>
          </a:prstGeom>
          <a:noFill/>
          <a:ln w="190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headEnd type="oval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1555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559498" y="1377950"/>
            <a:ext cx="1338611" cy="1348812"/>
            <a:chOff x="4644008" y="1988840"/>
            <a:chExt cx="966398" cy="973763"/>
          </a:xfrm>
        </p:grpSpPr>
        <p:sp>
          <p:nvSpPr>
            <p:cNvPr id="8" name="圆角矩形 1"/>
            <p:cNvSpPr/>
            <p:nvPr/>
          </p:nvSpPr>
          <p:spPr>
            <a:xfrm>
              <a:off x="4644008" y="1988840"/>
              <a:ext cx="864096" cy="866686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6"/>
            <p:cNvSpPr/>
            <p:nvPr/>
          </p:nvSpPr>
          <p:spPr>
            <a:xfrm>
              <a:off x="5049264" y="2407296"/>
              <a:ext cx="561142" cy="555307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691074" y="2038333"/>
              <a:ext cx="346448" cy="346448"/>
            </a:xfrm>
            <a:prstGeom prst="ellipse">
              <a:avLst/>
            </a:prstGeom>
            <a:gradFill flip="none" rotWithShape="1">
              <a:gsLst>
                <a:gs pos="0">
                  <a:srgbClr val="C9CBC8"/>
                </a:gs>
                <a:gs pos="100000">
                  <a:srgbClr val="FCFCFC"/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FCFDFD"/>
                  </a:gs>
                  <a:gs pos="100000">
                    <a:srgbClr val="CFD4D0"/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42900" dist="1524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55"/>
            <p:cNvSpPr txBox="1"/>
            <p:nvPr/>
          </p:nvSpPr>
          <p:spPr>
            <a:xfrm>
              <a:off x="4691074" y="2061776"/>
              <a:ext cx="384982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87274" y="3139791"/>
            <a:ext cx="1338612" cy="1348813"/>
            <a:chOff x="4487274" y="2985416"/>
            <a:chExt cx="1338612" cy="1348813"/>
          </a:xfrm>
        </p:grpSpPr>
        <p:sp>
          <p:nvSpPr>
            <p:cNvPr id="13" name="圆角矩形 1"/>
            <p:cNvSpPr/>
            <p:nvPr/>
          </p:nvSpPr>
          <p:spPr>
            <a:xfrm>
              <a:off x="4487274" y="2985416"/>
              <a:ext cx="1196907" cy="1200494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solidFill>
              <a:srgbClr val="EBCDE2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6"/>
            <p:cNvSpPr/>
            <p:nvPr/>
          </p:nvSpPr>
          <p:spPr>
            <a:xfrm>
              <a:off x="5048617" y="3565043"/>
              <a:ext cx="777269" cy="769186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solidFill>
              <a:srgbClr val="EBCDE2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552467" y="3053972"/>
              <a:ext cx="479885" cy="479885"/>
            </a:xfrm>
            <a:prstGeom prst="ellipse">
              <a:avLst/>
            </a:prstGeom>
            <a:gradFill flip="none" rotWithShape="1">
              <a:gsLst>
                <a:gs pos="0">
                  <a:srgbClr val="C9CBC8"/>
                </a:gs>
                <a:gs pos="100000">
                  <a:srgbClr val="FCFCFC"/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FCFDFD"/>
                  </a:gs>
                  <a:gs pos="100000">
                    <a:srgbClr val="CFD4D0"/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42900" dist="1524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TextBox 59"/>
            <p:cNvSpPr txBox="1"/>
            <p:nvPr/>
          </p:nvSpPr>
          <p:spPr>
            <a:xfrm>
              <a:off x="4552467" y="3086444"/>
              <a:ext cx="533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17981" y="3139791"/>
            <a:ext cx="1339056" cy="1348812"/>
            <a:chOff x="4644008" y="3137107"/>
            <a:chExt cx="966719" cy="973763"/>
          </a:xfrm>
        </p:grpSpPr>
        <p:sp>
          <p:nvSpPr>
            <p:cNvPr id="18" name="圆角矩形 1"/>
            <p:cNvSpPr/>
            <p:nvPr/>
          </p:nvSpPr>
          <p:spPr>
            <a:xfrm flipH="1" flipV="1">
              <a:off x="4746310" y="3244184"/>
              <a:ext cx="864096" cy="866686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solidFill>
              <a:srgbClr val="BFE0C2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6"/>
            <p:cNvSpPr/>
            <p:nvPr/>
          </p:nvSpPr>
          <p:spPr>
            <a:xfrm flipH="1" flipV="1">
              <a:off x="4644008" y="3137107"/>
              <a:ext cx="561142" cy="555307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solidFill>
              <a:srgbClr val="BFE0C2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225745" y="3721454"/>
              <a:ext cx="346448" cy="346448"/>
            </a:xfrm>
            <a:prstGeom prst="ellipse">
              <a:avLst/>
            </a:prstGeom>
            <a:gradFill flip="none" rotWithShape="1">
              <a:gsLst>
                <a:gs pos="0">
                  <a:srgbClr val="C9CBC8"/>
                </a:gs>
                <a:gs pos="100000">
                  <a:srgbClr val="FCFCFC"/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FCFDFD"/>
                  </a:gs>
                  <a:gs pos="100000">
                    <a:srgbClr val="CFD4D0"/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42900" dist="1524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TextBox 63"/>
            <p:cNvSpPr txBox="1"/>
            <p:nvPr/>
          </p:nvSpPr>
          <p:spPr>
            <a:xfrm>
              <a:off x="5225745" y="3744897"/>
              <a:ext cx="384982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32352" y="4782182"/>
            <a:ext cx="1339056" cy="1348812"/>
            <a:chOff x="4644008" y="3137107"/>
            <a:chExt cx="966719" cy="973763"/>
          </a:xfrm>
        </p:grpSpPr>
        <p:sp>
          <p:nvSpPr>
            <p:cNvPr id="23" name="圆角矩形 1"/>
            <p:cNvSpPr/>
            <p:nvPr/>
          </p:nvSpPr>
          <p:spPr>
            <a:xfrm flipH="1" flipV="1">
              <a:off x="4746310" y="3244184"/>
              <a:ext cx="864096" cy="866686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solidFill>
              <a:srgbClr val="98CCE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6"/>
            <p:cNvSpPr/>
            <p:nvPr/>
          </p:nvSpPr>
          <p:spPr>
            <a:xfrm flipH="1" flipV="1">
              <a:off x="4644008" y="3137107"/>
              <a:ext cx="561142" cy="555307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solidFill>
              <a:srgbClr val="98CCEF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5225745" y="3721454"/>
              <a:ext cx="346448" cy="346448"/>
            </a:xfrm>
            <a:prstGeom prst="ellipse">
              <a:avLst/>
            </a:prstGeom>
            <a:gradFill flip="none" rotWithShape="1">
              <a:gsLst>
                <a:gs pos="0">
                  <a:srgbClr val="C9CBC8"/>
                </a:gs>
                <a:gs pos="100000">
                  <a:srgbClr val="FCFCFC"/>
                </a:gs>
              </a:gsLst>
              <a:lin ang="81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FCFDFD"/>
                  </a:gs>
                  <a:gs pos="100000">
                    <a:srgbClr val="CFD4D0"/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342900" dist="152400" dir="8100000" algn="tr" rotWithShape="0">
                <a:prstClr val="black">
                  <a:alpha val="2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Box 68"/>
            <p:cNvSpPr txBox="1"/>
            <p:nvPr/>
          </p:nvSpPr>
          <p:spPr>
            <a:xfrm>
              <a:off x="5225745" y="3744897"/>
              <a:ext cx="384982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398296" y="3612342"/>
            <a:ext cx="3256421" cy="991936"/>
            <a:chOff x="7398296" y="3457967"/>
            <a:chExt cx="3256421" cy="991936"/>
          </a:xfrm>
        </p:grpSpPr>
        <p:sp>
          <p:nvSpPr>
            <p:cNvPr id="28" name="文本框 116"/>
            <p:cNvSpPr txBox="1"/>
            <p:nvPr/>
          </p:nvSpPr>
          <p:spPr>
            <a:xfrm>
              <a:off x="7401916" y="3457967"/>
              <a:ext cx="156966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85000"/>
                    </a:schemeClr>
                  </a:solidFill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29" name="Rectangle 42"/>
            <p:cNvSpPr/>
            <p:nvPr/>
          </p:nvSpPr>
          <p:spPr>
            <a:xfrm>
              <a:off x="7398296" y="3862455"/>
              <a:ext cx="3256421" cy="587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12667" y="5219577"/>
            <a:ext cx="3256421" cy="991936"/>
            <a:chOff x="6512667" y="5065202"/>
            <a:chExt cx="3256421" cy="991936"/>
          </a:xfrm>
        </p:grpSpPr>
        <p:sp>
          <p:nvSpPr>
            <p:cNvPr id="31" name="文本框 118"/>
            <p:cNvSpPr txBox="1"/>
            <p:nvPr/>
          </p:nvSpPr>
          <p:spPr>
            <a:xfrm>
              <a:off x="6516287" y="5065202"/>
              <a:ext cx="156966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85000"/>
                    </a:schemeClr>
                  </a:solidFill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32" name="Rectangle 42"/>
            <p:cNvSpPr/>
            <p:nvPr/>
          </p:nvSpPr>
          <p:spPr>
            <a:xfrm>
              <a:off x="6512667" y="5469690"/>
              <a:ext cx="3256421" cy="587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73062" y="3286985"/>
            <a:ext cx="3256421" cy="925521"/>
            <a:chOff x="1108687" y="3132610"/>
            <a:chExt cx="3256421" cy="925521"/>
          </a:xfrm>
        </p:grpSpPr>
        <p:sp>
          <p:nvSpPr>
            <p:cNvPr id="34" name="文本框 120"/>
            <p:cNvSpPr txBox="1"/>
            <p:nvPr/>
          </p:nvSpPr>
          <p:spPr>
            <a:xfrm>
              <a:off x="2766604" y="3132610"/>
              <a:ext cx="156966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85000"/>
                    </a:schemeClr>
                  </a:solidFill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35" name="Rectangle 42"/>
            <p:cNvSpPr/>
            <p:nvPr/>
          </p:nvSpPr>
          <p:spPr>
            <a:xfrm>
              <a:off x="1108687" y="3470683"/>
              <a:ext cx="3256421" cy="587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139764" y="1499040"/>
            <a:ext cx="3370077" cy="925521"/>
            <a:chOff x="2258514" y="1344665"/>
            <a:chExt cx="3370077" cy="925521"/>
          </a:xfrm>
        </p:grpSpPr>
        <p:sp>
          <p:nvSpPr>
            <p:cNvPr id="37" name="文本框 122"/>
            <p:cNvSpPr txBox="1"/>
            <p:nvPr/>
          </p:nvSpPr>
          <p:spPr>
            <a:xfrm>
              <a:off x="4058931" y="1344665"/>
              <a:ext cx="156966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>
                  <a:solidFill>
                    <a:schemeClr val="bg1">
                      <a:lumMod val="85000"/>
                    </a:schemeClr>
                  </a:solidFill>
                  <a:ea typeface="微软雅黑" panose="020B0503020204020204" pitchFamily="34" charset="-122"/>
                </a:rPr>
                <a:t>单击添加标题</a:t>
              </a:r>
            </a:p>
          </p:txBody>
        </p:sp>
        <p:sp>
          <p:nvSpPr>
            <p:cNvPr id="38" name="Rectangle 42"/>
            <p:cNvSpPr/>
            <p:nvPr/>
          </p:nvSpPr>
          <p:spPr>
            <a:xfrm>
              <a:off x="2258514" y="1682738"/>
              <a:ext cx="3256421" cy="587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1555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174876" y="2046289"/>
            <a:ext cx="1685925" cy="1978025"/>
            <a:chOff x="2174876" y="2046289"/>
            <a:chExt cx="1685925" cy="1978025"/>
          </a:xfrm>
        </p:grpSpPr>
        <p:sp>
          <p:nvSpPr>
            <p:cNvPr id="8" name="MH_SubTitle_1"/>
            <p:cNvSpPr/>
            <p:nvPr>
              <p:custDataLst>
                <p:tags r:id="rId7"/>
              </p:custDataLst>
            </p:nvPr>
          </p:nvSpPr>
          <p:spPr>
            <a:xfrm>
              <a:off x="2311401" y="2170113"/>
              <a:ext cx="1412875" cy="141446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MH_Other_1"/>
            <p:cNvSpPr/>
            <p:nvPr>
              <p:custDataLst>
                <p:tags r:id="rId8"/>
              </p:custDataLst>
            </p:nvPr>
          </p:nvSpPr>
          <p:spPr>
            <a:xfrm>
              <a:off x="2174876" y="2046289"/>
              <a:ext cx="1685925" cy="1978025"/>
            </a:xfrm>
            <a:custGeom>
              <a:avLst/>
              <a:gdLst>
                <a:gd name="connsiteX0" fmla="*/ 1505188 w 1685110"/>
                <a:gd name="connsiteY0" fmla="*/ 1871330 h 1976954"/>
                <a:gd name="connsiteX1" fmla="*/ 1558001 w 1685110"/>
                <a:gd name="connsiteY1" fmla="*/ 1924142 h 1976954"/>
                <a:gd name="connsiteX2" fmla="*/ 1505188 w 1685110"/>
                <a:gd name="connsiteY2" fmla="*/ 1976954 h 1976954"/>
                <a:gd name="connsiteX3" fmla="*/ 1452376 w 1685110"/>
                <a:gd name="connsiteY3" fmla="*/ 1924142 h 1976954"/>
                <a:gd name="connsiteX4" fmla="*/ 1505188 w 1685110"/>
                <a:gd name="connsiteY4" fmla="*/ 1871330 h 1976954"/>
                <a:gd name="connsiteX5" fmla="*/ 179922 w 1685110"/>
                <a:gd name="connsiteY5" fmla="*/ 1871330 h 1976954"/>
                <a:gd name="connsiteX6" fmla="*/ 232734 w 1685110"/>
                <a:gd name="connsiteY6" fmla="*/ 1924142 h 1976954"/>
                <a:gd name="connsiteX7" fmla="*/ 179922 w 1685110"/>
                <a:gd name="connsiteY7" fmla="*/ 1976954 h 1976954"/>
                <a:gd name="connsiteX8" fmla="*/ 127109 w 1685110"/>
                <a:gd name="connsiteY8" fmla="*/ 1924142 h 1976954"/>
                <a:gd name="connsiteX9" fmla="*/ 179922 w 1685110"/>
                <a:gd name="connsiteY9" fmla="*/ 1871330 h 1976954"/>
                <a:gd name="connsiteX10" fmla="*/ 851064 w 1685110"/>
                <a:gd name="connsiteY10" fmla="*/ 0 h 1976954"/>
                <a:gd name="connsiteX11" fmla="*/ 1685110 w 1685110"/>
                <a:gd name="connsiteY11" fmla="*/ 834045 h 1976954"/>
                <a:gd name="connsiteX12" fmla="*/ 1317387 w 1685110"/>
                <a:gd name="connsiteY12" fmla="*/ 1525648 h 1976954"/>
                <a:gd name="connsiteX13" fmla="*/ 1204499 w 1685110"/>
                <a:gd name="connsiteY13" fmla="*/ 1586922 h 1976954"/>
                <a:gd name="connsiteX14" fmla="*/ 1205188 w 1685110"/>
                <a:gd name="connsiteY14" fmla="*/ 1587411 h 1976954"/>
                <a:gd name="connsiteX15" fmla="*/ 1096842 w 1685110"/>
                <a:gd name="connsiteY15" fmla="*/ 1920952 h 1976954"/>
                <a:gd name="connsiteX16" fmla="*/ 1437117 w 1685110"/>
                <a:gd name="connsiteY16" fmla="*/ 1940344 h 1976954"/>
                <a:gd name="connsiteX17" fmla="*/ 1439652 w 1685110"/>
                <a:gd name="connsiteY17" fmla="*/ 1959201 h 1976954"/>
                <a:gd name="connsiteX18" fmla="*/ 1078909 w 1685110"/>
                <a:gd name="connsiteY18" fmla="*/ 1931784 h 1976954"/>
                <a:gd name="connsiteX19" fmla="*/ 1188163 w 1685110"/>
                <a:gd name="connsiteY19" fmla="*/ 1575316 h 1976954"/>
                <a:gd name="connsiteX20" fmla="*/ 1189182 w 1685110"/>
                <a:gd name="connsiteY20" fmla="*/ 1576040 h 1976954"/>
                <a:gd name="connsiteX21" fmla="*/ 1307912 w 1685110"/>
                <a:gd name="connsiteY21" fmla="*/ 1511596 h 1976954"/>
                <a:gd name="connsiteX22" fmla="*/ 1668162 w 1685110"/>
                <a:gd name="connsiteY22" fmla="*/ 834045 h 1976954"/>
                <a:gd name="connsiteX23" fmla="*/ 851064 w 1685110"/>
                <a:gd name="connsiteY23" fmla="*/ 16948 h 1976954"/>
                <a:gd name="connsiteX24" fmla="*/ 842681 w 1685110"/>
                <a:gd name="connsiteY24" fmla="*/ 17793 h 1976954"/>
                <a:gd name="connsiteX25" fmla="*/ 842681 w 1685110"/>
                <a:gd name="connsiteY25" fmla="*/ 845 h 1976954"/>
                <a:gd name="connsiteX26" fmla="*/ 834046 w 1685110"/>
                <a:gd name="connsiteY26" fmla="*/ 0 h 1976954"/>
                <a:gd name="connsiteX27" fmla="*/ 842429 w 1685110"/>
                <a:gd name="connsiteY27" fmla="*/ 845 h 1976954"/>
                <a:gd name="connsiteX28" fmla="*/ 842429 w 1685110"/>
                <a:gd name="connsiteY28" fmla="*/ 17793 h 1976954"/>
                <a:gd name="connsiteX29" fmla="*/ 834046 w 1685110"/>
                <a:gd name="connsiteY29" fmla="*/ 16948 h 1976954"/>
                <a:gd name="connsiteX30" fmla="*/ 16948 w 1685110"/>
                <a:gd name="connsiteY30" fmla="*/ 834045 h 1976954"/>
                <a:gd name="connsiteX31" fmla="*/ 377198 w 1685110"/>
                <a:gd name="connsiteY31" fmla="*/ 1511596 h 1976954"/>
                <a:gd name="connsiteX32" fmla="*/ 495928 w 1685110"/>
                <a:gd name="connsiteY32" fmla="*/ 1576040 h 1976954"/>
                <a:gd name="connsiteX33" fmla="*/ 496947 w 1685110"/>
                <a:gd name="connsiteY33" fmla="*/ 1575316 h 1976954"/>
                <a:gd name="connsiteX34" fmla="*/ 606201 w 1685110"/>
                <a:gd name="connsiteY34" fmla="*/ 1931784 h 1976954"/>
                <a:gd name="connsiteX35" fmla="*/ 245458 w 1685110"/>
                <a:gd name="connsiteY35" fmla="*/ 1959201 h 1976954"/>
                <a:gd name="connsiteX36" fmla="*/ 247993 w 1685110"/>
                <a:gd name="connsiteY36" fmla="*/ 1940344 h 1976954"/>
                <a:gd name="connsiteX37" fmla="*/ 588268 w 1685110"/>
                <a:gd name="connsiteY37" fmla="*/ 1920952 h 1976954"/>
                <a:gd name="connsiteX38" fmla="*/ 479922 w 1685110"/>
                <a:gd name="connsiteY38" fmla="*/ 1587411 h 1976954"/>
                <a:gd name="connsiteX39" fmla="*/ 480611 w 1685110"/>
                <a:gd name="connsiteY39" fmla="*/ 1586922 h 1976954"/>
                <a:gd name="connsiteX40" fmla="*/ 367723 w 1685110"/>
                <a:gd name="connsiteY40" fmla="*/ 1525648 h 1976954"/>
                <a:gd name="connsiteX41" fmla="*/ 0 w 1685110"/>
                <a:gd name="connsiteY41" fmla="*/ 834045 h 1976954"/>
                <a:gd name="connsiteX42" fmla="*/ 834046 w 1685110"/>
                <a:gd name="connsiteY42" fmla="*/ 0 h 197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5110" h="1976954">
                  <a:moveTo>
                    <a:pt x="1505188" y="1871330"/>
                  </a:moveTo>
                  <a:cubicBezTo>
                    <a:pt x="1534356" y="1871330"/>
                    <a:pt x="1558001" y="1894974"/>
                    <a:pt x="1558001" y="1924142"/>
                  </a:cubicBezTo>
                  <a:cubicBezTo>
                    <a:pt x="1558001" y="1953309"/>
                    <a:pt x="1534356" y="1976954"/>
                    <a:pt x="1505188" y="1976954"/>
                  </a:cubicBezTo>
                  <a:cubicBezTo>
                    <a:pt x="1476021" y="1976954"/>
                    <a:pt x="1452376" y="1953309"/>
                    <a:pt x="1452376" y="1924142"/>
                  </a:cubicBezTo>
                  <a:cubicBezTo>
                    <a:pt x="1452376" y="1894974"/>
                    <a:pt x="1476021" y="1871330"/>
                    <a:pt x="1505188" y="1871330"/>
                  </a:cubicBezTo>
                  <a:close/>
                  <a:moveTo>
                    <a:pt x="179922" y="1871330"/>
                  </a:moveTo>
                  <a:cubicBezTo>
                    <a:pt x="209089" y="1871330"/>
                    <a:pt x="232734" y="1894974"/>
                    <a:pt x="232734" y="1924142"/>
                  </a:cubicBezTo>
                  <a:cubicBezTo>
                    <a:pt x="232734" y="1953309"/>
                    <a:pt x="209089" y="1976954"/>
                    <a:pt x="179922" y="1976954"/>
                  </a:cubicBezTo>
                  <a:cubicBezTo>
                    <a:pt x="150754" y="1976954"/>
                    <a:pt x="127109" y="1953309"/>
                    <a:pt x="127109" y="1924142"/>
                  </a:cubicBezTo>
                  <a:cubicBezTo>
                    <a:pt x="127109" y="1894974"/>
                    <a:pt x="150754" y="1871330"/>
                    <a:pt x="179922" y="1871330"/>
                  </a:cubicBezTo>
                  <a:close/>
                  <a:moveTo>
                    <a:pt x="851064" y="0"/>
                  </a:moveTo>
                  <a:cubicBezTo>
                    <a:pt x="1311695" y="0"/>
                    <a:pt x="1685110" y="373414"/>
                    <a:pt x="1685110" y="834045"/>
                  </a:cubicBezTo>
                  <a:cubicBezTo>
                    <a:pt x="1685110" y="1121940"/>
                    <a:pt x="1539245" y="1375765"/>
                    <a:pt x="1317387" y="1525648"/>
                  </a:cubicBezTo>
                  <a:lnTo>
                    <a:pt x="1204499" y="1586922"/>
                  </a:lnTo>
                  <a:lnTo>
                    <a:pt x="1205188" y="1587411"/>
                  </a:lnTo>
                  <a:cubicBezTo>
                    <a:pt x="1003994" y="1690931"/>
                    <a:pt x="953417" y="1846629"/>
                    <a:pt x="1096842" y="1920952"/>
                  </a:cubicBezTo>
                  <a:cubicBezTo>
                    <a:pt x="1177477" y="1962738"/>
                    <a:pt x="1305257" y="1970020"/>
                    <a:pt x="1437117" y="1940344"/>
                  </a:cubicBezTo>
                  <a:lnTo>
                    <a:pt x="1439652" y="1959201"/>
                  </a:lnTo>
                  <a:cubicBezTo>
                    <a:pt x="1299336" y="1990374"/>
                    <a:pt x="1163385" y="1980041"/>
                    <a:pt x="1078909" y="1931784"/>
                  </a:cubicBezTo>
                  <a:cubicBezTo>
                    <a:pt x="934232" y="1849137"/>
                    <a:pt x="984601" y="1684798"/>
                    <a:pt x="1188163" y="1575316"/>
                  </a:cubicBezTo>
                  <a:lnTo>
                    <a:pt x="1189182" y="1576040"/>
                  </a:lnTo>
                  <a:lnTo>
                    <a:pt x="1307912" y="1511596"/>
                  </a:lnTo>
                  <a:cubicBezTo>
                    <a:pt x="1525261" y="1364757"/>
                    <a:pt x="1668162" y="1116089"/>
                    <a:pt x="1668162" y="834045"/>
                  </a:cubicBezTo>
                  <a:cubicBezTo>
                    <a:pt x="1668162" y="382774"/>
                    <a:pt x="1302335" y="16948"/>
                    <a:pt x="851064" y="16948"/>
                  </a:cubicBezTo>
                  <a:lnTo>
                    <a:pt x="842681" y="17793"/>
                  </a:lnTo>
                  <a:lnTo>
                    <a:pt x="842681" y="845"/>
                  </a:lnTo>
                  <a:close/>
                  <a:moveTo>
                    <a:pt x="834046" y="0"/>
                  </a:moveTo>
                  <a:lnTo>
                    <a:pt x="842429" y="845"/>
                  </a:lnTo>
                  <a:lnTo>
                    <a:pt x="842429" y="17793"/>
                  </a:lnTo>
                  <a:lnTo>
                    <a:pt x="834046" y="16948"/>
                  </a:lnTo>
                  <a:cubicBezTo>
                    <a:pt x="382775" y="16948"/>
                    <a:pt x="16948" y="382774"/>
                    <a:pt x="16948" y="834045"/>
                  </a:cubicBezTo>
                  <a:cubicBezTo>
                    <a:pt x="16948" y="1116089"/>
                    <a:pt x="159849" y="1364757"/>
                    <a:pt x="377198" y="1511596"/>
                  </a:cubicBezTo>
                  <a:lnTo>
                    <a:pt x="495928" y="1576040"/>
                  </a:lnTo>
                  <a:lnTo>
                    <a:pt x="496947" y="1575316"/>
                  </a:lnTo>
                  <a:cubicBezTo>
                    <a:pt x="700509" y="1684798"/>
                    <a:pt x="750878" y="1849137"/>
                    <a:pt x="606201" y="1931784"/>
                  </a:cubicBezTo>
                  <a:cubicBezTo>
                    <a:pt x="521725" y="1980041"/>
                    <a:pt x="385774" y="1990374"/>
                    <a:pt x="245458" y="1959201"/>
                  </a:cubicBezTo>
                  <a:lnTo>
                    <a:pt x="247993" y="1940344"/>
                  </a:lnTo>
                  <a:cubicBezTo>
                    <a:pt x="379853" y="1970020"/>
                    <a:pt x="507633" y="1962738"/>
                    <a:pt x="588268" y="1920952"/>
                  </a:cubicBezTo>
                  <a:cubicBezTo>
                    <a:pt x="731693" y="1846629"/>
                    <a:pt x="681116" y="1690931"/>
                    <a:pt x="479922" y="1587411"/>
                  </a:cubicBezTo>
                  <a:lnTo>
                    <a:pt x="480611" y="1586922"/>
                  </a:lnTo>
                  <a:lnTo>
                    <a:pt x="367723" y="1525648"/>
                  </a:lnTo>
                  <a:cubicBezTo>
                    <a:pt x="145865" y="1375765"/>
                    <a:pt x="0" y="1121940"/>
                    <a:pt x="0" y="834045"/>
                  </a:cubicBezTo>
                  <a:cubicBezTo>
                    <a:pt x="0" y="373414"/>
                    <a:pt x="373415" y="0"/>
                    <a:pt x="834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anchor="b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</a:rPr>
                <a:t>A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19576" y="2046289"/>
            <a:ext cx="1685925" cy="1978025"/>
            <a:chOff x="4219576" y="2046289"/>
            <a:chExt cx="1685925" cy="1978025"/>
          </a:xfrm>
        </p:grpSpPr>
        <p:sp>
          <p:nvSpPr>
            <p:cNvPr id="11" name="MH_SubTitle_2"/>
            <p:cNvSpPr/>
            <p:nvPr>
              <p:custDataLst>
                <p:tags r:id="rId5"/>
              </p:custDataLst>
            </p:nvPr>
          </p:nvSpPr>
          <p:spPr>
            <a:xfrm>
              <a:off x="4356101" y="2170113"/>
              <a:ext cx="1412875" cy="1414462"/>
            </a:xfrm>
            <a:prstGeom prst="ellipse">
              <a:avLst/>
            </a:prstGeom>
            <a:solidFill>
              <a:srgbClr val="98C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MH_Other_2"/>
            <p:cNvSpPr/>
            <p:nvPr>
              <p:custDataLst>
                <p:tags r:id="rId6"/>
              </p:custDataLst>
            </p:nvPr>
          </p:nvSpPr>
          <p:spPr>
            <a:xfrm>
              <a:off x="4219576" y="2046289"/>
              <a:ext cx="1685925" cy="1978025"/>
            </a:xfrm>
            <a:custGeom>
              <a:avLst/>
              <a:gdLst>
                <a:gd name="connsiteX0" fmla="*/ 1505188 w 1685110"/>
                <a:gd name="connsiteY0" fmla="*/ 1871330 h 1976954"/>
                <a:gd name="connsiteX1" fmla="*/ 1558001 w 1685110"/>
                <a:gd name="connsiteY1" fmla="*/ 1924142 h 1976954"/>
                <a:gd name="connsiteX2" fmla="*/ 1505188 w 1685110"/>
                <a:gd name="connsiteY2" fmla="*/ 1976954 h 1976954"/>
                <a:gd name="connsiteX3" fmla="*/ 1452376 w 1685110"/>
                <a:gd name="connsiteY3" fmla="*/ 1924142 h 1976954"/>
                <a:gd name="connsiteX4" fmla="*/ 1505188 w 1685110"/>
                <a:gd name="connsiteY4" fmla="*/ 1871330 h 1976954"/>
                <a:gd name="connsiteX5" fmla="*/ 179922 w 1685110"/>
                <a:gd name="connsiteY5" fmla="*/ 1871330 h 1976954"/>
                <a:gd name="connsiteX6" fmla="*/ 232734 w 1685110"/>
                <a:gd name="connsiteY6" fmla="*/ 1924142 h 1976954"/>
                <a:gd name="connsiteX7" fmla="*/ 179922 w 1685110"/>
                <a:gd name="connsiteY7" fmla="*/ 1976954 h 1976954"/>
                <a:gd name="connsiteX8" fmla="*/ 127109 w 1685110"/>
                <a:gd name="connsiteY8" fmla="*/ 1924142 h 1976954"/>
                <a:gd name="connsiteX9" fmla="*/ 179922 w 1685110"/>
                <a:gd name="connsiteY9" fmla="*/ 1871330 h 1976954"/>
                <a:gd name="connsiteX10" fmla="*/ 851064 w 1685110"/>
                <a:gd name="connsiteY10" fmla="*/ 0 h 1976954"/>
                <a:gd name="connsiteX11" fmla="*/ 1685110 w 1685110"/>
                <a:gd name="connsiteY11" fmla="*/ 834045 h 1976954"/>
                <a:gd name="connsiteX12" fmla="*/ 1317387 w 1685110"/>
                <a:gd name="connsiteY12" fmla="*/ 1525648 h 1976954"/>
                <a:gd name="connsiteX13" fmla="*/ 1204499 w 1685110"/>
                <a:gd name="connsiteY13" fmla="*/ 1586922 h 1976954"/>
                <a:gd name="connsiteX14" fmla="*/ 1205188 w 1685110"/>
                <a:gd name="connsiteY14" fmla="*/ 1587411 h 1976954"/>
                <a:gd name="connsiteX15" fmla="*/ 1096842 w 1685110"/>
                <a:gd name="connsiteY15" fmla="*/ 1920952 h 1976954"/>
                <a:gd name="connsiteX16" fmla="*/ 1437117 w 1685110"/>
                <a:gd name="connsiteY16" fmla="*/ 1940344 h 1976954"/>
                <a:gd name="connsiteX17" fmla="*/ 1439652 w 1685110"/>
                <a:gd name="connsiteY17" fmla="*/ 1959201 h 1976954"/>
                <a:gd name="connsiteX18" fmla="*/ 1078909 w 1685110"/>
                <a:gd name="connsiteY18" fmla="*/ 1931784 h 1976954"/>
                <a:gd name="connsiteX19" fmla="*/ 1188163 w 1685110"/>
                <a:gd name="connsiteY19" fmla="*/ 1575316 h 1976954"/>
                <a:gd name="connsiteX20" fmla="*/ 1189182 w 1685110"/>
                <a:gd name="connsiteY20" fmla="*/ 1576040 h 1976954"/>
                <a:gd name="connsiteX21" fmla="*/ 1307912 w 1685110"/>
                <a:gd name="connsiteY21" fmla="*/ 1511596 h 1976954"/>
                <a:gd name="connsiteX22" fmla="*/ 1668162 w 1685110"/>
                <a:gd name="connsiteY22" fmla="*/ 834045 h 1976954"/>
                <a:gd name="connsiteX23" fmla="*/ 851064 w 1685110"/>
                <a:gd name="connsiteY23" fmla="*/ 16948 h 1976954"/>
                <a:gd name="connsiteX24" fmla="*/ 842681 w 1685110"/>
                <a:gd name="connsiteY24" fmla="*/ 17793 h 1976954"/>
                <a:gd name="connsiteX25" fmla="*/ 842681 w 1685110"/>
                <a:gd name="connsiteY25" fmla="*/ 845 h 1976954"/>
                <a:gd name="connsiteX26" fmla="*/ 834046 w 1685110"/>
                <a:gd name="connsiteY26" fmla="*/ 0 h 1976954"/>
                <a:gd name="connsiteX27" fmla="*/ 842429 w 1685110"/>
                <a:gd name="connsiteY27" fmla="*/ 845 h 1976954"/>
                <a:gd name="connsiteX28" fmla="*/ 842429 w 1685110"/>
                <a:gd name="connsiteY28" fmla="*/ 17793 h 1976954"/>
                <a:gd name="connsiteX29" fmla="*/ 834046 w 1685110"/>
                <a:gd name="connsiteY29" fmla="*/ 16948 h 1976954"/>
                <a:gd name="connsiteX30" fmla="*/ 16948 w 1685110"/>
                <a:gd name="connsiteY30" fmla="*/ 834045 h 1976954"/>
                <a:gd name="connsiteX31" fmla="*/ 377198 w 1685110"/>
                <a:gd name="connsiteY31" fmla="*/ 1511596 h 1976954"/>
                <a:gd name="connsiteX32" fmla="*/ 495928 w 1685110"/>
                <a:gd name="connsiteY32" fmla="*/ 1576040 h 1976954"/>
                <a:gd name="connsiteX33" fmla="*/ 496947 w 1685110"/>
                <a:gd name="connsiteY33" fmla="*/ 1575316 h 1976954"/>
                <a:gd name="connsiteX34" fmla="*/ 606201 w 1685110"/>
                <a:gd name="connsiteY34" fmla="*/ 1931784 h 1976954"/>
                <a:gd name="connsiteX35" fmla="*/ 245458 w 1685110"/>
                <a:gd name="connsiteY35" fmla="*/ 1959201 h 1976954"/>
                <a:gd name="connsiteX36" fmla="*/ 247993 w 1685110"/>
                <a:gd name="connsiteY36" fmla="*/ 1940344 h 1976954"/>
                <a:gd name="connsiteX37" fmla="*/ 588268 w 1685110"/>
                <a:gd name="connsiteY37" fmla="*/ 1920952 h 1976954"/>
                <a:gd name="connsiteX38" fmla="*/ 479922 w 1685110"/>
                <a:gd name="connsiteY38" fmla="*/ 1587411 h 1976954"/>
                <a:gd name="connsiteX39" fmla="*/ 480611 w 1685110"/>
                <a:gd name="connsiteY39" fmla="*/ 1586922 h 1976954"/>
                <a:gd name="connsiteX40" fmla="*/ 367723 w 1685110"/>
                <a:gd name="connsiteY40" fmla="*/ 1525648 h 1976954"/>
                <a:gd name="connsiteX41" fmla="*/ 0 w 1685110"/>
                <a:gd name="connsiteY41" fmla="*/ 834045 h 1976954"/>
                <a:gd name="connsiteX42" fmla="*/ 834046 w 1685110"/>
                <a:gd name="connsiteY42" fmla="*/ 0 h 197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5110" h="1976954">
                  <a:moveTo>
                    <a:pt x="1505188" y="1871330"/>
                  </a:moveTo>
                  <a:cubicBezTo>
                    <a:pt x="1534356" y="1871330"/>
                    <a:pt x="1558001" y="1894974"/>
                    <a:pt x="1558001" y="1924142"/>
                  </a:cubicBezTo>
                  <a:cubicBezTo>
                    <a:pt x="1558001" y="1953309"/>
                    <a:pt x="1534356" y="1976954"/>
                    <a:pt x="1505188" y="1976954"/>
                  </a:cubicBezTo>
                  <a:cubicBezTo>
                    <a:pt x="1476021" y="1976954"/>
                    <a:pt x="1452376" y="1953309"/>
                    <a:pt x="1452376" y="1924142"/>
                  </a:cubicBezTo>
                  <a:cubicBezTo>
                    <a:pt x="1452376" y="1894974"/>
                    <a:pt x="1476021" y="1871330"/>
                    <a:pt x="1505188" y="1871330"/>
                  </a:cubicBezTo>
                  <a:close/>
                  <a:moveTo>
                    <a:pt x="179922" y="1871330"/>
                  </a:moveTo>
                  <a:cubicBezTo>
                    <a:pt x="209089" y="1871330"/>
                    <a:pt x="232734" y="1894974"/>
                    <a:pt x="232734" y="1924142"/>
                  </a:cubicBezTo>
                  <a:cubicBezTo>
                    <a:pt x="232734" y="1953309"/>
                    <a:pt x="209089" y="1976954"/>
                    <a:pt x="179922" y="1976954"/>
                  </a:cubicBezTo>
                  <a:cubicBezTo>
                    <a:pt x="150754" y="1976954"/>
                    <a:pt x="127109" y="1953309"/>
                    <a:pt x="127109" y="1924142"/>
                  </a:cubicBezTo>
                  <a:cubicBezTo>
                    <a:pt x="127109" y="1894974"/>
                    <a:pt x="150754" y="1871330"/>
                    <a:pt x="179922" y="1871330"/>
                  </a:cubicBezTo>
                  <a:close/>
                  <a:moveTo>
                    <a:pt x="851064" y="0"/>
                  </a:moveTo>
                  <a:cubicBezTo>
                    <a:pt x="1311695" y="0"/>
                    <a:pt x="1685110" y="373414"/>
                    <a:pt x="1685110" y="834045"/>
                  </a:cubicBezTo>
                  <a:cubicBezTo>
                    <a:pt x="1685110" y="1121940"/>
                    <a:pt x="1539245" y="1375765"/>
                    <a:pt x="1317387" y="1525648"/>
                  </a:cubicBezTo>
                  <a:lnTo>
                    <a:pt x="1204499" y="1586922"/>
                  </a:lnTo>
                  <a:lnTo>
                    <a:pt x="1205188" y="1587411"/>
                  </a:lnTo>
                  <a:cubicBezTo>
                    <a:pt x="1003994" y="1690931"/>
                    <a:pt x="953417" y="1846629"/>
                    <a:pt x="1096842" y="1920952"/>
                  </a:cubicBezTo>
                  <a:cubicBezTo>
                    <a:pt x="1177477" y="1962738"/>
                    <a:pt x="1305257" y="1970020"/>
                    <a:pt x="1437117" y="1940344"/>
                  </a:cubicBezTo>
                  <a:lnTo>
                    <a:pt x="1439652" y="1959201"/>
                  </a:lnTo>
                  <a:cubicBezTo>
                    <a:pt x="1299336" y="1990374"/>
                    <a:pt x="1163385" y="1980041"/>
                    <a:pt x="1078909" y="1931784"/>
                  </a:cubicBezTo>
                  <a:cubicBezTo>
                    <a:pt x="934232" y="1849137"/>
                    <a:pt x="984601" y="1684798"/>
                    <a:pt x="1188163" y="1575316"/>
                  </a:cubicBezTo>
                  <a:lnTo>
                    <a:pt x="1189182" y="1576040"/>
                  </a:lnTo>
                  <a:lnTo>
                    <a:pt x="1307912" y="1511596"/>
                  </a:lnTo>
                  <a:cubicBezTo>
                    <a:pt x="1525261" y="1364757"/>
                    <a:pt x="1668162" y="1116089"/>
                    <a:pt x="1668162" y="834045"/>
                  </a:cubicBezTo>
                  <a:cubicBezTo>
                    <a:pt x="1668162" y="382774"/>
                    <a:pt x="1302335" y="16948"/>
                    <a:pt x="851064" y="16948"/>
                  </a:cubicBezTo>
                  <a:lnTo>
                    <a:pt x="842681" y="17793"/>
                  </a:lnTo>
                  <a:lnTo>
                    <a:pt x="842681" y="845"/>
                  </a:lnTo>
                  <a:close/>
                  <a:moveTo>
                    <a:pt x="834046" y="0"/>
                  </a:moveTo>
                  <a:lnTo>
                    <a:pt x="842429" y="845"/>
                  </a:lnTo>
                  <a:lnTo>
                    <a:pt x="842429" y="17793"/>
                  </a:lnTo>
                  <a:lnTo>
                    <a:pt x="834046" y="16948"/>
                  </a:lnTo>
                  <a:cubicBezTo>
                    <a:pt x="382775" y="16948"/>
                    <a:pt x="16948" y="382774"/>
                    <a:pt x="16948" y="834045"/>
                  </a:cubicBezTo>
                  <a:cubicBezTo>
                    <a:pt x="16948" y="1116089"/>
                    <a:pt x="159849" y="1364757"/>
                    <a:pt x="377198" y="1511596"/>
                  </a:cubicBezTo>
                  <a:lnTo>
                    <a:pt x="495928" y="1576040"/>
                  </a:lnTo>
                  <a:lnTo>
                    <a:pt x="496947" y="1575316"/>
                  </a:lnTo>
                  <a:cubicBezTo>
                    <a:pt x="700509" y="1684798"/>
                    <a:pt x="750878" y="1849137"/>
                    <a:pt x="606201" y="1931784"/>
                  </a:cubicBezTo>
                  <a:cubicBezTo>
                    <a:pt x="521725" y="1980041"/>
                    <a:pt x="385774" y="1990374"/>
                    <a:pt x="245458" y="1959201"/>
                  </a:cubicBezTo>
                  <a:lnTo>
                    <a:pt x="247993" y="1940344"/>
                  </a:lnTo>
                  <a:cubicBezTo>
                    <a:pt x="379853" y="1970020"/>
                    <a:pt x="507633" y="1962738"/>
                    <a:pt x="588268" y="1920952"/>
                  </a:cubicBezTo>
                  <a:cubicBezTo>
                    <a:pt x="731693" y="1846629"/>
                    <a:pt x="681116" y="1690931"/>
                    <a:pt x="479922" y="1587411"/>
                  </a:cubicBezTo>
                  <a:lnTo>
                    <a:pt x="480611" y="1586922"/>
                  </a:lnTo>
                  <a:lnTo>
                    <a:pt x="367723" y="1525648"/>
                  </a:lnTo>
                  <a:cubicBezTo>
                    <a:pt x="145865" y="1375765"/>
                    <a:pt x="0" y="1121940"/>
                    <a:pt x="0" y="834045"/>
                  </a:cubicBezTo>
                  <a:cubicBezTo>
                    <a:pt x="0" y="373414"/>
                    <a:pt x="373415" y="0"/>
                    <a:pt x="8340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rgbClr val="98CC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anchor="b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</a:rPr>
                <a:t>B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64276" y="2046289"/>
            <a:ext cx="1685925" cy="1978025"/>
            <a:chOff x="6264276" y="2046289"/>
            <a:chExt cx="1685925" cy="1978025"/>
          </a:xfrm>
        </p:grpSpPr>
        <p:sp>
          <p:nvSpPr>
            <p:cNvPr id="14" name="MH_SubTitle_3"/>
            <p:cNvSpPr/>
            <p:nvPr>
              <p:custDataLst>
                <p:tags r:id="rId3"/>
              </p:custDataLst>
            </p:nvPr>
          </p:nvSpPr>
          <p:spPr>
            <a:xfrm>
              <a:off x="6400801" y="2170113"/>
              <a:ext cx="1412875" cy="1414462"/>
            </a:xfrm>
            <a:prstGeom prst="ellipse">
              <a:avLst/>
            </a:prstGeom>
            <a:solidFill>
              <a:srgbClr val="EBC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MH_Other_3"/>
            <p:cNvSpPr/>
            <p:nvPr>
              <p:custDataLst>
                <p:tags r:id="rId4"/>
              </p:custDataLst>
            </p:nvPr>
          </p:nvSpPr>
          <p:spPr>
            <a:xfrm>
              <a:off x="6264276" y="2046289"/>
              <a:ext cx="1685925" cy="1978025"/>
            </a:xfrm>
            <a:custGeom>
              <a:avLst/>
              <a:gdLst>
                <a:gd name="connsiteX0" fmla="*/ 1505188 w 1685110"/>
                <a:gd name="connsiteY0" fmla="*/ 1871330 h 1976954"/>
                <a:gd name="connsiteX1" fmla="*/ 1558001 w 1685110"/>
                <a:gd name="connsiteY1" fmla="*/ 1924142 h 1976954"/>
                <a:gd name="connsiteX2" fmla="*/ 1505188 w 1685110"/>
                <a:gd name="connsiteY2" fmla="*/ 1976954 h 1976954"/>
                <a:gd name="connsiteX3" fmla="*/ 1452376 w 1685110"/>
                <a:gd name="connsiteY3" fmla="*/ 1924142 h 1976954"/>
                <a:gd name="connsiteX4" fmla="*/ 1505188 w 1685110"/>
                <a:gd name="connsiteY4" fmla="*/ 1871330 h 1976954"/>
                <a:gd name="connsiteX5" fmla="*/ 179922 w 1685110"/>
                <a:gd name="connsiteY5" fmla="*/ 1871330 h 1976954"/>
                <a:gd name="connsiteX6" fmla="*/ 232734 w 1685110"/>
                <a:gd name="connsiteY6" fmla="*/ 1924142 h 1976954"/>
                <a:gd name="connsiteX7" fmla="*/ 179922 w 1685110"/>
                <a:gd name="connsiteY7" fmla="*/ 1976954 h 1976954"/>
                <a:gd name="connsiteX8" fmla="*/ 127109 w 1685110"/>
                <a:gd name="connsiteY8" fmla="*/ 1924142 h 1976954"/>
                <a:gd name="connsiteX9" fmla="*/ 179922 w 1685110"/>
                <a:gd name="connsiteY9" fmla="*/ 1871330 h 1976954"/>
                <a:gd name="connsiteX10" fmla="*/ 851064 w 1685110"/>
                <a:gd name="connsiteY10" fmla="*/ 0 h 1976954"/>
                <a:gd name="connsiteX11" fmla="*/ 1685110 w 1685110"/>
                <a:gd name="connsiteY11" fmla="*/ 834045 h 1976954"/>
                <a:gd name="connsiteX12" fmla="*/ 1317387 w 1685110"/>
                <a:gd name="connsiteY12" fmla="*/ 1525648 h 1976954"/>
                <a:gd name="connsiteX13" fmla="*/ 1204499 w 1685110"/>
                <a:gd name="connsiteY13" fmla="*/ 1586922 h 1976954"/>
                <a:gd name="connsiteX14" fmla="*/ 1205188 w 1685110"/>
                <a:gd name="connsiteY14" fmla="*/ 1587411 h 1976954"/>
                <a:gd name="connsiteX15" fmla="*/ 1096842 w 1685110"/>
                <a:gd name="connsiteY15" fmla="*/ 1920952 h 1976954"/>
                <a:gd name="connsiteX16" fmla="*/ 1437117 w 1685110"/>
                <a:gd name="connsiteY16" fmla="*/ 1940344 h 1976954"/>
                <a:gd name="connsiteX17" fmla="*/ 1439652 w 1685110"/>
                <a:gd name="connsiteY17" fmla="*/ 1959201 h 1976954"/>
                <a:gd name="connsiteX18" fmla="*/ 1078909 w 1685110"/>
                <a:gd name="connsiteY18" fmla="*/ 1931784 h 1976954"/>
                <a:gd name="connsiteX19" fmla="*/ 1188163 w 1685110"/>
                <a:gd name="connsiteY19" fmla="*/ 1575316 h 1976954"/>
                <a:gd name="connsiteX20" fmla="*/ 1189182 w 1685110"/>
                <a:gd name="connsiteY20" fmla="*/ 1576040 h 1976954"/>
                <a:gd name="connsiteX21" fmla="*/ 1307912 w 1685110"/>
                <a:gd name="connsiteY21" fmla="*/ 1511596 h 1976954"/>
                <a:gd name="connsiteX22" fmla="*/ 1668162 w 1685110"/>
                <a:gd name="connsiteY22" fmla="*/ 834045 h 1976954"/>
                <a:gd name="connsiteX23" fmla="*/ 851064 w 1685110"/>
                <a:gd name="connsiteY23" fmla="*/ 16948 h 1976954"/>
                <a:gd name="connsiteX24" fmla="*/ 842681 w 1685110"/>
                <a:gd name="connsiteY24" fmla="*/ 17793 h 1976954"/>
                <a:gd name="connsiteX25" fmla="*/ 842681 w 1685110"/>
                <a:gd name="connsiteY25" fmla="*/ 845 h 1976954"/>
                <a:gd name="connsiteX26" fmla="*/ 834046 w 1685110"/>
                <a:gd name="connsiteY26" fmla="*/ 0 h 1976954"/>
                <a:gd name="connsiteX27" fmla="*/ 842429 w 1685110"/>
                <a:gd name="connsiteY27" fmla="*/ 845 h 1976954"/>
                <a:gd name="connsiteX28" fmla="*/ 842429 w 1685110"/>
                <a:gd name="connsiteY28" fmla="*/ 17793 h 1976954"/>
                <a:gd name="connsiteX29" fmla="*/ 834046 w 1685110"/>
                <a:gd name="connsiteY29" fmla="*/ 16948 h 1976954"/>
                <a:gd name="connsiteX30" fmla="*/ 16948 w 1685110"/>
                <a:gd name="connsiteY30" fmla="*/ 834045 h 1976954"/>
                <a:gd name="connsiteX31" fmla="*/ 377198 w 1685110"/>
                <a:gd name="connsiteY31" fmla="*/ 1511596 h 1976954"/>
                <a:gd name="connsiteX32" fmla="*/ 495928 w 1685110"/>
                <a:gd name="connsiteY32" fmla="*/ 1576040 h 1976954"/>
                <a:gd name="connsiteX33" fmla="*/ 496947 w 1685110"/>
                <a:gd name="connsiteY33" fmla="*/ 1575316 h 1976954"/>
                <a:gd name="connsiteX34" fmla="*/ 606201 w 1685110"/>
                <a:gd name="connsiteY34" fmla="*/ 1931784 h 1976954"/>
                <a:gd name="connsiteX35" fmla="*/ 245458 w 1685110"/>
                <a:gd name="connsiteY35" fmla="*/ 1959201 h 1976954"/>
                <a:gd name="connsiteX36" fmla="*/ 247993 w 1685110"/>
                <a:gd name="connsiteY36" fmla="*/ 1940344 h 1976954"/>
                <a:gd name="connsiteX37" fmla="*/ 588268 w 1685110"/>
                <a:gd name="connsiteY37" fmla="*/ 1920952 h 1976954"/>
                <a:gd name="connsiteX38" fmla="*/ 479922 w 1685110"/>
                <a:gd name="connsiteY38" fmla="*/ 1587411 h 1976954"/>
                <a:gd name="connsiteX39" fmla="*/ 480611 w 1685110"/>
                <a:gd name="connsiteY39" fmla="*/ 1586922 h 1976954"/>
                <a:gd name="connsiteX40" fmla="*/ 367723 w 1685110"/>
                <a:gd name="connsiteY40" fmla="*/ 1525648 h 1976954"/>
                <a:gd name="connsiteX41" fmla="*/ 0 w 1685110"/>
                <a:gd name="connsiteY41" fmla="*/ 834045 h 1976954"/>
                <a:gd name="connsiteX42" fmla="*/ 834046 w 1685110"/>
                <a:gd name="connsiteY42" fmla="*/ 0 h 197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5110" h="1976954">
                  <a:moveTo>
                    <a:pt x="1505188" y="1871330"/>
                  </a:moveTo>
                  <a:cubicBezTo>
                    <a:pt x="1534356" y="1871330"/>
                    <a:pt x="1558001" y="1894974"/>
                    <a:pt x="1558001" y="1924142"/>
                  </a:cubicBezTo>
                  <a:cubicBezTo>
                    <a:pt x="1558001" y="1953309"/>
                    <a:pt x="1534356" y="1976954"/>
                    <a:pt x="1505188" y="1976954"/>
                  </a:cubicBezTo>
                  <a:cubicBezTo>
                    <a:pt x="1476021" y="1976954"/>
                    <a:pt x="1452376" y="1953309"/>
                    <a:pt x="1452376" y="1924142"/>
                  </a:cubicBezTo>
                  <a:cubicBezTo>
                    <a:pt x="1452376" y="1894974"/>
                    <a:pt x="1476021" y="1871330"/>
                    <a:pt x="1505188" y="1871330"/>
                  </a:cubicBezTo>
                  <a:close/>
                  <a:moveTo>
                    <a:pt x="179922" y="1871330"/>
                  </a:moveTo>
                  <a:cubicBezTo>
                    <a:pt x="209089" y="1871330"/>
                    <a:pt x="232734" y="1894974"/>
                    <a:pt x="232734" y="1924142"/>
                  </a:cubicBezTo>
                  <a:cubicBezTo>
                    <a:pt x="232734" y="1953309"/>
                    <a:pt x="209089" y="1976954"/>
                    <a:pt x="179922" y="1976954"/>
                  </a:cubicBezTo>
                  <a:cubicBezTo>
                    <a:pt x="150754" y="1976954"/>
                    <a:pt x="127109" y="1953309"/>
                    <a:pt x="127109" y="1924142"/>
                  </a:cubicBezTo>
                  <a:cubicBezTo>
                    <a:pt x="127109" y="1894974"/>
                    <a:pt x="150754" y="1871330"/>
                    <a:pt x="179922" y="1871330"/>
                  </a:cubicBezTo>
                  <a:close/>
                  <a:moveTo>
                    <a:pt x="851064" y="0"/>
                  </a:moveTo>
                  <a:cubicBezTo>
                    <a:pt x="1311695" y="0"/>
                    <a:pt x="1685110" y="373414"/>
                    <a:pt x="1685110" y="834045"/>
                  </a:cubicBezTo>
                  <a:cubicBezTo>
                    <a:pt x="1685110" y="1121940"/>
                    <a:pt x="1539245" y="1375765"/>
                    <a:pt x="1317387" y="1525648"/>
                  </a:cubicBezTo>
                  <a:lnTo>
                    <a:pt x="1204499" y="1586922"/>
                  </a:lnTo>
                  <a:lnTo>
                    <a:pt x="1205188" y="1587411"/>
                  </a:lnTo>
                  <a:cubicBezTo>
                    <a:pt x="1003994" y="1690931"/>
                    <a:pt x="953417" y="1846629"/>
                    <a:pt x="1096842" y="1920952"/>
                  </a:cubicBezTo>
                  <a:cubicBezTo>
                    <a:pt x="1177477" y="1962738"/>
                    <a:pt x="1305257" y="1970020"/>
                    <a:pt x="1437117" y="1940344"/>
                  </a:cubicBezTo>
                  <a:lnTo>
                    <a:pt x="1439652" y="1959201"/>
                  </a:lnTo>
                  <a:cubicBezTo>
                    <a:pt x="1299336" y="1990374"/>
                    <a:pt x="1163385" y="1980041"/>
                    <a:pt x="1078909" y="1931784"/>
                  </a:cubicBezTo>
                  <a:cubicBezTo>
                    <a:pt x="934232" y="1849137"/>
                    <a:pt x="984601" y="1684798"/>
                    <a:pt x="1188163" y="1575316"/>
                  </a:cubicBezTo>
                  <a:lnTo>
                    <a:pt x="1189182" y="1576040"/>
                  </a:lnTo>
                  <a:lnTo>
                    <a:pt x="1307912" y="1511596"/>
                  </a:lnTo>
                  <a:cubicBezTo>
                    <a:pt x="1525261" y="1364757"/>
                    <a:pt x="1668162" y="1116089"/>
                    <a:pt x="1668162" y="834045"/>
                  </a:cubicBezTo>
                  <a:cubicBezTo>
                    <a:pt x="1668162" y="382774"/>
                    <a:pt x="1302335" y="16948"/>
                    <a:pt x="851064" y="16948"/>
                  </a:cubicBezTo>
                  <a:lnTo>
                    <a:pt x="842681" y="17793"/>
                  </a:lnTo>
                  <a:lnTo>
                    <a:pt x="842681" y="845"/>
                  </a:lnTo>
                  <a:close/>
                  <a:moveTo>
                    <a:pt x="834046" y="0"/>
                  </a:moveTo>
                  <a:lnTo>
                    <a:pt x="842429" y="845"/>
                  </a:lnTo>
                  <a:lnTo>
                    <a:pt x="842429" y="17793"/>
                  </a:lnTo>
                  <a:lnTo>
                    <a:pt x="834046" y="16948"/>
                  </a:lnTo>
                  <a:cubicBezTo>
                    <a:pt x="382775" y="16948"/>
                    <a:pt x="16948" y="382774"/>
                    <a:pt x="16948" y="834045"/>
                  </a:cubicBezTo>
                  <a:cubicBezTo>
                    <a:pt x="16948" y="1116089"/>
                    <a:pt x="159849" y="1364757"/>
                    <a:pt x="377198" y="1511596"/>
                  </a:cubicBezTo>
                  <a:lnTo>
                    <a:pt x="495928" y="1576040"/>
                  </a:lnTo>
                  <a:lnTo>
                    <a:pt x="496947" y="1575316"/>
                  </a:lnTo>
                  <a:cubicBezTo>
                    <a:pt x="700509" y="1684798"/>
                    <a:pt x="750878" y="1849137"/>
                    <a:pt x="606201" y="1931784"/>
                  </a:cubicBezTo>
                  <a:cubicBezTo>
                    <a:pt x="521725" y="1980041"/>
                    <a:pt x="385774" y="1990374"/>
                    <a:pt x="245458" y="1959201"/>
                  </a:cubicBezTo>
                  <a:lnTo>
                    <a:pt x="247993" y="1940344"/>
                  </a:lnTo>
                  <a:cubicBezTo>
                    <a:pt x="379853" y="1970020"/>
                    <a:pt x="507633" y="1962738"/>
                    <a:pt x="588268" y="1920952"/>
                  </a:cubicBezTo>
                  <a:cubicBezTo>
                    <a:pt x="731693" y="1846629"/>
                    <a:pt x="681116" y="1690931"/>
                    <a:pt x="479922" y="1587411"/>
                  </a:cubicBezTo>
                  <a:lnTo>
                    <a:pt x="480611" y="1586922"/>
                  </a:lnTo>
                  <a:lnTo>
                    <a:pt x="367723" y="1525648"/>
                  </a:lnTo>
                  <a:cubicBezTo>
                    <a:pt x="145865" y="1375765"/>
                    <a:pt x="0" y="1121940"/>
                    <a:pt x="0" y="834045"/>
                  </a:cubicBezTo>
                  <a:cubicBezTo>
                    <a:pt x="0" y="373414"/>
                    <a:pt x="373415" y="0"/>
                    <a:pt x="8340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anchor="b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</a:rPr>
                <a:t>C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308975" y="2046289"/>
            <a:ext cx="1684338" cy="1978025"/>
            <a:chOff x="8308975" y="2046289"/>
            <a:chExt cx="1684338" cy="1978025"/>
          </a:xfrm>
        </p:grpSpPr>
        <p:sp>
          <p:nvSpPr>
            <p:cNvPr id="17" name="MH_SubTitle_4"/>
            <p:cNvSpPr/>
            <p:nvPr>
              <p:custDataLst>
                <p:tags r:id="rId1"/>
              </p:custDataLst>
            </p:nvPr>
          </p:nvSpPr>
          <p:spPr>
            <a:xfrm>
              <a:off x="8443913" y="2170113"/>
              <a:ext cx="1414462" cy="1414462"/>
            </a:xfrm>
            <a:prstGeom prst="ellipse">
              <a:avLst/>
            </a:prstGeom>
            <a:solidFill>
              <a:srgbClr val="BFE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TEXT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MH_Other_4"/>
            <p:cNvSpPr/>
            <p:nvPr>
              <p:custDataLst>
                <p:tags r:id="rId2"/>
              </p:custDataLst>
            </p:nvPr>
          </p:nvSpPr>
          <p:spPr>
            <a:xfrm>
              <a:off x="8308975" y="2046289"/>
              <a:ext cx="1684338" cy="1978025"/>
            </a:xfrm>
            <a:custGeom>
              <a:avLst/>
              <a:gdLst>
                <a:gd name="connsiteX0" fmla="*/ 1505188 w 1685110"/>
                <a:gd name="connsiteY0" fmla="*/ 1871330 h 1976954"/>
                <a:gd name="connsiteX1" fmla="*/ 1558001 w 1685110"/>
                <a:gd name="connsiteY1" fmla="*/ 1924142 h 1976954"/>
                <a:gd name="connsiteX2" fmla="*/ 1505188 w 1685110"/>
                <a:gd name="connsiteY2" fmla="*/ 1976954 h 1976954"/>
                <a:gd name="connsiteX3" fmla="*/ 1452376 w 1685110"/>
                <a:gd name="connsiteY3" fmla="*/ 1924142 h 1976954"/>
                <a:gd name="connsiteX4" fmla="*/ 1505188 w 1685110"/>
                <a:gd name="connsiteY4" fmla="*/ 1871330 h 1976954"/>
                <a:gd name="connsiteX5" fmla="*/ 179922 w 1685110"/>
                <a:gd name="connsiteY5" fmla="*/ 1871330 h 1976954"/>
                <a:gd name="connsiteX6" fmla="*/ 232734 w 1685110"/>
                <a:gd name="connsiteY6" fmla="*/ 1924142 h 1976954"/>
                <a:gd name="connsiteX7" fmla="*/ 179922 w 1685110"/>
                <a:gd name="connsiteY7" fmla="*/ 1976954 h 1976954"/>
                <a:gd name="connsiteX8" fmla="*/ 127109 w 1685110"/>
                <a:gd name="connsiteY8" fmla="*/ 1924142 h 1976954"/>
                <a:gd name="connsiteX9" fmla="*/ 179922 w 1685110"/>
                <a:gd name="connsiteY9" fmla="*/ 1871330 h 1976954"/>
                <a:gd name="connsiteX10" fmla="*/ 851064 w 1685110"/>
                <a:gd name="connsiteY10" fmla="*/ 0 h 1976954"/>
                <a:gd name="connsiteX11" fmla="*/ 1685110 w 1685110"/>
                <a:gd name="connsiteY11" fmla="*/ 834045 h 1976954"/>
                <a:gd name="connsiteX12" fmla="*/ 1317387 w 1685110"/>
                <a:gd name="connsiteY12" fmla="*/ 1525648 h 1976954"/>
                <a:gd name="connsiteX13" fmla="*/ 1204499 w 1685110"/>
                <a:gd name="connsiteY13" fmla="*/ 1586922 h 1976954"/>
                <a:gd name="connsiteX14" fmla="*/ 1205188 w 1685110"/>
                <a:gd name="connsiteY14" fmla="*/ 1587411 h 1976954"/>
                <a:gd name="connsiteX15" fmla="*/ 1096842 w 1685110"/>
                <a:gd name="connsiteY15" fmla="*/ 1920952 h 1976954"/>
                <a:gd name="connsiteX16" fmla="*/ 1437117 w 1685110"/>
                <a:gd name="connsiteY16" fmla="*/ 1940344 h 1976954"/>
                <a:gd name="connsiteX17" fmla="*/ 1439652 w 1685110"/>
                <a:gd name="connsiteY17" fmla="*/ 1959201 h 1976954"/>
                <a:gd name="connsiteX18" fmla="*/ 1078909 w 1685110"/>
                <a:gd name="connsiteY18" fmla="*/ 1931784 h 1976954"/>
                <a:gd name="connsiteX19" fmla="*/ 1188163 w 1685110"/>
                <a:gd name="connsiteY19" fmla="*/ 1575316 h 1976954"/>
                <a:gd name="connsiteX20" fmla="*/ 1189182 w 1685110"/>
                <a:gd name="connsiteY20" fmla="*/ 1576040 h 1976954"/>
                <a:gd name="connsiteX21" fmla="*/ 1307912 w 1685110"/>
                <a:gd name="connsiteY21" fmla="*/ 1511596 h 1976954"/>
                <a:gd name="connsiteX22" fmla="*/ 1668162 w 1685110"/>
                <a:gd name="connsiteY22" fmla="*/ 834045 h 1976954"/>
                <a:gd name="connsiteX23" fmla="*/ 851064 w 1685110"/>
                <a:gd name="connsiteY23" fmla="*/ 16948 h 1976954"/>
                <a:gd name="connsiteX24" fmla="*/ 842681 w 1685110"/>
                <a:gd name="connsiteY24" fmla="*/ 17793 h 1976954"/>
                <a:gd name="connsiteX25" fmla="*/ 842681 w 1685110"/>
                <a:gd name="connsiteY25" fmla="*/ 845 h 1976954"/>
                <a:gd name="connsiteX26" fmla="*/ 834046 w 1685110"/>
                <a:gd name="connsiteY26" fmla="*/ 0 h 1976954"/>
                <a:gd name="connsiteX27" fmla="*/ 842429 w 1685110"/>
                <a:gd name="connsiteY27" fmla="*/ 845 h 1976954"/>
                <a:gd name="connsiteX28" fmla="*/ 842429 w 1685110"/>
                <a:gd name="connsiteY28" fmla="*/ 17793 h 1976954"/>
                <a:gd name="connsiteX29" fmla="*/ 834046 w 1685110"/>
                <a:gd name="connsiteY29" fmla="*/ 16948 h 1976954"/>
                <a:gd name="connsiteX30" fmla="*/ 16948 w 1685110"/>
                <a:gd name="connsiteY30" fmla="*/ 834045 h 1976954"/>
                <a:gd name="connsiteX31" fmla="*/ 377198 w 1685110"/>
                <a:gd name="connsiteY31" fmla="*/ 1511596 h 1976954"/>
                <a:gd name="connsiteX32" fmla="*/ 495928 w 1685110"/>
                <a:gd name="connsiteY32" fmla="*/ 1576040 h 1976954"/>
                <a:gd name="connsiteX33" fmla="*/ 496947 w 1685110"/>
                <a:gd name="connsiteY33" fmla="*/ 1575316 h 1976954"/>
                <a:gd name="connsiteX34" fmla="*/ 606201 w 1685110"/>
                <a:gd name="connsiteY34" fmla="*/ 1931784 h 1976954"/>
                <a:gd name="connsiteX35" fmla="*/ 245458 w 1685110"/>
                <a:gd name="connsiteY35" fmla="*/ 1959201 h 1976954"/>
                <a:gd name="connsiteX36" fmla="*/ 247993 w 1685110"/>
                <a:gd name="connsiteY36" fmla="*/ 1940344 h 1976954"/>
                <a:gd name="connsiteX37" fmla="*/ 588268 w 1685110"/>
                <a:gd name="connsiteY37" fmla="*/ 1920952 h 1976954"/>
                <a:gd name="connsiteX38" fmla="*/ 479922 w 1685110"/>
                <a:gd name="connsiteY38" fmla="*/ 1587411 h 1976954"/>
                <a:gd name="connsiteX39" fmla="*/ 480611 w 1685110"/>
                <a:gd name="connsiteY39" fmla="*/ 1586922 h 1976954"/>
                <a:gd name="connsiteX40" fmla="*/ 367723 w 1685110"/>
                <a:gd name="connsiteY40" fmla="*/ 1525648 h 1976954"/>
                <a:gd name="connsiteX41" fmla="*/ 0 w 1685110"/>
                <a:gd name="connsiteY41" fmla="*/ 834045 h 1976954"/>
                <a:gd name="connsiteX42" fmla="*/ 834046 w 1685110"/>
                <a:gd name="connsiteY42" fmla="*/ 0 h 1976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5110" h="1976954">
                  <a:moveTo>
                    <a:pt x="1505188" y="1871330"/>
                  </a:moveTo>
                  <a:cubicBezTo>
                    <a:pt x="1534356" y="1871330"/>
                    <a:pt x="1558001" y="1894974"/>
                    <a:pt x="1558001" y="1924142"/>
                  </a:cubicBezTo>
                  <a:cubicBezTo>
                    <a:pt x="1558001" y="1953309"/>
                    <a:pt x="1534356" y="1976954"/>
                    <a:pt x="1505188" y="1976954"/>
                  </a:cubicBezTo>
                  <a:cubicBezTo>
                    <a:pt x="1476021" y="1976954"/>
                    <a:pt x="1452376" y="1953309"/>
                    <a:pt x="1452376" y="1924142"/>
                  </a:cubicBezTo>
                  <a:cubicBezTo>
                    <a:pt x="1452376" y="1894974"/>
                    <a:pt x="1476021" y="1871330"/>
                    <a:pt x="1505188" y="1871330"/>
                  </a:cubicBezTo>
                  <a:close/>
                  <a:moveTo>
                    <a:pt x="179922" y="1871330"/>
                  </a:moveTo>
                  <a:cubicBezTo>
                    <a:pt x="209089" y="1871330"/>
                    <a:pt x="232734" y="1894974"/>
                    <a:pt x="232734" y="1924142"/>
                  </a:cubicBezTo>
                  <a:cubicBezTo>
                    <a:pt x="232734" y="1953309"/>
                    <a:pt x="209089" y="1976954"/>
                    <a:pt x="179922" y="1976954"/>
                  </a:cubicBezTo>
                  <a:cubicBezTo>
                    <a:pt x="150754" y="1976954"/>
                    <a:pt x="127109" y="1953309"/>
                    <a:pt x="127109" y="1924142"/>
                  </a:cubicBezTo>
                  <a:cubicBezTo>
                    <a:pt x="127109" y="1894974"/>
                    <a:pt x="150754" y="1871330"/>
                    <a:pt x="179922" y="1871330"/>
                  </a:cubicBezTo>
                  <a:close/>
                  <a:moveTo>
                    <a:pt x="851064" y="0"/>
                  </a:moveTo>
                  <a:cubicBezTo>
                    <a:pt x="1311695" y="0"/>
                    <a:pt x="1685110" y="373414"/>
                    <a:pt x="1685110" y="834045"/>
                  </a:cubicBezTo>
                  <a:cubicBezTo>
                    <a:pt x="1685110" y="1121940"/>
                    <a:pt x="1539245" y="1375765"/>
                    <a:pt x="1317387" y="1525648"/>
                  </a:cubicBezTo>
                  <a:lnTo>
                    <a:pt x="1204499" y="1586922"/>
                  </a:lnTo>
                  <a:lnTo>
                    <a:pt x="1205188" y="1587411"/>
                  </a:lnTo>
                  <a:cubicBezTo>
                    <a:pt x="1003994" y="1690931"/>
                    <a:pt x="953417" y="1846629"/>
                    <a:pt x="1096842" y="1920952"/>
                  </a:cubicBezTo>
                  <a:cubicBezTo>
                    <a:pt x="1177477" y="1962738"/>
                    <a:pt x="1305257" y="1970020"/>
                    <a:pt x="1437117" y="1940344"/>
                  </a:cubicBezTo>
                  <a:lnTo>
                    <a:pt x="1439652" y="1959201"/>
                  </a:lnTo>
                  <a:cubicBezTo>
                    <a:pt x="1299336" y="1990374"/>
                    <a:pt x="1163385" y="1980041"/>
                    <a:pt x="1078909" y="1931784"/>
                  </a:cubicBezTo>
                  <a:cubicBezTo>
                    <a:pt x="934232" y="1849137"/>
                    <a:pt x="984601" y="1684798"/>
                    <a:pt x="1188163" y="1575316"/>
                  </a:cubicBezTo>
                  <a:lnTo>
                    <a:pt x="1189182" y="1576040"/>
                  </a:lnTo>
                  <a:lnTo>
                    <a:pt x="1307912" y="1511596"/>
                  </a:lnTo>
                  <a:cubicBezTo>
                    <a:pt x="1525261" y="1364757"/>
                    <a:pt x="1668162" y="1116089"/>
                    <a:pt x="1668162" y="834045"/>
                  </a:cubicBezTo>
                  <a:cubicBezTo>
                    <a:pt x="1668162" y="382774"/>
                    <a:pt x="1302335" y="16948"/>
                    <a:pt x="851064" y="16948"/>
                  </a:cubicBezTo>
                  <a:lnTo>
                    <a:pt x="842681" y="17793"/>
                  </a:lnTo>
                  <a:lnTo>
                    <a:pt x="842681" y="845"/>
                  </a:lnTo>
                  <a:close/>
                  <a:moveTo>
                    <a:pt x="834046" y="0"/>
                  </a:moveTo>
                  <a:lnTo>
                    <a:pt x="842429" y="845"/>
                  </a:lnTo>
                  <a:lnTo>
                    <a:pt x="842429" y="17793"/>
                  </a:lnTo>
                  <a:lnTo>
                    <a:pt x="834046" y="16948"/>
                  </a:lnTo>
                  <a:cubicBezTo>
                    <a:pt x="382775" y="16948"/>
                    <a:pt x="16948" y="382774"/>
                    <a:pt x="16948" y="834045"/>
                  </a:cubicBezTo>
                  <a:cubicBezTo>
                    <a:pt x="16948" y="1116089"/>
                    <a:pt x="159849" y="1364757"/>
                    <a:pt x="377198" y="1511596"/>
                  </a:cubicBezTo>
                  <a:lnTo>
                    <a:pt x="495928" y="1576040"/>
                  </a:lnTo>
                  <a:lnTo>
                    <a:pt x="496947" y="1575316"/>
                  </a:lnTo>
                  <a:cubicBezTo>
                    <a:pt x="700509" y="1684798"/>
                    <a:pt x="750878" y="1849137"/>
                    <a:pt x="606201" y="1931784"/>
                  </a:cubicBezTo>
                  <a:cubicBezTo>
                    <a:pt x="521725" y="1980041"/>
                    <a:pt x="385774" y="1990374"/>
                    <a:pt x="245458" y="1959201"/>
                  </a:cubicBezTo>
                  <a:lnTo>
                    <a:pt x="247993" y="1940344"/>
                  </a:lnTo>
                  <a:cubicBezTo>
                    <a:pt x="379853" y="1970020"/>
                    <a:pt x="507633" y="1962738"/>
                    <a:pt x="588268" y="1920952"/>
                  </a:cubicBezTo>
                  <a:cubicBezTo>
                    <a:pt x="731693" y="1846629"/>
                    <a:pt x="681116" y="1690931"/>
                    <a:pt x="479922" y="1587411"/>
                  </a:cubicBezTo>
                  <a:lnTo>
                    <a:pt x="480611" y="1586922"/>
                  </a:lnTo>
                  <a:lnTo>
                    <a:pt x="367723" y="1525648"/>
                  </a:lnTo>
                  <a:cubicBezTo>
                    <a:pt x="145865" y="1375765"/>
                    <a:pt x="0" y="1121940"/>
                    <a:pt x="0" y="834045"/>
                  </a:cubicBezTo>
                  <a:cubicBezTo>
                    <a:pt x="0" y="373414"/>
                    <a:pt x="373415" y="0"/>
                    <a:pt x="83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BFE0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anchor="b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bg1"/>
                  </a:solidFill>
                </a:rPr>
                <a:t>D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42"/>
          <p:cNvSpPr/>
          <p:nvPr/>
        </p:nvSpPr>
        <p:spPr>
          <a:xfrm>
            <a:off x="2051051" y="4340932"/>
            <a:ext cx="1933573" cy="129984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kern="0" dirty="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粘贴。</a:t>
            </a:r>
            <a:endParaRPr lang="zh-CN" altLang="en-US" sz="1400" kern="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42"/>
          <p:cNvSpPr/>
          <p:nvPr/>
        </p:nvSpPr>
        <p:spPr>
          <a:xfrm>
            <a:off x="4095751" y="4340931"/>
            <a:ext cx="1933573" cy="174554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21" name="Rectangle 42"/>
          <p:cNvSpPr/>
          <p:nvPr/>
        </p:nvSpPr>
        <p:spPr>
          <a:xfrm>
            <a:off x="6140451" y="4340930"/>
            <a:ext cx="1933573" cy="174554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22" name="Rectangle 42"/>
          <p:cNvSpPr/>
          <p:nvPr/>
        </p:nvSpPr>
        <p:spPr>
          <a:xfrm>
            <a:off x="8185151" y="4340929"/>
            <a:ext cx="1933573" cy="174554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>
              <a:lnSpc>
                <a:spcPct val="130000"/>
              </a:lnSpc>
              <a:defRPr/>
            </a:pPr>
            <a:r>
              <a:rPr lang="zh-CN" altLang="en-US" sz="1400" kern="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320859">
            <a:off x="-947191" y="-1940568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9638313" y="3863952"/>
            <a:ext cx="3574117" cy="343824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4647416" y="766743"/>
            <a:ext cx="1254253" cy="1285409"/>
            <a:chOff x="1444276" y="2655742"/>
            <a:chExt cx="1122665" cy="1150552"/>
          </a:xfrm>
        </p:grpSpPr>
        <p:grpSp>
          <p:nvGrpSpPr>
            <p:cNvPr id="48" name="组合 47"/>
            <p:cNvGrpSpPr/>
            <p:nvPr/>
          </p:nvGrpSpPr>
          <p:grpSpPr>
            <a:xfrm>
              <a:off x="1444276" y="2683629"/>
              <a:ext cx="1122665" cy="1122665"/>
              <a:chOff x="1907704" y="1131590"/>
              <a:chExt cx="1008112" cy="1008112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51" name="直接连接符 50"/>
              <p:cNvCxnSpPr>
                <a:stCxn id="50" idx="1"/>
                <a:endCxn id="50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>
                <a:stCxn id="50" idx="0"/>
                <a:endCxn id="50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1460979" y="2655742"/>
              <a:ext cx="1029058" cy="111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8390">
                <a:defRPr/>
              </a:pPr>
              <a:r>
                <a:rPr lang="zh-CN" altLang="en-US" sz="7500" b="1" kern="0" dirty="0" smtClean="0">
                  <a:solidFill>
                    <a:srgbClr val="98CCEF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目</a:t>
              </a:r>
              <a:endParaRPr lang="zh-CN" altLang="en-US" sz="7500" b="1" kern="0" dirty="0">
                <a:solidFill>
                  <a:srgbClr val="98CCEF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428935" y="758772"/>
            <a:ext cx="1254253" cy="1319357"/>
            <a:chOff x="2902416" y="2649105"/>
            <a:chExt cx="1122665" cy="1180939"/>
          </a:xfrm>
        </p:grpSpPr>
        <p:sp>
          <p:nvSpPr>
            <p:cNvPr id="54" name="TextBox 53"/>
            <p:cNvSpPr txBox="1"/>
            <p:nvPr/>
          </p:nvSpPr>
          <p:spPr>
            <a:xfrm>
              <a:off x="2933968" y="2649105"/>
              <a:ext cx="1029058" cy="111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8390">
                <a:defRPr/>
              </a:pPr>
              <a:r>
                <a:rPr lang="zh-CN" altLang="en-US" sz="7500" b="1" kern="0" dirty="0">
                  <a:solidFill>
                    <a:srgbClr val="EBCDE2"/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录</a:t>
              </a: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2902416" y="2707379"/>
              <a:ext cx="1122665" cy="1122665"/>
              <a:chOff x="1907704" y="1131590"/>
              <a:chExt cx="1008112" cy="1008112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1907704" y="1131590"/>
                <a:ext cx="1008112" cy="1008112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alpha val="79000"/>
                    </a:schemeClr>
                  </a:solidFill>
                </a:endParaRPr>
              </a:p>
            </p:txBody>
          </p:sp>
          <p:cxnSp>
            <p:nvCxnSpPr>
              <p:cNvPr id="57" name="直接连接符 56"/>
              <p:cNvCxnSpPr>
                <a:stCxn id="56" idx="1"/>
                <a:endCxn id="56" idx="3"/>
              </p:cNvCxnSpPr>
              <p:nvPr/>
            </p:nvCxnSpPr>
            <p:spPr>
              <a:xfrm>
                <a:off x="1907704" y="1635646"/>
                <a:ext cx="1008112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>
                <a:stCxn id="56" idx="0"/>
                <a:endCxn id="56" idx="2"/>
              </p:cNvCxnSpPr>
              <p:nvPr/>
            </p:nvCxnSpPr>
            <p:spPr>
              <a:xfrm>
                <a:off x="2411760" y="1131590"/>
                <a:ext cx="0" cy="1008112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  <a:alpha val="5019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组合 71"/>
          <p:cNvGrpSpPr/>
          <p:nvPr/>
        </p:nvGrpSpPr>
        <p:grpSpPr>
          <a:xfrm>
            <a:off x="3829967" y="2260720"/>
            <a:ext cx="891866" cy="873563"/>
            <a:chOff x="3620985" y="1717006"/>
            <a:chExt cx="1010329" cy="989595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74" name="文本框 35"/>
            <p:cNvSpPr txBox="1"/>
            <p:nvPr/>
          </p:nvSpPr>
          <p:spPr>
            <a:xfrm>
              <a:off x="3850085" y="1825266"/>
              <a:ext cx="470687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829967" y="3294894"/>
            <a:ext cx="891866" cy="873563"/>
            <a:chOff x="3620985" y="1717006"/>
            <a:chExt cx="1010329" cy="989595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77" name="文本框 39"/>
            <p:cNvSpPr txBox="1"/>
            <p:nvPr/>
          </p:nvSpPr>
          <p:spPr>
            <a:xfrm>
              <a:off x="3850085" y="1813381"/>
              <a:ext cx="479768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829967" y="4329068"/>
            <a:ext cx="891866" cy="873563"/>
            <a:chOff x="3620985" y="1717006"/>
            <a:chExt cx="1010329" cy="98959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80" name="文本框 45"/>
            <p:cNvSpPr txBox="1"/>
            <p:nvPr/>
          </p:nvSpPr>
          <p:spPr>
            <a:xfrm>
              <a:off x="3850085" y="1806695"/>
              <a:ext cx="474319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3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829967" y="5363243"/>
            <a:ext cx="891866" cy="873563"/>
            <a:chOff x="3620985" y="1717006"/>
            <a:chExt cx="1010329" cy="989595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83" name="文本框 48"/>
            <p:cNvSpPr txBox="1"/>
            <p:nvPr/>
          </p:nvSpPr>
          <p:spPr>
            <a:xfrm>
              <a:off x="3850085" y="1777972"/>
              <a:ext cx="479768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84" name="矩形 83"/>
          <p:cNvSpPr/>
          <p:nvPr/>
        </p:nvSpPr>
        <p:spPr>
          <a:xfrm>
            <a:off x="4805407" y="24359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85" name="矩形 84"/>
          <p:cNvSpPr/>
          <p:nvPr/>
        </p:nvSpPr>
        <p:spPr>
          <a:xfrm>
            <a:off x="4805407" y="347820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86" name="矩形 85"/>
          <p:cNvSpPr/>
          <p:nvPr/>
        </p:nvSpPr>
        <p:spPr>
          <a:xfrm>
            <a:off x="4805407" y="455998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87" name="矩形 86"/>
          <p:cNvSpPr/>
          <p:nvPr/>
        </p:nvSpPr>
        <p:spPr>
          <a:xfrm>
            <a:off x="4805407" y="554923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320859">
            <a:off x="-947191" y="-1940568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9638313" y="3863952"/>
            <a:ext cx="3574117" cy="34382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829967" y="2260720"/>
            <a:ext cx="891866" cy="873563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5" name="文本框 35"/>
            <p:cNvSpPr txBox="1"/>
            <p:nvPr/>
          </p:nvSpPr>
          <p:spPr>
            <a:xfrm>
              <a:off x="3850085" y="1825266"/>
              <a:ext cx="479768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4805407" y="24359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38" name="Rectangle 4"/>
          <p:cNvSpPr txBox="1">
            <a:spLocks noChangeArrowheads="1"/>
          </p:cNvSpPr>
          <p:nvPr/>
        </p:nvSpPr>
        <p:spPr bwMode="auto">
          <a:xfrm>
            <a:off x="3978444" y="3461000"/>
            <a:ext cx="553322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创意可爱风，幼儿园教学课件，幼儿教育专用</a:t>
            </a:r>
            <a:r>
              <a:rPr lang="en-US" altLang="zh-CN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PPT</a:t>
            </a:r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创意模板</a:t>
            </a:r>
            <a:endParaRPr lang="zh-CN" altLang="en-US" sz="16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grpSp>
        <p:nvGrpSpPr>
          <p:cNvPr id="39" name="Group 97"/>
          <p:cNvGrpSpPr/>
          <p:nvPr/>
        </p:nvGrpSpPr>
        <p:grpSpPr>
          <a:xfrm>
            <a:off x="3961167" y="3202549"/>
            <a:ext cx="5554189" cy="127314"/>
            <a:chOff x="6011540" y="3627717"/>
            <a:chExt cx="4449974" cy="155295"/>
          </a:xfrm>
          <a:solidFill>
            <a:schemeClr val="accent1"/>
          </a:solidFill>
        </p:grpSpPr>
        <p:sp>
          <p:nvSpPr>
            <p:cNvPr id="40" name="Freeform 5"/>
            <p:cNvSpPr/>
            <p:nvPr/>
          </p:nvSpPr>
          <p:spPr bwMode="auto">
            <a:xfrm>
              <a:off x="601154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606244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612116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617206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622991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627994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63378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12"/>
            <p:cNvSpPr/>
            <p:nvPr/>
          </p:nvSpPr>
          <p:spPr bwMode="auto">
            <a:xfrm>
              <a:off x="638783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13"/>
            <p:cNvSpPr/>
            <p:nvPr/>
          </p:nvSpPr>
          <p:spPr bwMode="auto">
            <a:xfrm>
              <a:off x="64456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14"/>
            <p:cNvSpPr/>
            <p:nvPr/>
          </p:nvSpPr>
          <p:spPr bwMode="auto">
            <a:xfrm>
              <a:off x="64965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15"/>
            <p:cNvSpPr/>
            <p:nvPr/>
          </p:nvSpPr>
          <p:spPr bwMode="auto">
            <a:xfrm>
              <a:off x="654748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16"/>
            <p:cNvSpPr/>
            <p:nvPr/>
          </p:nvSpPr>
          <p:spPr bwMode="auto">
            <a:xfrm>
              <a:off x="659751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17"/>
            <p:cNvSpPr/>
            <p:nvPr/>
          </p:nvSpPr>
          <p:spPr bwMode="auto">
            <a:xfrm>
              <a:off x="664754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18"/>
            <p:cNvSpPr/>
            <p:nvPr/>
          </p:nvSpPr>
          <p:spPr bwMode="auto">
            <a:xfrm>
              <a:off x="669758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Freeform 19"/>
            <p:cNvSpPr/>
            <p:nvPr/>
          </p:nvSpPr>
          <p:spPr bwMode="auto">
            <a:xfrm>
              <a:off x="674761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20"/>
            <p:cNvSpPr/>
            <p:nvPr/>
          </p:nvSpPr>
          <p:spPr bwMode="auto">
            <a:xfrm>
              <a:off x="679764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21"/>
            <p:cNvSpPr/>
            <p:nvPr/>
          </p:nvSpPr>
          <p:spPr bwMode="auto">
            <a:xfrm>
              <a:off x="68476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22"/>
            <p:cNvSpPr/>
            <p:nvPr/>
          </p:nvSpPr>
          <p:spPr bwMode="auto">
            <a:xfrm>
              <a:off x="68985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23"/>
            <p:cNvSpPr/>
            <p:nvPr/>
          </p:nvSpPr>
          <p:spPr bwMode="auto">
            <a:xfrm>
              <a:off x="694947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24"/>
            <p:cNvSpPr/>
            <p:nvPr/>
          </p:nvSpPr>
          <p:spPr bwMode="auto">
            <a:xfrm>
              <a:off x="699950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25"/>
            <p:cNvSpPr/>
            <p:nvPr/>
          </p:nvSpPr>
          <p:spPr bwMode="auto">
            <a:xfrm>
              <a:off x="704953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26"/>
            <p:cNvSpPr/>
            <p:nvPr/>
          </p:nvSpPr>
          <p:spPr bwMode="auto">
            <a:xfrm>
              <a:off x="709956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27"/>
            <p:cNvSpPr/>
            <p:nvPr/>
          </p:nvSpPr>
          <p:spPr bwMode="auto">
            <a:xfrm>
              <a:off x="714959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719962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72496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73005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31"/>
            <p:cNvSpPr/>
            <p:nvPr/>
          </p:nvSpPr>
          <p:spPr bwMode="auto">
            <a:xfrm>
              <a:off x="735145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32"/>
            <p:cNvSpPr/>
            <p:nvPr/>
          </p:nvSpPr>
          <p:spPr bwMode="auto">
            <a:xfrm>
              <a:off x="740149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745152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750155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755158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36"/>
            <p:cNvSpPr/>
            <p:nvPr/>
          </p:nvSpPr>
          <p:spPr bwMode="auto">
            <a:xfrm>
              <a:off x="76016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37"/>
            <p:cNvSpPr/>
            <p:nvPr/>
          </p:nvSpPr>
          <p:spPr bwMode="auto">
            <a:xfrm>
              <a:off x="76525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770341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775431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780434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785437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790440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43"/>
            <p:cNvSpPr/>
            <p:nvPr/>
          </p:nvSpPr>
          <p:spPr bwMode="auto">
            <a:xfrm>
              <a:off x="795443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44"/>
            <p:cNvSpPr/>
            <p:nvPr/>
          </p:nvSpPr>
          <p:spPr bwMode="auto">
            <a:xfrm>
              <a:off x="80044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45"/>
            <p:cNvSpPr/>
            <p:nvPr/>
          </p:nvSpPr>
          <p:spPr bwMode="auto">
            <a:xfrm>
              <a:off x="80553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46"/>
            <p:cNvSpPr/>
            <p:nvPr/>
          </p:nvSpPr>
          <p:spPr bwMode="auto">
            <a:xfrm>
              <a:off x="810626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5"/>
            <p:cNvSpPr/>
            <p:nvPr/>
          </p:nvSpPr>
          <p:spPr bwMode="auto">
            <a:xfrm>
              <a:off x="815630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6"/>
            <p:cNvSpPr/>
            <p:nvPr/>
          </p:nvSpPr>
          <p:spPr bwMode="auto">
            <a:xfrm>
              <a:off x="820720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7"/>
            <p:cNvSpPr/>
            <p:nvPr/>
          </p:nvSpPr>
          <p:spPr bwMode="auto">
            <a:xfrm>
              <a:off x="826592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8"/>
            <p:cNvSpPr/>
            <p:nvPr/>
          </p:nvSpPr>
          <p:spPr bwMode="auto">
            <a:xfrm>
              <a:off x="831682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9"/>
            <p:cNvSpPr/>
            <p:nvPr/>
          </p:nvSpPr>
          <p:spPr bwMode="auto">
            <a:xfrm>
              <a:off x="837467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0"/>
            <p:cNvSpPr/>
            <p:nvPr/>
          </p:nvSpPr>
          <p:spPr bwMode="auto">
            <a:xfrm>
              <a:off x="842470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1"/>
            <p:cNvSpPr/>
            <p:nvPr/>
          </p:nvSpPr>
          <p:spPr bwMode="auto">
            <a:xfrm>
              <a:off x="848256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"/>
            <p:cNvSpPr/>
            <p:nvPr/>
          </p:nvSpPr>
          <p:spPr bwMode="auto">
            <a:xfrm>
              <a:off x="853259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3"/>
            <p:cNvSpPr/>
            <p:nvPr/>
          </p:nvSpPr>
          <p:spPr bwMode="auto">
            <a:xfrm>
              <a:off x="85904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4"/>
            <p:cNvSpPr/>
            <p:nvPr/>
          </p:nvSpPr>
          <p:spPr bwMode="auto">
            <a:xfrm>
              <a:off x="86413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5"/>
            <p:cNvSpPr/>
            <p:nvPr/>
          </p:nvSpPr>
          <p:spPr bwMode="auto">
            <a:xfrm>
              <a:off x="869224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6"/>
            <p:cNvSpPr/>
            <p:nvPr/>
          </p:nvSpPr>
          <p:spPr bwMode="auto">
            <a:xfrm>
              <a:off x="874227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7"/>
            <p:cNvSpPr/>
            <p:nvPr/>
          </p:nvSpPr>
          <p:spPr bwMode="auto">
            <a:xfrm>
              <a:off x="879230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8"/>
            <p:cNvSpPr/>
            <p:nvPr/>
          </p:nvSpPr>
          <p:spPr bwMode="auto">
            <a:xfrm>
              <a:off x="884234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4" name="Freeform 19"/>
            <p:cNvSpPr/>
            <p:nvPr/>
          </p:nvSpPr>
          <p:spPr bwMode="auto">
            <a:xfrm>
              <a:off x="889237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5" name="Freeform 20"/>
            <p:cNvSpPr/>
            <p:nvPr/>
          </p:nvSpPr>
          <p:spPr bwMode="auto">
            <a:xfrm>
              <a:off x="89424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6" name="Freeform 21"/>
            <p:cNvSpPr/>
            <p:nvPr/>
          </p:nvSpPr>
          <p:spPr bwMode="auto">
            <a:xfrm>
              <a:off x="89924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7" name="Freeform 22"/>
            <p:cNvSpPr/>
            <p:nvPr/>
          </p:nvSpPr>
          <p:spPr bwMode="auto">
            <a:xfrm>
              <a:off x="90433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8" name="Freeform 23"/>
            <p:cNvSpPr/>
            <p:nvPr/>
          </p:nvSpPr>
          <p:spPr bwMode="auto">
            <a:xfrm>
              <a:off x="909423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9" name="Freeform 24"/>
            <p:cNvSpPr/>
            <p:nvPr/>
          </p:nvSpPr>
          <p:spPr bwMode="auto">
            <a:xfrm>
              <a:off x="914426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0" name="Freeform 25"/>
            <p:cNvSpPr/>
            <p:nvPr/>
          </p:nvSpPr>
          <p:spPr bwMode="auto">
            <a:xfrm>
              <a:off x="919429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1" name="Freeform 26"/>
            <p:cNvSpPr/>
            <p:nvPr/>
          </p:nvSpPr>
          <p:spPr bwMode="auto">
            <a:xfrm>
              <a:off x="924432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2" name="Freeform 27"/>
            <p:cNvSpPr/>
            <p:nvPr/>
          </p:nvSpPr>
          <p:spPr bwMode="auto">
            <a:xfrm>
              <a:off x="929435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3" name="Freeform 28"/>
            <p:cNvSpPr/>
            <p:nvPr/>
          </p:nvSpPr>
          <p:spPr bwMode="auto">
            <a:xfrm>
              <a:off x="934438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4" name="Freeform 29"/>
            <p:cNvSpPr/>
            <p:nvPr/>
          </p:nvSpPr>
          <p:spPr bwMode="auto">
            <a:xfrm>
              <a:off x="93944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5" name="Freeform 30"/>
            <p:cNvSpPr/>
            <p:nvPr/>
          </p:nvSpPr>
          <p:spPr bwMode="auto">
            <a:xfrm>
              <a:off x="94453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6" name="Freeform 31"/>
            <p:cNvSpPr/>
            <p:nvPr/>
          </p:nvSpPr>
          <p:spPr bwMode="auto">
            <a:xfrm>
              <a:off x="949621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7" name="Freeform 32"/>
            <p:cNvSpPr/>
            <p:nvPr/>
          </p:nvSpPr>
          <p:spPr bwMode="auto">
            <a:xfrm>
              <a:off x="954625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8" name="Freeform 33"/>
            <p:cNvSpPr/>
            <p:nvPr/>
          </p:nvSpPr>
          <p:spPr bwMode="auto">
            <a:xfrm>
              <a:off x="959628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9" name="Freeform 34"/>
            <p:cNvSpPr/>
            <p:nvPr/>
          </p:nvSpPr>
          <p:spPr bwMode="auto">
            <a:xfrm>
              <a:off x="964631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0" name="Freeform 35"/>
            <p:cNvSpPr/>
            <p:nvPr/>
          </p:nvSpPr>
          <p:spPr bwMode="auto">
            <a:xfrm>
              <a:off x="969634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1" name="Freeform 36"/>
            <p:cNvSpPr/>
            <p:nvPr/>
          </p:nvSpPr>
          <p:spPr bwMode="auto">
            <a:xfrm>
              <a:off x="97463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2" name="Freeform 37"/>
            <p:cNvSpPr/>
            <p:nvPr/>
          </p:nvSpPr>
          <p:spPr bwMode="auto">
            <a:xfrm>
              <a:off x="97972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3" name="Freeform 38"/>
            <p:cNvSpPr/>
            <p:nvPr/>
          </p:nvSpPr>
          <p:spPr bwMode="auto">
            <a:xfrm>
              <a:off x="984817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4" name="Freeform 39"/>
            <p:cNvSpPr/>
            <p:nvPr/>
          </p:nvSpPr>
          <p:spPr bwMode="auto">
            <a:xfrm>
              <a:off x="989907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5" name="Freeform 40"/>
            <p:cNvSpPr/>
            <p:nvPr/>
          </p:nvSpPr>
          <p:spPr bwMode="auto">
            <a:xfrm>
              <a:off x="994910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6" name="Freeform 41"/>
            <p:cNvSpPr/>
            <p:nvPr/>
          </p:nvSpPr>
          <p:spPr bwMode="auto">
            <a:xfrm>
              <a:off x="999913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7" name="Freeform 42"/>
            <p:cNvSpPr/>
            <p:nvPr/>
          </p:nvSpPr>
          <p:spPr bwMode="auto">
            <a:xfrm>
              <a:off x="1004916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8" name="Freeform 43"/>
            <p:cNvSpPr/>
            <p:nvPr/>
          </p:nvSpPr>
          <p:spPr bwMode="auto">
            <a:xfrm>
              <a:off x="1009919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9" name="Freeform 44"/>
            <p:cNvSpPr/>
            <p:nvPr/>
          </p:nvSpPr>
          <p:spPr bwMode="auto">
            <a:xfrm>
              <a:off x="101492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0" name="Freeform 45"/>
            <p:cNvSpPr/>
            <p:nvPr/>
          </p:nvSpPr>
          <p:spPr bwMode="auto">
            <a:xfrm>
              <a:off x="102001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1" name="Freeform 46"/>
            <p:cNvSpPr/>
            <p:nvPr/>
          </p:nvSpPr>
          <p:spPr bwMode="auto">
            <a:xfrm>
              <a:off x="1025102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2" name="Freeform 45"/>
            <p:cNvSpPr/>
            <p:nvPr/>
          </p:nvSpPr>
          <p:spPr bwMode="auto">
            <a:xfrm>
              <a:off x="1030106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3" name="Freeform 46"/>
            <p:cNvSpPr/>
            <p:nvPr/>
          </p:nvSpPr>
          <p:spPr bwMode="auto">
            <a:xfrm>
              <a:off x="1035199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26" name="Group 1"/>
          <p:cNvGrpSpPr/>
          <p:nvPr/>
        </p:nvGrpSpPr>
        <p:grpSpPr>
          <a:xfrm>
            <a:off x="996973" y="4128145"/>
            <a:ext cx="2268745" cy="1447262"/>
            <a:chOff x="5559353" y="2693486"/>
            <a:chExt cx="2039170" cy="1447262"/>
          </a:xfrm>
        </p:grpSpPr>
        <p:sp>
          <p:nvSpPr>
            <p:cNvPr id="27" name="TextBox 26"/>
            <p:cNvSpPr txBox="1"/>
            <p:nvPr/>
          </p:nvSpPr>
          <p:spPr>
            <a:xfrm>
              <a:off x="5997689" y="2693486"/>
              <a:ext cx="11802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28" name="Rectangle 3"/>
            <p:cNvSpPr/>
            <p:nvPr/>
          </p:nvSpPr>
          <p:spPr>
            <a:xfrm>
              <a:off x="5559353" y="3217418"/>
              <a:ext cx="203917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29" name="Group 4"/>
          <p:cNvGrpSpPr/>
          <p:nvPr/>
        </p:nvGrpSpPr>
        <p:grpSpPr>
          <a:xfrm>
            <a:off x="3645146" y="4106172"/>
            <a:ext cx="2293790" cy="1469235"/>
            <a:chOff x="5522372" y="2671513"/>
            <a:chExt cx="2061681" cy="1469235"/>
          </a:xfrm>
        </p:grpSpPr>
        <p:sp>
          <p:nvSpPr>
            <p:cNvPr id="30" name="TextBox 29"/>
            <p:cNvSpPr txBox="1"/>
            <p:nvPr/>
          </p:nvSpPr>
          <p:spPr>
            <a:xfrm>
              <a:off x="5997690" y="2671513"/>
              <a:ext cx="11802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31" name="Rectangle 6"/>
            <p:cNvSpPr/>
            <p:nvPr/>
          </p:nvSpPr>
          <p:spPr>
            <a:xfrm>
              <a:off x="5522372" y="3217418"/>
              <a:ext cx="20616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2" name="Group 7"/>
          <p:cNvGrpSpPr/>
          <p:nvPr/>
        </p:nvGrpSpPr>
        <p:grpSpPr>
          <a:xfrm>
            <a:off x="6276888" y="4136309"/>
            <a:ext cx="2245212" cy="1439098"/>
            <a:chOff x="5496392" y="2701650"/>
            <a:chExt cx="2018019" cy="1439098"/>
          </a:xfrm>
        </p:grpSpPr>
        <p:sp>
          <p:nvSpPr>
            <p:cNvPr id="33" name="TextBox 32"/>
            <p:cNvSpPr txBox="1"/>
            <p:nvPr/>
          </p:nvSpPr>
          <p:spPr>
            <a:xfrm>
              <a:off x="5943899" y="2701650"/>
              <a:ext cx="11802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34" name="Rectangle 9"/>
            <p:cNvSpPr/>
            <p:nvPr/>
          </p:nvSpPr>
          <p:spPr>
            <a:xfrm>
              <a:off x="5496392" y="3217418"/>
              <a:ext cx="20180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5" name="Group 10"/>
          <p:cNvGrpSpPr/>
          <p:nvPr/>
        </p:nvGrpSpPr>
        <p:grpSpPr>
          <a:xfrm>
            <a:off x="8956007" y="4144473"/>
            <a:ext cx="2325586" cy="1121939"/>
            <a:chOff x="5544462" y="2709814"/>
            <a:chExt cx="2090260" cy="1121939"/>
          </a:xfrm>
        </p:grpSpPr>
        <p:sp>
          <p:nvSpPr>
            <p:cNvPr id="36" name="TextBox 35"/>
            <p:cNvSpPr txBox="1"/>
            <p:nvPr/>
          </p:nvSpPr>
          <p:spPr>
            <a:xfrm>
              <a:off x="5984241" y="2709814"/>
              <a:ext cx="11802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cs typeface="+mn-ea"/>
                  <a:sym typeface="Arial" panose="020B0604020202020204"/>
                </a:rPr>
                <a:t>添加标题</a:t>
              </a:r>
              <a:endParaRPr lang="en-US" sz="22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37" name="Rectangle 12"/>
            <p:cNvSpPr/>
            <p:nvPr/>
          </p:nvSpPr>
          <p:spPr>
            <a:xfrm>
              <a:off x="5544462" y="3217418"/>
              <a:ext cx="2090260" cy="614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grpSp>
        <p:nvGrpSpPr>
          <p:cNvPr id="38" name="Group 109"/>
          <p:cNvGrpSpPr/>
          <p:nvPr/>
        </p:nvGrpSpPr>
        <p:grpSpPr>
          <a:xfrm>
            <a:off x="1076467" y="1933012"/>
            <a:ext cx="2062457" cy="1935485"/>
            <a:chOff x="1076467" y="2390212"/>
            <a:chExt cx="2062457" cy="1935485"/>
          </a:xfrm>
        </p:grpSpPr>
        <p:grpSp>
          <p:nvGrpSpPr>
            <p:cNvPr id="39" name="Group 13"/>
            <p:cNvGrpSpPr/>
            <p:nvPr/>
          </p:nvGrpSpPr>
          <p:grpSpPr>
            <a:xfrm>
              <a:off x="1210891" y="2390212"/>
              <a:ext cx="1928033" cy="1928033"/>
              <a:chOff x="1191465" y="1771650"/>
              <a:chExt cx="2035149" cy="2035149"/>
            </a:xfrm>
          </p:grpSpPr>
          <p:sp>
            <p:nvSpPr>
              <p:cNvPr id="43" name="Oval 14"/>
              <p:cNvSpPr/>
              <p:nvPr/>
            </p:nvSpPr>
            <p:spPr>
              <a:xfrm flipH="1">
                <a:off x="1191465" y="1771650"/>
                <a:ext cx="2035149" cy="2035149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BCDE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" name="Shape 1094"/>
              <p:cNvSpPr/>
              <p:nvPr/>
            </p:nvSpPr>
            <p:spPr>
              <a:xfrm>
                <a:off x="1779014" y="2471234"/>
                <a:ext cx="901980" cy="644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56" y="17282"/>
                    </a:moveTo>
                    <a:lnTo>
                      <a:pt x="1544" y="17282"/>
                    </a:lnTo>
                    <a:cubicBezTo>
                      <a:pt x="691" y="17282"/>
                      <a:pt x="0" y="18250"/>
                      <a:pt x="0" y="19441"/>
                    </a:cubicBezTo>
                    <a:cubicBezTo>
                      <a:pt x="0" y="20638"/>
                      <a:pt x="691" y="21600"/>
                      <a:pt x="1544" y="21600"/>
                    </a:cubicBezTo>
                    <a:lnTo>
                      <a:pt x="20056" y="21600"/>
                    </a:lnTo>
                    <a:cubicBezTo>
                      <a:pt x="20909" y="21600"/>
                      <a:pt x="21600" y="20638"/>
                      <a:pt x="21600" y="19441"/>
                    </a:cubicBezTo>
                    <a:cubicBezTo>
                      <a:pt x="21600" y="18250"/>
                      <a:pt x="20909" y="17282"/>
                      <a:pt x="20056" y="17282"/>
                    </a:cubicBezTo>
                    <a:close/>
                    <a:moveTo>
                      <a:pt x="1544" y="4321"/>
                    </a:moveTo>
                    <a:lnTo>
                      <a:pt x="20056" y="4321"/>
                    </a:lnTo>
                    <a:cubicBezTo>
                      <a:pt x="20909" y="4321"/>
                      <a:pt x="21600" y="3353"/>
                      <a:pt x="21600" y="2159"/>
                    </a:cubicBezTo>
                    <a:cubicBezTo>
                      <a:pt x="21600" y="965"/>
                      <a:pt x="20909" y="0"/>
                      <a:pt x="20056" y="0"/>
                    </a:cubicBezTo>
                    <a:lnTo>
                      <a:pt x="1544" y="0"/>
                    </a:lnTo>
                    <a:cubicBezTo>
                      <a:pt x="691" y="0"/>
                      <a:pt x="0" y="965"/>
                      <a:pt x="0" y="2159"/>
                    </a:cubicBezTo>
                    <a:cubicBezTo>
                      <a:pt x="0" y="3353"/>
                      <a:pt x="691" y="4321"/>
                      <a:pt x="1544" y="4321"/>
                    </a:cubicBezTo>
                    <a:close/>
                    <a:moveTo>
                      <a:pt x="20056" y="8640"/>
                    </a:moveTo>
                    <a:lnTo>
                      <a:pt x="1544" y="8640"/>
                    </a:lnTo>
                    <a:cubicBezTo>
                      <a:pt x="691" y="8640"/>
                      <a:pt x="0" y="9608"/>
                      <a:pt x="0" y="10799"/>
                    </a:cubicBezTo>
                    <a:cubicBezTo>
                      <a:pt x="0" y="11996"/>
                      <a:pt x="691" y="12958"/>
                      <a:pt x="1544" y="12958"/>
                    </a:cubicBezTo>
                    <a:lnTo>
                      <a:pt x="20056" y="12958"/>
                    </a:lnTo>
                    <a:cubicBezTo>
                      <a:pt x="20909" y="12958"/>
                      <a:pt x="21600" y="11996"/>
                      <a:pt x="21600" y="10799"/>
                    </a:cubicBezTo>
                    <a:cubicBezTo>
                      <a:pt x="21600" y="9608"/>
                      <a:pt x="20909" y="8640"/>
                      <a:pt x="20056" y="8640"/>
                    </a:cubicBezTo>
                    <a:close/>
                  </a:path>
                </a:pathLst>
              </a:custGeom>
              <a:solidFill>
                <a:srgbClr val="EBCD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0" name="Group 77"/>
            <p:cNvGrpSpPr/>
            <p:nvPr/>
          </p:nvGrpSpPr>
          <p:grpSpPr>
            <a:xfrm>
              <a:off x="1076467" y="3707620"/>
              <a:ext cx="618077" cy="618077"/>
              <a:chOff x="1049573" y="3162249"/>
              <a:chExt cx="652416" cy="652416"/>
            </a:xfrm>
          </p:grpSpPr>
          <p:sp>
            <p:nvSpPr>
              <p:cNvPr id="41" name="Oval 78"/>
              <p:cNvSpPr/>
              <p:nvPr/>
            </p:nvSpPr>
            <p:spPr>
              <a:xfrm flipH="1">
                <a:off x="1049573" y="3162249"/>
                <a:ext cx="652416" cy="652416"/>
              </a:xfrm>
              <a:prstGeom prst="ellipse">
                <a:avLst/>
              </a:prstGeom>
              <a:solidFill>
                <a:srgbClr val="EBCDE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 flipH="1">
                <a:off x="1171427" y="3164414"/>
                <a:ext cx="343150" cy="5847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0960" tIns="30480" rIns="60960" bIns="30480">
                <a:spAutoFit/>
              </a:bodyPr>
              <a:lstStyle/>
              <a:p>
                <a:pPr marL="0" marR="0" lvl="0" indent="0" algn="ctr" defTabSz="14503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CA" sz="3200" b="0" i="0" u="none" strike="noStrike" kern="0" cap="none" spc="-20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rPr>
                  <a:t>1</a:t>
                </a:r>
              </a:p>
            </p:txBody>
          </p:sp>
        </p:grpSp>
      </p:grpSp>
      <p:grpSp>
        <p:nvGrpSpPr>
          <p:cNvPr id="45" name="Group 110"/>
          <p:cNvGrpSpPr/>
          <p:nvPr/>
        </p:nvGrpSpPr>
        <p:grpSpPr>
          <a:xfrm>
            <a:off x="3693049" y="1933012"/>
            <a:ext cx="2062456" cy="1935485"/>
            <a:chOff x="3693049" y="2390212"/>
            <a:chExt cx="2062456" cy="1935485"/>
          </a:xfrm>
        </p:grpSpPr>
        <p:grpSp>
          <p:nvGrpSpPr>
            <p:cNvPr id="46" name="Group 106"/>
            <p:cNvGrpSpPr/>
            <p:nvPr/>
          </p:nvGrpSpPr>
          <p:grpSpPr>
            <a:xfrm>
              <a:off x="3827472" y="2390212"/>
              <a:ext cx="1928033" cy="1928033"/>
              <a:chOff x="3827472" y="2390212"/>
              <a:chExt cx="1928033" cy="1928033"/>
            </a:xfrm>
          </p:grpSpPr>
          <p:sp>
            <p:nvSpPr>
              <p:cNvPr id="50" name="Oval 17"/>
              <p:cNvSpPr/>
              <p:nvPr/>
            </p:nvSpPr>
            <p:spPr>
              <a:xfrm flipH="1">
                <a:off x="3827472" y="2390212"/>
                <a:ext cx="1928033" cy="192803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2ECA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51" name="Group 98"/>
              <p:cNvGrpSpPr/>
              <p:nvPr/>
            </p:nvGrpSpPr>
            <p:grpSpPr>
              <a:xfrm>
                <a:off x="4382811" y="2932123"/>
                <a:ext cx="832857" cy="748469"/>
                <a:chOff x="5583238" y="3892551"/>
                <a:chExt cx="360363" cy="323850"/>
              </a:xfrm>
              <a:solidFill>
                <a:sysClr val="window" lastClr="FFFFFF">
                  <a:lumMod val="50000"/>
                </a:sysClr>
              </a:solidFill>
            </p:grpSpPr>
            <p:sp>
              <p:nvSpPr>
                <p:cNvPr id="52" name="Freeform 5"/>
                <p:cNvSpPr/>
                <p:nvPr/>
              </p:nvSpPr>
              <p:spPr bwMode="auto">
                <a:xfrm>
                  <a:off x="5811838" y="3892551"/>
                  <a:ext cx="131763" cy="323850"/>
                </a:xfrm>
                <a:custGeom>
                  <a:avLst/>
                  <a:gdLst>
                    <a:gd name="T0" fmla="*/ 17 w 83"/>
                    <a:gd name="T1" fmla="*/ 57 h 204"/>
                    <a:gd name="T2" fmla="*/ 0 w 83"/>
                    <a:gd name="T3" fmla="*/ 57 h 204"/>
                    <a:gd name="T4" fmla="*/ 43 w 83"/>
                    <a:gd name="T5" fmla="*/ 0 h 204"/>
                    <a:gd name="T6" fmla="*/ 83 w 83"/>
                    <a:gd name="T7" fmla="*/ 57 h 204"/>
                    <a:gd name="T8" fmla="*/ 67 w 83"/>
                    <a:gd name="T9" fmla="*/ 57 h 204"/>
                    <a:gd name="T10" fmla="*/ 67 w 83"/>
                    <a:gd name="T11" fmla="*/ 204 h 204"/>
                    <a:gd name="T12" fmla="*/ 17 w 83"/>
                    <a:gd name="T13" fmla="*/ 204 h 204"/>
                    <a:gd name="T14" fmla="*/ 17 w 83"/>
                    <a:gd name="T15" fmla="*/ 57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" h="204">
                      <a:moveTo>
                        <a:pt x="17" y="57"/>
                      </a:moveTo>
                      <a:lnTo>
                        <a:pt x="0" y="57"/>
                      </a:lnTo>
                      <a:lnTo>
                        <a:pt x="43" y="0"/>
                      </a:lnTo>
                      <a:lnTo>
                        <a:pt x="83" y="57"/>
                      </a:lnTo>
                      <a:lnTo>
                        <a:pt x="67" y="57"/>
                      </a:lnTo>
                      <a:lnTo>
                        <a:pt x="67" y="204"/>
                      </a:lnTo>
                      <a:lnTo>
                        <a:pt x="17" y="204"/>
                      </a:lnTo>
                      <a:lnTo>
                        <a:pt x="17" y="57"/>
                      </a:lnTo>
                      <a:close/>
                    </a:path>
                  </a:pathLst>
                </a:custGeom>
                <a:solidFill>
                  <a:srgbClr val="BFE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53" name="Freeform 6"/>
                <p:cNvSpPr/>
                <p:nvPr/>
              </p:nvSpPr>
              <p:spPr bwMode="auto">
                <a:xfrm>
                  <a:off x="5695951" y="3978276"/>
                  <a:ext cx="131763" cy="238125"/>
                </a:xfrm>
                <a:custGeom>
                  <a:avLst/>
                  <a:gdLst>
                    <a:gd name="T0" fmla="*/ 66 w 83"/>
                    <a:gd name="T1" fmla="*/ 150 h 150"/>
                    <a:gd name="T2" fmla="*/ 19 w 83"/>
                    <a:gd name="T3" fmla="*/ 150 h 150"/>
                    <a:gd name="T4" fmla="*/ 19 w 83"/>
                    <a:gd name="T5" fmla="*/ 60 h 150"/>
                    <a:gd name="T6" fmla="*/ 0 w 83"/>
                    <a:gd name="T7" fmla="*/ 60 h 150"/>
                    <a:gd name="T8" fmla="*/ 43 w 83"/>
                    <a:gd name="T9" fmla="*/ 0 h 150"/>
                    <a:gd name="T10" fmla="*/ 83 w 83"/>
                    <a:gd name="T11" fmla="*/ 60 h 150"/>
                    <a:gd name="T12" fmla="*/ 66 w 83"/>
                    <a:gd name="T13" fmla="*/ 60 h 150"/>
                    <a:gd name="T14" fmla="*/ 66 w 83"/>
                    <a:gd name="T15" fmla="*/ 15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" h="150">
                      <a:moveTo>
                        <a:pt x="66" y="150"/>
                      </a:moveTo>
                      <a:lnTo>
                        <a:pt x="19" y="150"/>
                      </a:lnTo>
                      <a:lnTo>
                        <a:pt x="19" y="60"/>
                      </a:lnTo>
                      <a:lnTo>
                        <a:pt x="0" y="60"/>
                      </a:lnTo>
                      <a:lnTo>
                        <a:pt x="43" y="0"/>
                      </a:lnTo>
                      <a:lnTo>
                        <a:pt x="83" y="60"/>
                      </a:lnTo>
                      <a:lnTo>
                        <a:pt x="66" y="60"/>
                      </a:lnTo>
                      <a:lnTo>
                        <a:pt x="66" y="150"/>
                      </a:lnTo>
                      <a:close/>
                    </a:path>
                  </a:pathLst>
                </a:custGeom>
                <a:solidFill>
                  <a:srgbClr val="BFE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54" name="Freeform 7"/>
                <p:cNvSpPr/>
                <p:nvPr/>
              </p:nvSpPr>
              <p:spPr bwMode="auto">
                <a:xfrm>
                  <a:off x="5583238" y="4068763"/>
                  <a:ext cx="131763" cy="147638"/>
                </a:xfrm>
                <a:custGeom>
                  <a:avLst/>
                  <a:gdLst>
                    <a:gd name="T0" fmla="*/ 17 w 83"/>
                    <a:gd name="T1" fmla="*/ 57 h 93"/>
                    <a:gd name="T2" fmla="*/ 0 w 83"/>
                    <a:gd name="T3" fmla="*/ 57 h 93"/>
                    <a:gd name="T4" fmla="*/ 43 w 83"/>
                    <a:gd name="T5" fmla="*/ 0 h 93"/>
                    <a:gd name="T6" fmla="*/ 83 w 83"/>
                    <a:gd name="T7" fmla="*/ 57 h 93"/>
                    <a:gd name="T8" fmla="*/ 66 w 83"/>
                    <a:gd name="T9" fmla="*/ 57 h 93"/>
                    <a:gd name="T10" fmla="*/ 66 w 83"/>
                    <a:gd name="T11" fmla="*/ 93 h 93"/>
                    <a:gd name="T12" fmla="*/ 17 w 83"/>
                    <a:gd name="T13" fmla="*/ 93 h 93"/>
                    <a:gd name="T14" fmla="*/ 17 w 83"/>
                    <a:gd name="T15" fmla="*/ 57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3" h="93">
                      <a:moveTo>
                        <a:pt x="17" y="57"/>
                      </a:moveTo>
                      <a:lnTo>
                        <a:pt x="0" y="57"/>
                      </a:lnTo>
                      <a:lnTo>
                        <a:pt x="43" y="0"/>
                      </a:lnTo>
                      <a:lnTo>
                        <a:pt x="83" y="57"/>
                      </a:lnTo>
                      <a:lnTo>
                        <a:pt x="66" y="57"/>
                      </a:lnTo>
                      <a:lnTo>
                        <a:pt x="66" y="93"/>
                      </a:lnTo>
                      <a:lnTo>
                        <a:pt x="17" y="93"/>
                      </a:lnTo>
                      <a:lnTo>
                        <a:pt x="17" y="57"/>
                      </a:lnTo>
                      <a:close/>
                    </a:path>
                  </a:pathLst>
                </a:custGeom>
                <a:solidFill>
                  <a:srgbClr val="BFE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47" name="Group 80"/>
            <p:cNvGrpSpPr/>
            <p:nvPr/>
          </p:nvGrpSpPr>
          <p:grpSpPr>
            <a:xfrm>
              <a:off x="3693049" y="3684192"/>
              <a:ext cx="618077" cy="641505"/>
              <a:chOff x="3683778" y="3137520"/>
              <a:chExt cx="652416" cy="677145"/>
            </a:xfrm>
          </p:grpSpPr>
          <p:sp>
            <p:nvSpPr>
              <p:cNvPr id="48" name="Oval 81"/>
              <p:cNvSpPr/>
              <p:nvPr/>
            </p:nvSpPr>
            <p:spPr>
              <a:xfrm flipH="1">
                <a:off x="3683778" y="3162249"/>
                <a:ext cx="652416" cy="652416"/>
              </a:xfrm>
              <a:prstGeom prst="ellipse">
                <a:avLst/>
              </a:prstGeom>
              <a:solidFill>
                <a:srgbClr val="BFE0C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9" name="Text Box 7"/>
              <p:cNvSpPr txBox="1">
                <a:spLocks noChangeArrowheads="1"/>
              </p:cNvSpPr>
              <p:nvPr/>
            </p:nvSpPr>
            <p:spPr bwMode="auto">
              <a:xfrm flipH="1">
                <a:off x="3811464" y="3137520"/>
                <a:ext cx="343150" cy="58477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0960" tIns="30480" rIns="60960" bIns="30480">
                <a:spAutoFit/>
              </a:bodyPr>
              <a:lstStyle/>
              <a:p>
                <a:pPr marL="0" marR="0" lvl="0" indent="0" algn="ctr" defTabSz="14503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CA" sz="3200" b="0" i="0" u="none" strike="noStrike" kern="0" cap="none" spc="-20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rPr>
                  <a:t>2</a:t>
                </a:r>
              </a:p>
            </p:txBody>
          </p:sp>
        </p:grpSp>
      </p:grpSp>
      <p:grpSp>
        <p:nvGrpSpPr>
          <p:cNvPr id="55" name="Group 111"/>
          <p:cNvGrpSpPr/>
          <p:nvPr/>
        </p:nvGrpSpPr>
        <p:grpSpPr>
          <a:xfrm>
            <a:off x="6329928" y="1933012"/>
            <a:ext cx="2062456" cy="1935485"/>
            <a:chOff x="6329928" y="2390212"/>
            <a:chExt cx="2062456" cy="1935485"/>
          </a:xfrm>
        </p:grpSpPr>
        <p:grpSp>
          <p:nvGrpSpPr>
            <p:cNvPr id="56" name="Group 107"/>
            <p:cNvGrpSpPr/>
            <p:nvPr/>
          </p:nvGrpSpPr>
          <p:grpSpPr>
            <a:xfrm>
              <a:off x="6464351" y="2390212"/>
              <a:ext cx="1928033" cy="1928033"/>
              <a:chOff x="6464351" y="2390212"/>
              <a:chExt cx="1928033" cy="1928033"/>
            </a:xfrm>
          </p:grpSpPr>
          <p:sp>
            <p:nvSpPr>
              <p:cNvPr id="60" name="Oval 72"/>
              <p:cNvSpPr/>
              <p:nvPr/>
            </p:nvSpPr>
            <p:spPr>
              <a:xfrm flipH="1">
                <a:off x="6464351" y="2390212"/>
                <a:ext cx="1928033" cy="192803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98CCE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1" name="Freeform 9"/>
              <p:cNvSpPr>
                <a:spLocks noEditPoints="1"/>
              </p:cNvSpPr>
              <p:nvPr/>
            </p:nvSpPr>
            <p:spPr bwMode="auto">
              <a:xfrm>
                <a:off x="7098667" y="3027156"/>
                <a:ext cx="661385" cy="680463"/>
              </a:xfrm>
              <a:custGeom>
                <a:avLst/>
                <a:gdLst>
                  <a:gd name="T0" fmla="*/ 26 w 88"/>
                  <a:gd name="T1" fmla="*/ 68 h 90"/>
                  <a:gd name="T2" fmla="*/ 8 w 88"/>
                  <a:gd name="T3" fmla="*/ 86 h 90"/>
                  <a:gd name="T4" fmla="*/ 1 w 88"/>
                  <a:gd name="T5" fmla="*/ 89 h 90"/>
                  <a:gd name="T6" fmla="*/ 4 w 88"/>
                  <a:gd name="T7" fmla="*/ 82 h 90"/>
                  <a:gd name="T8" fmla="*/ 21 w 88"/>
                  <a:gd name="T9" fmla="*/ 64 h 90"/>
                  <a:gd name="T10" fmla="*/ 0 w 88"/>
                  <a:gd name="T11" fmla="*/ 44 h 90"/>
                  <a:gd name="T12" fmla="*/ 23 w 88"/>
                  <a:gd name="T13" fmla="*/ 44 h 90"/>
                  <a:gd name="T14" fmla="*/ 54 w 88"/>
                  <a:gd name="T15" fmla="*/ 16 h 90"/>
                  <a:gd name="T16" fmla="*/ 49 w 88"/>
                  <a:gd name="T17" fmla="*/ 12 h 90"/>
                  <a:gd name="T18" fmla="*/ 49 w 88"/>
                  <a:gd name="T19" fmla="*/ 3 h 90"/>
                  <a:gd name="T20" fmla="*/ 58 w 88"/>
                  <a:gd name="T21" fmla="*/ 2 h 90"/>
                  <a:gd name="T22" fmla="*/ 86 w 88"/>
                  <a:gd name="T23" fmla="*/ 29 h 90"/>
                  <a:gd name="T24" fmla="*/ 86 w 88"/>
                  <a:gd name="T25" fmla="*/ 38 h 90"/>
                  <a:gd name="T26" fmla="*/ 77 w 88"/>
                  <a:gd name="T27" fmla="*/ 38 h 90"/>
                  <a:gd name="T28" fmla="*/ 72 w 88"/>
                  <a:gd name="T29" fmla="*/ 34 h 90"/>
                  <a:gd name="T30" fmla="*/ 45 w 88"/>
                  <a:gd name="T31" fmla="*/ 66 h 90"/>
                  <a:gd name="T32" fmla="*/ 46 w 88"/>
                  <a:gd name="T33" fmla="*/ 88 h 90"/>
                  <a:gd name="T34" fmla="*/ 26 w 88"/>
                  <a:gd name="T35" fmla="*/ 68 h 90"/>
                  <a:gd name="T36" fmla="*/ 55 w 88"/>
                  <a:gd name="T37" fmla="*/ 31 h 90"/>
                  <a:gd name="T38" fmla="*/ 55 w 88"/>
                  <a:gd name="T39" fmla="*/ 26 h 90"/>
                  <a:gd name="T40" fmla="*/ 55 w 88"/>
                  <a:gd name="T41" fmla="*/ 26 h 90"/>
                  <a:gd name="T42" fmla="*/ 51 w 88"/>
                  <a:gd name="T43" fmla="*/ 26 h 90"/>
                  <a:gd name="T44" fmla="*/ 32 w 88"/>
                  <a:gd name="T45" fmla="*/ 43 h 90"/>
                  <a:gd name="T46" fmla="*/ 32 w 88"/>
                  <a:gd name="T47" fmla="*/ 48 h 90"/>
                  <a:gd name="T48" fmla="*/ 32 w 88"/>
                  <a:gd name="T49" fmla="*/ 48 h 90"/>
                  <a:gd name="T50" fmla="*/ 37 w 88"/>
                  <a:gd name="T51" fmla="*/ 48 h 90"/>
                  <a:gd name="T52" fmla="*/ 55 w 88"/>
                  <a:gd name="T5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90">
                    <a:moveTo>
                      <a:pt x="26" y="68"/>
                    </a:moveTo>
                    <a:cubicBezTo>
                      <a:pt x="8" y="86"/>
                      <a:pt x="8" y="86"/>
                      <a:pt x="8" y="86"/>
                    </a:cubicBezTo>
                    <a:cubicBezTo>
                      <a:pt x="6" y="89"/>
                      <a:pt x="3" y="90"/>
                      <a:pt x="1" y="89"/>
                    </a:cubicBezTo>
                    <a:cubicBezTo>
                      <a:pt x="0" y="88"/>
                      <a:pt x="1" y="84"/>
                      <a:pt x="4" y="8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3" y="41"/>
                      <a:pt x="13" y="41"/>
                      <a:pt x="23" y="4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9"/>
                      <a:pt x="47" y="5"/>
                      <a:pt x="49" y="3"/>
                    </a:cubicBezTo>
                    <a:cubicBezTo>
                      <a:pt x="52" y="0"/>
                      <a:pt x="56" y="0"/>
                      <a:pt x="58" y="2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8" y="31"/>
                      <a:pt x="88" y="35"/>
                      <a:pt x="86" y="38"/>
                    </a:cubicBezTo>
                    <a:cubicBezTo>
                      <a:pt x="83" y="40"/>
                      <a:pt x="79" y="41"/>
                      <a:pt x="77" y="38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9" y="76"/>
                      <a:pt x="49" y="86"/>
                      <a:pt x="46" y="88"/>
                    </a:cubicBezTo>
                    <a:lnTo>
                      <a:pt x="26" y="68"/>
                    </a:lnTo>
                    <a:close/>
                    <a:moveTo>
                      <a:pt x="55" y="31"/>
                    </a:moveTo>
                    <a:cubicBezTo>
                      <a:pt x="57" y="30"/>
                      <a:pt x="57" y="28"/>
                      <a:pt x="55" y="26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4" y="25"/>
                      <a:pt x="52" y="25"/>
                      <a:pt x="51" y="26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5"/>
                      <a:pt x="31" y="47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49"/>
                      <a:pt x="35" y="49"/>
                      <a:pt x="37" y="48"/>
                    </a:cubicBezTo>
                    <a:lnTo>
                      <a:pt x="55" y="31"/>
                    </a:lnTo>
                    <a:close/>
                  </a:path>
                </a:pathLst>
              </a:custGeom>
              <a:solidFill>
                <a:srgbClr val="98CCE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57" name="Group 83"/>
            <p:cNvGrpSpPr/>
            <p:nvPr/>
          </p:nvGrpSpPr>
          <p:grpSpPr>
            <a:xfrm>
              <a:off x="6329928" y="3707620"/>
              <a:ext cx="618077" cy="618077"/>
              <a:chOff x="6325213" y="3162249"/>
              <a:chExt cx="652416" cy="652416"/>
            </a:xfrm>
          </p:grpSpPr>
          <p:sp>
            <p:nvSpPr>
              <p:cNvPr id="58" name="Oval 84"/>
              <p:cNvSpPr/>
              <p:nvPr/>
            </p:nvSpPr>
            <p:spPr>
              <a:xfrm flipH="1">
                <a:off x="6325213" y="3162249"/>
                <a:ext cx="652416" cy="652416"/>
              </a:xfrm>
              <a:prstGeom prst="ellipse">
                <a:avLst/>
              </a:prstGeom>
              <a:solidFill>
                <a:srgbClr val="98CC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 flipH="1">
                <a:off x="6452901" y="3177861"/>
                <a:ext cx="343150" cy="5847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0960" tIns="30480" rIns="60960" bIns="30480">
                <a:spAutoFit/>
              </a:bodyPr>
              <a:lstStyle/>
              <a:p>
                <a:pPr marL="0" marR="0" lvl="0" indent="0" algn="ctr" defTabSz="14503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CA" sz="3200" b="0" i="0" u="none" strike="noStrike" kern="0" cap="none" spc="-20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rPr>
                  <a:t>3</a:t>
                </a:r>
              </a:p>
            </p:txBody>
          </p:sp>
        </p:grpSp>
      </p:grpSp>
      <p:grpSp>
        <p:nvGrpSpPr>
          <p:cNvPr id="62" name="Group 112"/>
          <p:cNvGrpSpPr/>
          <p:nvPr/>
        </p:nvGrpSpPr>
        <p:grpSpPr>
          <a:xfrm>
            <a:off x="9004471" y="1933012"/>
            <a:ext cx="2062456" cy="1935485"/>
            <a:chOff x="9004471" y="2390212"/>
            <a:chExt cx="2062456" cy="1935485"/>
          </a:xfrm>
        </p:grpSpPr>
        <p:grpSp>
          <p:nvGrpSpPr>
            <p:cNvPr id="63" name="Group 108"/>
            <p:cNvGrpSpPr/>
            <p:nvPr/>
          </p:nvGrpSpPr>
          <p:grpSpPr>
            <a:xfrm>
              <a:off x="9138894" y="2390212"/>
              <a:ext cx="1928033" cy="1928033"/>
              <a:chOff x="9138894" y="2390212"/>
              <a:chExt cx="1928033" cy="1928033"/>
            </a:xfrm>
          </p:grpSpPr>
          <p:sp>
            <p:nvSpPr>
              <p:cNvPr id="67" name="Oval 75"/>
              <p:cNvSpPr/>
              <p:nvPr/>
            </p:nvSpPr>
            <p:spPr>
              <a:xfrm flipH="1">
                <a:off x="9138894" y="2390212"/>
                <a:ext cx="1928033" cy="192803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2ECA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grpSp>
            <p:nvGrpSpPr>
              <p:cNvPr id="68" name="Group 102"/>
              <p:cNvGrpSpPr/>
              <p:nvPr/>
            </p:nvGrpSpPr>
            <p:grpSpPr>
              <a:xfrm>
                <a:off x="9698829" y="3005589"/>
                <a:ext cx="855358" cy="657640"/>
                <a:chOff x="2849564" y="3636963"/>
                <a:chExt cx="315912" cy="242888"/>
              </a:xfrm>
              <a:solidFill>
                <a:sysClr val="window" lastClr="FFFFFF">
                  <a:lumMod val="50000"/>
                </a:sysClr>
              </a:solidFill>
            </p:grpSpPr>
            <p:sp>
              <p:nvSpPr>
                <p:cNvPr id="69" name="Freeform 148"/>
                <p:cNvSpPr/>
                <p:nvPr/>
              </p:nvSpPr>
              <p:spPr bwMode="auto">
                <a:xfrm>
                  <a:off x="2849564" y="3671888"/>
                  <a:ext cx="298450" cy="207963"/>
                </a:xfrm>
                <a:custGeom>
                  <a:avLst/>
                  <a:gdLst>
                    <a:gd name="T0" fmla="*/ 103 w 112"/>
                    <a:gd name="T1" fmla="*/ 78 h 78"/>
                    <a:gd name="T2" fmla="*/ 9 w 112"/>
                    <a:gd name="T3" fmla="*/ 78 h 78"/>
                    <a:gd name="T4" fmla="*/ 0 w 112"/>
                    <a:gd name="T5" fmla="*/ 69 h 78"/>
                    <a:gd name="T6" fmla="*/ 0 w 112"/>
                    <a:gd name="T7" fmla="*/ 8 h 78"/>
                    <a:gd name="T8" fmla="*/ 9 w 112"/>
                    <a:gd name="T9" fmla="*/ 0 h 78"/>
                    <a:gd name="T10" fmla="*/ 42 w 112"/>
                    <a:gd name="T11" fmla="*/ 0 h 78"/>
                    <a:gd name="T12" fmla="*/ 46 w 112"/>
                    <a:gd name="T13" fmla="*/ 4 h 78"/>
                    <a:gd name="T14" fmla="*/ 42 w 112"/>
                    <a:gd name="T15" fmla="*/ 8 h 78"/>
                    <a:gd name="T16" fmla="*/ 9 w 112"/>
                    <a:gd name="T17" fmla="*/ 8 h 78"/>
                    <a:gd name="T18" fmla="*/ 8 w 112"/>
                    <a:gd name="T19" fmla="*/ 8 h 78"/>
                    <a:gd name="T20" fmla="*/ 8 w 112"/>
                    <a:gd name="T21" fmla="*/ 69 h 78"/>
                    <a:gd name="T22" fmla="*/ 9 w 112"/>
                    <a:gd name="T23" fmla="*/ 70 h 78"/>
                    <a:gd name="T24" fmla="*/ 103 w 112"/>
                    <a:gd name="T25" fmla="*/ 70 h 78"/>
                    <a:gd name="T26" fmla="*/ 104 w 112"/>
                    <a:gd name="T27" fmla="*/ 69 h 78"/>
                    <a:gd name="T28" fmla="*/ 104 w 112"/>
                    <a:gd name="T29" fmla="*/ 43 h 78"/>
                    <a:gd name="T30" fmla="*/ 108 w 112"/>
                    <a:gd name="T31" fmla="*/ 39 h 78"/>
                    <a:gd name="T32" fmla="*/ 112 w 112"/>
                    <a:gd name="T33" fmla="*/ 43 h 78"/>
                    <a:gd name="T34" fmla="*/ 112 w 112"/>
                    <a:gd name="T35" fmla="*/ 69 h 78"/>
                    <a:gd name="T36" fmla="*/ 103 w 112"/>
                    <a:gd name="T3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2" h="78">
                      <a:moveTo>
                        <a:pt x="103" y="78"/>
                      </a:moveTo>
                      <a:cubicBezTo>
                        <a:pt x="9" y="78"/>
                        <a:pt x="9" y="78"/>
                        <a:pt x="9" y="78"/>
                      </a:cubicBezTo>
                      <a:cubicBezTo>
                        <a:pt x="4" y="78"/>
                        <a:pt x="0" y="74"/>
                        <a:pt x="0" y="6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4" y="0"/>
                        <a:pt x="46" y="1"/>
                        <a:pt x="46" y="4"/>
                      </a:cubicBezTo>
                      <a:cubicBezTo>
                        <a:pt x="46" y="6"/>
                        <a:pt x="44" y="8"/>
                        <a:pt x="42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70"/>
                        <a:pt x="8" y="70"/>
                        <a:pt x="9" y="70"/>
                      </a:cubicBezTo>
                      <a:cubicBezTo>
                        <a:pt x="103" y="70"/>
                        <a:pt x="103" y="70"/>
                        <a:pt x="103" y="70"/>
                      </a:cubicBezTo>
                      <a:cubicBezTo>
                        <a:pt x="103" y="70"/>
                        <a:pt x="104" y="70"/>
                        <a:pt x="104" y="69"/>
                      </a:cubicBezTo>
                      <a:cubicBezTo>
                        <a:pt x="104" y="43"/>
                        <a:pt x="104" y="43"/>
                        <a:pt x="104" y="43"/>
                      </a:cubicBezTo>
                      <a:cubicBezTo>
                        <a:pt x="104" y="41"/>
                        <a:pt x="105" y="39"/>
                        <a:pt x="108" y="39"/>
                      </a:cubicBezTo>
                      <a:cubicBezTo>
                        <a:pt x="110" y="39"/>
                        <a:pt x="112" y="41"/>
                        <a:pt x="112" y="43"/>
                      </a:cubicBezTo>
                      <a:cubicBezTo>
                        <a:pt x="112" y="69"/>
                        <a:pt x="112" y="69"/>
                        <a:pt x="112" y="69"/>
                      </a:cubicBezTo>
                      <a:cubicBezTo>
                        <a:pt x="112" y="74"/>
                        <a:pt x="108" y="78"/>
                        <a:pt x="103" y="78"/>
                      </a:cubicBezTo>
                      <a:close/>
                    </a:path>
                  </a:pathLst>
                </a:custGeom>
                <a:solidFill>
                  <a:srgbClr val="E2EC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endParaRPr>
                </a:p>
              </p:txBody>
            </p:sp>
            <p:sp>
              <p:nvSpPr>
                <p:cNvPr id="70" name="Freeform 149"/>
                <p:cNvSpPr/>
                <p:nvPr/>
              </p:nvSpPr>
              <p:spPr bwMode="auto">
                <a:xfrm>
                  <a:off x="2943226" y="3636963"/>
                  <a:ext cx="222250" cy="200025"/>
                </a:xfrm>
                <a:custGeom>
                  <a:avLst/>
                  <a:gdLst>
                    <a:gd name="T0" fmla="*/ 46 w 83"/>
                    <a:gd name="T1" fmla="*/ 58 h 75"/>
                    <a:gd name="T2" fmla="*/ 83 w 83"/>
                    <a:gd name="T3" fmla="*/ 29 h 75"/>
                    <a:gd name="T4" fmla="*/ 46 w 83"/>
                    <a:gd name="T5" fmla="*/ 0 h 75"/>
                    <a:gd name="T6" fmla="*/ 46 w 83"/>
                    <a:gd name="T7" fmla="*/ 20 h 75"/>
                    <a:gd name="T8" fmla="*/ 0 w 83"/>
                    <a:gd name="T9" fmla="*/ 75 h 75"/>
                    <a:gd name="T10" fmla="*/ 46 w 83"/>
                    <a:gd name="T11" fmla="*/ 40 h 75"/>
                    <a:gd name="T12" fmla="*/ 46 w 83"/>
                    <a:gd name="T13" fmla="*/ 5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" h="75">
                      <a:moveTo>
                        <a:pt x="46" y="58"/>
                      </a:moveTo>
                      <a:cubicBezTo>
                        <a:pt x="83" y="29"/>
                        <a:pt x="83" y="29"/>
                        <a:pt x="83" y="29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20"/>
                        <a:pt x="46" y="20"/>
                        <a:pt x="46" y="20"/>
                      </a:cubicBezTo>
                      <a:cubicBezTo>
                        <a:pt x="10" y="21"/>
                        <a:pt x="0" y="38"/>
                        <a:pt x="0" y="75"/>
                      </a:cubicBezTo>
                      <a:cubicBezTo>
                        <a:pt x="15" y="43"/>
                        <a:pt x="30" y="41"/>
                        <a:pt x="46" y="40"/>
                      </a:cubicBezTo>
                      <a:cubicBezTo>
                        <a:pt x="46" y="58"/>
                        <a:pt x="46" y="58"/>
                        <a:pt x="46" y="58"/>
                      </a:cubicBezTo>
                      <a:close/>
                    </a:path>
                  </a:pathLst>
                </a:custGeom>
                <a:solidFill>
                  <a:srgbClr val="E2EC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64" name="Group 86"/>
            <p:cNvGrpSpPr/>
            <p:nvPr/>
          </p:nvGrpSpPr>
          <p:grpSpPr>
            <a:xfrm>
              <a:off x="9004471" y="3707620"/>
              <a:ext cx="618077" cy="618077"/>
              <a:chOff x="8949629" y="3162249"/>
              <a:chExt cx="652416" cy="652416"/>
            </a:xfrm>
          </p:grpSpPr>
          <p:sp>
            <p:nvSpPr>
              <p:cNvPr id="65" name="Oval 87"/>
              <p:cNvSpPr/>
              <p:nvPr/>
            </p:nvSpPr>
            <p:spPr>
              <a:xfrm flipH="1">
                <a:off x="8949629" y="3162249"/>
                <a:ext cx="652416" cy="652416"/>
              </a:xfrm>
              <a:prstGeom prst="ellipse">
                <a:avLst/>
              </a:prstGeom>
              <a:solidFill>
                <a:srgbClr val="E2ECA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 Light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6" name="Text Box 7"/>
              <p:cNvSpPr txBox="1">
                <a:spLocks noChangeArrowheads="1"/>
              </p:cNvSpPr>
              <p:nvPr/>
            </p:nvSpPr>
            <p:spPr bwMode="auto">
              <a:xfrm flipH="1">
                <a:off x="9077312" y="3177861"/>
                <a:ext cx="343150" cy="58477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60960" tIns="30480" rIns="60960" bIns="30480">
                <a:spAutoFit/>
              </a:bodyPr>
              <a:lstStyle/>
              <a:p>
                <a:pPr marL="0" marR="0" lvl="0" indent="0" algn="ctr" defTabSz="14503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CA" sz="3200" b="0" i="0" u="none" strike="noStrike" kern="0" cap="none" spc="-200" normalizeH="0" baseline="0" noProof="0" dirty="0" smtClean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Arial" panose="020B0604020202020204"/>
                    <a:ea typeface="微软雅黑 Light"/>
                    <a:cs typeface="+mn-ea"/>
                    <a:sym typeface="Arial" panose="020B0604020202020204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圆角矩形 6"/>
          <p:cNvSpPr/>
          <p:nvPr/>
        </p:nvSpPr>
        <p:spPr>
          <a:xfrm rot="223997">
            <a:off x="5507372" y="1748929"/>
            <a:ext cx="2815815" cy="1880327"/>
          </a:xfrm>
          <a:prstGeom prst="roundRect">
            <a:avLst>
              <a:gd name="adj" fmla="val 11096"/>
            </a:avLst>
          </a:prstGeom>
          <a:solidFill>
            <a:srgbClr val="EBC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 rot="21176298">
            <a:off x="3417830" y="4028080"/>
            <a:ext cx="2582658" cy="1802185"/>
          </a:xfrm>
          <a:prstGeom prst="roundRect">
            <a:avLst>
              <a:gd name="adj" fmla="val 110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 rot="730942">
            <a:off x="1841609" y="1962251"/>
            <a:ext cx="2136172" cy="1490626"/>
          </a:xfrm>
          <a:prstGeom prst="roundRect">
            <a:avLst>
              <a:gd name="adj" fmla="val 1109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2217847" y="1962251"/>
            <a:ext cx="2343956" cy="1635917"/>
          </a:xfrm>
          <a:prstGeom prst="roundRect">
            <a:avLst>
              <a:gd name="adj" fmla="val 9013"/>
            </a:avLst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b="4789"/>
          <a:stretch>
            <a:fillRect/>
          </a:stretch>
        </p:blipFill>
        <p:spPr>
          <a:xfrm rot="317777">
            <a:off x="3631642" y="3910228"/>
            <a:ext cx="2433342" cy="1624397"/>
          </a:xfrm>
          <a:prstGeom prst="roundRect">
            <a:avLst>
              <a:gd name="adj" fmla="val 9013"/>
            </a:avLst>
          </a:prstGeom>
        </p:spPr>
      </p:pic>
      <p:sp>
        <p:nvSpPr>
          <p:cNvPr id="12" name="矩形 11"/>
          <p:cNvSpPr/>
          <p:nvPr/>
        </p:nvSpPr>
        <p:spPr>
          <a:xfrm>
            <a:off x="3573607" y="5505807"/>
            <a:ext cx="1135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添加文本</a:t>
            </a:r>
            <a:endParaRPr lang="zh-CN" alt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55527" y="2108721"/>
            <a:ext cx="4872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添加文本</a:t>
            </a:r>
            <a:endParaRPr lang="zh-CN" alt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59">
            <a:off x="5485881" y="1690041"/>
            <a:ext cx="2550739" cy="1758615"/>
          </a:xfrm>
          <a:prstGeom prst="roundRect">
            <a:avLst>
              <a:gd name="adj" fmla="val 9013"/>
            </a:avLst>
          </a:prstGeom>
        </p:spPr>
      </p:pic>
      <p:sp>
        <p:nvSpPr>
          <p:cNvPr id="15" name="矩形 14"/>
          <p:cNvSpPr/>
          <p:nvPr/>
        </p:nvSpPr>
        <p:spPr>
          <a:xfrm>
            <a:off x="7285688" y="3342992"/>
            <a:ext cx="1135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添加文本</a:t>
            </a:r>
            <a:endParaRPr lang="zh-CN" alt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56" y="5594401"/>
            <a:ext cx="329839" cy="3110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52" y="4092014"/>
            <a:ext cx="344264" cy="2929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03" y="1988650"/>
            <a:ext cx="294710" cy="2429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13" y="5594401"/>
            <a:ext cx="329839" cy="311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91" y="4622979"/>
            <a:ext cx="344264" cy="29299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11" y="4621601"/>
            <a:ext cx="294710" cy="24293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 rot="223997">
            <a:off x="8364733" y="4009509"/>
            <a:ext cx="2815815" cy="1880327"/>
          </a:xfrm>
          <a:prstGeom prst="roundRect">
            <a:avLst>
              <a:gd name="adj" fmla="val 1109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259">
            <a:off x="7873995" y="4056229"/>
            <a:ext cx="2418827" cy="1758615"/>
          </a:xfrm>
          <a:prstGeom prst="roundRect">
            <a:avLst>
              <a:gd name="adj" fmla="val 9013"/>
            </a:avLst>
          </a:prstGeom>
        </p:spPr>
      </p:pic>
      <p:sp>
        <p:nvSpPr>
          <p:cNvPr id="24" name="矩形 23"/>
          <p:cNvSpPr/>
          <p:nvPr/>
        </p:nvSpPr>
        <p:spPr>
          <a:xfrm>
            <a:off x="10143049" y="5603572"/>
            <a:ext cx="1135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添加文本</a:t>
            </a:r>
            <a:endParaRPr lang="zh-CN" altLang="en-US" sz="1600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2" y="6883559"/>
            <a:ext cx="344264" cy="292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/>
      <p:bldP spid="13" grpId="0"/>
      <p:bldP spid="15" grpId="0"/>
      <p:bldP spid="22" grpId="0" animBg="1"/>
      <p:bldP spid="22" grpId="1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291136" y="1280641"/>
            <a:ext cx="5609728" cy="1515576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288082 w 5969768"/>
              <a:gd name="connsiteY24" fmla="*/ 80739 h 1872208"/>
              <a:gd name="connsiteX25" fmla="*/ 1289248 w 5969768"/>
              <a:gd name="connsiteY25" fmla="*/ 0 h 1872208"/>
              <a:gd name="connsiteX0-1" fmla="*/ 1289248 w 5969768"/>
              <a:gd name="connsiteY0-2" fmla="*/ 0 h 1872208"/>
              <a:gd name="connsiteX1-3" fmla="*/ 5346173 w 5969768"/>
              <a:gd name="connsiteY1-4" fmla="*/ 0 h 1872208"/>
              <a:gd name="connsiteX2-5" fmla="*/ 5969768 w 5969768"/>
              <a:gd name="connsiteY2-6" fmla="*/ 623595 h 1872208"/>
              <a:gd name="connsiteX3-7" fmla="*/ 5969768 w 5969768"/>
              <a:gd name="connsiteY3-8" fmla="*/ 1248613 h 1872208"/>
              <a:gd name="connsiteX4-9" fmla="*/ 5346173 w 5969768"/>
              <a:gd name="connsiteY4-10" fmla="*/ 1872208 h 1872208"/>
              <a:gd name="connsiteX5-11" fmla="*/ 1368152 w 5969768"/>
              <a:gd name="connsiteY5-12" fmla="*/ 1872208 h 1872208"/>
              <a:gd name="connsiteX6-13" fmla="*/ 1289248 w 5969768"/>
              <a:gd name="connsiteY6-14" fmla="*/ 1872208 h 1872208"/>
              <a:gd name="connsiteX7-15" fmla="*/ 407735 w 5969768"/>
              <a:gd name="connsiteY7-16" fmla="*/ 1872208 h 1872208"/>
              <a:gd name="connsiteX8-17" fmla="*/ 0 w 5969768"/>
              <a:gd name="connsiteY8-18" fmla="*/ 1464473 h 1872208"/>
              <a:gd name="connsiteX9-19" fmla="*/ 0 w 5969768"/>
              <a:gd name="connsiteY9-20" fmla="*/ 1055807 h 1872208"/>
              <a:gd name="connsiteX10-21" fmla="*/ 407735 w 5969768"/>
              <a:gd name="connsiteY10-22" fmla="*/ 648072 h 1872208"/>
              <a:gd name="connsiteX11-23" fmla="*/ 1368152 w 5969768"/>
              <a:gd name="connsiteY11-24" fmla="*/ 648072 h 1872208"/>
              <a:gd name="connsiteX12-25" fmla="*/ 1368152 w 5969768"/>
              <a:gd name="connsiteY12-26" fmla="*/ 850487 h 1872208"/>
              <a:gd name="connsiteX13-27" fmla="*/ 488918 w 5969768"/>
              <a:gd name="connsiteY13-28" fmla="*/ 850487 h 1872208"/>
              <a:gd name="connsiteX14-29" fmla="*/ 216024 w 5969768"/>
              <a:gd name="connsiteY14-30" fmla="*/ 1123381 h 1872208"/>
              <a:gd name="connsiteX15-31" fmla="*/ 216024 w 5969768"/>
              <a:gd name="connsiteY15-32" fmla="*/ 1396898 h 1872208"/>
              <a:gd name="connsiteX16-33" fmla="*/ 488918 w 5969768"/>
              <a:gd name="connsiteY16-34" fmla="*/ 1669792 h 1872208"/>
              <a:gd name="connsiteX17-35" fmla="*/ 1368152 w 5969768"/>
              <a:gd name="connsiteY17-36" fmla="*/ 1669792 h 1872208"/>
              <a:gd name="connsiteX18-37" fmla="*/ 1368152 w 5969768"/>
              <a:gd name="connsiteY18-38" fmla="*/ 1670095 h 1872208"/>
              <a:gd name="connsiteX19-39" fmla="*/ 5264789 w 5969768"/>
              <a:gd name="connsiteY19-40" fmla="*/ 1670095 h 1872208"/>
              <a:gd name="connsiteX20-41" fmla="*/ 5753744 w 5969768"/>
              <a:gd name="connsiteY20-42" fmla="*/ 1181140 h 1872208"/>
              <a:gd name="connsiteX21-43" fmla="*/ 5753744 w 5969768"/>
              <a:gd name="connsiteY21-44" fmla="*/ 691068 h 1872208"/>
              <a:gd name="connsiteX22-45" fmla="*/ 5264789 w 5969768"/>
              <a:gd name="connsiteY22-46" fmla="*/ 202113 h 1872208"/>
              <a:gd name="connsiteX23-47" fmla="*/ 1289248 w 5969768"/>
              <a:gd name="connsiteY23-48" fmla="*/ 202113 h 1872208"/>
              <a:gd name="connsiteX24-49" fmla="*/ 1421432 w 5969768"/>
              <a:gd name="connsiteY24-50" fmla="*/ 109314 h 1872208"/>
              <a:gd name="connsiteX25-51" fmla="*/ 1289248 w 5969768"/>
              <a:gd name="connsiteY25-52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98CCEF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4514747" y="1715918"/>
            <a:ext cx="324340" cy="324340"/>
          </a:xfrm>
          <a:prstGeom prst="chevron">
            <a:avLst/>
          </a:prstGeom>
          <a:solidFill>
            <a:srgbClr val="9BC319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4760711" y="1715918"/>
            <a:ext cx="324340" cy="324340"/>
          </a:xfrm>
          <a:prstGeom prst="chevron">
            <a:avLst/>
          </a:prstGeom>
          <a:solidFill>
            <a:sysClr val="window" lastClr="FFFFFF">
              <a:lumMod val="50000"/>
            </a:sys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15170" y="2000954"/>
            <a:ext cx="673251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01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05754" y="1659864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圆角矩形 6"/>
          <p:cNvSpPr/>
          <p:nvPr/>
        </p:nvSpPr>
        <p:spPr>
          <a:xfrm>
            <a:off x="3291136" y="3009443"/>
            <a:ext cx="5609728" cy="1515576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288082 w 5969768"/>
              <a:gd name="connsiteY24" fmla="*/ 80739 h 1872208"/>
              <a:gd name="connsiteX25" fmla="*/ 1289248 w 5969768"/>
              <a:gd name="connsiteY25" fmla="*/ 0 h 1872208"/>
              <a:gd name="connsiteX0-1" fmla="*/ 1289248 w 5969768"/>
              <a:gd name="connsiteY0-2" fmla="*/ 0 h 1872208"/>
              <a:gd name="connsiteX1-3" fmla="*/ 5346173 w 5969768"/>
              <a:gd name="connsiteY1-4" fmla="*/ 0 h 1872208"/>
              <a:gd name="connsiteX2-5" fmla="*/ 5969768 w 5969768"/>
              <a:gd name="connsiteY2-6" fmla="*/ 623595 h 1872208"/>
              <a:gd name="connsiteX3-7" fmla="*/ 5969768 w 5969768"/>
              <a:gd name="connsiteY3-8" fmla="*/ 1248613 h 1872208"/>
              <a:gd name="connsiteX4-9" fmla="*/ 5346173 w 5969768"/>
              <a:gd name="connsiteY4-10" fmla="*/ 1872208 h 1872208"/>
              <a:gd name="connsiteX5-11" fmla="*/ 1368152 w 5969768"/>
              <a:gd name="connsiteY5-12" fmla="*/ 1872208 h 1872208"/>
              <a:gd name="connsiteX6-13" fmla="*/ 1289248 w 5969768"/>
              <a:gd name="connsiteY6-14" fmla="*/ 1872208 h 1872208"/>
              <a:gd name="connsiteX7-15" fmla="*/ 407735 w 5969768"/>
              <a:gd name="connsiteY7-16" fmla="*/ 1872208 h 1872208"/>
              <a:gd name="connsiteX8-17" fmla="*/ 0 w 5969768"/>
              <a:gd name="connsiteY8-18" fmla="*/ 1464473 h 1872208"/>
              <a:gd name="connsiteX9-19" fmla="*/ 0 w 5969768"/>
              <a:gd name="connsiteY9-20" fmla="*/ 1055807 h 1872208"/>
              <a:gd name="connsiteX10-21" fmla="*/ 407735 w 5969768"/>
              <a:gd name="connsiteY10-22" fmla="*/ 648072 h 1872208"/>
              <a:gd name="connsiteX11-23" fmla="*/ 1368152 w 5969768"/>
              <a:gd name="connsiteY11-24" fmla="*/ 648072 h 1872208"/>
              <a:gd name="connsiteX12-25" fmla="*/ 1368152 w 5969768"/>
              <a:gd name="connsiteY12-26" fmla="*/ 850487 h 1872208"/>
              <a:gd name="connsiteX13-27" fmla="*/ 488918 w 5969768"/>
              <a:gd name="connsiteY13-28" fmla="*/ 850487 h 1872208"/>
              <a:gd name="connsiteX14-29" fmla="*/ 216024 w 5969768"/>
              <a:gd name="connsiteY14-30" fmla="*/ 1123381 h 1872208"/>
              <a:gd name="connsiteX15-31" fmla="*/ 216024 w 5969768"/>
              <a:gd name="connsiteY15-32" fmla="*/ 1396898 h 1872208"/>
              <a:gd name="connsiteX16-33" fmla="*/ 488918 w 5969768"/>
              <a:gd name="connsiteY16-34" fmla="*/ 1669792 h 1872208"/>
              <a:gd name="connsiteX17-35" fmla="*/ 1368152 w 5969768"/>
              <a:gd name="connsiteY17-36" fmla="*/ 1669792 h 1872208"/>
              <a:gd name="connsiteX18-37" fmla="*/ 1368152 w 5969768"/>
              <a:gd name="connsiteY18-38" fmla="*/ 1670095 h 1872208"/>
              <a:gd name="connsiteX19-39" fmla="*/ 5264789 w 5969768"/>
              <a:gd name="connsiteY19-40" fmla="*/ 1670095 h 1872208"/>
              <a:gd name="connsiteX20-41" fmla="*/ 5753744 w 5969768"/>
              <a:gd name="connsiteY20-42" fmla="*/ 1181140 h 1872208"/>
              <a:gd name="connsiteX21-43" fmla="*/ 5753744 w 5969768"/>
              <a:gd name="connsiteY21-44" fmla="*/ 691068 h 1872208"/>
              <a:gd name="connsiteX22-45" fmla="*/ 5264789 w 5969768"/>
              <a:gd name="connsiteY22-46" fmla="*/ 202113 h 1872208"/>
              <a:gd name="connsiteX23-47" fmla="*/ 1289248 w 5969768"/>
              <a:gd name="connsiteY23-48" fmla="*/ 202113 h 1872208"/>
              <a:gd name="connsiteX24-49" fmla="*/ 1421432 w 5969768"/>
              <a:gd name="connsiteY24-50" fmla="*/ 109314 h 1872208"/>
              <a:gd name="connsiteX25-51" fmla="*/ 1289248 w 5969768"/>
              <a:gd name="connsiteY25-52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9BC319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燕尾形 12"/>
          <p:cNvSpPr/>
          <p:nvPr/>
        </p:nvSpPr>
        <p:spPr>
          <a:xfrm>
            <a:off x="4514747" y="3447090"/>
            <a:ext cx="324340" cy="324340"/>
          </a:xfrm>
          <a:prstGeom prst="chevron">
            <a:avLst/>
          </a:prstGeom>
          <a:solidFill>
            <a:sysClr val="window" lastClr="FFFFFF">
              <a:lumMod val="50000"/>
            </a:sys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燕尾形 13"/>
          <p:cNvSpPr/>
          <p:nvPr/>
        </p:nvSpPr>
        <p:spPr>
          <a:xfrm>
            <a:off x="4760711" y="3447090"/>
            <a:ext cx="324340" cy="324340"/>
          </a:xfrm>
          <a:prstGeom prst="chevron">
            <a:avLst/>
          </a:prstGeom>
          <a:solidFill>
            <a:srgbClr val="9BC319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15170" y="3691110"/>
            <a:ext cx="673251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02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05754" y="3388666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圆角矩形 6"/>
          <p:cNvSpPr/>
          <p:nvPr/>
        </p:nvSpPr>
        <p:spPr>
          <a:xfrm>
            <a:off x="3291136" y="4738245"/>
            <a:ext cx="5609728" cy="1515576"/>
          </a:xfrm>
          <a:custGeom>
            <a:avLst/>
            <a:gdLst>
              <a:gd name="connsiteX0" fmla="*/ 1289248 w 5969768"/>
              <a:gd name="connsiteY0" fmla="*/ 0 h 1872208"/>
              <a:gd name="connsiteX1" fmla="*/ 5346173 w 5969768"/>
              <a:gd name="connsiteY1" fmla="*/ 0 h 1872208"/>
              <a:gd name="connsiteX2" fmla="*/ 5969768 w 5969768"/>
              <a:gd name="connsiteY2" fmla="*/ 623595 h 1872208"/>
              <a:gd name="connsiteX3" fmla="*/ 5969768 w 5969768"/>
              <a:gd name="connsiteY3" fmla="*/ 1248613 h 1872208"/>
              <a:gd name="connsiteX4" fmla="*/ 5346173 w 5969768"/>
              <a:gd name="connsiteY4" fmla="*/ 1872208 h 1872208"/>
              <a:gd name="connsiteX5" fmla="*/ 1368152 w 5969768"/>
              <a:gd name="connsiteY5" fmla="*/ 1872208 h 1872208"/>
              <a:gd name="connsiteX6" fmla="*/ 1289248 w 5969768"/>
              <a:gd name="connsiteY6" fmla="*/ 1872208 h 1872208"/>
              <a:gd name="connsiteX7" fmla="*/ 407735 w 5969768"/>
              <a:gd name="connsiteY7" fmla="*/ 1872208 h 1872208"/>
              <a:gd name="connsiteX8" fmla="*/ 0 w 5969768"/>
              <a:gd name="connsiteY8" fmla="*/ 1464473 h 1872208"/>
              <a:gd name="connsiteX9" fmla="*/ 0 w 5969768"/>
              <a:gd name="connsiteY9" fmla="*/ 1055807 h 1872208"/>
              <a:gd name="connsiteX10" fmla="*/ 407735 w 5969768"/>
              <a:gd name="connsiteY10" fmla="*/ 648072 h 1872208"/>
              <a:gd name="connsiteX11" fmla="*/ 1368152 w 5969768"/>
              <a:gd name="connsiteY11" fmla="*/ 648072 h 1872208"/>
              <a:gd name="connsiteX12" fmla="*/ 1368152 w 5969768"/>
              <a:gd name="connsiteY12" fmla="*/ 850487 h 1872208"/>
              <a:gd name="connsiteX13" fmla="*/ 488918 w 5969768"/>
              <a:gd name="connsiteY13" fmla="*/ 850487 h 1872208"/>
              <a:gd name="connsiteX14" fmla="*/ 216024 w 5969768"/>
              <a:gd name="connsiteY14" fmla="*/ 1123381 h 1872208"/>
              <a:gd name="connsiteX15" fmla="*/ 216024 w 5969768"/>
              <a:gd name="connsiteY15" fmla="*/ 1396898 h 1872208"/>
              <a:gd name="connsiteX16" fmla="*/ 488918 w 5969768"/>
              <a:gd name="connsiteY16" fmla="*/ 1669792 h 1872208"/>
              <a:gd name="connsiteX17" fmla="*/ 1368152 w 5969768"/>
              <a:gd name="connsiteY17" fmla="*/ 1669792 h 1872208"/>
              <a:gd name="connsiteX18" fmla="*/ 1368152 w 5969768"/>
              <a:gd name="connsiteY18" fmla="*/ 1670095 h 1872208"/>
              <a:gd name="connsiteX19" fmla="*/ 5264789 w 5969768"/>
              <a:gd name="connsiteY19" fmla="*/ 1670095 h 1872208"/>
              <a:gd name="connsiteX20" fmla="*/ 5753744 w 5969768"/>
              <a:gd name="connsiteY20" fmla="*/ 1181140 h 1872208"/>
              <a:gd name="connsiteX21" fmla="*/ 5753744 w 5969768"/>
              <a:gd name="connsiteY21" fmla="*/ 691068 h 1872208"/>
              <a:gd name="connsiteX22" fmla="*/ 5264789 w 5969768"/>
              <a:gd name="connsiteY22" fmla="*/ 202113 h 1872208"/>
              <a:gd name="connsiteX23" fmla="*/ 1289248 w 5969768"/>
              <a:gd name="connsiteY23" fmla="*/ 202113 h 1872208"/>
              <a:gd name="connsiteX24" fmla="*/ 1288082 w 5969768"/>
              <a:gd name="connsiteY24" fmla="*/ 80739 h 1872208"/>
              <a:gd name="connsiteX25" fmla="*/ 1289248 w 5969768"/>
              <a:gd name="connsiteY25" fmla="*/ 0 h 1872208"/>
              <a:gd name="connsiteX0-1" fmla="*/ 1289248 w 5969768"/>
              <a:gd name="connsiteY0-2" fmla="*/ 0 h 1872208"/>
              <a:gd name="connsiteX1-3" fmla="*/ 5346173 w 5969768"/>
              <a:gd name="connsiteY1-4" fmla="*/ 0 h 1872208"/>
              <a:gd name="connsiteX2-5" fmla="*/ 5969768 w 5969768"/>
              <a:gd name="connsiteY2-6" fmla="*/ 623595 h 1872208"/>
              <a:gd name="connsiteX3-7" fmla="*/ 5969768 w 5969768"/>
              <a:gd name="connsiteY3-8" fmla="*/ 1248613 h 1872208"/>
              <a:gd name="connsiteX4-9" fmla="*/ 5346173 w 5969768"/>
              <a:gd name="connsiteY4-10" fmla="*/ 1872208 h 1872208"/>
              <a:gd name="connsiteX5-11" fmla="*/ 1368152 w 5969768"/>
              <a:gd name="connsiteY5-12" fmla="*/ 1872208 h 1872208"/>
              <a:gd name="connsiteX6-13" fmla="*/ 1289248 w 5969768"/>
              <a:gd name="connsiteY6-14" fmla="*/ 1872208 h 1872208"/>
              <a:gd name="connsiteX7-15" fmla="*/ 407735 w 5969768"/>
              <a:gd name="connsiteY7-16" fmla="*/ 1872208 h 1872208"/>
              <a:gd name="connsiteX8-17" fmla="*/ 0 w 5969768"/>
              <a:gd name="connsiteY8-18" fmla="*/ 1464473 h 1872208"/>
              <a:gd name="connsiteX9-19" fmla="*/ 0 w 5969768"/>
              <a:gd name="connsiteY9-20" fmla="*/ 1055807 h 1872208"/>
              <a:gd name="connsiteX10-21" fmla="*/ 407735 w 5969768"/>
              <a:gd name="connsiteY10-22" fmla="*/ 648072 h 1872208"/>
              <a:gd name="connsiteX11-23" fmla="*/ 1368152 w 5969768"/>
              <a:gd name="connsiteY11-24" fmla="*/ 648072 h 1872208"/>
              <a:gd name="connsiteX12-25" fmla="*/ 1368152 w 5969768"/>
              <a:gd name="connsiteY12-26" fmla="*/ 850487 h 1872208"/>
              <a:gd name="connsiteX13-27" fmla="*/ 488918 w 5969768"/>
              <a:gd name="connsiteY13-28" fmla="*/ 850487 h 1872208"/>
              <a:gd name="connsiteX14-29" fmla="*/ 216024 w 5969768"/>
              <a:gd name="connsiteY14-30" fmla="*/ 1123381 h 1872208"/>
              <a:gd name="connsiteX15-31" fmla="*/ 216024 w 5969768"/>
              <a:gd name="connsiteY15-32" fmla="*/ 1396898 h 1872208"/>
              <a:gd name="connsiteX16-33" fmla="*/ 488918 w 5969768"/>
              <a:gd name="connsiteY16-34" fmla="*/ 1669792 h 1872208"/>
              <a:gd name="connsiteX17-35" fmla="*/ 1368152 w 5969768"/>
              <a:gd name="connsiteY17-36" fmla="*/ 1669792 h 1872208"/>
              <a:gd name="connsiteX18-37" fmla="*/ 1368152 w 5969768"/>
              <a:gd name="connsiteY18-38" fmla="*/ 1670095 h 1872208"/>
              <a:gd name="connsiteX19-39" fmla="*/ 5264789 w 5969768"/>
              <a:gd name="connsiteY19-40" fmla="*/ 1670095 h 1872208"/>
              <a:gd name="connsiteX20-41" fmla="*/ 5753744 w 5969768"/>
              <a:gd name="connsiteY20-42" fmla="*/ 1181140 h 1872208"/>
              <a:gd name="connsiteX21-43" fmla="*/ 5753744 w 5969768"/>
              <a:gd name="connsiteY21-44" fmla="*/ 691068 h 1872208"/>
              <a:gd name="connsiteX22-45" fmla="*/ 5264789 w 5969768"/>
              <a:gd name="connsiteY22-46" fmla="*/ 202113 h 1872208"/>
              <a:gd name="connsiteX23-47" fmla="*/ 1289248 w 5969768"/>
              <a:gd name="connsiteY23-48" fmla="*/ 202113 h 1872208"/>
              <a:gd name="connsiteX24-49" fmla="*/ 1421432 w 5969768"/>
              <a:gd name="connsiteY24-50" fmla="*/ 109314 h 1872208"/>
              <a:gd name="connsiteX25-51" fmla="*/ 1289248 w 5969768"/>
              <a:gd name="connsiteY25-52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5969768" h="1872208">
                <a:moveTo>
                  <a:pt x="1289248" y="0"/>
                </a:moveTo>
                <a:lnTo>
                  <a:pt x="5346173" y="0"/>
                </a:lnTo>
                <a:cubicBezTo>
                  <a:pt x="5690575" y="0"/>
                  <a:pt x="5969768" y="279193"/>
                  <a:pt x="5969768" y="623595"/>
                </a:cubicBezTo>
                <a:lnTo>
                  <a:pt x="5969768" y="1248613"/>
                </a:lnTo>
                <a:cubicBezTo>
                  <a:pt x="5969768" y="1593015"/>
                  <a:pt x="5690575" y="1872208"/>
                  <a:pt x="5346173" y="1872208"/>
                </a:cubicBezTo>
                <a:lnTo>
                  <a:pt x="1368152" y="1872208"/>
                </a:lnTo>
                <a:lnTo>
                  <a:pt x="1289248" y="1872208"/>
                </a:lnTo>
                <a:lnTo>
                  <a:pt x="407735" y="1872208"/>
                </a:lnTo>
                <a:cubicBezTo>
                  <a:pt x="182549" y="1872208"/>
                  <a:pt x="0" y="1689659"/>
                  <a:pt x="0" y="1464473"/>
                </a:cubicBezTo>
                <a:lnTo>
                  <a:pt x="0" y="1055807"/>
                </a:lnTo>
                <a:cubicBezTo>
                  <a:pt x="0" y="830621"/>
                  <a:pt x="182549" y="648072"/>
                  <a:pt x="407735" y="648072"/>
                </a:cubicBezTo>
                <a:lnTo>
                  <a:pt x="1368152" y="648072"/>
                </a:lnTo>
                <a:lnTo>
                  <a:pt x="1368152" y="850487"/>
                </a:lnTo>
                <a:lnTo>
                  <a:pt x="488918" y="850487"/>
                </a:lnTo>
                <a:cubicBezTo>
                  <a:pt x="338203" y="850487"/>
                  <a:pt x="216024" y="972666"/>
                  <a:pt x="216024" y="1123381"/>
                </a:cubicBezTo>
                <a:lnTo>
                  <a:pt x="216024" y="1396898"/>
                </a:lnTo>
                <a:cubicBezTo>
                  <a:pt x="216024" y="1547613"/>
                  <a:pt x="338203" y="1669792"/>
                  <a:pt x="488918" y="1669792"/>
                </a:cubicBezTo>
                <a:lnTo>
                  <a:pt x="1368152" y="1669792"/>
                </a:lnTo>
                <a:lnTo>
                  <a:pt x="1368152" y="1670095"/>
                </a:lnTo>
                <a:lnTo>
                  <a:pt x="5264789" y="1670095"/>
                </a:lnTo>
                <a:cubicBezTo>
                  <a:pt x="5534831" y="1670095"/>
                  <a:pt x="5753744" y="1451182"/>
                  <a:pt x="5753744" y="1181140"/>
                </a:cubicBezTo>
                <a:lnTo>
                  <a:pt x="5753744" y="691068"/>
                </a:lnTo>
                <a:cubicBezTo>
                  <a:pt x="5753744" y="421026"/>
                  <a:pt x="5534831" y="202113"/>
                  <a:pt x="5264789" y="202113"/>
                </a:cubicBezTo>
                <a:lnTo>
                  <a:pt x="1289248" y="202113"/>
                </a:lnTo>
                <a:cubicBezTo>
                  <a:pt x="1288859" y="161655"/>
                  <a:pt x="1421821" y="149772"/>
                  <a:pt x="1421432" y="109314"/>
                </a:cubicBezTo>
                <a:cubicBezTo>
                  <a:pt x="1421821" y="82401"/>
                  <a:pt x="1288859" y="26913"/>
                  <a:pt x="1289248" y="0"/>
                </a:cubicBezTo>
                <a:close/>
              </a:path>
            </a:pathLst>
          </a:custGeom>
          <a:solidFill>
            <a:srgbClr val="EBCDE2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燕尾形 17"/>
          <p:cNvSpPr/>
          <p:nvPr/>
        </p:nvSpPr>
        <p:spPr>
          <a:xfrm>
            <a:off x="4514747" y="5178263"/>
            <a:ext cx="324340" cy="324340"/>
          </a:xfrm>
          <a:prstGeom prst="chevron">
            <a:avLst/>
          </a:prstGeom>
          <a:solidFill>
            <a:srgbClr val="9BC319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燕尾形 18"/>
          <p:cNvSpPr/>
          <p:nvPr/>
        </p:nvSpPr>
        <p:spPr>
          <a:xfrm>
            <a:off x="4760711" y="5178263"/>
            <a:ext cx="324340" cy="324340"/>
          </a:xfrm>
          <a:prstGeom prst="chevron">
            <a:avLst/>
          </a:prstGeom>
          <a:solidFill>
            <a:sysClr val="window" lastClr="FFFFFF">
              <a:lumMod val="50000"/>
            </a:sys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15170" y="5422773"/>
            <a:ext cx="673251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200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03</a:t>
            </a:r>
            <a:endParaRPr lang="zh-CN" altLang="en-US" sz="32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05754" y="5117468"/>
            <a:ext cx="323880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36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accel="36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8" accel="36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8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 tmFilter="0,0; .5, 1; 1, 1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 animBg="1"/>
          <p:bldP spid="8" grpId="0" animBg="1"/>
          <p:bldP spid="9" grpId="0" animBg="1"/>
          <p:bldP spid="10" grpId="0"/>
          <p:bldP spid="11" grpId="0"/>
          <p:bldP spid="12" grpId="0" animBg="1"/>
          <p:bldP spid="13" grpId="0" animBg="1"/>
          <p:bldP spid="14" grpId="0" animBg="1"/>
          <p:bldP spid="15" grpId="0"/>
          <p:bldP spid="16" grpId="0"/>
          <p:bldP spid="17" grpId="0" animBg="1"/>
          <p:bldP spid="18" grpId="0" animBg="1"/>
          <p:bldP spid="19" grpId="0" animBg="1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75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accel="3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accel="3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8" accel="3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5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7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250"/>
                                </p:stCondLst>
                                <p:childTnLst>
                                  <p:par>
                                    <p:cTn id="8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 tmFilter="0,0; .5, 1; 1, 1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7" grpId="0"/>
          <p:bldP spid="7" grpId="0" animBg="1"/>
          <p:bldP spid="8" grpId="0" animBg="1"/>
          <p:bldP spid="9" grpId="0" animBg="1"/>
          <p:bldP spid="10" grpId="0"/>
          <p:bldP spid="11" grpId="0"/>
          <p:bldP spid="12" grpId="0" animBg="1"/>
          <p:bldP spid="13" grpId="0" animBg="1"/>
          <p:bldP spid="14" grpId="0" animBg="1"/>
          <p:bldP spid="15" grpId="0"/>
          <p:bldP spid="16" grpId="0"/>
          <p:bldP spid="17" grpId="0" animBg="1"/>
          <p:bldP spid="18" grpId="0" animBg="1"/>
          <p:bldP spid="19" grpId="0" animBg="1"/>
          <p:bldP spid="20" grpId="0"/>
          <p:bldP spid="2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0449" y="2456061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添加标题内容</a:t>
            </a:r>
            <a:endParaRPr lang="id-ID" sz="2200" b="1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grpSp>
        <p:nvGrpSpPr>
          <p:cNvPr id="8" name="Group 1"/>
          <p:cNvGrpSpPr/>
          <p:nvPr/>
        </p:nvGrpSpPr>
        <p:grpSpPr>
          <a:xfrm>
            <a:off x="1435225" y="3242183"/>
            <a:ext cx="4217639" cy="1575537"/>
            <a:chOff x="1435226" y="3242183"/>
            <a:chExt cx="4006724" cy="1575537"/>
          </a:xfrm>
        </p:grpSpPr>
        <p:sp>
          <p:nvSpPr>
            <p:cNvPr id="9" name="TextBox 8"/>
            <p:cNvSpPr txBox="1"/>
            <p:nvPr/>
          </p:nvSpPr>
          <p:spPr>
            <a:xfrm>
              <a:off x="1435226" y="4203385"/>
              <a:ext cx="4006724" cy="614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82479" y="3242183"/>
              <a:ext cx="26197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/>
                  <a:ea typeface="微软雅黑 Light"/>
                  <a:sym typeface="Arial" panose="020B0604020202020204"/>
                </a:rPr>
                <a:t>此处添加详细文本描述，建议与标题相关并符合整体语言风格，语言描述尽量简洁生动。</a:t>
              </a:r>
              <a:endParaRPr lang="en-US" altLang="zh-CN" sz="1200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Lato Light" charset="0"/>
                <a:sym typeface="Arial" panose="020B060402020202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0449" y="3042781"/>
            <a:ext cx="131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b="1" dirty="0" smtClean="0">
                <a:solidFill>
                  <a:srgbClr val="00BBD6"/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9</a:t>
            </a:r>
            <a:r>
              <a:rPr lang="en-US" sz="5400" b="1" dirty="0">
                <a:solidFill>
                  <a:srgbClr val="00BBD6"/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8</a:t>
            </a:r>
            <a:r>
              <a:rPr lang="id-ID" sz="3200" b="1" dirty="0" smtClean="0">
                <a:solidFill>
                  <a:srgbClr val="00BBD6"/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%</a:t>
            </a:r>
            <a:endParaRPr lang="id-ID" sz="4000" b="1" dirty="0">
              <a:solidFill>
                <a:srgbClr val="00BBD6"/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2" name="Shape 2056"/>
          <p:cNvSpPr/>
          <p:nvPr/>
        </p:nvSpPr>
        <p:spPr>
          <a:xfrm rot="20833667">
            <a:off x="5854941" y="2622510"/>
            <a:ext cx="4925837" cy="237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08" y="215"/>
                </a:moveTo>
                <a:lnTo>
                  <a:pt x="18515" y="2111"/>
                </a:lnTo>
                <a:lnTo>
                  <a:pt x="11972" y="10428"/>
                </a:lnTo>
                <a:lnTo>
                  <a:pt x="8013" y="7302"/>
                </a:lnTo>
                <a:lnTo>
                  <a:pt x="0" y="17211"/>
                </a:lnTo>
                <a:lnTo>
                  <a:pt x="1642" y="21600"/>
                </a:lnTo>
                <a:lnTo>
                  <a:pt x="8648" y="10721"/>
                </a:lnTo>
                <a:lnTo>
                  <a:pt x="12228" y="13359"/>
                </a:lnTo>
                <a:lnTo>
                  <a:pt x="19035" y="3738"/>
                </a:lnTo>
                <a:lnTo>
                  <a:pt x="19906" y="6461"/>
                </a:lnTo>
                <a:lnTo>
                  <a:pt x="20553" y="4063"/>
                </a:lnTo>
                <a:lnTo>
                  <a:pt x="20938" y="2571"/>
                </a:lnTo>
                <a:lnTo>
                  <a:pt x="21600" y="0"/>
                </a:lnTo>
                <a:cubicBezTo>
                  <a:pt x="21600" y="0"/>
                  <a:pt x="17908" y="215"/>
                  <a:pt x="17908" y="215"/>
                </a:cubicBezTo>
                <a:close/>
              </a:path>
            </a:pathLst>
          </a:custGeom>
          <a:solidFill>
            <a:srgbClr val="EBCDE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9872" y="5510546"/>
            <a:ext cx="1474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smtClean="0">
                <a:solidFill>
                  <a:schemeClr val="bg1"/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GB" sz="2800" dirty="0">
              <a:solidFill>
                <a:schemeClr val="bg1"/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0318" y="3074749"/>
            <a:ext cx="1474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GB" sz="2800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8309" y="4109202"/>
            <a:ext cx="1474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GB" sz="2800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6137" y="1651558"/>
            <a:ext cx="14744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80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GB" sz="28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388441" y="1481382"/>
            <a:ext cx="3458622" cy="4959524"/>
            <a:chOff x="7183438" y="1422401"/>
            <a:chExt cx="504826" cy="723900"/>
          </a:xfrm>
        </p:grpSpPr>
        <p:sp>
          <p:nvSpPr>
            <p:cNvPr id="8" name="Freeform 347"/>
            <p:cNvSpPr>
              <a:spLocks noEditPoints="1"/>
            </p:cNvSpPr>
            <p:nvPr/>
          </p:nvSpPr>
          <p:spPr bwMode="auto">
            <a:xfrm>
              <a:off x="7183438" y="1422401"/>
              <a:ext cx="465138" cy="361950"/>
            </a:xfrm>
            <a:custGeom>
              <a:avLst/>
              <a:gdLst>
                <a:gd name="T0" fmla="*/ 132 w 188"/>
                <a:gd name="T1" fmla="*/ 35 h 146"/>
                <a:gd name="T2" fmla="*/ 141 w 188"/>
                <a:gd name="T3" fmla="*/ 41 h 146"/>
                <a:gd name="T4" fmla="*/ 185 w 188"/>
                <a:gd name="T5" fmla="*/ 62 h 146"/>
                <a:gd name="T6" fmla="*/ 167 w 188"/>
                <a:gd name="T7" fmla="*/ 124 h 146"/>
                <a:gd name="T8" fmla="*/ 123 w 188"/>
                <a:gd name="T9" fmla="*/ 123 h 146"/>
                <a:gd name="T10" fmla="*/ 100 w 188"/>
                <a:gd name="T11" fmla="*/ 135 h 146"/>
                <a:gd name="T12" fmla="*/ 79 w 188"/>
                <a:gd name="T13" fmla="*/ 125 h 146"/>
                <a:gd name="T14" fmla="*/ 29 w 188"/>
                <a:gd name="T15" fmla="*/ 144 h 146"/>
                <a:gd name="T16" fmla="*/ 28 w 188"/>
                <a:gd name="T17" fmla="*/ 77 h 146"/>
                <a:gd name="T18" fmla="*/ 37 w 188"/>
                <a:gd name="T19" fmla="*/ 57 h 146"/>
                <a:gd name="T20" fmla="*/ 40 w 188"/>
                <a:gd name="T21" fmla="*/ 28 h 146"/>
                <a:gd name="T22" fmla="*/ 66 w 188"/>
                <a:gd name="T23" fmla="*/ 24 h 146"/>
                <a:gd name="T24" fmla="*/ 86 w 188"/>
                <a:gd name="T25" fmla="*/ 0 h 146"/>
                <a:gd name="T26" fmla="*/ 111 w 188"/>
                <a:gd name="T27" fmla="*/ 14 h 146"/>
                <a:gd name="T28" fmla="*/ 104 w 188"/>
                <a:gd name="T29" fmla="*/ 24 h 146"/>
                <a:gd name="T30" fmla="*/ 95 w 188"/>
                <a:gd name="T31" fmla="*/ 4 h 146"/>
                <a:gd name="T32" fmla="*/ 71 w 188"/>
                <a:gd name="T33" fmla="*/ 28 h 146"/>
                <a:gd name="T34" fmla="*/ 70 w 188"/>
                <a:gd name="T35" fmla="*/ 34 h 146"/>
                <a:gd name="T36" fmla="*/ 57 w 188"/>
                <a:gd name="T37" fmla="*/ 28 h 146"/>
                <a:gd name="T38" fmla="*/ 45 w 188"/>
                <a:gd name="T39" fmla="*/ 55 h 146"/>
                <a:gd name="T40" fmla="*/ 48 w 188"/>
                <a:gd name="T41" fmla="*/ 60 h 146"/>
                <a:gd name="T42" fmla="*/ 42 w 188"/>
                <a:gd name="T43" fmla="*/ 59 h 146"/>
                <a:gd name="T44" fmla="*/ 35 w 188"/>
                <a:gd name="T45" fmla="*/ 74 h 146"/>
                <a:gd name="T46" fmla="*/ 42 w 188"/>
                <a:gd name="T47" fmla="*/ 77 h 146"/>
                <a:gd name="T48" fmla="*/ 35 w 188"/>
                <a:gd name="T49" fmla="*/ 80 h 146"/>
                <a:gd name="T50" fmla="*/ 9 w 188"/>
                <a:gd name="T51" fmla="*/ 111 h 146"/>
                <a:gd name="T52" fmla="*/ 66 w 188"/>
                <a:gd name="T53" fmla="*/ 132 h 146"/>
                <a:gd name="T54" fmla="*/ 80 w 188"/>
                <a:gd name="T55" fmla="*/ 111 h 146"/>
                <a:gd name="T56" fmla="*/ 85 w 188"/>
                <a:gd name="T57" fmla="*/ 115 h 146"/>
                <a:gd name="T58" fmla="*/ 117 w 188"/>
                <a:gd name="T59" fmla="*/ 124 h 146"/>
                <a:gd name="T60" fmla="*/ 118 w 188"/>
                <a:gd name="T61" fmla="*/ 114 h 146"/>
                <a:gd name="T62" fmla="*/ 153 w 188"/>
                <a:gd name="T63" fmla="*/ 120 h 146"/>
                <a:gd name="T64" fmla="*/ 175 w 188"/>
                <a:gd name="T65" fmla="*/ 58 h 146"/>
                <a:gd name="T66" fmla="*/ 133 w 188"/>
                <a:gd name="T67" fmla="*/ 56 h 146"/>
                <a:gd name="T68" fmla="*/ 124 w 188"/>
                <a:gd name="T69" fmla="*/ 59 h 146"/>
                <a:gd name="T70" fmla="*/ 127 w 188"/>
                <a:gd name="T71" fmla="*/ 36 h 146"/>
                <a:gd name="T72" fmla="*/ 106 w 188"/>
                <a:gd name="T73" fmla="*/ 28 h 146"/>
                <a:gd name="T74" fmla="*/ 103 w 188"/>
                <a:gd name="T75" fmla="*/ 28 h 146"/>
                <a:gd name="T76" fmla="*/ 181 w 188"/>
                <a:gd name="T77" fmla="*/ 100 h 146"/>
                <a:gd name="T78" fmla="*/ 177 w 188"/>
                <a:gd name="T79" fmla="*/ 58 h 146"/>
                <a:gd name="T80" fmla="*/ 157 w 188"/>
                <a:gd name="T81" fmla="*/ 120 h 146"/>
                <a:gd name="T82" fmla="*/ 65 w 188"/>
                <a:gd name="T83" fmla="*/ 137 h 146"/>
                <a:gd name="T84" fmla="*/ 11 w 188"/>
                <a:gd name="T85" fmla="*/ 130 h 146"/>
                <a:gd name="T86" fmla="*/ 52 w 188"/>
                <a:gd name="T87" fmla="*/ 143 h 146"/>
                <a:gd name="T88" fmla="*/ 154 w 188"/>
                <a:gd name="T89" fmla="*/ 44 h 146"/>
                <a:gd name="T90" fmla="*/ 157 w 188"/>
                <a:gd name="T91" fmla="*/ 45 h 146"/>
                <a:gd name="T92" fmla="*/ 14 w 188"/>
                <a:gd name="T93" fmla="*/ 127 h 146"/>
                <a:gd name="T94" fmla="*/ 16 w 188"/>
                <a:gd name="T95" fmla="*/ 128 h 146"/>
                <a:gd name="T96" fmla="*/ 107 w 188"/>
                <a:gd name="T97" fmla="*/ 20 h 146"/>
                <a:gd name="T98" fmla="*/ 105 w 188"/>
                <a:gd name="T99" fmla="*/ 13 h 146"/>
                <a:gd name="T100" fmla="*/ 30 w 188"/>
                <a:gd name="T101" fmla="*/ 75 h 146"/>
                <a:gd name="T102" fmla="*/ 30 w 188"/>
                <a:gd name="T103" fmla="*/ 69 h 146"/>
                <a:gd name="T104" fmla="*/ 159 w 188"/>
                <a:gd name="T105" fmla="*/ 125 h 146"/>
                <a:gd name="T106" fmla="*/ 149 w 188"/>
                <a:gd name="T107" fmla="*/ 128 h 146"/>
                <a:gd name="T108" fmla="*/ 14 w 188"/>
                <a:gd name="T109" fmla="*/ 131 h 146"/>
                <a:gd name="T110" fmla="*/ 5 w 188"/>
                <a:gd name="T111" fmla="*/ 102 h 146"/>
                <a:gd name="T112" fmla="*/ 119 w 188"/>
                <a:gd name="T113" fmla="*/ 119 h 146"/>
                <a:gd name="T114" fmla="*/ 74 w 188"/>
                <a:gd name="T115" fmla="*/ 13 h 146"/>
                <a:gd name="T116" fmla="*/ 86 w 188"/>
                <a:gd name="T117" fmla="*/ 123 h 146"/>
                <a:gd name="T118" fmla="*/ 131 w 188"/>
                <a:gd name="T119" fmla="*/ 38 h 146"/>
                <a:gd name="T120" fmla="*/ 74 w 188"/>
                <a:gd name="T121" fmla="*/ 10 h 146"/>
                <a:gd name="T122" fmla="*/ 171 w 188"/>
                <a:gd name="T123" fmla="*/ 11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8" h="146">
                  <a:moveTo>
                    <a:pt x="110" y="23"/>
                  </a:moveTo>
                  <a:cubicBezTo>
                    <a:pt x="111" y="23"/>
                    <a:pt x="112" y="23"/>
                    <a:pt x="112" y="23"/>
                  </a:cubicBezTo>
                  <a:cubicBezTo>
                    <a:pt x="114" y="22"/>
                    <a:pt x="116" y="23"/>
                    <a:pt x="118" y="23"/>
                  </a:cubicBezTo>
                  <a:cubicBezTo>
                    <a:pt x="120" y="24"/>
                    <a:pt x="123" y="25"/>
                    <a:pt x="125" y="26"/>
                  </a:cubicBezTo>
                  <a:cubicBezTo>
                    <a:pt x="128" y="28"/>
                    <a:pt x="131" y="31"/>
                    <a:pt x="132" y="35"/>
                  </a:cubicBezTo>
                  <a:cubicBezTo>
                    <a:pt x="133" y="37"/>
                    <a:pt x="133" y="39"/>
                    <a:pt x="133" y="41"/>
                  </a:cubicBezTo>
                  <a:cubicBezTo>
                    <a:pt x="133" y="42"/>
                    <a:pt x="132" y="44"/>
                    <a:pt x="132" y="45"/>
                  </a:cubicBezTo>
                  <a:cubicBezTo>
                    <a:pt x="132" y="45"/>
                    <a:pt x="132" y="45"/>
                    <a:pt x="132" y="46"/>
                  </a:cubicBezTo>
                  <a:cubicBezTo>
                    <a:pt x="133" y="46"/>
                    <a:pt x="133" y="45"/>
                    <a:pt x="133" y="45"/>
                  </a:cubicBezTo>
                  <a:cubicBezTo>
                    <a:pt x="136" y="43"/>
                    <a:pt x="138" y="42"/>
                    <a:pt x="141" y="41"/>
                  </a:cubicBezTo>
                  <a:cubicBezTo>
                    <a:pt x="143" y="41"/>
                    <a:pt x="145" y="41"/>
                    <a:pt x="146" y="41"/>
                  </a:cubicBezTo>
                  <a:cubicBezTo>
                    <a:pt x="147" y="41"/>
                    <a:pt x="148" y="41"/>
                    <a:pt x="149" y="41"/>
                  </a:cubicBezTo>
                  <a:cubicBezTo>
                    <a:pt x="153" y="41"/>
                    <a:pt x="156" y="41"/>
                    <a:pt x="159" y="42"/>
                  </a:cubicBezTo>
                  <a:cubicBezTo>
                    <a:pt x="164" y="43"/>
                    <a:pt x="168" y="45"/>
                    <a:pt x="172" y="47"/>
                  </a:cubicBezTo>
                  <a:cubicBezTo>
                    <a:pt x="177" y="51"/>
                    <a:pt x="182" y="56"/>
                    <a:pt x="185" y="62"/>
                  </a:cubicBezTo>
                  <a:cubicBezTo>
                    <a:pt x="187" y="67"/>
                    <a:pt x="188" y="71"/>
                    <a:pt x="188" y="76"/>
                  </a:cubicBezTo>
                  <a:cubicBezTo>
                    <a:pt x="188" y="78"/>
                    <a:pt x="188" y="81"/>
                    <a:pt x="188" y="83"/>
                  </a:cubicBezTo>
                  <a:cubicBezTo>
                    <a:pt x="188" y="87"/>
                    <a:pt x="187" y="92"/>
                    <a:pt x="186" y="96"/>
                  </a:cubicBezTo>
                  <a:cubicBezTo>
                    <a:pt x="185" y="101"/>
                    <a:pt x="182" y="107"/>
                    <a:pt x="179" y="111"/>
                  </a:cubicBezTo>
                  <a:cubicBezTo>
                    <a:pt x="176" y="117"/>
                    <a:pt x="172" y="121"/>
                    <a:pt x="167" y="124"/>
                  </a:cubicBezTo>
                  <a:cubicBezTo>
                    <a:pt x="163" y="127"/>
                    <a:pt x="158" y="129"/>
                    <a:pt x="153" y="130"/>
                  </a:cubicBezTo>
                  <a:cubicBezTo>
                    <a:pt x="151" y="130"/>
                    <a:pt x="150" y="130"/>
                    <a:pt x="148" y="130"/>
                  </a:cubicBezTo>
                  <a:cubicBezTo>
                    <a:pt x="145" y="131"/>
                    <a:pt x="142" y="130"/>
                    <a:pt x="138" y="130"/>
                  </a:cubicBezTo>
                  <a:cubicBezTo>
                    <a:pt x="136" y="129"/>
                    <a:pt x="134" y="129"/>
                    <a:pt x="132" y="128"/>
                  </a:cubicBezTo>
                  <a:cubicBezTo>
                    <a:pt x="128" y="127"/>
                    <a:pt x="125" y="125"/>
                    <a:pt x="123" y="123"/>
                  </a:cubicBezTo>
                  <a:cubicBezTo>
                    <a:pt x="123" y="122"/>
                    <a:pt x="122" y="122"/>
                    <a:pt x="122" y="122"/>
                  </a:cubicBezTo>
                  <a:cubicBezTo>
                    <a:pt x="122" y="122"/>
                    <a:pt x="122" y="122"/>
                    <a:pt x="122" y="122"/>
                  </a:cubicBezTo>
                  <a:cubicBezTo>
                    <a:pt x="122" y="126"/>
                    <a:pt x="120" y="129"/>
                    <a:pt x="118" y="132"/>
                  </a:cubicBezTo>
                  <a:cubicBezTo>
                    <a:pt x="116" y="134"/>
                    <a:pt x="113" y="135"/>
                    <a:pt x="110" y="136"/>
                  </a:cubicBezTo>
                  <a:cubicBezTo>
                    <a:pt x="107" y="136"/>
                    <a:pt x="104" y="136"/>
                    <a:pt x="100" y="135"/>
                  </a:cubicBezTo>
                  <a:cubicBezTo>
                    <a:pt x="94" y="134"/>
                    <a:pt x="90" y="131"/>
                    <a:pt x="86" y="126"/>
                  </a:cubicBezTo>
                  <a:cubicBezTo>
                    <a:pt x="85" y="124"/>
                    <a:pt x="84" y="123"/>
                    <a:pt x="83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3" y="121"/>
                    <a:pt x="83" y="121"/>
                    <a:pt x="82" y="121"/>
                  </a:cubicBezTo>
                  <a:cubicBezTo>
                    <a:pt x="82" y="123"/>
                    <a:pt x="80" y="124"/>
                    <a:pt x="79" y="125"/>
                  </a:cubicBezTo>
                  <a:cubicBezTo>
                    <a:pt x="79" y="126"/>
                    <a:pt x="79" y="126"/>
                    <a:pt x="78" y="126"/>
                  </a:cubicBezTo>
                  <a:cubicBezTo>
                    <a:pt x="75" y="132"/>
                    <a:pt x="71" y="136"/>
                    <a:pt x="66" y="139"/>
                  </a:cubicBezTo>
                  <a:cubicBezTo>
                    <a:pt x="61" y="142"/>
                    <a:pt x="57" y="144"/>
                    <a:pt x="52" y="145"/>
                  </a:cubicBezTo>
                  <a:cubicBezTo>
                    <a:pt x="48" y="146"/>
                    <a:pt x="44" y="146"/>
                    <a:pt x="39" y="146"/>
                  </a:cubicBezTo>
                  <a:cubicBezTo>
                    <a:pt x="36" y="145"/>
                    <a:pt x="32" y="145"/>
                    <a:pt x="29" y="144"/>
                  </a:cubicBezTo>
                  <a:cubicBezTo>
                    <a:pt x="20" y="142"/>
                    <a:pt x="13" y="137"/>
                    <a:pt x="7" y="130"/>
                  </a:cubicBezTo>
                  <a:cubicBezTo>
                    <a:pt x="4" y="126"/>
                    <a:pt x="2" y="121"/>
                    <a:pt x="1" y="116"/>
                  </a:cubicBezTo>
                  <a:cubicBezTo>
                    <a:pt x="0" y="108"/>
                    <a:pt x="1" y="100"/>
                    <a:pt x="3" y="93"/>
                  </a:cubicBezTo>
                  <a:cubicBezTo>
                    <a:pt x="6" y="85"/>
                    <a:pt x="12" y="80"/>
                    <a:pt x="20" y="78"/>
                  </a:cubicBezTo>
                  <a:cubicBezTo>
                    <a:pt x="23" y="77"/>
                    <a:pt x="25" y="77"/>
                    <a:pt x="28" y="77"/>
                  </a:cubicBezTo>
                  <a:cubicBezTo>
                    <a:pt x="28" y="77"/>
                    <a:pt x="28" y="77"/>
                    <a:pt x="29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73"/>
                    <a:pt x="26" y="70"/>
                    <a:pt x="26" y="67"/>
                  </a:cubicBezTo>
                  <a:cubicBezTo>
                    <a:pt x="27" y="62"/>
                    <a:pt x="31" y="59"/>
                    <a:pt x="36" y="58"/>
                  </a:cubicBezTo>
                  <a:cubicBezTo>
                    <a:pt x="36" y="57"/>
                    <a:pt x="37" y="57"/>
                    <a:pt x="37" y="57"/>
                  </a:cubicBezTo>
                  <a:cubicBezTo>
                    <a:pt x="38" y="57"/>
                    <a:pt x="39" y="56"/>
                    <a:pt x="4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7" y="53"/>
                    <a:pt x="36" y="49"/>
                    <a:pt x="35" y="45"/>
                  </a:cubicBezTo>
                  <a:cubicBezTo>
                    <a:pt x="35" y="41"/>
                    <a:pt x="35" y="36"/>
                    <a:pt x="37" y="32"/>
                  </a:cubicBezTo>
                  <a:cubicBezTo>
                    <a:pt x="38" y="31"/>
                    <a:pt x="39" y="29"/>
                    <a:pt x="40" y="28"/>
                  </a:cubicBezTo>
                  <a:cubicBezTo>
                    <a:pt x="43" y="25"/>
                    <a:pt x="47" y="23"/>
                    <a:pt x="51" y="23"/>
                  </a:cubicBezTo>
                  <a:cubicBezTo>
                    <a:pt x="52" y="23"/>
                    <a:pt x="53" y="23"/>
                    <a:pt x="54" y="22"/>
                  </a:cubicBezTo>
                  <a:cubicBezTo>
                    <a:pt x="58" y="22"/>
                    <a:pt x="61" y="22"/>
                    <a:pt x="64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6" y="21"/>
                    <a:pt x="66" y="19"/>
                    <a:pt x="67" y="17"/>
                  </a:cubicBezTo>
                  <a:cubicBezTo>
                    <a:pt x="68" y="16"/>
                    <a:pt x="68" y="15"/>
                    <a:pt x="68" y="14"/>
                  </a:cubicBezTo>
                  <a:cubicBezTo>
                    <a:pt x="69" y="10"/>
                    <a:pt x="71" y="6"/>
                    <a:pt x="74" y="4"/>
                  </a:cubicBezTo>
                  <a:cubicBezTo>
                    <a:pt x="77" y="2"/>
                    <a:pt x="80" y="0"/>
                    <a:pt x="83" y="0"/>
                  </a:cubicBezTo>
                  <a:cubicBezTo>
                    <a:pt x="84" y="0"/>
                    <a:pt x="85" y="0"/>
                    <a:pt x="86" y="0"/>
                  </a:cubicBezTo>
                  <a:cubicBezTo>
                    <a:pt x="88" y="0"/>
                    <a:pt x="91" y="0"/>
                    <a:pt x="93" y="0"/>
                  </a:cubicBezTo>
                  <a:cubicBezTo>
                    <a:pt x="94" y="0"/>
                    <a:pt x="94" y="0"/>
                    <a:pt x="95" y="0"/>
                  </a:cubicBezTo>
                  <a:cubicBezTo>
                    <a:pt x="99" y="0"/>
                    <a:pt x="102" y="1"/>
                    <a:pt x="105" y="4"/>
                  </a:cubicBezTo>
                  <a:cubicBezTo>
                    <a:pt x="106" y="5"/>
                    <a:pt x="108" y="7"/>
                    <a:pt x="109" y="8"/>
                  </a:cubicBezTo>
                  <a:cubicBezTo>
                    <a:pt x="110" y="10"/>
                    <a:pt x="111" y="12"/>
                    <a:pt x="111" y="14"/>
                  </a:cubicBezTo>
                  <a:cubicBezTo>
                    <a:pt x="111" y="16"/>
                    <a:pt x="111" y="18"/>
                    <a:pt x="110" y="21"/>
                  </a:cubicBezTo>
                  <a:cubicBezTo>
                    <a:pt x="110" y="21"/>
                    <a:pt x="110" y="22"/>
                    <a:pt x="110" y="23"/>
                  </a:cubicBezTo>
                  <a:close/>
                  <a:moveTo>
                    <a:pt x="103" y="28"/>
                  </a:moveTo>
                  <a:cubicBezTo>
                    <a:pt x="102" y="27"/>
                    <a:pt x="102" y="26"/>
                    <a:pt x="103" y="26"/>
                  </a:cubicBezTo>
                  <a:cubicBezTo>
                    <a:pt x="103" y="25"/>
                    <a:pt x="103" y="25"/>
                    <a:pt x="104" y="24"/>
                  </a:cubicBezTo>
                  <a:cubicBezTo>
                    <a:pt x="105" y="23"/>
                    <a:pt x="105" y="23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17"/>
                    <a:pt x="104" y="14"/>
                    <a:pt x="102" y="11"/>
                  </a:cubicBezTo>
                  <a:cubicBezTo>
                    <a:pt x="101" y="8"/>
                    <a:pt x="99" y="6"/>
                    <a:pt x="97" y="5"/>
                  </a:cubicBezTo>
                  <a:cubicBezTo>
                    <a:pt x="96" y="4"/>
                    <a:pt x="96" y="4"/>
                    <a:pt x="95" y="4"/>
                  </a:cubicBezTo>
                  <a:cubicBezTo>
                    <a:pt x="93" y="4"/>
                    <a:pt x="91" y="4"/>
                    <a:pt x="88" y="4"/>
                  </a:cubicBezTo>
                  <a:cubicBezTo>
                    <a:pt x="83" y="6"/>
                    <a:pt x="79" y="8"/>
                    <a:pt x="77" y="13"/>
                  </a:cubicBezTo>
                  <a:cubicBezTo>
                    <a:pt x="76" y="14"/>
                    <a:pt x="75" y="16"/>
                    <a:pt x="74" y="17"/>
                  </a:cubicBezTo>
                  <a:cubicBezTo>
                    <a:pt x="73" y="19"/>
                    <a:pt x="72" y="21"/>
                    <a:pt x="72" y="24"/>
                  </a:cubicBezTo>
                  <a:cubicBezTo>
                    <a:pt x="72" y="25"/>
                    <a:pt x="72" y="27"/>
                    <a:pt x="71" y="28"/>
                  </a:cubicBezTo>
                  <a:cubicBezTo>
                    <a:pt x="72" y="29"/>
                    <a:pt x="73" y="29"/>
                    <a:pt x="74" y="30"/>
                  </a:cubicBezTo>
                  <a:cubicBezTo>
                    <a:pt x="74" y="31"/>
                    <a:pt x="75" y="31"/>
                    <a:pt x="75" y="32"/>
                  </a:cubicBezTo>
                  <a:cubicBezTo>
                    <a:pt x="76" y="33"/>
                    <a:pt x="75" y="34"/>
                    <a:pt x="74" y="34"/>
                  </a:cubicBezTo>
                  <a:cubicBezTo>
                    <a:pt x="73" y="34"/>
                    <a:pt x="73" y="34"/>
                    <a:pt x="72" y="34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8" y="33"/>
                    <a:pt x="68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6" y="32"/>
                    <a:pt x="66" y="32"/>
                    <a:pt x="65" y="31"/>
                  </a:cubicBezTo>
                  <a:cubicBezTo>
                    <a:pt x="65" y="31"/>
                    <a:pt x="65" y="30"/>
                    <a:pt x="65" y="30"/>
                  </a:cubicBezTo>
                  <a:cubicBezTo>
                    <a:pt x="63" y="29"/>
                    <a:pt x="60" y="28"/>
                    <a:pt x="57" y="28"/>
                  </a:cubicBezTo>
                  <a:cubicBezTo>
                    <a:pt x="55" y="27"/>
                    <a:pt x="53" y="27"/>
                    <a:pt x="51" y="28"/>
                  </a:cubicBezTo>
                  <a:cubicBezTo>
                    <a:pt x="45" y="29"/>
                    <a:pt x="41" y="33"/>
                    <a:pt x="40" y="39"/>
                  </a:cubicBezTo>
                  <a:cubicBezTo>
                    <a:pt x="39" y="41"/>
                    <a:pt x="39" y="43"/>
                    <a:pt x="39" y="45"/>
                  </a:cubicBezTo>
                  <a:cubicBezTo>
                    <a:pt x="39" y="49"/>
                    <a:pt x="41" y="53"/>
                    <a:pt x="44" y="55"/>
                  </a:cubicBezTo>
                  <a:cubicBezTo>
                    <a:pt x="44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6"/>
                  </a:cubicBezTo>
                  <a:cubicBezTo>
                    <a:pt x="47" y="56"/>
                    <a:pt x="48" y="57"/>
                    <a:pt x="48" y="57"/>
                  </a:cubicBezTo>
                  <a:cubicBezTo>
                    <a:pt x="48" y="57"/>
                    <a:pt x="48" y="57"/>
                    <a:pt x="49" y="58"/>
                  </a:cubicBezTo>
                  <a:cubicBezTo>
                    <a:pt x="49" y="58"/>
                    <a:pt x="49" y="59"/>
                    <a:pt x="48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61"/>
                    <a:pt x="47" y="62"/>
                    <a:pt x="47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5" y="60"/>
                    <a:pt x="44" y="60"/>
                    <a:pt x="43" y="59"/>
                  </a:cubicBezTo>
                  <a:cubicBezTo>
                    <a:pt x="43" y="59"/>
                    <a:pt x="43" y="59"/>
                    <a:pt x="42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3" y="61"/>
                    <a:pt x="42" y="62"/>
                    <a:pt x="40" y="62"/>
                  </a:cubicBezTo>
                  <a:cubicBezTo>
                    <a:pt x="39" y="63"/>
                    <a:pt x="38" y="63"/>
                    <a:pt x="37" y="63"/>
                  </a:cubicBezTo>
                  <a:cubicBezTo>
                    <a:pt x="36" y="63"/>
                    <a:pt x="35" y="64"/>
                    <a:pt x="34" y="65"/>
                  </a:cubicBezTo>
                  <a:cubicBezTo>
                    <a:pt x="33" y="66"/>
                    <a:pt x="33" y="67"/>
                    <a:pt x="33" y="68"/>
                  </a:cubicBezTo>
                  <a:cubicBezTo>
                    <a:pt x="33" y="70"/>
                    <a:pt x="34" y="72"/>
                    <a:pt x="35" y="74"/>
                  </a:cubicBezTo>
                  <a:cubicBezTo>
                    <a:pt x="35" y="75"/>
                    <a:pt x="36" y="75"/>
                    <a:pt x="37" y="75"/>
                  </a:cubicBezTo>
                  <a:cubicBezTo>
                    <a:pt x="38" y="75"/>
                    <a:pt x="38" y="75"/>
                    <a:pt x="39" y="75"/>
                  </a:cubicBezTo>
                  <a:cubicBezTo>
                    <a:pt x="40" y="75"/>
                    <a:pt x="40" y="76"/>
                    <a:pt x="41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77"/>
                    <a:pt x="42" y="77"/>
                    <a:pt x="42" y="77"/>
                  </a:cubicBezTo>
                  <a:cubicBezTo>
                    <a:pt x="43" y="77"/>
                    <a:pt x="44" y="78"/>
                    <a:pt x="44" y="78"/>
                  </a:cubicBezTo>
                  <a:cubicBezTo>
                    <a:pt x="45" y="79"/>
                    <a:pt x="44" y="80"/>
                    <a:pt x="44" y="81"/>
                  </a:cubicBezTo>
                  <a:cubicBezTo>
                    <a:pt x="43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9" y="81"/>
                    <a:pt x="37" y="81"/>
                    <a:pt x="35" y="80"/>
                  </a:cubicBezTo>
                  <a:cubicBezTo>
                    <a:pt x="34" y="80"/>
                    <a:pt x="33" y="80"/>
                    <a:pt x="32" y="80"/>
                  </a:cubicBezTo>
                  <a:cubicBezTo>
                    <a:pt x="29" y="80"/>
                    <a:pt x="26" y="81"/>
                    <a:pt x="24" y="82"/>
                  </a:cubicBezTo>
                  <a:cubicBezTo>
                    <a:pt x="23" y="82"/>
                    <a:pt x="23" y="82"/>
                    <a:pt x="22" y="83"/>
                  </a:cubicBezTo>
                  <a:cubicBezTo>
                    <a:pt x="20" y="84"/>
                    <a:pt x="18" y="86"/>
                    <a:pt x="16" y="88"/>
                  </a:cubicBezTo>
                  <a:cubicBezTo>
                    <a:pt x="10" y="94"/>
                    <a:pt x="7" y="102"/>
                    <a:pt x="9" y="111"/>
                  </a:cubicBezTo>
                  <a:cubicBezTo>
                    <a:pt x="10" y="117"/>
                    <a:pt x="13" y="122"/>
                    <a:pt x="18" y="127"/>
                  </a:cubicBezTo>
                  <a:cubicBezTo>
                    <a:pt x="22" y="131"/>
                    <a:pt x="26" y="133"/>
                    <a:pt x="32" y="135"/>
                  </a:cubicBezTo>
                  <a:cubicBezTo>
                    <a:pt x="37" y="137"/>
                    <a:pt x="36" y="137"/>
                    <a:pt x="43" y="137"/>
                  </a:cubicBezTo>
                  <a:cubicBezTo>
                    <a:pt x="48" y="137"/>
                    <a:pt x="54" y="137"/>
                    <a:pt x="60" y="135"/>
                  </a:cubicBezTo>
                  <a:cubicBezTo>
                    <a:pt x="62" y="134"/>
                    <a:pt x="64" y="133"/>
                    <a:pt x="66" y="132"/>
                  </a:cubicBezTo>
                  <a:cubicBezTo>
                    <a:pt x="71" y="128"/>
                    <a:pt x="75" y="124"/>
                    <a:pt x="78" y="118"/>
                  </a:cubicBezTo>
                  <a:cubicBezTo>
                    <a:pt x="78" y="118"/>
                    <a:pt x="78" y="118"/>
                    <a:pt x="78" y="118"/>
                  </a:cubicBezTo>
                  <a:cubicBezTo>
                    <a:pt x="78" y="116"/>
                    <a:pt x="78" y="116"/>
                    <a:pt x="79" y="115"/>
                  </a:cubicBezTo>
                  <a:cubicBezTo>
                    <a:pt x="80" y="115"/>
                    <a:pt x="80" y="115"/>
                    <a:pt x="80" y="114"/>
                  </a:cubicBezTo>
                  <a:cubicBezTo>
                    <a:pt x="80" y="113"/>
                    <a:pt x="80" y="112"/>
                    <a:pt x="80" y="111"/>
                  </a:cubicBezTo>
                  <a:cubicBezTo>
                    <a:pt x="80" y="111"/>
                    <a:pt x="80" y="111"/>
                    <a:pt x="80" y="110"/>
                  </a:cubicBezTo>
                  <a:cubicBezTo>
                    <a:pt x="80" y="109"/>
                    <a:pt x="81" y="107"/>
                    <a:pt x="82" y="108"/>
                  </a:cubicBezTo>
                  <a:cubicBezTo>
                    <a:pt x="83" y="108"/>
                    <a:pt x="84" y="109"/>
                    <a:pt x="84" y="110"/>
                  </a:cubicBezTo>
                  <a:cubicBezTo>
                    <a:pt x="84" y="110"/>
                    <a:pt x="84" y="111"/>
                    <a:pt x="84" y="111"/>
                  </a:cubicBezTo>
                  <a:cubicBezTo>
                    <a:pt x="84" y="113"/>
                    <a:pt x="85" y="114"/>
                    <a:pt x="85" y="115"/>
                  </a:cubicBezTo>
                  <a:cubicBezTo>
                    <a:pt x="86" y="117"/>
                    <a:pt x="86" y="118"/>
                    <a:pt x="87" y="120"/>
                  </a:cubicBezTo>
                  <a:cubicBezTo>
                    <a:pt x="89" y="125"/>
                    <a:pt x="92" y="128"/>
                    <a:pt x="97" y="131"/>
                  </a:cubicBezTo>
                  <a:cubicBezTo>
                    <a:pt x="100" y="133"/>
                    <a:pt x="103" y="134"/>
                    <a:pt x="107" y="134"/>
                  </a:cubicBezTo>
                  <a:cubicBezTo>
                    <a:pt x="111" y="134"/>
                    <a:pt x="114" y="132"/>
                    <a:pt x="116" y="128"/>
                  </a:cubicBezTo>
                  <a:cubicBezTo>
                    <a:pt x="116" y="127"/>
                    <a:pt x="117" y="125"/>
                    <a:pt x="117" y="124"/>
                  </a:cubicBezTo>
                  <a:cubicBezTo>
                    <a:pt x="117" y="121"/>
                    <a:pt x="117" y="119"/>
                    <a:pt x="117" y="117"/>
                  </a:cubicBezTo>
                  <a:cubicBezTo>
                    <a:pt x="116" y="116"/>
                    <a:pt x="116" y="115"/>
                    <a:pt x="116" y="114"/>
                  </a:cubicBezTo>
                  <a:cubicBezTo>
                    <a:pt x="116" y="114"/>
                    <a:pt x="116" y="113"/>
                    <a:pt x="116" y="113"/>
                  </a:cubicBezTo>
                  <a:cubicBezTo>
                    <a:pt x="117" y="113"/>
                    <a:pt x="117" y="113"/>
                    <a:pt x="118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21" y="116"/>
                    <a:pt x="123" y="118"/>
                    <a:pt x="125" y="119"/>
                  </a:cubicBezTo>
                  <a:cubicBezTo>
                    <a:pt x="129" y="121"/>
                    <a:pt x="133" y="123"/>
                    <a:pt x="138" y="124"/>
                  </a:cubicBezTo>
                  <a:cubicBezTo>
                    <a:pt x="138" y="124"/>
                    <a:pt x="139" y="124"/>
                    <a:pt x="139" y="124"/>
                  </a:cubicBezTo>
                  <a:cubicBezTo>
                    <a:pt x="144" y="124"/>
                    <a:pt x="149" y="123"/>
                    <a:pt x="153" y="120"/>
                  </a:cubicBezTo>
                  <a:cubicBezTo>
                    <a:pt x="155" y="119"/>
                    <a:pt x="156" y="118"/>
                    <a:pt x="158" y="117"/>
                  </a:cubicBezTo>
                  <a:cubicBezTo>
                    <a:pt x="164" y="113"/>
                    <a:pt x="170" y="107"/>
                    <a:pt x="174" y="100"/>
                  </a:cubicBezTo>
                  <a:cubicBezTo>
                    <a:pt x="177" y="95"/>
                    <a:pt x="178" y="90"/>
                    <a:pt x="179" y="84"/>
                  </a:cubicBezTo>
                  <a:cubicBezTo>
                    <a:pt x="180" y="80"/>
                    <a:pt x="179" y="76"/>
                    <a:pt x="179" y="72"/>
                  </a:cubicBezTo>
                  <a:cubicBezTo>
                    <a:pt x="178" y="67"/>
                    <a:pt x="177" y="62"/>
                    <a:pt x="175" y="58"/>
                  </a:cubicBezTo>
                  <a:cubicBezTo>
                    <a:pt x="173" y="55"/>
                    <a:pt x="171" y="52"/>
                    <a:pt x="168" y="50"/>
                  </a:cubicBezTo>
                  <a:cubicBezTo>
                    <a:pt x="167" y="50"/>
                    <a:pt x="167" y="49"/>
                    <a:pt x="166" y="49"/>
                  </a:cubicBezTo>
                  <a:cubicBezTo>
                    <a:pt x="164" y="48"/>
                    <a:pt x="162" y="47"/>
                    <a:pt x="159" y="47"/>
                  </a:cubicBezTo>
                  <a:cubicBezTo>
                    <a:pt x="157" y="47"/>
                    <a:pt x="155" y="47"/>
                    <a:pt x="153" y="47"/>
                  </a:cubicBezTo>
                  <a:cubicBezTo>
                    <a:pt x="146" y="48"/>
                    <a:pt x="139" y="51"/>
                    <a:pt x="133" y="56"/>
                  </a:cubicBezTo>
                  <a:cubicBezTo>
                    <a:pt x="131" y="57"/>
                    <a:pt x="130" y="58"/>
                    <a:pt x="128" y="59"/>
                  </a:cubicBezTo>
                  <a:cubicBezTo>
                    <a:pt x="128" y="60"/>
                    <a:pt x="128" y="60"/>
                    <a:pt x="128" y="60"/>
                  </a:cubicBezTo>
                  <a:cubicBezTo>
                    <a:pt x="128" y="61"/>
                    <a:pt x="126" y="61"/>
                    <a:pt x="126" y="62"/>
                  </a:cubicBezTo>
                  <a:cubicBezTo>
                    <a:pt x="125" y="62"/>
                    <a:pt x="125" y="62"/>
                    <a:pt x="124" y="61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4" y="59"/>
                    <a:pt x="124" y="59"/>
                    <a:pt x="124" y="58"/>
                  </a:cubicBezTo>
                  <a:cubicBezTo>
                    <a:pt x="125" y="58"/>
                    <a:pt x="125" y="57"/>
                    <a:pt x="125" y="57"/>
                  </a:cubicBezTo>
                  <a:cubicBezTo>
                    <a:pt x="125" y="55"/>
                    <a:pt x="125" y="53"/>
                    <a:pt x="125" y="52"/>
                  </a:cubicBezTo>
                  <a:cubicBezTo>
                    <a:pt x="126" y="49"/>
                    <a:pt x="127" y="45"/>
                    <a:pt x="127" y="42"/>
                  </a:cubicBezTo>
                  <a:cubicBezTo>
                    <a:pt x="127" y="40"/>
                    <a:pt x="127" y="38"/>
                    <a:pt x="127" y="36"/>
                  </a:cubicBezTo>
                  <a:cubicBezTo>
                    <a:pt x="127" y="35"/>
                    <a:pt x="127" y="34"/>
                    <a:pt x="126" y="33"/>
                  </a:cubicBezTo>
                  <a:cubicBezTo>
                    <a:pt x="124" y="30"/>
                    <a:pt x="121" y="27"/>
                    <a:pt x="117" y="27"/>
                  </a:cubicBezTo>
                  <a:cubicBezTo>
                    <a:pt x="115" y="27"/>
                    <a:pt x="113" y="27"/>
                    <a:pt x="111" y="27"/>
                  </a:cubicBezTo>
                  <a:cubicBezTo>
                    <a:pt x="110" y="28"/>
                    <a:pt x="109" y="28"/>
                    <a:pt x="108" y="27"/>
                  </a:cubicBezTo>
                  <a:cubicBezTo>
                    <a:pt x="107" y="28"/>
                    <a:pt x="107" y="29"/>
                    <a:pt x="106" y="28"/>
                  </a:cubicBezTo>
                  <a:cubicBezTo>
                    <a:pt x="106" y="28"/>
                    <a:pt x="105" y="28"/>
                    <a:pt x="105" y="28"/>
                  </a:cubicBezTo>
                  <a:cubicBezTo>
                    <a:pt x="105" y="29"/>
                    <a:pt x="105" y="29"/>
                    <a:pt x="104" y="29"/>
                  </a:cubicBezTo>
                  <a:cubicBezTo>
                    <a:pt x="104" y="30"/>
                    <a:pt x="103" y="30"/>
                    <a:pt x="103" y="29"/>
                  </a:cubicBezTo>
                  <a:cubicBezTo>
                    <a:pt x="103" y="29"/>
                    <a:pt x="102" y="29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lose/>
                  <a:moveTo>
                    <a:pt x="146" y="125"/>
                  </a:moveTo>
                  <a:cubicBezTo>
                    <a:pt x="146" y="125"/>
                    <a:pt x="146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52" y="125"/>
                    <a:pt x="157" y="124"/>
                    <a:pt x="161" y="121"/>
                  </a:cubicBezTo>
                  <a:cubicBezTo>
                    <a:pt x="170" y="116"/>
                    <a:pt x="176" y="109"/>
                    <a:pt x="181" y="100"/>
                  </a:cubicBezTo>
                  <a:cubicBezTo>
                    <a:pt x="181" y="99"/>
                    <a:pt x="182" y="98"/>
                    <a:pt x="182" y="96"/>
                  </a:cubicBezTo>
                  <a:cubicBezTo>
                    <a:pt x="184" y="90"/>
                    <a:pt x="185" y="83"/>
                    <a:pt x="184" y="76"/>
                  </a:cubicBezTo>
                  <a:cubicBezTo>
                    <a:pt x="184" y="72"/>
                    <a:pt x="183" y="68"/>
                    <a:pt x="181" y="64"/>
                  </a:cubicBezTo>
                  <a:cubicBezTo>
                    <a:pt x="180" y="62"/>
                    <a:pt x="179" y="60"/>
                    <a:pt x="178" y="58"/>
                  </a:cubicBezTo>
                  <a:cubicBezTo>
                    <a:pt x="177" y="58"/>
                    <a:pt x="177" y="58"/>
                    <a:pt x="177" y="58"/>
                  </a:cubicBezTo>
                  <a:cubicBezTo>
                    <a:pt x="177" y="59"/>
                    <a:pt x="178" y="60"/>
                    <a:pt x="178" y="61"/>
                  </a:cubicBezTo>
                  <a:cubicBezTo>
                    <a:pt x="180" y="66"/>
                    <a:pt x="181" y="70"/>
                    <a:pt x="181" y="75"/>
                  </a:cubicBezTo>
                  <a:cubicBezTo>
                    <a:pt x="182" y="79"/>
                    <a:pt x="181" y="84"/>
                    <a:pt x="180" y="88"/>
                  </a:cubicBezTo>
                  <a:cubicBezTo>
                    <a:pt x="179" y="95"/>
                    <a:pt x="176" y="101"/>
                    <a:pt x="172" y="106"/>
                  </a:cubicBezTo>
                  <a:cubicBezTo>
                    <a:pt x="168" y="112"/>
                    <a:pt x="163" y="116"/>
                    <a:pt x="157" y="120"/>
                  </a:cubicBezTo>
                  <a:cubicBezTo>
                    <a:pt x="154" y="122"/>
                    <a:pt x="151" y="124"/>
                    <a:pt x="147" y="125"/>
                  </a:cubicBezTo>
                  <a:cubicBezTo>
                    <a:pt x="147" y="125"/>
                    <a:pt x="146" y="125"/>
                    <a:pt x="146" y="125"/>
                  </a:cubicBezTo>
                  <a:close/>
                  <a:moveTo>
                    <a:pt x="69" y="135"/>
                  </a:moveTo>
                  <a:cubicBezTo>
                    <a:pt x="69" y="134"/>
                    <a:pt x="69" y="134"/>
                    <a:pt x="69" y="134"/>
                  </a:cubicBezTo>
                  <a:cubicBezTo>
                    <a:pt x="67" y="135"/>
                    <a:pt x="66" y="136"/>
                    <a:pt x="65" y="137"/>
                  </a:cubicBezTo>
                  <a:cubicBezTo>
                    <a:pt x="58" y="141"/>
                    <a:pt x="50" y="143"/>
                    <a:pt x="41" y="142"/>
                  </a:cubicBezTo>
                  <a:cubicBezTo>
                    <a:pt x="36" y="141"/>
                    <a:pt x="31" y="140"/>
                    <a:pt x="27" y="139"/>
                  </a:cubicBezTo>
                  <a:cubicBezTo>
                    <a:pt x="26" y="138"/>
                    <a:pt x="25" y="138"/>
                    <a:pt x="25" y="138"/>
                  </a:cubicBezTo>
                  <a:cubicBezTo>
                    <a:pt x="20" y="136"/>
                    <a:pt x="15" y="134"/>
                    <a:pt x="11" y="131"/>
                  </a:cubicBezTo>
                  <a:cubicBezTo>
                    <a:pt x="11" y="131"/>
                    <a:pt x="11" y="131"/>
                    <a:pt x="11" y="13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6" y="136"/>
                    <a:pt x="22" y="140"/>
                    <a:pt x="29" y="142"/>
                  </a:cubicBezTo>
                  <a:cubicBezTo>
                    <a:pt x="32" y="143"/>
                    <a:pt x="35" y="143"/>
                    <a:pt x="38" y="144"/>
                  </a:cubicBezTo>
                  <a:cubicBezTo>
                    <a:pt x="43" y="144"/>
                    <a:pt x="47" y="144"/>
                    <a:pt x="52" y="143"/>
                  </a:cubicBezTo>
                  <a:cubicBezTo>
                    <a:pt x="58" y="142"/>
                    <a:pt x="63" y="139"/>
                    <a:pt x="68" y="135"/>
                  </a:cubicBezTo>
                  <a:cubicBezTo>
                    <a:pt x="69" y="135"/>
                    <a:pt x="69" y="135"/>
                    <a:pt x="69" y="135"/>
                  </a:cubicBezTo>
                  <a:close/>
                  <a:moveTo>
                    <a:pt x="157" y="45"/>
                  </a:moveTo>
                  <a:cubicBezTo>
                    <a:pt x="157" y="45"/>
                    <a:pt x="157" y="45"/>
                    <a:pt x="157" y="45"/>
                  </a:cubicBezTo>
                  <a:cubicBezTo>
                    <a:pt x="156" y="45"/>
                    <a:pt x="155" y="44"/>
                    <a:pt x="154" y="44"/>
                  </a:cubicBezTo>
                  <a:cubicBezTo>
                    <a:pt x="153" y="44"/>
                    <a:pt x="151" y="44"/>
                    <a:pt x="149" y="44"/>
                  </a:cubicBezTo>
                  <a:cubicBezTo>
                    <a:pt x="145" y="45"/>
                    <a:pt x="141" y="47"/>
                    <a:pt x="137" y="50"/>
                  </a:cubicBezTo>
                  <a:cubicBezTo>
                    <a:pt x="136" y="51"/>
                    <a:pt x="134" y="52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41" y="48"/>
                    <a:pt x="148" y="45"/>
                    <a:pt x="157" y="45"/>
                  </a:cubicBezTo>
                  <a:close/>
                  <a:moveTo>
                    <a:pt x="13" y="88"/>
                  </a:moveTo>
                  <a:cubicBezTo>
                    <a:pt x="13" y="88"/>
                    <a:pt x="13" y="88"/>
                    <a:pt x="13" y="88"/>
                  </a:cubicBezTo>
                  <a:cubicBezTo>
                    <a:pt x="13" y="88"/>
                    <a:pt x="13" y="88"/>
                    <a:pt x="12" y="89"/>
                  </a:cubicBezTo>
                  <a:cubicBezTo>
                    <a:pt x="8" y="94"/>
                    <a:pt x="6" y="101"/>
                    <a:pt x="6" y="108"/>
                  </a:cubicBezTo>
                  <a:cubicBezTo>
                    <a:pt x="7" y="115"/>
                    <a:pt x="9" y="121"/>
                    <a:pt x="14" y="127"/>
                  </a:cubicBezTo>
                  <a:cubicBezTo>
                    <a:pt x="14" y="127"/>
                    <a:pt x="14" y="127"/>
                    <a:pt x="14" y="128"/>
                  </a:cubicBezTo>
                  <a:cubicBezTo>
                    <a:pt x="17" y="130"/>
                    <a:pt x="20" y="132"/>
                    <a:pt x="23" y="134"/>
                  </a:cubicBezTo>
                  <a:cubicBezTo>
                    <a:pt x="23" y="134"/>
                    <a:pt x="24" y="134"/>
                    <a:pt x="24" y="134"/>
                  </a:cubicBezTo>
                  <a:cubicBezTo>
                    <a:pt x="24" y="134"/>
                    <a:pt x="23" y="133"/>
                    <a:pt x="23" y="133"/>
                  </a:cubicBezTo>
                  <a:cubicBezTo>
                    <a:pt x="21" y="132"/>
                    <a:pt x="18" y="130"/>
                    <a:pt x="16" y="128"/>
                  </a:cubicBezTo>
                  <a:cubicBezTo>
                    <a:pt x="10" y="122"/>
                    <a:pt x="7" y="115"/>
                    <a:pt x="7" y="106"/>
                  </a:cubicBezTo>
                  <a:cubicBezTo>
                    <a:pt x="6" y="101"/>
                    <a:pt x="8" y="97"/>
                    <a:pt x="10" y="93"/>
                  </a:cubicBezTo>
                  <a:cubicBezTo>
                    <a:pt x="11" y="91"/>
                    <a:pt x="12" y="89"/>
                    <a:pt x="13" y="88"/>
                  </a:cubicBezTo>
                  <a:close/>
                  <a:moveTo>
                    <a:pt x="107" y="20"/>
                  </a:moveTo>
                  <a:cubicBezTo>
                    <a:pt x="107" y="20"/>
                    <a:pt x="107" y="20"/>
                    <a:pt x="107" y="20"/>
                  </a:cubicBezTo>
                  <a:cubicBezTo>
                    <a:pt x="108" y="19"/>
                    <a:pt x="108" y="19"/>
                    <a:pt x="108" y="18"/>
                  </a:cubicBezTo>
                  <a:cubicBezTo>
                    <a:pt x="108" y="17"/>
                    <a:pt x="108" y="17"/>
                    <a:pt x="108" y="16"/>
                  </a:cubicBezTo>
                  <a:cubicBezTo>
                    <a:pt x="108" y="12"/>
                    <a:pt x="106" y="9"/>
                    <a:pt x="102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8"/>
                    <a:pt x="104" y="11"/>
                    <a:pt x="105" y="13"/>
                  </a:cubicBezTo>
                  <a:cubicBezTo>
                    <a:pt x="106" y="15"/>
                    <a:pt x="106" y="18"/>
                    <a:pt x="107" y="20"/>
                  </a:cubicBezTo>
                  <a:close/>
                  <a:moveTo>
                    <a:pt x="32" y="62"/>
                  </a:moveTo>
                  <a:cubicBezTo>
                    <a:pt x="30" y="63"/>
                    <a:pt x="29" y="64"/>
                    <a:pt x="29" y="66"/>
                  </a:cubicBezTo>
                  <a:cubicBezTo>
                    <a:pt x="28" y="67"/>
                    <a:pt x="28" y="68"/>
                    <a:pt x="28" y="68"/>
                  </a:cubicBezTo>
                  <a:cubicBezTo>
                    <a:pt x="28" y="71"/>
                    <a:pt x="28" y="73"/>
                    <a:pt x="30" y="75"/>
                  </a:cubicBezTo>
                  <a:cubicBezTo>
                    <a:pt x="31" y="76"/>
                    <a:pt x="31" y="76"/>
                    <a:pt x="32" y="76"/>
                  </a:cubicBezTo>
                  <a:cubicBezTo>
                    <a:pt x="32" y="76"/>
                    <a:pt x="33" y="76"/>
                    <a:pt x="33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4"/>
                    <a:pt x="31" y="73"/>
                    <a:pt x="30" y="71"/>
                  </a:cubicBezTo>
                  <a:cubicBezTo>
                    <a:pt x="30" y="71"/>
                    <a:pt x="30" y="70"/>
                    <a:pt x="30" y="69"/>
                  </a:cubicBezTo>
                  <a:cubicBezTo>
                    <a:pt x="29" y="67"/>
                    <a:pt x="30" y="65"/>
                    <a:pt x="31" y="62"/>
                  </a:cubicBezTo>
                  <a:cubicBezTo>
                    <a:pt x="32" y="62"/>
                    <a:pt x="32" y="62"/>
                    <a:pt x="32" y="62"/>
                  </a:cubicBezTo>
                  <a:close/>
                  <a:moveTo>
                    <a:pt x="160" y="124"/>
                  </a:moveTo>
                  <a:cubicBezTo>
                    <a:pt x="160" y="124"/>
                    <a:pt x="160" y="124"/>
                    <a:pt x="160" y="124"/>
                  </a:cubicBezTo>
                  <a:cubicBezTo>
                    <a:pt x="160" y="124"/>
                    <a:pt x="159" y="125"/>
                    <a:pt x="159" y="125"/>
                  </a:cubicBezTo>
                  <a:cubicBezTo>
                    <a:pt x="155" y="126"/>
                    <a:pt x="151" y="127"/>
                    <a:pt x="146" y="127"/>
                  </a:cubicBezTo>
                  <a:cubicBezTo>
                    <a:pt x="144" y="127"/>
                    <a:pt x="142" y="126"/>
                    <a:pt x="139" y="126"/>
                  </a:cubicBezTo>
                  <a:cubicBezTo>
                    <a:pt x="139" y="126"/>
                    <a:pt x="138" y="126"/>
                    <a:pt x="137" y="126"/>
                  </a:cubicBezTo>
                  <a:cubicBezTo>
                    <a:pt x="138" y="126"/>
                    <a:pt x="138" y="126"/>
                    <a:pt x="138" y="127"/>
                  </a:cubicBezTo>
                  <a:cubicBezTo>
                    <a:pt x="142" y="127"/>
                    <a:pt x="146" y="128"/>
                    <a:pt x="149" y="128"/>
                  </a:cubicBezTo>
                  <a:cubicBezTo>
                    <a:pt x="150" y="128"/>
                    <a:pt x="151" y="128"/>
                    <a:pt x="152" y="128"/>
                  </a:cubicBezTo>
                  <a:cubicBezTo>
                    <a:pt x="155" y="127"/>
                    <a:pt x="157" y="126"/>
                    <a:pt x="159" y="125"/>
                  </a:cubicBezTo>
                  <a:cubicBezTo>
                    <a:pt x="160" y="125"/>
                    <a:pt x="160" y="125"/>
                    <a:pt x="160" y="124"/>
                  </a:cubicBezTo>
                  <a:close/>
                  <a:moveTo>
                    <a:pt x="4" y="117"/>
                  </a:moveTo>
                  <a:cubicBezTo>
                    <a:pt x="6" y="123"/>
                    <a:pt x="9" y="127"/>
                    <a:pt x="14" y="131"/>
                  </a:cubicBezTo>
                  <a:cubicBezTo>
                    <a:pt x="13" y="129"/>
                    <a:pt x="12" y="128"/>
                    <a:pt x="11" y="127"/>
                  </a:cubicBezTo>
                  <a:cubicBezTo>
                    <a:pt x="8" y="124"/>
                    <a:pt x="6" y="121"/>
                    <a:pt x="4" y="118"/>
                  </a:cubicBezTo>
                  <a:cubicBezTo>
                    <a:pt x="4" y="117"/>
                    <a:pt x="4" y="117"/>
                    <a:pt x="4" y="117"/>
                  </a:cubicBezTo>
                  <a:close/>
                  <a:moveTo>
                    <a:pt x="6" y="116"/>
                  </a:moveTo>
                  <a:cubicBezTo>
                    <a:pt x="5" y="111"/>
                    <a:pt x="4" y="107"/>
                    <a:pt x="5" y="102"/>
                  </a:cubicBezTo>
                  <a:cubicBezTo>
                    <a:pt x="3" y="107"/>
                    <a:pt x="3" y="111"/>
                    <a:pt x="6" y="116"/>
                  </a:cubicBezTo>
                  <a:close/>
                  <a:moveTo>
                    <a:pt x="118" y="128"/>
                  </a:moveTo>
                  <a:cubicBezTo>
                    <a:pt x="119" y="127"/>
                    <a:pt x="120" y="125"/>
                    <a:pt x="120" y="123"/>
                  </a:cubicBezTo>
                  <a:cubicBezTo>
                    <a:pt x="120" y="122"/>
                    <a:pt x="120" y="122"/>
                    <a:pt x="120" y="121"/>
                  </a:cubicBezTo>
                  <a:cubicBezTo>
                    <a:pt x="120" y="120"/>
                    <a:pt x="120" y="120"/>
                    <a:pt x="119" y="119"/>
                  </a:cubicBezTo>
                  <a:cubicBezTo>
                    <a:pt x="119" y="122"/>
                    <a:pt x="119" y="125"/>
                    <a:pt x="118" y="128"/>
                  </a:cubicBezTo>
                  <a:close/>
                  <a:moveTo>
                    <a:pt x="70" y="21"/>
                  </a:moveTo>
                  <a:cubicBezTo>
                    <a:pt x="70" y="21"/>
                    <a:pt x="70" y="21"/>
                    <a:pt x="70" y="20"/>
                  </a:cubicBezTo>
                  <a:cubicBezTo>
                    <a:pt x="71" y="18"/>
                    <a:pt x="72" y="16"/>
                    <a:pt x="73" y="14"/>
                  </a:cubicBezTo>
                  <a:cubicBezTo>
                    <a:pt x="73" y="14"/>
                    <a:pt x="74" y="14"/>
                    <a:pt x="74" y="13"/>
                  </a:cubicBezTo>
                  <a:cubicBezTo>
                    <a:pt x="72" y="16"/>
                    <a:pt x="70" y="19"/>
                    <a:pt x="70" y="21"/>
                  </a:cubicBezTo>
                  <a:close/>
                  <a:moveTo>
                    <a:pt x="84" y="117"/>
                  </a:moveTo>
                  <a:cubicBezTo>
                    <a:pt x="84" y="117"/>
                    <a:pt x="84" y="117"/>
                    <a:pt x="84" y="117"/>
                  </a:cubicBezTo>
                  <a:cubicBezTo>
                    <a:pt x="84" y="117"/>
                    <a:pt x="84" y="118"/>
                    <a:pt x="84" y="118"/>
                  </a:cubicBezTo>
                  <a:cubicBezTo>
                    <a:pt x="84" y="120"/>
                    <a:pt x="85" y="122"/>
                    <a:pt x="86" y="123"/>
                  </a:cubicBezTo>
                  <a:cubicBezTo>
                    <a:pt x="86" y="123"/>
                    <a:pt x="86" y="123"/>
                    <a:pt x="87" y="124"/>
                  </a:cubicBezTo>
                  <a:cubicBezTo>
                    <a:pt x="86" y="121"/>
                    <a:pt x="85" y="119"/>
                    <a:pt x="84" y="117"/>
                  </a:cubicBezTo>
                  <a:close/>
                  <a:moveTo>
                    <a:pt x="131" y="42"/>
                  </a:moveTo>
                  <a:cubicBezTo>
                    <a:pt x="131" y="42"/>
                    <a:pt x="131" y="42"/>
                    <a:pt x="131" y="42"/>
                  </a:cubicBezTo>
                  <a:cubicBezTo>
                    <a:pt x="131" y="41"/>
                    <a:pt x="131" y="39"/>
                    <a:pt x="131" y="38"/>
                  </a:cubicBezTo>
                  <a:cubicBezTo>
                    <a:pt x="131" y="39"/>
                    <a:pt x="131" y="41"/>
                    <a:pt x="131" y="42"/>
                  </a:cubicBezTo>
                  <a:close/>
                  <a:moveTo>
                    <a:pt x="74" y="10"/>
                  </a:moveTo>
                  <a:cubicBezTo>
                    <a:pt x="74" y="10"/>
                    <a:pt x="74" y="10"/>
                    <a:pt x="74" y="10"/>
                  </a:cubicBezTo>
                  <a:cubicBezTo>
                    <a:pt x="75" y="9"/>
                    <a:pt x="76" y="9"/>
                    <a:pt x="76" y="8"/>
                  </a:cubicBezTo>
                  <a:cubicBezTo>
                    <a:pt x="75" y="8"/>
                    <a:pt x="75" y="9"/>
                    <a:pt x="74" y="10"/>
                  </a:cubicBezTo>
                  <a:close/>
                  <a:moveTo>
                    <a:pt x="171" y="119"/>
                  </a:moveTo>
                  <a:cubicBezTo>
                    <a:pt x="171" y="119"/>
                    <a:pt x="171" y="119"/>
                    <a:pt x="171" y="119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70" y="119"/>
                    <a:pt x="170" y="119"/>
                    <a:pt x="170" y="120"/>
                  </a:cubicBezTo>
                  <a:cubicBezTo>
                    <a:pt x="170" y="119"/>
                    <a:pt x="170" y="119"/>
                    <a:pt x="171" y="11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348"/>
            <p:cNvSpPr>
              <a:spLocks noEditPoints="1"/>
            </p:cNvSpPr>
            <p:nvPr/>
          </p:nvSpPr>
          <p:spPr bwMode="auto">
            <a:xfrm>
              <a:off x="7242176" y="1838326"/>
              <a:ext cx="446088" cy="307975"/>
            </a:xfrm>
            <a:custGeom>
              <a:avLst/>
              <a:gdLst>
                <a:gd name="T0" fmla="*/ 84 w 180"/>
                <a:gd name="T1" fmla="*/ 5 h 125"/>
                <a:gd name="T2" fmla="*/ 98 w 180"/>
                <a:gd name="T3" fmla="*/ 12 h 125"/>
                <a:gd name="T4" fmla="*/ 121 w 180"/>
                <a:gd name="T5" fmla="*/ 0 h 125"/>
                <a:gd name="T6" fmla="*/ 145 w 180"/>
                <a:gd name="T7" fmla="*/ 12 h 125"/>
                <a:gd name="T8" fmla="*/ 148 w 180"/>
                <a:gd name="T9" fmla="*/ 35 h 125"/>
                <a:gd name="T10" fmla="*/ 180 w 180"/>
                <a:gd name="T11" fmla="*/ 66 h 125"/>
                <a:gd name="T12" fmla="*/ 141 w 180"/>
                <a:gd name="T13" fmla="*/ 115 h 125"/>
                <a:gd name="T14" fmla="*/ 119 w 180"/>
                <a:gd name="T15" fmla="*/ 111 h 125"/>
                <a:gd name="T16" fmla="*/ 82 w 180"/>
                <a:gd name="T17" fmla="*/ 121 h 125"/>
                <a:gd name="T18" fmla="*/ 63 w 180"/>
                <a:gd name="T19" fmla="*/ 114 h 125"/>
                <a:gd name="T20" fmla="*/ 28 w 180"/>
                <a:gd name="T21" fmla="*/ 122 h 125"/>
                <a:gd name="T22" fmla="*/ 3 w 180"/>
                <a:gd name="T23" fmla="*/ 106 h 125"/>
                <a:gd name="T24" fmla="*/ 24 w 180"/>
                <a:gd name="T25" fmla="*/ 67 h 125"/>
                <a:gd name="T26" fmla="*/ 27 w 180"/>
                <a:gd name="T27" fmla="*/ 55 h 125"/>
                <a:gd name="T28" fmla="*/ 42 w 180"/>
                <a:gd name="T29" fmla="*/ 34 h 125"/>
                <a:gd name="T30" fmla="*/ 70 w 180"/>
                <a:gd name="T31" fmla="*/ 27 h 125"/>
                <a:gd name="T32" fmla="*/ 74 w 180"/>
                <a:gd name="T33" fmla="*/ 100 h 125"/>
                <a:gd name="T34" fmla="*/ 136 w 180"/>
                <a:gd name="T35" fmla="*/ 112 h 125"/>
                <a:gd name="T36" fmla="*/ 131 w 180"/>
                <a:gd name="T37" fmla="*/ 112 h 125"/>
                <a:gd name="T38" fmla="*/ 101 w 180"/>
                <a:gd name="T39" fmla="*/ 21 h 125"/>
                <a:gd name="T40" fmla="*/ 96 w 180"/>
                <a:gd name="T41" fmla="*/ 24 h 125"/>
                <a:gd name="T42" fmla="*/ 89 w 180"/>
                <a:gd name="T43" fmla="*/ 10 h 125"/>
                <a:gd name="T44" fmla="*/ 77 w 180"/>
                <a:gd name="T45" fmla="*/ 29 h 125"/>
                <a:gd name="T46" fmla="*/ 73 w 180"/>
                <a:gd name="T47" fmla="*/ 42 h 125"/>
                <a:gd name="T48" fmla="*/ 48 w 180"/>
                <a:gd name="T49" fmla="*/ 36 h 125"/>
                <a:gd name="T50" fmla="*/ 46 w 180"/>
                <a:gd name="T51" fmla="*/ 50 h 125"/>
                <a:gd name="T52" fmla="*/ 47 w 180"/>
                <a:gd name="T53" fmla="*/ 56 h 125"/>
                <a:gd name="T54" fmla="*/ 32 w 180"/>
                <a:gd name="T55" fmla="*/ 55 h 125"/>
                <a:gd name="T56" fmla="*/ 34 w 180"/>
                <a:gd name="T57" fmla="*/ 69 h 125"/>
                <a:gd name="T58" fmla="*/ 37 w 180"/>
                <a:gd name="T59" fmla="*/ 75 h 125"/>
                <a:gd name="T60" fmla="*/ 21 w 180"/>
                <a:gd name="T61" fmla="*/ 76 h 125"/>
                <a:gd name="T62" fmla="*/ 6 w 180"/>
                <a:gd name="T63" fmla="*/ 84 h 125"/>
                <a:gd name="T64" fmla="*/ 46 w 180"/>
                <a:gd name="T65" fmla="*/ 116 h 125"/>
                <a:gd name="T66" fmla="*/ 68 w 180"/>
                <a:gd name="T67" fmla="*/ 100 h 125"/>
                <a:gd name="T68" fmla="*/ 77 w 180"/>
                <a:gd name="T69" fmla="*/ 101 h 125"/>
                <a:gd name="T70" fmla="*/ 113 w 180"/>
                <a:gd name="T71" fmla="*/ 114 h 125"/>
                <a:gd name="T72" fmla="*/ 120 w 180"/>
                <a:gd name="T73" fmla="*/ 100 h 125"/>
                <a:gd name="T74" fmla="*/ 154 w 180"/>
                <a:gd name="T75" fmla="*/ 107 h 125"/>
                <a:gd name="T76" fmla="*/ 173 w 180"/>
                <a:gd name="T77" fmla="*/ 55 h 125"/>
                <a:gd name="T78" fmla="*/ 146 w 180"/>
                <a:gd name="T79" fmla="*/ 40 h 125"/>
                <a:gd name="T80" fmla="*/ 142 w 180"/>
                <a:gd name="T81" fmla="*/ 42 h 125"/>
                <a:gd name="T82" fmla="*/ 140 w 180"/>
                <a:gd name="T83" fmla="*/ 39 h 125"/>
                <a:gd name="T84" fmla="*/ 129 w 180"/>
                <a:gd name="T85" fmla="*/ 8 h 125"/>
                <a:gd name="T86" fmla="*/ 49 w 180"/>
                <a:gd name="T87" fmla="*/ 31 h 125"/>
                <a:gd name="T88" fmla="*/ 69 w 180"/>
                <a:gd name="T89" fmla="*/ 34 h 125"/>
                <a:gd name="T90" fmla="*/ 56 w 180"/>
                <a:gd name="T91" fmla="*/ 27 h 125"/>
                <a:gd name="T92" fmla="*/ 76 w 180"/>
                <a:gd name="T93" fmla="*/ 112 h 125"/>
                <a:gd name="T94" fmla="*/ 176 w 180"/>
                <a:gd name="T95" fmla="*/ 75 h 125"/>
                <a:gd name="T96" fmla="*/ 173 w 180"/>
                <a:gd name="T97" fmla="*/ 86 h 125"/>
                <a:gd name="T98" fmla="*/ 168 w 180"/>
                <a:gd name="T99" fmla="*/ 96 h 125"/>
                <a:gd name="T100" fmla="*/ 176 w 180"/>
                <a:gd name="T101" fmla="*/ 71 h 125"/>
                <a:gd name="T102" fmla="*/ 146 w 180"/>
                <a:gd name="T103" fmla="*/ 22 h 125"/>
                <a:gd name="T104" fmla="*/ 145 w 180"/>
                <a:gd name="T105" fmla="*/ 33 h 125"/>
                <a:gd name="T106" fmla="*/ 127 w 180"/>
                <a:gd name="T107" fmla="*/ 106 h 125"/>
                <a:gd name="T108" fmla="*/ 168 w 180"/>
                <a:gd name="T109" fmla="*/ 46 h 125"/>
                <a:gd name="T110" fmla="*/ 102 w 180"/>
                <a:gd name="T111" fmla="*/ 121 h 125"/>
                <a:gd name="T112" fmla="*/ 78 w 180"/>
                <a:gd name="T113" fmla="*/ 13 h 125"/>
                <a:gd name="T114" fmla="*/ 36 w 180"/>
                <a:gd name="T115" fmla="*/ 11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0" h="125">
                  <a:moveTo>
                    <a:pt x="70" y="27"/>
                  </a:moveTo>
                  <a:cubicBezTo>
                    <a:pt x="70" y="26"/>
                    <a:pt x="70" y="24"/>
                    <a:pt x="70" y="23"/>
                  </a:cubicBezTo>
                  <a:cubicBezTo>
                    <a:pt x="71" y="21"/>
                    <a:pt x="71" y="20"/>
                    <a:pt x="71" y="18"/>
                  </a:cubicBezTo>
                  <a:cubicBezTo>
                    <a:pt x="72" y="14"/>
                    <a:pt x="74" y="10"/>
                    <a:pt x="78" y="8"/>
                  </a:cubicBezTo>
                  <a:cubicBezTo>
                    <a:pt x="80" y="6"/>
                    <a:pt x="82" y="5"/>
                    <a:pt x="84" y="5"/>
                  </a:cubicBezTo>
                  <a:cubicBezTo>
                    <a:pt x="86" y="4"/>
                    <a:pt x="87" y="4"/>
                    <a:pt x="88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7"/>
                    <a:pt x="93" y="7"/>
                  </a:cubicBezTo>
                  <a:cubicBezTo>
                    <a:pt x="95" y="8"/>
                    <a:pt x="97" y="10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2" y="9"/>
                    <a:pt x="104" y="6"/>
                    <a:pt x="108" y="5"/>
                  </a:cubicBezTo>
                  <a:cubicBezTo>
                    <a:pt x="109" y="4"/>
                    <a:pt x="110" y="4"/>
                    <a:pt x="111" y="3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5" y="2"/>
                    <a:pt x="118" y="1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3" y="0"/>
                    <a:pt x="123" y="0"/>
                  </a:cubicBezTo>
                  <a:cubicBezTo>
                    <a:pt x="124" y="1"/>
                    <a:pt x="124" y="1"/>
                    <a:pt x="125" y="1"/>
                  </a:cubicBezTo>
                  <a:cubicBezTo>
                    <a:pt x="129" y="0"/>
                    <a:pt x="133" y="1"/>
                    <a:pt x="137" y="4"/>
                  </a:cubicBezTo>
                  <a:cubicBezTo>
                    <a:pt x="141" y="5"/>
                    <a:pt x="143" y="8"/>
                    <a:pt x="145" y="12"/>
                  </a:cubicBezTo>
                  <a:cubicBezTo>
                    <a:pt x="146" y="13"/>
                    <a:pt x="146" y="15"/>
                    <a:pt x="147" y="17"/>
                  </a:cubicBezTo>
                  <a:cubicBezTo>
                    <a:pt x="147" y="17"/>
                    <a:pt x="147" y="18"/>
                    <a:pt x="147" y="18"/>
                  </a:cubicBezTo>
                  <a:cubicBezTo>
                    <a:pt x="149" y="23"/>
                    <a:pt x="149" y="28"/>
                    <a:pt x="148" y="33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48" y="34"/>
                    <a:pt x="148" y="35"/>
                    <a:pt x="148" y="35"/>
                  </a:cubicBezTo>
                  <a:cubicBezTo>
                    <a:pt x="149" y="35"/>
                    <a:pt x="150" y="35"/>
                    <a:pt x="151" y="35"/>
                  </a:cubicBezTo>
                  <a:cubicBezTo>
                    <a:pt x="155" y="36"/>
                    <a:pt x="159" y="37"/>
                    <a:pt x="163" y="39"/>
                  </a:cubicBezTo>
                  <a:cubicBezTo>
                    <a:pt x="167" y="40"/>
                    <a:pt x="170" y="43"/>
                    <a:pt x="173" y="46"/>
                  </a:cubicBezTo>
                  <a:cubicBezTo>
                    <a:pt x="176" y="48"/>
                    <a:pt x="177" y="51"/>
                    <a:pt x="178" y="55"/>
                  </a:cubicBezTo>
                  <a:cubicBezTo>
                    <a:pt x="179" y="59"/>
                    <a:pt x="180" y="62"/>
                    <a:pt x="180" y="66"/>
                  </a:cubicBezTo>
                  <a:cubicBezTo>
                    <a:pt x="180" y="69"/>
                    <a:pt x="180" y="73"/>
                    <a:pt x="180" y="76"/>
                  </a:cubicBezTo>
                  <a:cubicBezTo>
                    <a:pt x="180" y="83"/>
                    <a:pt x="178" y="89"/>
                    <a:pt x="174" y="95"/>
                  </a:cubicBezTo>
                  <a:cubicBezTo>
                    <a:pt x="171" y="99"/>
                    <a:pt x="167" y="103"/>
                    <a:pt x="163" y="106"/>
                  </a:cubicBezTo>
                  <a:cubicBezTo>
                    <a:pt x="161" y="108"/>
                    <a:pt x="158" y="110"/>
                    <a:pt x="156" y="111"/>
                  </a:cubicBezTo>
                  <a:cubicBezTo>
                    <a:pt x="151" y="114"/>
                    <a:pt x="147" y="115"/>
                    <a:pt x="141" y="115"/>
                  </a:cubicBezTo>
                  <a:cubicBezTo>
                    <a:pt x="137" y="116"/>
                    <a:pt x="133" y="115"/>
                    <a:pt x="129" y="113"/>
                  </a:cubicBezTo>
                  <a:cubicBezTo>
                    <a:pt x="126" y="111"/>
                    <a:pt x="123" y="109"/>
                    <a:pt x="121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20" y="108"/>
                    <a:pt x="120" y="110"/>
                    <a:pt x="119" y="111"/>
                  </a:cubicBezTo>
                  <a:cubicBezTo>
                    <a:pt x="119" y="112"/>
                    <a:pt x="119" y="112"/>
                    <a:pt x="119" y="113"/>
                  </a:cubicBezTo>
                  <a:cubicBezTo>
                    <a:pt x="116" y="119"/>
                    <a:pt x="111" y="122"/>
                    <a:pt x="105" y="124"/>
                  </a:cubicBezTo>
                  <a:cubicBezTo>
                    <a:pt x="102" y="125"/>
                    <a:pt x="98" y="125"/>
                    <a:pt x="95" y="125"/>
                  </a:cubicBezTo>
                  <a:cubicBezTo>
                    <a:pt x="93" y="124"/>
                    <a:pt x="92" y="124"/>
                    <a:pt x="90" y="124"/>
                  </a:cubicBezTo>
                  <a:cubicBezTo>
                    <a:pt x="87" y="123"/>
                    <a:pt x="85" y="122"/>
                    <a:pt x="82" y="121"/>
                  </a:cubicBezTo>
                  <a:cubicBezTo>
                    <a:pt x="79" y="119"/>
                    <a:pt x="76" y="116"/>
                    <a:pt x="74" y="112"/>
                  </a:cubicBezTo>
                  <a:cubicBezTo>
                    <a:pt x="73" y="109"/>
                    <a:pt x="72" y="107"/>
                    <a:pt x="71" y="104"/>
                  </a:cubicBezTo>
                  <a:cubicBezTo>
                    <a:pt x="71" y="104"/>
                    <a:pt x="71" y="104"/>
                    <a:pt x="71" y="103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69" y="108"/>
                    <a:pt x="66" y="111"/>
                    <a:pt x="63" y="114"/>
                  </a:cubicBezTo>
                  <a:cubicBezTo>
                    <a:pt x="62" y="114"/>
                    <a:pt x="62" y="115"/>
                    <a:pt x="61" y="115"/>
                  </a:cubicBezTo>
                  <a:cubicBezTo>
                    <a:pt x="58" y="120"/>
                    <a:pt x="53" y="122"/>
                    <a:pt x="48" y="122"/>
                  </a:cubicBezTo>
                  <a:cubicBezTo>
                    <a:pt x="47" y="122"/>
                    <a:pt x="46" y="123"/>
                    <a:pt x="45" y="123"/>
                  </a:cubicBezTo>
                  <a:cubicBezTo>
                    <a:pt x="43" y="123"/>
                    <a:pt x="41" y="123"/>
                    <a:pt x="39" y="123"/>
                  </a:cubicBezTo>
                  <a:cubicBezTo>
                    <a:pt x="35" y="123"/>
                    <a:pt x="32" y="122"/>
                    <a:pt x="28" y="122"/>
                  </a:cubicBezTo>
                  <a:cubicBezTo>
                    <a:pt x="27" y="122"/>
                    <a:pt x="26" y="122"/>
                    <a:pt x="24" y="122"/>
                  </a:cubicBezTo>
                  <a:cubicBezTo>
                    <a:pt x="23" y="122"/>
                    <a:pt x="22" y="122"/>
                    <a:pt x="21" y="121"/>
                  </a:cubicBezTo>
                  <a:cubicBezTo>
                    <a:pt x="18" y="120"/>
                    <a:pt x="15" y="119"/>
                    <a:pt x="12" y="117"/>
                  </a:cubicBezTo>
                  <a:cubicBezTo>
                    <a:pt x="8" y="115"/>
                    <a:pt x="6" y="112"/>
                    <a:pt x="4" y="107"/>
                  </a:cubicBezTo>
                  <a:cubicBezTo>
                    <a:pt x="4" y="107"/>
                    <a:pt x="3" y="106"/>
                    <a:pt x="3" y="106"/>
                  </a:cubicBezTo>
                  <a:cubicBezTo>
                    <a:pt x="1" y="102"/>
                    <a:pt x="0" y="98"/>
                    <a:pt x="0" y="94"/>
                  </a:cubicBezTo>
                  <a:cubicBezTo>
                    <a:pt x="0" y="90"/>
                    <a:pt x="2" y="85"/>
                    <a:pt x="4" y="82"/>
                  </a:cubicBezTo>
                  <a:cubicBezTo>
                    <a:pt x="4" y="81"/>
                    <a:pt x="5" y="81"/>
                    <a:pt x="5" y="80"/>
                  </a:cubicBezTo>
                  <a:cubicBezTo>
                    <a:pt x="7" y="76"/>
                    <a:pt x="10" y="73"/>
                    <a:pt x="14" y="71"/>
                  </a:cubicBezTo>
                  <a:cubicBezTo>
                    <a:pt x="17" y="68"/>
                    <a:pt x="20" y="67"/>
                    <a:pt x="24" y="67"/>
                  </a:cubicBezTo>
                  <a:cubicBezTo>
                    <a:pt x="24" y="67"/>
                    <a:pt x="24" y="66"/>
                    <a:pt x="25" y="66"/>
                  </a:cubicBezTo>
                  <a:cubicBezTo>
                    <a:pt x="25" y="66"/>
                    <a:pt x="25" y="65"/>
                    <a:pt x="25" y="64"/>
                  </a:cubicBezTo>
                  <a:cubicBezTo>
                    <a:pt x="25" y="63"/>
                    <a:pt x="25" y="63"/>
                    <a:pt x="25" y="62"/>
                  </a:cubicBezTo>
                  <a:cubicBezTo>
                    <a:pt x="25" y="61"/>
                    <a:pt x="25" y="60"/>
                    <a:pt x="25" y="59"/>
                  </a:cubicBezTo>
                  <a:cubicBezTo>
                    <a:pt x="25" y="58"/>
                    <a:pt x="26" y="56"/>
                    <a:pt x="27" y="55"/>
                  </a:cubicBezTo>
                  <a:cubicBezTo>
                    <a:pt x="29" y="53"/>
                    <a:pt x="32" y="51"/>
                    <a:pt x="35" y="50"/>
                  </a:cubicBezTo>
                  <a:cubicBezTo>
                    <a:pt x="37" y="50"/>
                    <a:pt x="38" y="49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49"/>
                    <a:pt x="40" y="48"/>
                    <a:pt x="40" y="48"/>
                  </a:cubicBezTo>
                  <a:cubicBezTo>
                    <a:pt x="39" y="43"/>
                    <a:pt x="40" y="39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48" y="26"/>
                    <a:pt x="53" y="23"/>
                    <a:pt x="59" y="24"/>
                  </a:cubicBezTo>
                  <a:cubicBezTo>
                    <a:pt x="61" y="24"/>
                    <a:pt x="63" y="24"/>
                    <a:pt x="65" y="25"/>
                  </a:cubicBezTo>
                  <a:cubicBezTo>
                    <a:pt x="67" y="25"/>
                    <a:pt x="68" y="26"/>
                    <a:pt x="69" y="26"/>
                  </a:cubicBezTo>
                  <a:cubicBezTo>
                    <a:pt x="69" y="27"/>
                    <a:pt x="69" y="27"/>
                    <a:pt x="70" y="27"/>
                  </a:cubicBezTo>
                  <a:close/>
                  <a:moveTo>
                    <a:pt x="75" y="102"/>
                  </a:moveTo>
                  <a:cubicBezTo>
                    <a:pt x="75" y="103"/>
                    <a:pt x="75" y="103"/>
                    <a:pt x="75" y="104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5" y="102"/>
                    <a:pt x="75" y="101"/>
                    <a:pt x="74" y="100"/>
                  </a:cubicBezTo>
                  <a:cubicBezTo>
                    <a:pt x="74" y="101"/>
                    <a:pt x="75" y="102"/>
                    <a:pt x="75" y="102"/>
                  </a:cubicBezTo>
                  <a:cubicBezTo>
                    <a:pt x="75" y="102"/>
                    <a:pt x="75" y="102"/>
                    <a:pt x="75" y="102"/>
                  </a:cubicBezTo>
                  <a:close/>
                  <a:moveTo>
                    <a:pt x="135" y="112"/>
                  </a:moveTo>
                  <a:cubicBezTo>
                    <a:pt x="135" y="112"/>
                    <a:pt x="136" y="112"/>
                    <a:pt x="136" y="112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6" y="112"/>
                    <a:pt x="135" y="112"/>
                    <a:pt x="135" y="112"/>
                  </a:cubicBezTo>
                  <a:cubicBezTo>
                    <a:pt x="135" y="112"/>
                    <a:pt x="135" y="112"/>
                    <a:pt x="134" y="112"/>
                  </a:cubicBezTo>
                  <a:cubicBezTo>
                    <a:pt x="132" y="111"/>
                    <a:pt x="129" y="110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8" y="110"/>
                    <a:pt x="129" y="111"/>
                    <a:pt x="131" y="112"/>
                  </a:cubicBezTo>
                  <a:cubicBezTo>
                    <a:pt x="133" y="112"/>
                    <a:pt x="134" y="112"/>
                    <a:pt x="135" y="112"/>
                  </a:cubicBezTo>
                  <a:close/>
                  <a:moveTo>
                    <a:pt x="104" y="16"/>
                  </a:moveTo>
                  <a:cubicBezTo>
                    <a:pt x="104" y="16"/>
                    <a:pt x="104" y="16"/>
                    <a:pt x="104" y="17"/>
                  </a:cubicBezTo>
                  <a:cubicBezTo>
                    <a:pt x="103" y="18"/>
                    <a:pt x="102" y="19"/>
                    <a:pt x="101" y="20"/>
                  </a:cubicBezTo>
                  <a:cubicBezTo>
                    <a:pt x="101" y="20"/>
                    <a:pt x="101" y="21"/>
                    <a:pt x="101" y="21"/>
                  </a:cubicBezTo>
                  <a:cubicBezTo>
                    <a:pt x="100" y="22"/>
                    <a:pt x="100" y="23"/>
                    <a:pt x="100" y="24"/>
                  </a:cubicBezTo>
                  <a:cubicBezTo>
                    <a:pt x="100" y="25"/>
                    <a:pt x="99" y="25"/>
                    <a:pt x="99" y="25"/>
                  </a:cubicBezTo>
                  <a:cubicBezTo>
                    <a:pt x="99" y="26"/>
                    <a:pt x="98" y="26"/>
                    <a:pt x="98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4"/>
                    <a:pt x="96" y="24"/>
                    <a:pt x="96" y="24"/>
                  </a:cubicBezTo>
                  <a:cubicBezTo>
                    <a:pt x="95" y="23"/>
                    <a:pt x="95" y="22"/>
                    <a:pt x="96" y="22"/>
                  </a:cubicBezTo>
                  <a:cubicBezTo>
                    <a:pt x="97" y="20"/>
                    <a:pt x="97" y="19"/>
                    <a:pt x="96" y="18"/>
                  </a:cubicBezTo>
                  <a:cubicBezTo>
                    <a:pt x="96" y="17"/>
                    <a:pt x="95" y="17"/>
                    <a:pt x="95" y="16"/>
                  </a:cubicBezTo>
                  <a:cubicBezTo>
                    <a:pt x="94" y="15"/>
                    <a:pt x="93" y="14"/>
                    <a:pt x="92" y="13"/>
                  </a:cubicBezTo>
                  <a:cubicBezTo>
                    <a:pt x="91" y="12"/>
                    <a:pt x="90" y="11"/>
                    <a:pt x="89" y="10"/>
                  </a:cubicBezTo>
                  <a:cubicBezTo>
                    <a:pt x="88" y="10"/>
                    <a:pt x="88" y="10"/>
                    <a:pt x="87" y="10"/>
                  </a:cubicBezTo>
                  <a:cubicBezTo>
                    <a:pt x="86" y="10"/>
                    <a:pt x="85" y="10"/>
                    <a:pt x="84" y="11"/>
                  </a:cubicBezTo>
                  <a:cubicBezTo>
                    <a:pt x="81" y="13"/>
                    <a:pt x="78" y="16"/>
                    <a:pt x="76" y="20"/>
                  </a:cubicBezTo>
                  <a:cubicBezTo>
                    <a:pt x="76" y="20"/>
                    <a:pt x="76" y="21"/>
                    <a:pt x="76" y="21"/>
                  </a:cubicBezTo>
                  <a:cubicBezTo>
                    <a:pt x="76" y="24"/>
                    <a:pt x="76" y="26"/>
                    <a:pt x="77" y="29"/>
                  </a:cubicBezTo>
                  <a:cubicBezTo>
                    <a:pt x="77" y="31"/>
                    <a:pt x="77" y="33"/>
                    <a:pt x="78" y="35"/>
                  </a:cubicBezTo>
                  <a:cubicBezTo>
                    <a:pt x="78" y="36"/>
                    <a:pt x="78" y="38"/>
                    <a:pt x="77" y="40"/>
                  </a:cubicBezTo>
                  <a:cubicBezTo>
                    <a:pt x="77" y="41"/>
                    <a:pt x="77" y="41"/>
                    <a:pt x="77" y="42"/>
                  </a:cubicBezTo>
                  <a:cubicBezTo>
                    <a:pt x="77" y="42"/>
                    <a:pt x="76" y="43"/>
                    <a:pt x="76" y="43"/>
                  </a:cubicBezTo>
                  <a:cubicBezTo>
                    <a:pt x="75" y="43"/>
                    <a:pt x="74" y="43"/>
                    <a:pt x="73" y="42"/>
                  </a:cubicBezTo>
                  <a:cubicBezTo>
                    <a:pt x="71" y="40"/>
                    <a:pt x="70" y="39"/>
                    <a:pt x="69" y="37"/>
                  </a:cubicBezTo>
                  <a:cubicBezTo>
                    <a:pt x="69" y="36"/>
                    <a:pt x="68" y="35"/>
                    <a:pt x="67" y="34"/>
                  </a:cubicBezTo>
                  <a:cubicBezTo>
                    <a:pt x="65" y="32"/>
                    <a:pt x="63" y="30"/>
                    <a:pt x="60" y="30"/>
                  </a:cubicBezTo>
                  <a:cubicBezTo>
                    <a:pt x="57" y="30"/>
                    <a:pt x="54" y="31"/>
                    <a:pt x="51" y="32"/>
                  </a:cubicBezTo>
                  <a:cubicBezTo>
                    <a:pt x="49" y="33"/>
                    <a:pt x="48" y="34"/>
                    <a:pt x="48" y="36"/>
                  </a:cubicBezTo>
                  <a:cubicBezTo>
                    <a:pt x="48" y="38"/>
                    <a:pt x="47" y="38"/>
                    <a:pt x="46" y="38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8"/>
                    <a:pt x="44" y="39"/>
                  </a:cubicBezTo>
                  <a:cubicBezTo>
                    <a:pt x="44" y="40"/>
                    <a:pt x="44" y="42"/>
                    <a:pt x="44" y="44"/>
                  </a:cubicBezTo>
                  <a:cubicBezTo>
                    <a:pt x="45" y="46"/>
                    <a:pt x="45" y="48"/>
                    <a:pt x="46" y="50"/>
                  </a:cubicBezTo>
                  <a:cubicBezTo>
                    <a:pt x="46" y="51"/>
                    <a:pt x="46" y="51"/>
                    <a:pt x="47" y="52"/>
                  </a:cubicBezTo>
                  <a:cubicBezTo>
                    <a:pt x="47" y="53"/>
                    <a:pt x="48" y="53"/>
                    <a:pt x="48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0" y="55"/>
                    <a:pt x="49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6" y="56"/>
                    <a:pt x="46" y="55"/>
                    <a:pt x="46" y="55"/>
                  </a:cubicBezTo>
                  <a:cubicBezTo>
                    <a:pt x="45" y="55"/>
                    <a:pt x="45" y="55"/>
                    <a:pt x="44" y="54"/>
                  </a:cubicBezTo>
                  <a:cubicBezTo>
                    <a:pt x="42" y="54"/>
                    <a:pt x="39" y="54"/>
                    <a:pt x="37" y="54"/>
                  </a:cubicBezTo>
                  <a:cubicBezTo>
                    <a:pt x="36" y="54"/>
                    <a:pt x="34" y="54"/>
                    <a:pt x="33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0" y="57"/>
                    <a:pt x="29" y="59"/>
                    <a:pt x="29" y="61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5"/>
                    <a:pt x="30" y="66"/>
                    <a:pt x="31" y="67"/>
                  </a:cubicBezTo>
                  <a:cubicBezTo>
                    <a:pt x="31" y="67"/>
                    <a:pt x="31" y="67"/>
                    <a:pt x="32" y="67"/>
                  </a:cubicBezTo>
                  <a:cubicBezTo>
                    <a:pt x="33" y="68"/>
                    <a:pt x="34" y="68"/>
                    <a:pt x="34" y="69"/>
                  </a:cubicBezTo>
                  <a:cubicBezTo>
                    <a:pt x="35" y="70"/>
                    <a:pt x="35" y="71"/>
                    <a:pt x="36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7" y="71"/>
                    <a:pt x="38" y="71"/>
                    <a:pt x="38" y="72"/>
                  </a:cubicBezTo>
                  <a:cubicBezTo>
                    <a:pt x="39" y="73"/>
                    <a:pt x="39" y="74"/>
                    <a:pt x="38" y="75"/>
                  </a:cubicBezTo>
                  <a:cubicBezTo>
                    <a:pt x="38" y="75"/>
                    <a:pt x="38" y="75"/>
                    <a:pt x="37" y="75"/>
                  </a:cubicBezTo>
                  <a:cubicBezTo>
                    <a:pt x="36" y="76"/>
                    <a:pt x="35" y="76"/>
                    <a:pt x="35" y="75"/>
                  </a:cubicBezTo>
                  <a:cubicBezTo>
                    <a:pt x="34" y="75"/>
                    <a:pt x="34" y="75"/>
                    <a:pt x="33" y="75"/>
                  </a:cubicBezTo>
                  <a:cubicBezTo>
                    <a:pt x="32" y="75"/>
                    <a:pt x="31" y="75"/>
                    <a:pt x="30" y="75"/>
                  </a:cubicBezTo>
                  <a:cubicBezTo>
                    <a:pt x="28" y="75"/>
                    <a:pt x="26" y="75"/>
                    <a:pt x="24" y="75"/>
                  </a:cubicBezTo>
                  <a:cubicBezTo>
                    <a:pt x="23" y="75"/>
                    <a:pt x="22" y="75"/>
                    <a:pt x="21" y="76"/>
                  </a:cubicBezTo>
                  <a:cubicBezTo>
                    <a:pt x="19" y="77"/>
                    <a:pt x="18" y="76"/>
                    <a:pt x="17" y="75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6" y="75"/>
                    <a:pt x="14" y="76"/>
                    <a:pt x="13" y="77"/>
                  </a:cubicBezTo>
                  <a:cubicBezTo>
                    <a:pt x="11" y="79"/>
                    <a:pt x="9" y="81"/>
                    <a:pt x="7" y="83"/>
                  </a:cubicBezTo>
                  <a:cubicBezTo>
                    <a:pt x="7" y="83"/>
                    <a:pt x="7" y="84"/>
                    <a:pt x="6" y="84"/>
                  </a:cubicBezTo>
                  <a:cubicBezTo>
                    <a:pt x="6" y="87"/>
                    <a:pt x="5" y="90"/>
                    <a:pt x="6" y="93"/>
                  </a:cubicBezTo>
                  <a:cubicBezTo>
                    <a:pt x="6" y="97"/>
                    <a:pt x="8" y="101"/>
                    <a:pt x="10" y="104"/>
                  </a:cubicBezTo>
                  <a:cubicBezTo>
                    <a:pt x="14" y="109"/>
                    <a:pt x="19" y="113"/>
                    <a:pt x="25" y="115"/>
                  </a:cubicBezTo>
                  <a:cubicBezTo>
                    <a:pt x="28" y="116"/>
                    <a:pt x="31" y="117"/>
                    <a:pt x="35" y="117"/>
                  </a:cubicBezTo>
                  <a:cubicBezTo>
                    <a:pt x="38" y="117"/>
                    <a:pt x="42" y="116"/>
                    <a:pt x="46" y="116"/>
                  </a:cubicBezTo>
                  <a:cubicBezTo>
                    <a:pt x="49" y="115"/>
                    <a:pt x="51" y="114"/>
                    <a:pt x="53" y="113"/>
                  </a:cubicBezTo>
                  <a:cubicBezTo>
                    <a:pt x="55" y="111"/>
                    <a:pt x="58" y="110"/>
                    <a:pt x="59" y="108"/>
                  </a:cubicBezTo>
                  <a:cubicBezTo>
                    <a:pt x="62" y="106"/>
                    <a:pt x="64" y="104"/>
                    <a:pt x="66" y="102"/>
                  </a:cubicBezTo>
                  <a:cubicBezTo>
                    <a:pt x="67" y="102"/>
                    <a:pt x="67" y="101"/>
                    <a:pt x="67" y="101"/>
                  </a:cubicBezTo>
                  <a:cubicBezTo>
                    <a:pt x="67" y="100"/>
                    <a:pt x="68" y="100"/>
                    <a:pt x="68" y="100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69" y="99"/>
                    <a:pt x="70" y="99"/>
                    <a:pt x="70" y="98"/>
                  </a:cubicBezTo>
                  <a:cubicBezTo>
                    <a:pt x="71" y="97"/>
                    <a:pt x="72" y="97"/>
                    <a:pt x="73" y="97"/>
                  </a:cubicBezTo>
                  <a:cubicBezTo>
                    <a:pt x="74" y="97"/>
                    <a:pt x="75" y="97"/>
                    <a:pt x="76" y="99"/>
                  </a:cubicBezTo>
                  <a:cubicBezTo>
                    <a:pt x="76" y="99"/>
                    <a:pt x="76" y="100"/>
                    <a:pt x="77" y="101"/>
                  </a:cubicBezTo>
                  <a:cubicBezTo>
                    <a:pt x="77" y="103"/>
                    <a:pt x="78" y="105"/>
                    <a:pt x="79" y="107"/>
                  </a:cubicBezTo>
                  <a:cubicBezTo>
                    <a:pt x="81" y="112"/>
                    <a:pt x="84" y="116"/>
                    <a:pt x="89" y="118"/>
                  </a:cubicBezTo>
                  <a:cubicBezTo>
                    <a:pt x="90" y="119"/>
                    <a:pt x="91" y="119"/>
                    <a:pt x="92" y="119"/>
                  </a:cubicBezTo>
                  <a:cubicBezTo>
                    <a:pt x="96" y="120"/>
                    <a:pt x="100" y="120"/>
                    <a:pt x="105" y="119"/>
                  </a:cubicBezTo>
                  <a:cubicBezTo>
                    <a:pt x="108" y="118"/>
                    <a:pt x="110" y="117"/>
                    <a:pt x="113" y="114"/>
                  </a:cubicBezTo>
                  <a:cubicBezTo>
                    <a:pt x="114" y="112"/>
                    <a:pt x="116" y="111"/>
                    <a:pt x="117" y="109"/>
                  </a:cubicBezTo>
                  <a:cubicBezTo>
                    <a:pt x="118" y="106"/>
                    <a:pt x="118" y="106"/>
                    <a:pt x="118" y="104"/>
                  </a:cubicBezTo>
                  <a:cubicBezTo>
                    <a:pt x="118" y="103"/>
                    <a:pt x="118" y="103"/>
                    <a:pt x="118" y="102"/>
                  </a:cubicBezTo>
                  <a:cubicBezTo>
                    <a:pt x="117" y="101"/>
                    <a:pt x="118" y="100"/>
                    <a:pt x="118" y="100"/>
                  </a:cubicBezTo>
                  <a:cubicBezTo>
                    <a:pt x="119" y="99"/>
                    <a:pt x="120" y="99"/>
                    <a:pt x="120" y="100"/>
                  </a:cubicBezTo>
                  <a:cubicBezTo>
                    <a:pt x="120" y="100"/>
                    <a:pt x="121" y="100"/>
                    <a:pt x="121" y="101"/>
                  </a:cubicBezTo>
                  <a:cubicBezTo>
                    <a:pt x="122" y="101"/>
                    <a:pt x="124" y="102"/>
                    <a:pt x="125" y="103"/>
                  </a:cubicBezTo>
                  <a:cubicBezTo>
                    <a:pt x="131" y="107"/>
                    <a:pt x="138" y="109"/>
                    <a:pt x="145" y="110"/>
                  </a:cubicBezTo>
                  <a:cubicBezTo>
                    <a:pt x="146" y="110"/>
                    <a:pt x="147" y="110"/>
                    <a:pt x="148" y="109"/>
                  </a:cubicBezTo>
                  <a:cubicBezTo>
                    <a:pt x="150" y="109"/>
                    <a:pt x="152" y="108"/>
                    <a:pt x="154" y="107"/>
                  </a:cubicBezTo>
                  <a:cubicBezTo>
                    <a:pt x="155" y="107"/>
                    <a:pt x="156" y="106"/>
                    <a:pt x="156" y="106"/>
                  </a:cubicBezTo>
                  <a:cubicBezTo>
                    <a:pt x="163" y="101"/>
                    <a:pt x="168" y="94"/>
                    <a:pt x="171" y="86"/>
                  </a:cubicBezTo>
                  <a:cubicBezTo>
                    <a:pt x="173" y="79"/>
                    <a:pt x="175" y="72"/>
                    <a:pt x="175" y="65"/>
                  </a:cubicBezTo>
                  <a:cubicBezTo>
                    <a:pt x="175" y="62"/>
                    <a:pt x="174" y="59"/>
                    <a:pt x="173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2" y="53"/>
                    <a:pt x="171" y="52"/>
                    <a:pt x="170" y="50"/>
                  </a:cubicBezTo>
                  <a:cubicBezTo>
                    <a:pt x="166" y="47"/>
                    <a:pt x="163" y="44"/>
                    <a:pt x="159" y="42"/>
                  </a:cubicBezTo>
                  <a:cubicBezTo>
                    <a:pt x="157" y="41"/>
                    <a:pt x="155" y="40"/>
                    <a:pt x="153" y="40"/>
                  </a:cubicBezTo>
                  <a:cubicBezTo>
                    <a:pt x="153" y="40"/>
                    <a:pt x="153" y="40"/>
                    <a:pt x="152" y="40"/>
                  </a:cubicBezTo>
                  <a:cubicBezTo>
                    <a:pt x="150" y="40"/>
                    <a:pt x="148" y="40"/>
                    <a:pt x="146" y="40"/>
                  </a:cubicBezTo>
                  <a:cubicBezTo>
                    <a:pt x="146" y="40"/>
                    <a:pt x="145" y="41"/>
                    <a:pt x="145" y="41"/>
                  </a:cubicBezTo>
                  <a:cubicBezTo>
                    <a:pt x="145" y="41"/>
                    <a:pt x="145" y="42"/>
                    <a:pt x="145" y="42"/>
                  </a:cubicBezTo>
                  <a:cubicBezTo>
                    <a:pt x="144" y="43"/>
                    <a:pt x="143" y="43"/>
                    <a:pt x="143" y="42"/>
                  </a:cubicBezTo>
                  <a:cubicBezTo>
                    <a:pt x="143" y="41"/>
                    <a:pt x="142" y="41"/>
                    <a:pt x="142" y="41"/>
                  </a:cubicBezTo>
                  <a:cubicBezTo>
                    <a:pt x="142" y="41"/>
                    <a:pt x="142" y="41"/>
                    <a:pt x="142" y="42"/>
                  </a:cubicBezTo>
                  <a:cubicBezTo>
                    <a:pt x="142" y="42"/>
                    <a:pt x="142" y="43"/>
                    <a:pt x="141" y="43"/>
                  </a:cubicBezTo>
                  <a:cubicBezTo>
                    <a:pt x="141" y="44"/>
                    <a:pt x="140" y="44"/>
                    <a:pt x="140" y="44"/>
                  </a:cubicBezTo>
                  <a:cubicBezTo>
                    <a:pt x="139" y="44"/>
                    <a:pt x="138" y="43"/>
                    <a:pt x="138" y="42"/>
                  </a:cubicBezTo>
                  <a:cubicBezTo>
                    <a:pt x="138" y="42"/>
                    <a:pt x="138" y="41"/>
                    <a:pt x="138" y="41"/>
                  </a:cubicBezTo>
                  <a:cubicBezTo>
                    <a:pt x="139" y="40"/>
                    <a:pt x="140" y="40"/>
                    <a:pt x="140" y="39"/>
                  </a:cubicBezTo>
                  <a:cubicBezTo>
                    <a:pt x="140" y="38"/>
                    <a:pt x="140" y="38"/>
                    <a:pt x="140" y="37"/>
                  </a:cubicBezTo>
                  <a:cubicBezTo>
                    <a:pt x="140" y="37"/>
                    <a:pt x="140" y="36"/>
                    <a:pt x="140" y="35"/>
                  </a:cubicBezTo>
                  <a:cubicBezTo>
                    <a:pt x="141" y="32"/>
                    <a:pt x="141" y="28"/>
                    <a:pt x="141" y="25"/>
                  </a:cubicBezTo>
                  <a:cubicBezTo>
                    <a:pt x="141" y="23"/>
                    <a:pt x="141" y="21"/>
                    <a:pt x="140" y="19"/>
                  </a:cubicBezTo>
                  <a:cubicBezTo>
                    <a:pt x="138" y="14"/>
                    <a:pt x="134" y="10"/>
                    <a:pt x="129" y="8"/>
                  </a:cubicBezTo>
                  <a:cubicBezTo>
                    <a:pt x="126" y="6"/>
                    <a:pt x="123" y="6"/>
                    <a:pt x="119" y="6"/>
                  </a:cubicBezTo>
                  <a:cubicBezTo>
                    <a:pt x="118" y="5"/>
                    <a:pt x="117" y="6"/>
                    <a:pt x="116" y="7"/>
                  </a:cubicBezTo>
                  <a:cubicBezTo>
                    <a:pt x="113" y="9"/>
                    <a:pt x="110" y="12"/>
                    <a:pt x="107" y="15"/>
                  </a:cubicBezTo>
                  <a:cubicBezTo>
                    <a:pt x="106" y="17"/>
                    <a:pt x="105" y="17"/>
                    <a:pt x="104" y="16"/>
                  </a:cubicBezTo>
                  <a:close/>
                  <a:moveTo>
                    <a:pt x="49" y="31"/>
                  </a:move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3" y="29"/>
                    <a:pt x="56" y="29"/>
                    <a:pt x="59" y="28"/>
                  </a:cubicBezTo>
                  <a:cubicBezTo>
                    <a:pt x="61" y="28"/>
                    <a:pt x="63" y="29"/>
                    <a:pt x="64" y="29"/>
                  </a:cubicBezTo>
                  <a:cubicBezTo>
                    <a:pt x="66" y="30"/>
                    <a:pt x="68" y="32"/>
                    <a:pt x="69" y="34"/>
                  </a:cubicBezTo>
                  <a:cubicBezTo>
                    <a:pt x="70" y="34"/>
                    <a:pt x="70" y="34"/>
                    <a:pt x="70" y="35"/>
                  </a:cubicBezTo>
                  <a:cubicBezTo>
                    <a:pt x="70" y="33"/>
                    <a:pt x="70" y="32"/>
                    <a:pt x="69" y="31"/>
                  </a:cubicBezTo>
                  <a:cubicBezTo>
                    <a:pt x="68" y="31"/>
                    <a:pt x="68" y="30"/>
                    <a:pt x="67" y="30"/>
                  </a:cubicBezTo>
                  <a:cubicBezTo>
                    <a:pt x="65" y="28"/>
                    <a:pt x="62" y="28"/>
                    <a:pt x="59" y="27"/>
                  </a:cubicBezTo>
                  <a:cubicBezTo>
                    <a:pt x="58" y="27"/>
                    <a:pt x="57" y="27"/>
                    <a:pt x="56" y="27"/>
                  </a:cubicBezTo>
                  <a:cubicBezTo>
                    <a:pt x="54" y="28"/>
                    <a:pt x="52" y="29"/>
                    <a:pt x="50" y="30"/>
                  </a:cubicBezTo>
                  <a:cubicBezTo>
                    <a:pt x="50" y="30"/>
                    <a:pt x="50" y="30"/>
                    <a:pt x="49" y="31"/>
                  </a:cubicBezTo>
                  <a:close/>
                  <a:moveTo>
                    <a:pt x="93" y="122"/>
                  </a:moveTo>
                  <a:cubicBezTo>
                    <a:pt x="90" y="122"/>
                    <a:pt x="88" y="120"/>
                    <a:pt x="85" y="119"/>
                  </a:cubicBezTo>
                  <a:cubicBezTo>
                    <a:pt x="82" y="117"/>
                    <a:pt x="79" y="115"/>
                    <a:pt x="76" y="112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7" y="116"/>
                    <a:pt x="86" y="122"/>
                    <a:pt x="93" y="122"/>
                  </a:cubicBezTo>
                  <a:close/>
                  <a:moveTo>
                    <a:pt x="176" y="71"/>
                  </a:moveTo>
                  <a:cubicBezTo>
                    <a:pt x="176" y="71"/>
                    <a:pt x="176" y="72"/>
                    <a:pt x="176" y="73"/>
                  </a:cubicBezTo>
                  <a:cubicBezTo>
                    <a:pt x="176" y="73"/>
                    <a:pt x="176" y="74"/>
                    <a:pt x="176" y="75"/>
                  </a:cubicBezTo>
                  <a:cubicBezTo>
                    <a:pt x="176" y="76"/>
                    <a:pt x="175" y="76"/>
                    <a:pt x="175" y="77"/>
                  </a:cubicBezTo>
                  <a:cubicBezTo>
                    <a:pt x="175" y="78"/>
                    <a:pt x="175" y="79"/>
                    <a:pt x="175" y="79"/>
                  </a:cubicBezTo>
                  <a:cubicBezTo>
                    <a:pt x="175" y="80"/>
                    <a:pt x="174" y="81"/>
                    <a:pt x="174" y="82"/>
                  </a:cubicBezTo>
                  <a:cubicBezTo>
                    <a:pt x="174" y="82"/>
                    <a:pt x="174" y="83"/>
                    <a:pt x="174" y="84"/>
                  </a:cubicBezTo>
                  <a:cubicBezTo>
                    <a:pt x="173" y="84"/>
                    <a:pt x="173" y="85"/>
                    <a:pt x="173" y="86"/>
                  </a:cubicBezTo>
                  <a:cubicBezTo>
                    <a:pt x="173" y="86"/>
                    <a:pt x="172" y="87"/>
                    <a:pt x="172" y="88"/>
                  </a:cubicBezTo>
                  <a:cubicBezTo>
                    <a:pt x="172" y="89"/>
                    <a:pt x="172" y="89"/>
                    <a:pt x="171" y="90"/>
                  </a:cubicBezTo>
                  <a:cubicBezTo>
                    <a:pt x="171" y="91"/>
                    <a:pt x="171" y="91"/>
                    <a:pt x="170" y="92"/>
                  </a:cubicBezTo>
                  <a:cubicBezTo>
                    <a:pt x="170" y="93"/>
                    <a:pt x="170" y="93"/>
                    <a:pt x="169" y="94"/>
                  </a:cubicBezTo>
                  <a:cubicBezTo>
                    <a:pt x="169" y="95"/>
                    <a:pt x="168" y="95"/>
                    <a:pt x="168" y="96"/>
                  </a:cubicBezTo>
                  <a:cubicBezTo>
                    <a:pt x="168" y="97"/>
                    <a:pt x="167" y="97"/>
                    <a:pt x="167" y="98"/>
                  </a:cubicBezTo>
                  <a:cubicBezTo>
                    <a:pt x="166" y="98"/>
                    <a:pt x="166" y="99"/>
                    <a:pt x="166" y="100"/>
                  </a:cubicBezTo>
                  <a:cubicBezTo>
                    <a:pt x="167" y="99"/>
                    <a:pt x="168" y="98"/>
                    <a:pt x="168" y="96"/>
                  </a:cubicBezTo>
                  <a:cubicBezTo>
                    <a:pt x="172" y="90"/>
                    <a:pt x="175" y="84"/>
                    <a:pt x="176" y="76"/>
                  </a:cubicBezTo>
                  <a:cubicBezTo>
                    <a:pt x="176" y="74"/>
                    <a:pt x="177" y="72"/>
                    <a:pt x="176" y="71"/>
                  </a:cubicBezTo>
                  <a:close/>
                  <a:moveTo>
                    <a:pt x="144" y="35"/>
                  </a:moveTo>
                  <a:cubicBezTo>
                    <a:pt x="145" y="35"/>
                    <a:pt x="145" y="35"/>
                    <a:pt x="145" y="35"/>
                  </a:cubicBezTo>
                  <a:cubicBezTo>
                    <a:pt x="145" y="35"/>
                    <a:pt x="145" y="34"/>
                    <a:pt x="145" y="34"/>
                  </a:cubicBezTo>
                  <a:cubicBezTo>
                    <a:pt x="146" y="32"/>
                    <a:pt x="146" y="30"/>
                    <a:pt x="146" y="28"/>
                  </a:cubicBezTo>
                  <a:cubicBezTo>
                    <a:pt x="146" y="26"/>
                    <a:pt x="146" y="24"/>
                    <a:pt x="146" y="22"/>
                  </a:cubicBezTo>
                  <a:cubicBezTo>
                    <a:pt x="145" y="20"/>
                    <a:pt x="145" y="18"/>
                    <a:pt x="144" y="16"/>
                  </a:cubicBezTo>
                  <a:cubicBezTo>
                    <a:pt x="144" y="16"/>
                    <a:pt x="144" y="16"/>
                    <a:pt x="144" y="15"/>
                  </a:cubicBezTo>
                  <a:cubicBezTo>
                    <a:pt x="144" y="15"/>
                    <a:pt x="143" y="15"/>
                    <a:pt x="143" y="15"/>
                  </a:cubicBezTo>
                  <a:cubicBezTo>
                    <a:pt x="144" y="18"/>
                    <a:pt x="145" y="21"/>
                    <a:pt x="145" y="24"/>
                  </a:cubicBezTo>
                  <a:cubicBezTo>
                    <a:pt x="145" y="27"/>
                    <a:pt x="146" y="30"/>
                    <a:pt x="145" y="33"/>
                  </a:cubicBezTo>
                  <a:cubicBezTo>
                    <a:pt x="145" y="34"/>
                    <a:pt x="145" y="34"/>
                    <a:pt x="144" y="35"/>
                  </a:cubicBezTo>
                  <a:close/>
                  <a:moveTo>
                    <a:pt x="13" y="115"/>
                  </a:moveTo>
                  <a:cubicBezTo>
                    <a:pt x="15" y="117"/>
                    <a:pt x="21" y="120"/>
                    <a:pt x="23" y="119"/>
                  </a:cubicBezTo>
                  <a:cubicBezTo>
                    <a:pt x="20" y="118"/>
                    <a:pt x="16" y="116"/>
                    <a:pt x="13" y="115"/>
                  </a:cubicBezTo>
                  <a:close/>
                  <a:moveTo>
                    <a:pt x="127" y="106"/>
                  </a:moveTo>
                  <a:cubicBezTo>
                    <a:pt x="130" y="109"/>
                    <a:pt x="134" y="110"/>
                    <a:pt x="138" y="111"/>
                  </a:cubicBezTo>
                  <a:cubicBezTo>
                    <a:pt x="134" y="110"/>
                    <a:pt x="130" y="108"/>
                    <a:pt x="127" y="106"/>
                  </a:cubicBezTo>
                  <a:close/>
                  <a:moveTo>
                    <a:pt x="159" y="40"/>
                  </a:moveTo>
                  <a:cubicBezTo>
                    <a:pt x="159" y="40"/>
                    <a:pt x="159" y="40"/>
                    <a:pt x="159" y="40"/>
                  </a:cubicBezTo>
                  <a:cubicBezTo>
                    <a:pt x="162" y="41"/>
                    <a:pt x="165" y="43"/>
                    <a:pt x="168" y="46"/>
                  </a:cubicBezTo>
                  <a:cubicBezTo>
                    <a:pt x="165" y="43"/>
                    <a:pt x="163" y="41"/>
                    <a:pt x="160" y="40"/>
                  </a:cubicBezTo>
                  <a:cubicBezTo>
                    <a:pt x="160" y="40"/>
                    <a:pt x="159" y="40"/>
                    <a:pt x="159" y="40"/>
                  </a:cubicBezTo>
                  <a:close/>
                  <a:moveTo>
                    <a:pt x="102" y="121"/>
                  </a:moveTo>
                  <a:cubicBezTo>
                    <a:pt x="103" y="122"/>
                    <a:pt x="105" y="121"/>
                    <a:pt x="106" y="121"/>
                  </a:cubicBezTo>
                  <a:cubicBezTo>
                    <a:pt x="105" y="121"/>
                    <a:pt x="103" y="121"/>
                    <a:pt x="102" y="121"/>
                  </a:cubicBezTo>
                  <a:close/>
                  <a:moveTo>
                    <a:pt x="19" y="115"/>
                  </a:moveTo>
                  <a:cubicBezTo>
                    <a:pt x="20" y="116"/>
                    <a:pt x="21" y="116"/>
                    <a:pt x="22" y="116"/>
                  </a:cubicBezTo>
                  <a:cubicBezTo>
                    <a:pt x="21" y="116"/>
                    <a:pt x="20" y="116"/>
                    <a:pt x="19" y="115"/>
                  </a:cubicBezTo>
                  <a:close/>
                  <a:moveTo>
                    <a:pt x="78" y="14"/>
                  </a:moveTo>
                  <a:cubicBezTo>
                    <a:pt x="78" y="14"/>
                    <a:pt x="78" y="13"/>
                    <a:pt x="78" y="13"/>
                  </a:cubicBezTo>
                  <a:cubicBezTo>
                    <a:pt x="78" y="14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8" y="14"/>
                    <a:pt x="78" y="14"/>
                    <a:pt x="78" y="14"/>
                  </a:cubicBezTo>
                  <a:close/>
                  <a:moveTo>
                    <a:pt x="36" y="119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7" y="119"/>
                    <a:pt x="37" y="119"/>
                  </a:cubicBezTo>
                  <a:cubicBezTo>
                    <a:pt x="37" y="119"/>
                    <a:pt x="37" y="119"/>
                    <a:pt x="37" y="119"/>
                  </a:cubicBezTo>
                  <a:cubicBezTo>
                    <a:pt x="37" y="119"/>
                    <a:pt x="36" y="119"/>
                    <a:pt x="36" y="11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49"/>
            <p:cNvSpPr>
              <a:spLocks noEditPoints="1"/>
            </p:cNvSpPr>
            <p:nvPr/>
          </p:nvSpPr>
          <p:spPr bwMode="auto">
            <a:xfrm>
              <a:off x="7186613" y="1768476"/>
              <a:ext cx="77788" cy="238125"/>
            </a:xfrm>
            <a:custGeom>
              <a:avLst/>
              <a:gdLst>
                <a:gd name="T0" fmla="*/ 20 w 32"/>
                <a:gd name="T1" fmla="*/ 85 h 96"/>
                <a:gd name="T2" fmla="*/ 6 w 32"/>
                <a:gd name="T3" fmla="*/ 59 h 96"/>
                <a:gd name="T4" fmla="*/ 4 w 32"/>
                <a:gd name="T5" fmla="*/ 27 h 96"/>
                <a:gd name="T6" fmla="*/ 6 w 32"/>
                <a:gd name="T7" fmla="*/ 6 h 96"/>
                <a:gd name="T8" fmla="*/ 7 w 32"/>
                <a:gd name="T9" fmla="*/ 3 h 96"/>
                <a:gd name="T10" fmla="*/ 6 w 32"/>
                <a:gd name="T11" fmla="*/ 2 h 96"/>
                <a:gd name="T12" fmla="*/ 7 w 32"/>
                <a:gd name="T13" fmla="*/ 0 h 96"/>
                <a:gd name="T14" fmla="*/ 10 w 32"/>
                <a:gd name="T15" fmla="*/ 1 h 96"/>
                <a:gd name="T16" fmla="*/ 14 w 32"/>
                <a:gd name="T17" fmla="*/ 1 h 96"/>
                <a:gd name="T18" fmla="*/ 15 w 32"/>
                <a:gd name="T19" fmla="*/ 3 h 96"/>
                <a:gd name="T20" fmla="*/ 16 w 32"/>
                <a:gd name="T21" fmla="*/ 5 h 96"/>
                <a:gd name="T22" fmla="*/ 14 w 32"/>
                <a:gd name="T23" fmla="*/ 7 h 96"/>
                <a:gd name="T24" fmla="*/ 10 w 32"/>
                <a:gd name="T25" fmla="*/ 17 h 96"/>
                <a:gd name="T26" fmla="*/ 8 w 32"/>
                <a:gd name="T27" fmla="*/ 35 h 96"/>
                <a:gd name="T28" fmla="*/ 10 w 32"/>
                <a:gd name="T29" fmla="*/ 52 h 96"/>
                <a:gd name="T30" fmla="*/ 23 w 32"/>
                <a:gd name="T31" fmla="*/ 81 h 96"/>
                <a:gd name="T32" fmla="*/ 22 w 32"/>
                <a:gd name="T33" fmla="*/ 68 h 96"/>
                <a:gd name="T34" fmla="*/ 20 w 32"/>
                <a:gd name="T35" fmla="*/ 66 h 96"/>
                <a:gd name="T36" fmla="*/ 22 w 32"/>
                <a:gd name="T37" fmla="*/ 64 h 96"/>
                <a:gd name="T38" fmla="*/ 25 w 32"/>
                <a:gd name="T39" fmla="*/ 63 h 96"/>
                <a:gd name="T40" fmla="*/ 26 w 32"/>
                <a:gd name="T41" fmla="*/ 64 h 96"/>
                <a:gd name="T42" fmla="*/ 24 w 32"/>
                <a:gd name="T43" fmla="*/ 66 h 96"/>
                <a:gd name="T44" fmla="*/ 26 w 32"/>
                <a:gd name="T45" fmla="*/ 67 h 96"/>
                <a:gd name="T46" fmla="*/ 29 w 32"/>
                <a:gd name="T47" fmla="*/ 77 h 96"/>
                <a:gd name="T48" fmla="*/ 31 w 32"/>
                <a:gd name="T49" fmla="*/ 94 h 96"/>
                <a:gd name="T50" fmla="*/ 27 w 32"/>
                <a:gd name="T51" fmla="*/ 95 h 96"/>
                <a:gd name="T52" fmla="*/ 9 w 32"/>
                <a:gd name="T53" fmla="*/ 86 h 96"/>
                <a:gd name="T54" fmla="*/ 1 w 32"/>
                <a:gd name="T55" fmla="*/ 79 h 96"/>
                <a:gd name="T56" fmla="*/ 1 w 32"/>
                <a:gd name="T57" fmla="*/ 77 h 96"/>
                <a:gd name="T58" fmla="*/ 2 w 32"/>
                <a:gd name="T59" fmla="*/ 75 h 96"/>
                <a:gd name="T60" fmla="*/ 5 w 32"/>
                <a:gd name="T61" fmla="*/ 73 h 96"/>
                <a:gd name="T62" fmla="*/ 9 w 32"/>
                <a:gd name="T63" fmla="*/ 76 h 96"/>
                <a:gd name="T64" fmla="*/ 15 w 32"/>
                <a:gd name="T65" fmla="*/ 83 h 96"/>
                <a:gd name="T66" fmla="*/ 20 w 32"/>
                <a:gd name="T67" fmla="*/ 86 h 96"/>
                <a:gd name="T68" fmla="*/ 5 w 32"/>
                <a:gd name="T69" fmla="*/ 77 h 96"/>
                <a:gd name="T70" fmla="*/ 7 w 32"/>
                <a:gd name="T7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" h="96">
                  <a:moveTo>
                    <a:pt x="20" y="86"/>
                  </a:moveTo>
                  <a:cubicBezTo>
                    <a:pt x="20" y="85"/>
                    <a:pt x="20" y="85"/>
                    <a:pt x="20" y="85"/>
                  </a:cubicBezTo>
                  <a:cubicBezTo>
                    <a:pt x="17" y="81"/>
                    <a:pt x="14" y="77"/>
                    <a:pt x="12" y="73"/>
                  </a:cubicBezTo>
                  <a:cubicBezTo>
                    <a:pt x="10" y="68"/>
                    <a:pt x="8" y="64"/>
                    <a:pt x="6" y="59"/>
                  </a:cubicBezTo>
                  <a:cubicBezTo>
                    <a:pt x="4" y="53"/>
                    <a:pt x="3" y="47"/>
                    <a:pt x="4" y="41"/>
                  </a:cubicBezTo>
                  <a:cubicBezTo>
                    <a:pt x="4" y="36"/>
                    <a:pt x="4" y="31"/>
                    <a:pt x="4" y="27"/>
                  </a:cubicBezTo>
                  <a:cubicBezTo>
                    <a:pt x="3" y="21"/>
                    <a:pt x="4" y="15"/>
                    <a:pt x="6" y="10"/>
                  </a:cubicBezTo>
                  <a:cubicBezTo>
                    <a:pt x="6" y="9"/>
                    <a:pt x="6" y="7"/>
                    <a:pt x="6" y="6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4" y="2"/>
                    <a:pt x="14" y="2"/>
                    <a:pt x="15" y="3"/>
                  </a:cubicBezTo>
                  <a:cubicBezTo>
                    <a:pt x="15" y="3"/>
                    <a:pt x="16" y="3"/>
                    <a:pt x="16" y="4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5" y="6"/>
                    <a:pt x="14" y="6"/>
                    <a:pt x="14" y="7"/>
                  </a:cubicBezTo>
                  <a:cubicBezTo>
                    <a:pt x="13" y="7"/>
                    <a:pt x="12" y="8"/>
                    <a:pt x="12" y="10"/>
                  </a:cubicBezTo>
                  <a:cubicBezTo>
                    <a:pt x="11" y="12"/>
                    <a:pt x="10" y="15"/>
                    <a:pt x="10" y="17"/>
                  </a:cubicBezTo>
                  <a:cubicBezTo>
                    <a:pt x="9" y="21"/>
                    <a:pt x="9" y="25"/>
                    <a:pt x="9" y="30"/>
                  </a:cubicBezTo>
                  <a:cubicBezTo>
                    <a:pt x="8" y="32"/>
                    <a:pt x="8" y="33"/>
                    <a:pt x="8" y="35"/>
                  </a:cubicBezTo>
                  <a:cubicBezTo>
                    <a:pt x="8" y="39"/>
                    <a:pt x="9" y="42"/>
                    <a:pt x="9" y="46"/>
                  </a:cubicBezTo>
                  <a:cubicBezTo>
                    <a:pt x="10" y="48"/>
                    <a:pt x="10" y="50"/>
                    <a:pt x="10" y="52"/>
                  </a:cubicBezTo>
                  <a:cubicBezTo>
                    <a:pt x="13" y="60"/>
                    <a:pt x="16" y="68"/>
                    <a:pt x="20" y="75"/>
                  </a:cubicBezTo>
                  <a:cubicBezTo>
                    <a:pt x="21" y="77"/>
                    <a:pt x="22" y="79"/>
                    <a:pt x="23" y="81"/>
                  </a:cubicBezTo>
                  <a:cubicBezTo>
                    <a:pt x="24" y="81"/>
                    <a:pt x="24" y="82"/>
                    <a:pt x="24" y="82"/>
                  </a:cubicBezTo>
                  <a:cubicBezTo>
                    <a:pt x="23" y="77"/>
                    <a:pt x="21" y="73"/>
                    <a:pt x="22" y="68"/>
                  </a:cubicBezTo>
                  <a:cubicBezTo>
                    <a:pt x="21" y="68"/>
                    <a:pt x="21" y="67"/>
                    <a:pt x="21" y="67"/>
                  </a:cubicBezTo>
                  <a:cubicBezTo>
                    <a:pt x="20" y="67"/>
                    <a:pt x="19" y="67"/>
                    <a:pt x="20" y="66"/>
                  </a:cubicBezTo>
                  <a:cubicBezTo>
                    <a:pt x="20" y="65"/>
                    <a:pt x="20" y="65"/>
                    <a:pt x="21" y="65"/>
                  </a:cubicBezTo>
                  <a:cubicBezTo>
                    <a:pt x="21" y="64"/>
                    <a:pt x="22" y="64"/>
                    <a:pt x="22" y="64"/>
                  </a:cubicBezTo>
                  <a:cubicBezTo>
                    <a:pt x="23" y="64"/>
                    <a:pt x="24" y="63"/>
                    <a:pt x="24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2"/>
                    <a:pt x="26" y="63"/>
                    <a:pt x="27" y="63"/>
                  </a:cubicBezTo>
                  <a:cubicBezTo>
                    <a:pt x="27" y="64"/>
                    <a:pt x="27" y="64"/>
                    <a:pt x="26" y="64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4" y="66"/>
                    <a:pt x="24" y="66"/>
                  </a:cubicBezTo>
                  <a:cubicBezTo>
                    <a:pt x="24" y="67"/>
                    <a:pt x="24" y="67"/>
                    <a:pt x="25" y="67"/>
                  </a:cubicBezTo>
                  <a:cubicBezTo>
                    <a:pt x="25" y="66"/>
                    <a:pt x="26" y="66"/>
                    <a:pt x="26" y="67"/>
                  </a:cubicBezTo>
                  <a:cubicBezTo>
                    <a:pt x="26" y="68"/>
                    <a:pt x="27" y="68"/>
                    <a:pt x="27" y="69"/>
                  </a:cubicBezTo>
                  <a:cubicBezTo>
                    <a:pt x="27" y="72"/>
                    <a:pt x="28" y="74"/>
                    <a:pt x="29" y="77"/>
                  </a:cubicBezTo>
                  <a:cubicBezTo>
                    <a:pt x="29" y="81"/>
                    <a:pt x="30" y="85"/>
                    <a:pt x="31" y="89"/>
                  </a:cubicBezTo>
                  <a:cubicBezTo>
                    <a:pt x="32" y="91"/>
                    <a:pt x="32" y="93"/>
                    <a:pt x="31" y="94"/>
                  </a:cubicBezTo>
                  <a:cubicBezTo>
                    <a:pt x="31" y="95"/>
                    <a:pt x="29" y="96"/>
                    <a:pt x="28" y="96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5" y="94"/>
                    <a:pt x="22" y="93"/>
                    <a:pt x="20" y="92"/>
                  </a:cubicBezTo>
                  <a:cubicBezTo>
                    <a:pt x="16" y="90"/>
                    <a:pt x="12" y="88"/>
                    <a:pt x="9" y="86"/>
                  </a:cubicBezTo>
                  <a:cubicBezTo>
                    <a:pt x="6" y="84"/>
                    <a:pt x="4" y="82"/>
                    <a:pt x="2" y="80"/>
                  </a:cubicBezTo>
                  <a:cubicBezTo>
                    <a:pt x="2" y="80"/>
                    <a:pt x="1" y="79"/>
                    <a:pt x="1" y="79"/>
                  </a:cubicBezTo>
                  <a:cubicBezTo>
                    <a:pt x="1" y="79"/>
                    <a:pt x="1" y="79"/>
                    <a:pt x="1" y="78"/>
                  </a:cubicBezTo>
                  <a:cubicBezTo>
                    <a:pt x="1" y="78"/>
                    <a:pt x="1" y="77"/>
                    <a:pt x="1" y="77"/>
                  </a:cubicBezTo>
                  <a:cubicBezTo>
                    <a:pt x="1" y="76"/>
                    <a:pt x="0" y="76"/>
                    <a:pt x="1" y="76"/>
                  </a:cubicBezTo>
                  <a:cubicBezTo>
                    <a:pt x="1" y="75"/>
                    <a:pt x="1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3" y="74"/>
                    <a:pt x="4" y="74"/>
                    <a:pt x="5" y="73"/>
                  </a:cubicBezTo>
                  <a:cubicBezTo>
                    <a:pt x="6" y="73"/>
                    <a:pt x="6" y="73"/>
                    <a:pt x="7" y="73"/>
                  </a:cubicBezTo>
                  <a:cubicBezTo>
                    <a:pt x="7" y="74"/>
                    <a:pt x="8" y="75"/>
                    <a:pt x="9" y="76"/>
                  </a:cubicBezTo>
                  <a:cubicBezTo>
                    <a:pt x="10" y="79"/>
                    <a:pt x="12" y="81"/>
                    <a:pt x="14" y="83"/>
                  </a:cubicBezTo>
                  <a:cubicBezTo>
                    <a:pt x="14" y="83"/>
                    <a:pt x="15" y="83"/>
                    <a:pt x="15" y="83"/>
                  </a:cubicBezTo>
                  <a:cubicBezTo>
                    <a:pt x="17" y="84"/>
                    <a:pt x="18" y="85"/>
                    <a:pt x="20" y="85"/>
                  </a:cubicBezTo>
                  <a:cubicBezTo>
                    <a:pt x="20" y="86"/>
                    <a:pt x="20" y="86"/>
                    <a:pt x="20" y="86"/>
                  </a:cubicBezTo>
                  <a:close/>
                  <a:moveTo>
                    <a:pt x="6" y="76"/>
                  </a:moveTo>
                  <a:cubicBezTo>
                    <a:pt x="5" y="76"/>
                    <a:pt x="5" y="76"/>
                    <a:pt x="5" y="77"/>
                  </a:cubicBezTo>
                  <a:cubicBezTo>
                    <a:pt x="6" y="77"/>
                    <a:pt x="6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7"/>
                    <a:pt x="6" y="76"/>
                    <a:pt x="6" y="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350"/>
            <p:cNvSpPr>
              <a:spLocks noEditPoints="1"/>
            </p:cNvSpPr>
            <p:nvPr/>
          </p:nvSpPr>
          <p:spPr bwMode="auto">
            <a:xfrm>
              <a:off x="7596188" y="1739901"/>
              <a:ext cx="76200" cy="179388"/>
            </a:xfrm>
            <a:custGeom>
              <a:avLst/>
              <a:gdLst>
                <a:gd name="T0" fmla="*/ 9 w 31"/>
                <a:gd name="T1" fmla="*/ 17 h 73"/>
                <a:gd name="T2" fmla="*/ 9 w 31"/>
                <a:gd name="T3" fmla="*/ 32 h 73"/>
                <a:gd name="T4" fmla="*/ 6 w 31"/>
                <a:gd name="T5" fmla="*/ 34 h 73"/>
                <a:gd name="T6" fmla="*/ 5 w 31"/>
                <a:gd name="T7" fmla="*/ 31 h 73"/>
                <a:gd name="T8" fmla="*/ 1 w 31"/>
                <a:gd name="T9" fmla="*/ 16 h 73"/>
                <a:gd name="T10" fmla="*/ 0 w 31"/>
                <a:gd name="T11" fmla="*/ 2 h 73"/>
                <a:gd name="T12" fmla="*/ 6 w 31"/>
                <a:gd name="T13" fmla="*/ 0 h 73"/>
                <a:gd name="T14" fmla="*/ 25 w 31"/>
                <a:gd name="T15" fmla="*/ 19 h 73"/>
                <a:gd name="T16" fmla="*/ 28 w 31"/>
                <a:gd name="T17" fmla="*/ 27 h 73"/>
                <a:gd name="T18" fmla="*/ 31 w 31"/>
                <a:gd name="T19" fmla="*/ 37 h 73"/>
                <a:gd name="T20" fmla="*/ 28 w 31"/>
                <a:gd name="T21" fmla="*/ 38 h 73"/>
                <a:gd name="T22" fmla="*/ 25 w 31"/>
                <a:gd name="T23" fmla="*/ 30 h 73"/>
                <a:gd name="T24" fmla="*/ 20 w 31"/>
                <a:gd name="T25" fmla="*/ 19 h 73"/>
                <a:gd name="T26" fmla="*/ 14 w 31"/>
                <a:gd name="T27" fmla="*/ 14 h 73"/>
                <a:gd name="T28" fmla="*/ 19 w 31"/>
                <a:gd name="T29" fmla="*/ 28 h 73"/>
                <a:gd name="T30" fmla="*/ 21 w 31"/>
                <a:gd name="T31" fmla="*/ 39 h 73"/>
                <a:gd name="T32" fmla="*/ 24 w 31"/>
                <a:gd name="T33" fmla="*/ 65 h 73"/>
                <a:gd name="T34" fmla="*/ 26 w 31"/>
                <a:gd name="T35" fmla="*/ 69 h 73"/>
                <a:gd name="T36" fmla="*/ 27 w 31"/>
                <a:gd name="T37" fmla="*/ 71 h 73"/>
                <a:gd name="T38" fmla="*/ 24 w 31"/>
                <a:gd name="T39" fmla="*/ 73 h 73"/>
                <a:gd name="T40" fmla="*/ 20 w 31"/>
                <a:gd name="T41" fmla="*/ 72 h 73"/>
                <a:gd name="T42" fmla="*/ 19 w 31"/>
                <a:gd name="T43" fmla="*/ 69 h 73"/>
                <a:gd name="T44" fmla="*/ 19 w 31"/>
                <a:gd name="T45" fmla="*/ 66 h 73"/>
                <a:gd name="T46" fmla="*/ 18 w 31"/>
                <a:gd name="T47" fmla="*/ 43 h 73"/>
                <a:gd name="T48" fmla="*/ 9 w 31"/>
                <a:gd name="T49" fmla="*/ 16 h 73"/>
                <a:gd name="T50" fmla="*/ 8 w 31"/>
                <a:gd name="T51" fmla="*/ 15 h 73"/>
                <a:gd name="T52" fmla="*/ 11 w 31"/>
                <a:gd name="T53" fmla="*/ 7 h 73"/>
                <a:gd name="T54" fmla="*/ 16 w 31"/>
                <a:gd name="T55" fmla="*/ 12 h 73"/>
                <a:gd name="T56" fmla="*/ 11 w 31"/>
                <a:gd name="T57" fmla="*/ 7 h 73"/>
                <a:gd name="T58" fmla="*/ 2 w 31"/>
                <a:gd name="T59" fmla="*/ 10 h 73"/>
                <a:gd name="T60" fmla="*/ 4 w 31"/>
                <a:gd name="T61" fmla="*/ 16 h 73"/>
                <a:gd name="T62" fmla="*/ 7 w 31"/>
                <a:gd name="T63" fmla="*/ 23 h 73"/>
                <a:gd name="T64" fmla="*/ 7 w 31"/>
                <a:gd name="T65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73">
                  <a:moveTo>
                    <a:pt x="8" y="15"/>
                  </a:moveTo>
                  <a:cubicBezTo>
                    <a:pt x="8" y="16"/>
                    <a:pt x="9" y="17"/>
                    <a:pt x="9" y="17"/>
                  </a:cubicBezTo>
                  <a:cubicBezTo>
                    <a:pt x="9" y="20"/>
                    <a:pt x="10" y="22"/>
                    <a:pt x="9" y="25"/>
                  </a:cubicBezTo>
                  <a:cubicBezTo>
                    <a:pt x="9" y="27"/>
                    <a:pt x="9" y="29"/>
                    <a:pt x="9" y="32"/>
                  </a:cubicBezTo>
                  <a:cubicBezTo>
                    <a:pt x="9" y="32"/>
                    <a:pt x="9" y="32"/>
                    <a:pt x="9" y="33"/>
                  </a:cubicBezTo>
                  <a:cubicBezTo>
                    <a:pt x="8" y="34"/>
                    <a:pt x="7" y="34"/>
                    <a:pt x="6" y="34"/>
                  </a:cubicBezTo>
                  <a:cubicBezTo>
                    <a:pt x="6" y="34"/>
                    <a:pt x="6" y="34"/>
                    <a:pt x="5" y="33"/>
                  </a:cubicBezTo>
                  <a:cubicBezTo>
                    <a:pt x="5" y="33"/>
                    <a:pt x="5" y="32"/>
                    <a:pt x="5" y="31"/>
                  </a:cubicBezTo>
                  <a:cubicBezTo>
                    <a:pt x="5" y="30"/>
                    <a:pt x="4" y="30"/>
                    <a:pt x="4" y="29"/>
                  </a:cubicBezTo>
                  <a:cubicBezTo>
                    <a:pt x="3" y="25"/>
                    <a:pt x="2" y="20"/>
                    <a:pt x="1" y="16"/>
                  </a:cubicBezTo>
                  <a:cubicBezTo>
                    <a:pt x="1" y="12"/>
                    <a:pt x="0" y="9"/>
                    <a:pt x="0" y="6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9" y="1"/>
                    <a:pt x="12" y="3"/>
                    <a:pt x="14" y="5"/>
                  </a:cubicBezTo>
                  <a:cubicBezTo>
                    <a:pt x="18" y="9"/>
                    <a:pt x="22" y="14"/>
                    <a:pt x="25" y="19"/>
                  </a:cubicBezTo>
                  <a:cubicBezTo>
                    <a:pt x="26" y="21"/>
                    <a:pt x="27" y="23"/>
                    <a:pt x="27" y="26"/>
                  </a:cubicBezTo>
                  <a:cubicBezTo>
                    <a:pt x="28" y="26"/>
                    <a:pt x="28" y="27"/>
                    <a:pt x="28" y="27"/>
                  </a:cubicBezTo>
                  <a:cubicBezTo>
                    <a:pt x="29" y="30"/>
                    <a:pt x="30" y="32"/>
                    <a:pt x="31" y="35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1" y="37"/>
                    <a:pt x="30" y="38"/>
                    <a:pt x="30" y="39"/>
                  </a:cubicBezTo>
                  <a:cubicBezTo>
                    <a:pt x="29" y="39"/>
                    <a:pt x="28" y="39"/>
                    <a:pt x="28" y="38"/>
                  </a:cubicBezTo>
                  <a:cubicBezTo>
                    <a:pt x="27" y="37"/>
                    <a:pt x="27" y="37"/>
                    <a:pt x="27" y="36"/>
                  </a:cubicBezTo>
                  <a:cubicBezTo>
                    <a:pt x="26" y="34"/>
                    <a:pt x="26" y="32"/>
                    <a:pt x="25" y="30"/>
                  </a:cubicBezTo>
                  <a:cubicBezTo>
                    <a:pt x="24" y="26"/>
                    <a:pt x="22" y="23"/>
                    <a:pt x="20" y="20"/>
                  </a:cubicBezTo>
                  <a:cubicBezTo>
                    <a:pt x="20" y="20"/>
                    <a:pt x="20" y="19"/>
                    <a:pt x="20" y="19"/>
                  </a:cubicBezTo>
                  <a:cubicBezTo>
                    <a:pt x="18" y="18"/>
                    <a:pt x="17" y="16"/>
                    <a:pt x="15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5" y="15"/>
                    <a:pt x="15" y="16"/>
                    <a:pt x="15" y="17"/>
                  </a:cubicBezTo>
                  <a:cubicBezTo>
                    <a:pt x="17" y="21"/>
                    <a:pt x="18" y="24"/>
                    <a:pt x="19" y="28"/>
                  </a:cubicBezTo>
                  <a:cubicBezTo>
                    <a:pt x="20" y="30"/>
                    <a:pt x="20" y="33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3" y="44"/>
                    <a:pt x="23" y="50"/>
                    <a:pt x="24" y="55"/>
                  </a:cubicBezTo>
                  <a:cubicBezTo>
                    <a:pt x="24" y="58"/>
                    <a:pt x="24" y="62"/>
                    <a:pt x="24" y="65"/>
                  </a:cubicBezTo>
                  <a:cubicBezTo>
                    <a:pt x="24" y="66"/>
                    <a:pt x="24" y="67"/>
                    <a:pt x="24" y="69"/>
                  </a:cubicBezTo>
                  <a:cubicBezTo>
                    <a:pt x="25" y="69"/>
                    <a:pt x="25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7" y="70"/>
                    <a:pt x="27" y="70"/>
                    <a:pt x="27" y="71"/>
                  </a:cubicBezTo>
                  <a:cubicBezTo>
                    <a:pt x="26" y="71"/>
                    <a:pt x="26" y="72"/>
                    <a:pt x="26" y="72"/>
                  </a:cubicBezTo>
                  <a:cubicBezTo>
                    <a:pt x="25" y="72"/>
                    <a:pt x="24" y="73"/>
                    <a:pt x="24" y="73"/>
                  </a:cubicBezTo>
                  <a:cubicBezTo>
                    <a:pt x="23" y="72"/>
                    <a:pt x="22" y="72"/>
                    <a:pt x="21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1"/>
                    <a:pt x="18" y="71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9" y="67"/>
                    <a:pt x="19" y="67"/>
                    <a:pt x="19" y="66"/>
                  </a:cubicBezTo>
                  <a:cubicBezTo>
                    <a:pt x="19" y="62"/>
                    <a:pt x="18" y="57"/>
                    <a:pt x="18" y="53"/>
                  </a:cubicBezTo>
                  <a:cubicBezTo>
                    <a:pt x="18" y="49"/>
                    <a:pt x="18" y="46"/>
                    <a:pt x="18" y="43"/>
                  </a:cubicBezTo>
                  <a:cubicBezTo>
                    <a:pt x="17" y="38"/>
                    <a:pt x="16" y="32"/>
                    <a:pt x="14" y="27"/>
                  </a:cubicBezTo>
                  <a:cubicBezTo>
                    <a:pt x="13" y="24"/>
                    <a:pt x="11" y="20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8" y="15"/>
                    <a:pt x="8" y="15"/>
                    <a:pt x="8" y="15"/>
                  </a:cubicBezTo>
                  <a:close/>
                  <a:moveTo>
                    <a:pt x="11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3" y="10"/>
                    <a:pt x="14" y="11"/>
                    <a:pt x="16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1"/>
                    <a:pt x="13" y="9"/>
                    <a:pt x="11" y="7"/>
                  </a:cubicBezTo>
                  <a:close/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3" y="14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lose/>
                  <a:moveTo>
                    <a:pt x="7" y="23"/>
                  </a:moveTo>
                  <a:cubicBezTo>
                    <a:pt x="8" y="21"/>
                    <a:pt x="7" y="20"/>
                    <a:pt x="7" y="18"/>
                  </a:cubicBezTo>
                  <a:cubicBezTo>
                    <a:pt x="7" y="20"/>
                    <a:pt x="7" y="21"/>
                    <a:pt x="7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文本框 7"/>
          <p:cNvSpPr txBox="1"/>
          <p:nvPr/>
        </p:nvSpPr>
        <p:spPr>
          <a:xfrm>
            <a:off x="4943128" y="2763603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5323797" y="5401653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 rot="19633630">
            <a:off x="7986157" y="4880929"/>
            <a:ext cx="2809875" cy="1411288"/>
          </a:xfrm>
          <a:custGeom>
            <a:avLst/>
            <a:gdLst>
              <a:gd name="T0" fmla="*/ 679 w 748"/>
              <a:gd name="T1" fmla="*/ 368 h 375"/>
              <a:gd name="T2" fmla="*/ 678 w 748"/>
              <a:gd name="T3" fmla="*/ 358 h 375"/>
              <a:gd name="T4" fmla="*/ 420 w 748"/>
              <a:gd name="T5" fmla="*/ 127 h 375"/>
              <a:gd name="T6" fmla="*/ 503 w 748"/>
              <a:gd name="T7" fmla="*/ 209 h 375"/>
              <a:gd name="T8" fmla="*/ 639 w 748"/>
              <a:gd name="T9" fmla="*/ 188 h 375"/>
              <a:gd name="T10" fmla="*/ 644 w 748"/>
              <a:gd name="T11" fmla="*/ 209 h 375"/>
              <a:gd name="T12" fmla="*/ 668 w 748"/>
              <a:gd name="T13" fmla="*/ 263 h 375"/>
              <a:gd name="T14" fmla="*/ 706 w 748"/>
              <a:gd name="T15" fmla="*/ 226 h 375"/>
              <a:gd name="T16" fmla="*/ 486 w 748"/>
              <a:gd name="T17" fmla="*/ 173 h 375"/>
              <a:gd name="T18" fmla="*/ 35 w 748"/>
              <a:gd name="T19" fmla="*/ 13 h 375"/>
              <a:gd name="T20" fmla="*/ 641 w 748"/>
              <a:gd name="T21" fmla="*/ 205 h 375"/>
              <a:gd name="T22" fmla="*/ 650 w 748"/>
              <a:gd name="T23" fmla="*/ 268 h 375"/>
              <a:gd name="T24" fmla="*/ 372 w 748"/>
              <a:gd name="T25" fmla="*/ 78 h 375"/>
              <a:gd name="T26" fmla="*/ 687 w 748"/>
              <a:gd name="T27" fmla="*/ 291 h 375"/>
              <a:gd name="T28" fmla="*/ 269 w 748"/>
              <a:gd name="T29" fmla="*/ 31 h 375"/>
              <a:gd name="T30" fmla="*/ 701 w 748"/>
              <a:gd name="T31" fmla="*/ 227 h 375"/>
              <a:gd name="T32" fmla="*/ 698 w 748"/>
              <a:gd name="T33" fmla="*/ 255 h 375"/>
              <a:gd name="T34" fmla="*/ 261 w 748"/>
              <a:gd name="T35" fmla="*/ 29 h 375"/>
              <a:gd name="T36" fmla="*/ 413 w 748"/>
              <a:gd name="T37" fmla="*/ 100 h 375"/>
              <a:gd name="T38" fmla="*/ 706 w 748"/>
              <a:gd name="T39" fmla="*/ 278 h 375"/>
              <a:gd name="T40" fmla="*/ 674 w 748"/>
              <a:gd name="T41" fmla="*/ 322 h 375"/>
              <a:gd name="T42" fmla="*/ 681 w 748"/>
              <a:gd name="T43" fmla="*/ 214 h 375"/>
              <a:gd name="T44" fmla="*/ 709 w 748"/>
              <a:gd name="T45" fmla="*/ 231 h 375"/>
              <a:gd name="T46" fmla="*/ 631 w 748"/>
              <a:gd name="T47" fmla="*/ 193 h 375"/>
              <a:gd name="T48" fmla="*/ 676 w 748"/>
              <a:gd name="T49" fmla="*/ 229 h 375"/>
              <a:gd name="T50" fmla="*/ 712 w 748"/>
              <a:gd name="T51" fmla="*/ 246 h 375"/>
              <a:gd name="T52" fmla="*/ 89 w 748"/>
              <a:gd name="T53" fmla="*/ 11 h 375"/>
              <a:gd name="T54" fmla="*/ 405 w 748"/>
              <a:gd name="T55" fmla="*/ 92 h 375"/>
              <a:gd name="T56" fmla="*/ 478 w 748"/>
              <a:gd name="T57" fmla="*/ 164 h 375"/>
              <a:gd name="T58" fmla="*/ 10 w 748"/>
              <a:gd name="T59" fmla="*/ 32 h 375"/>
              <a:gd name="T60" fmla="*/ 275 w 748"/>
              <a:gd name="T61" fmla="*/ 35 h 375"/>
              <a:gd name="T62" fmla="*/ 353 w 748"/>
              <a:gd name="T63" fmla="*/ 66 h 375"/>
              <a:gd name="T64" fmla="*/ 174 w 748"/>
              <a:gd name="T65" fmla="*/ 17 h 375"/>
              <a:gd name="T66" fmla="*/ 699 w 748"/>
              <a:gd name="T67" fmla="*/ 264 h 375"/>
              <a:gd name="T68" fmla="*/ 687 w 748"/>
              <a:gd name="T69" fmla="*/ 290 h 375"/>
              <a:gd name="T70" fmla="*/ 676 w 748"/>
              <a:gd name="T71" fmla="*/ 371 h 375"/>
              <a:gd name="T72" fmla="*/ 696 w 748"/>
              <a:gd name="T73" fmla="*/ 299 h 375"/>
              <a:gd name="T74" fmla="*/ 690 w 748"/>
              <a:gd name="T75" fmla="*/ 313 h 375"/>
              <a:gd name="T76" fmla="*/ 709 w 748"/>
              <a:gd name="T77" fmla="*/ 229 h 375"/>
              <a:gd name="T78" fmla="*/ 649 w 748"/>
              <a:gd name="T79" fmla="*/ 204 h 375"/>
              <a:gd name="T80" fmla="*/ 661 w 748"/>
              <a:gd name="T81" fmla="*/ 210 h 375"/>
              <a:gd name="T82" fmla="*/ 432 w 748"/>
              <a:gd name="T83" fmla="*/ 120 h 375"/>
              <a:gd name="T84" fmla="*/ 316 w 748"/>
              <a:gd name="T85" fmla="*/ 34 h 375"/>
              <a:gd name="T86" fmla="*/ 44 w 748"/>
              <a:gd name="T87" fmla="*/ 28 h 375"/>
              <a:gd name="T88" fmla="*/ 345 w 748"/>
              <a:gd name="T89" fmla="*/ 64 h 375"/>
              <a:gd name="T90" fmla="*/ 235 w 748"/>
              <a:gd name="T91" fmla="*/ 25 h 375"/>
              <a:gd name="T92" fmla="*/ 470 w 748"/>
              <a:gd name="T93" fmla="*/ 168 h 375"/>
              <a:gd name="T94" fmla="*/ 484 w 748"/>
              <a:gd name="T95" fmla="*/ 178 h 375"/>
              <a:gd name="T96" fmla="*/ 514 w 748"/>
              <a:gd name="T97" fmla="*/ 209 h 375"/>
              <a:gd name="T98" fmla="*/ 532 w 748"/>
              <a:gd name="T99" fmla="*/ 226 h 375"/>
              <a:gd name="T100" fmla="*/ 602 w 748"/>
              <a:gd name="T101" fmla="*/ 265 h 375"/>
              <a:gd name="T102" fmla="*/ 657 w 748"/>
              <a:gd name="T103" fmla="*/ 273 h 375"/>
              <a:gd name="T104" fmla="*/ 690 w 748"/>
              <a:gd name="T105" fmla="*/ 279 h 375"/>
              <a:gd name="T106" fmla="*/ 674 w 748"/>
              <a:gd name="T107" fmla="*/ 361 h 375"/>
              <a:gd name="T108" fmla="*/ 678 w 748"/>
              <a:gd name="T109" fmla="*/ 343 h 375"/>
              <a:gd name="T110" fmla="*/ 684 w 748"/>
              <a:gd name="T111" fmla="*/ 322 h 375"/>
              <a:gd name="T112" fmla="*/ 700 w 748"/>
              <a:gd name="T113" fmla="*/ 265 h 375"/>
              <a:gd name="T114" fmla="*/ 704 w 748"/>
              <a:gd name="T115" fmla="*/ 282 h 375"/>
              <a:gd name="T116" fmla="*/ 689 w 748"/>
              <a:gd name="T117" fmla="*/ 219 h 375"/>
              <a:gd name="T118" fmla="*/ 675 w 748"/>
              <a:gd name="T119" fmla="*/ 227 h 375"/>
              <a:gd name="T120" fmla="*/ 684 w 748"/>
              <a:gd name="T121" fmla="*/ 218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8" h="375">
                <a:moveTo>
                  <a:pt x="687" y="327"/>
                </a:moveTo>
                <a:cubicBezTo>
                  <a:pt x="687" y="328"/>
                  <a:pt x="682" y="343"/>
                  <a:pt x="683" y="344"/>
                </a:cubicBezTo>
                <a:cubicBezTo>
                  <a:pt x="684" y="348"/>
                  <a:pt x="689" y="326"/>
                  <a:pt x="687" y="327"/>
                </a:cubicBezTo>
                <a:close/>
                <a:moveTo>
                  <a:pt x="688" y="321"/>
                </a:moveTo>
                <a:cubicBezTo>
                  <a:pt x="689" y="322"/>
                  <a:pt x="688" y="321"/>
                  <a:pt x="688" y="321"/>
                </a:cubicBezTo>
                <a:close/>
                <a:moveTo>
                  <a:pt x="686" y="327"/>
                </a:moveTo>
                <a:cubicBezTo>
                  <a:pt x="687" y="327"/>
                  <a:pt x="685" y="327"/>
                  <a:pt x="686" y="327"/>
                </a:cubicBezTo>
                <a:close/>
                <a:moveTo>
                  <a:pt x="678" y="367"/>
                </a:moveTo>
                <a:cubicBezTo>
                  <a:pt x="678" y="367"/>
                  <a:pt x="678" y="367"/>
                  <a:pt x="678" y="367"/>
                </a:cubicBezTo>
                <a:cubicBezTo>
                  <a:pt x="678" y="367"/>
                  <a:pt x="678" y="367"/>
                  <a:pt x="678" y="367"/>
                </a:cubicBezTo>
                <a:close/>
                <a:moveTo>
                  <a:pt x="682" y="345"/>
                </a:moveTo>
                <a:cubicBezTo>
                  <a:pt x="681" y="348"/>
                  <a:pt x="681" y="351"/>
                  <a:pt x="680" y="354"/>
                </a:cubicBezTo>
                <a:cubicBezTo>
                  <a:pt x="679" y="355"/>
                  <a:pt x="679" y="358"/>
                  <a:pt x="678" y="360"/>
                </a:cubicBezTo>
                <a:cubicBezTo>
                  <a:pt x="678" y="360"/>
                  <a:pt x="678" y="360"/>
                  <a:pt x="678" y="360"/>
                </a:cubicBezTo>
                <a:cubicBezTo>
                  <a:pt x="678" y="363"/>
                  <a:pt x="678" y="365"/>
                  <a:pt x="678" y="367"/>
                </a:cubicBezTo>
                <a:cubicBezTo>
                  <a:pt x="678" y="367"/>
                  <a:pt x="678" y="367"/>
                  <a:pt x="678" y="367"/>
                </a:cubicBezTo>
                <a:cubicBezTo>
                  <a:pt x="678" y="367"/>
                  <a:pt x="678" y="367"/>
                  <a:pt x="678" y="367"/>
                </a:cubicBezTo>
                <a:cubicBezTo>
                  <a:pt x="678" y="367"/>
                  <a:pt x="678" y="368"/>
                  <a:pt x="679" y="368"/>
                </a:cubicBezTo>
                <a:cubicBezTo>
                  <a:pt x="677" y="368"/>
                  <a:pt x="684" y="348"/>
                  <a:pt x="684" y="347"/>
                </a:cubicBezTo>
                <a:cubicBezTo>
                  <a:pt x="684" y="347"/>
                  <a:pt x="682" y="345"/>
                  <a:pt x="682" y="345"/>
                </a:cubicBezTo>
                <a:close/>
                <a:moveTo>
                  <a:pt x="727" y="256"/>
                </a:moveTo>
                <a:cubicBezTo>
                  <a:pt x="727" y="256"/>
                  <a:pt x="727" y="258"/>
                  <a:pt x="727" y="256"/>
                </a:cubicBezTo>
                <a:close/>
                <a:moveTo>
                  <a:pt x="733" y="251"/>
                </a:moveTo>
                <a:cubicBezTo>
                  <a:pt x="733" y="252"/>
                  <a:pt x="733" y="251"/>
                  <a:pt x="733" y="251"/>
                </a:cubicBezTo>
                <a:close/>
                <a:moveTo>
                  <a:pt x="688" y="319"/>
                </a:moveTo>
                <a:cubicBezTo>
                  <a:pt x="688" y="319"/>
                  <a:pt x="688" y="319"/>
                  <a:pt x="688" y="319"/>
                </a:cubicBezTo>
                <a:cubicBezTo>
                  <a:pt x="688" y="318"/>
                  <a:pt x="688" y="319"/>
                  <a:pt x="688" y="319"/>
                </a:cubicBezTo>
                <a:close/>
                <a:moveTo>
                  <a:pt x="734" y="251"/>
                </a:moveTo>
                <a:cubicBezTo>
                  <a:pt x="734" y="252"/>
                  <a:pt x="734" y="250"/>
                  <a:pt x="734" y="251"/>
                </a:cubicBezTo>
                <a:close/>
                <a:moveTo>
                  <a:pt x="689" y="323"/>
                </a:moveTo>
                <a:cubicBezTo>
                  <a:pt x="691" y="322"/>
                  <a:pt x="688" y="323"/>
                  <a:pt x="689" y="323"/>
                </a:cubicBezTo>
                <a:close/>
                <a:moveTo>
                  <a:pt x="690" y="322"/>
                </a:moveTo>
                <a:cubicBezTo>
                  <a:pt x="691" y="322"/>
                  <a:pt x="689" y="322"/>
                  <a:pt x="690" y="322"/>
                </a:cubicBezTo>
                <a:close/>
                <a:moveTo>
                  <a:pt x="689" y="317"/>
                </a:moveTo>
                <a:cubicBezTo>
                  <a:pt x="690" y="317"/>
                  <a:pt x="688" y="317"/>
                  <a:pt x="689" y="317"/>
                </a:cubicBezTo>
                <a:close/>
                <a:moveTo>
                  <a:pt x="678" y="358"/>
                </a:moveTo>
                <a:cubicBezTo>
                  <a:pt x="678" y="358"/>
                  <a:pt x="678" y="355"/>
                  <a:pt x="677" y="355"/>
                </a:cubicBezTo>
                <a:cubicBezTo>
                  <a:pt x="677" y="355"/>
                  <a:pt x="677" y="358"/>
                  <a:pt x="678" y="358"/>
                </a:cubicBezTo>
                <a:close/>
                <a:moveTo>
                  <a:pt x="441" y="147"/>
                </a:moveTo>
                <a:cubicBezTo>
                  <a:pt x="441" y="148"/>
                  <a:pt x="441" y="149"/>
                  <a:pt x="442" y="149"/>
                </a:cubicBezTo>
                <a:cubicBezTo>
                  <a:pt x="442" y="149"/>
                  <a:pt x="441" y="148"/>
                  <a:pt x="441" y="147"/>
                </a:cubicBezTo>
                <a:close/>
                <a:moveTo>
                  <a:pt x="452" y="160"/>
                </a:moveTo>
                <a:cubicBezTo>
                  <a:pt x="452" y="161"/>
                  <a:pt x="453" y="161"/>
                  <a:pt x="454" y="162"/>
                </a:cubicBezTo>
                <a:cubicBezTo>
                  <a:pt x="454" y="162"/>
                  <a:pt x="452" y="160"/>
                  <a:pt x="452" y="160"/>
                </a:cubicBezTo>
                <a:close/>
                <a:moveTo>
                  <a:pt x="426" y="131"/>
                </a:moveTo>
                <a:cubicBezTo>
                  <a:pt x="426" y="132"/>
                  <a:pt x="436" y="142"/>
                  <a:pt x="436" y="142"/>
                </a:cubicBezTo>
                <a:cubicBezTo>
                  <a:pt x="437" y="141"/>
                  <a:pt x="425" y="130"/>
                  <a:pt x="426" y="131"/>
                </a:cubicBezTo>
                <a:close/>
                <a:moveTo>
                  <a:pt x="493" y="201"/>
                </a:moveTo>
                <a:cubicBezTo>
                  <a:pt x="492" y="201"/>
                  <a:pt x="496" y="205"/>
                  <a:pt x="496" y="205"/>
                </a:cubicBezTo>
                <a:cubicBezTo>
                  <a:pt x="496" y="204"/>
                  <a:pt x="493" y="200"/>
                  <a:pt x="493" y="201"/>
                </a:cubicBezTo>
                <a:close/>
                <a:moveTo>
                  <a:pt x="420" y="127"/>
                </a:moveTo>
                <a:cubicBezTo>
                  <a:pt x="421" y="128"/>
                  <a:pt x="422" y="129"/>
                  <a:pt x="423" y="130"/>
                </a:cubicBezTo>
                <a:cubicBezTo>
                  <a:pt x="424" y="131"/>
                  <a:pt x="425" y="132"/>
                  <a:pt x="427" y="134"/>
                </a:cubicBezTo>
                <a:cubicBezTo>
                  <a:pt x="427" y="133"/>
                  <a:pt x="422" y="127"/>
                  <a:pt x="420" y="127"/>
                </a:cubicBezTo>
                <a:close/>
                <a:moveTo>
                  <a:pt x="431" y="137"/>
                </a:moveTo>
                <a:cubicBezTo>
                  <a:pt x="431" y="138"/>
                  <a:pt x="431" y="138"/>
                  <a:pt x="432" y="139"/>
                </a:cubicBezTo>
                <a:cubicBezTo>
                  <a:pt x="432" y="138"/>
                  <a:pt x="431" y="137"/>
                  <a:pt x="431" y="137"/>
                </a:cubicBezTo>
                <a:close/>
                <a:moveTo>
                  <a:pt x="428" y="135"/>
                </a:moveTo>
                <a:cubicBezTo>
                  <a:pt x="429" y="137"/>
                  <a:pt x="429" y="137"/>
                  <a:pt x="429" y="136"/>
                </a:cubicBezTo>
                <a:cubicBezTo>
                  <a:pt x="429" y="135"/>
                  <a:pt x="427" y="134"/>
                  <a:pt x="428" y="135"/>
                </a:cubicBezTo>
                <a:close/>
                <a:moveTo>
                  <a:pt x="661" y="366"/>
                </a:moveTo>
                <a:cubicBezTo>
                  <a:pt x="661" y="367"/>
                  <a:pt x="664" y="372"/>
                  <a:pt x="665" y="366"/>
                </a:cubicBezTo>
                <a:cubicBezTo>
                  <a:pt x="665" y="366"/>
                  <a:pt x="665" y="364"/>
                  <a:pt x="665" y="362"/>
                </a:cubicBezTo>
                <a:cubicBezTo>
                  <a:pt x="664" y="364"/>
                  <a:pt x="661" y="366"/>
                  <a:pt x="661" y="366"/>
                </a:cubicBezTo>
                <a:close/>
                <a:moveTo>
                  <a:pt x="665" y="359"/>
                </a:moveTo>
                <a:cubicBezTo>
                  <a:pt x="663" y="359"/>
                  <a:pt x="667" y="359"/>
                  <a:pt x="665" y="359"/>
                </a:cubicBezTo>
                <a:close/>
                <a:moveTo>
                  <a:pt x="665" y="361"/>
                </a:moveTo>
                <a:cubicBezTo>
                  <a:pt x="664" y="361"/>
                  <a:pt x="664" y="361"/>
                  <a:pt x="665" y="362"/>
                </a:cubicBezTo>
                <a:cubicBezTo>
                  <a:pt x="665" y="362"/>
                  <a:pt x="665" y="361"/>
                  <a:pt x="665" y="361"/>
                </a:cubicBezTo>
                <a:close/>
                <a:moveTo>
                  <a:pt x="664" y="361"/>
                </a:moveTo>
                <a:cubicBezTo>
                  <a:pt x="665" y="361"/>
                  <a:pt x="663" y="361"/>
                  <a:pt x="664" y="361"/>
                </a:cubicBezTo>
                <a:close/>
                <a:moveTo>
                  <a:pt x="503" y="209"/>
                </a:moveTo>
                <a:cubicBezTo>
                  <a:pt x="503" y="209"/>
                  <a:pt x="502" y="210"/>
                  <a:pt x="503" y="209"/>
                </a:cubicBezTo>
                <a:close/>
                <a:moveTo>
                  <a:pt x="493" y="195"/>
                </a:moveTo>
                <a:cubicBezTo>
                  <a:pt x="493" y="195"/>
                  <a:pt x="495" y="197"/>
                  <a:pt x="496" y="197"/>
                </a:cubicBezTo>
                <a:cubicBezTo>
                  <a:pt x="495" y="196"/>
                  <a:pt x="494" y="195"/>
                  <a:pt x="493" y="195"/>
                </a:cubicBezTo>
                <a:close/>
                <a:moveTo>
                  <a:pt x="518" y="224"/>
                </a:moveTo>
                <a:cubicBezTo>
                  <a:pt x="517" y="223"/>
                  <a:pt x="516" y="222"/>
                  <a:pt x="515" y="221"/>
                </a:cubicBezTo>
                <a:cubicBezTo>
                  <a:pt x="515" y="222"/>
                  <a:pt x="518" y="224"/>
                  <a:pt x="518" y="224"/>
                </a:cubicBezTo>
                <a:close/>
                <a:moveTo>
                  <a:pt x="658" y="219"/>
                </a:moveTo>
                <a:cubicBezTo>
                  <a:pt x="657" y="218"/>
                  <a:pt x="645" y="209"/>
                  <a:pt x="645" y="210"/>
                </a:cubicBezTo>
                <a:cubicBezTo>
                  <a:pt x="641" y="210"/>
                  <a:pt x="658" y="221"/>
                  <a:pt x="658" y="219"/>
                </a:cubicBezTo>
                <a:close/>
                <a:moveTo>
                  <a:pt x="648" y="213"/>
                </a:moveTo>
                <a:cubicBezTo>
                  <a:pt x="648" y="213"/>
                  <a:pt x="648" y="214"/>
                  <a:pt x="648" y="213"/>
                </a:cubicBezTo>
                <a:close/>
                <a:moveTo>
                  <a:pt x="649" y="214"/>
                </a:moveTo>
                <a:cubicBezTo>
                  <a:pt x="650" y="214"/>
                  <a:pt x="649" y="215"/>
                  <a:pt x="649" y="214"/>
                </a:cubicBezTo>
                <a:close/>
                <a:moveTo>
                  <a:pt x="638" y="188"/>
                </a:moveTo>
                <a:cubicBezTo>
                  <a:pt x="638" y="188"/>
                  <a:pt x="638" y="188"/>
                  <a:pt x="639" y="188"/>
                </a:cubicBezTo>
                <a:cubicBezTo>
                  <a:pt x="639" y="188"/>
                  <a:pt x="638" y="188"/>
                  <a:pt x="638" y="188"/>
                </a:cubicBezTo>
                <a:close/>
                <a:moveTo>
                  <a:pt x="639" y="188"/>
                </a:moveTo>
                <a:cubicBezTo>
                  <a:pt x="638" y="189"/>
                  <a:pt x="639" y="187"/>
                  <a:pt x="639" y="188"/>
                </a:cubicBezTo>
                <a:close/>
                <a:moveTo>
                  <a:pt x="636" y="183"/>
                </a:moveTo>
                <a:cubicBezTo>
                  <a:pt x="636" y="182"/>
                  <a:pt x="633" y="184"/>
                  <a:pt x="633" y="185"/>
                </a:cubicBezTo>
                <a:cubicBezTo>
                  <a:pt x="633" y="185"/>
                  <a:pt x="636" y="187"/>
                  <a:pt x="638" y="188"/>
                </a:cubicBezTo>
                <a:cubicBezTo>
                  <a:pt x="637" y="187"/>
                  <a:pt x="637" y="184"/>
                  <a:pt x="636" y="183"/>
                </a:cubicBezTo>
                <a:close/>
                <a:moveTo>
                  <a:pt x="647" y="200"/>
                </a:moveTo>
                <a:cubicBezTo>
                  <a:pt x="648" y="199"/>
                  <a:pt x="647" y="200"/>
                  <a:pt x="647" y="200"/>
                </a:cubicBezTo>
                <a:close/>
                <a:moveTo>
                  <a:pt x="640" y="189"/>
                </a:moveTo>
                <a:cubicBezTo>
                  <a:pt x="641" y="187"/>
                  <a:pt x="639" y="191"/>
                  <a:pt x="640" y="189"/>
                </a:cubicBezTo>
                <a:close/>
                <a:moveTo>
                  <a:pt x="592" y="255"/>
                </a:moveTo>
                <a:cubicBezTo>
                  <a:pt x="599" y="259"/>
                  <a:pt x="611" y="263"/>
                  <a:pt x="622" y="264"/>
                </a:cubicBezTo>
                <a:cubicBezTo>
                  <a:pt x="614" y="262"/>
                  <a:pt x="601" y="258"/>
                  <a:pt x="592" y="255"/>
                </a:cubicBezTo>
                <a:close/>
                <a:moveTo>
                  <a:pt x="662" y="204"/>
                </a:moveTo>
                <a:cubicBezTo>
                  <a:pt x="662" y="204"/>
                  <a:pt x="661" y="206"/>
                  <a:pt x="662" y="204"/>
                </a:cubicBezTo>
                <a:close/>
                <a:moveTo>
                  <a:pt x="628" y="198"/>
                </a:moveTo>
                <a:cubicBezTo>
                  <a:pt x="627" y="198"/>
                  <a:pt x="627" y="198"/>
                  <a:pt x="627" y="198"/>
                </a:cubicBezTo>
                <a:cubicBezTo>
                  <a:pt x="627" y="197"/>
                  <a:pt x="641" y="210"/>
                  <a:pt x="642" y="210"/>
                </a:cubicBezTo>
                <a:cubicBezTo>
                  <a:pt x="642" y="210"/>
                  <a:pt x="644" y="209"/>
                  <a:pt x="644" y="209"/>
                </a:cubicBezTo>
                <a:cubicBezTo>
                  <a:pt x="642" y="207"/>
                  <a:pt x="639" y="206"/>
                  <a:pt x="638" y="204"/>
                </a:cubicBezTo>
                <a:cubicBezTo>
                  <a:pt x="637" y="204"/>
                  <a:pt x="635" y="202"/>
                  <a:pt x="633" y="201"/>
                </a:cubicBezTo>
                <a:cubicBezTo>
                  <a:pt x="633" y="201"/>
                  <a:pt x="632" y="201"/>
                  <a:pt x="633" y="201"/>
                </a:cubicBezTo>
                <a:cubicBezTo>
                  <a:pt x="633" y="201"/>
                  <a:pt x="633" y="201"/>
                  <a:pt x="633" y="201"/>
                </a:cubicBezTo>
                <a:cubicBezTo>
                  <a:pt x="631" y="199"/>
                  <a:pt x="629" y="198"/>
                  <a:pt x="628" y="198"/>
                </a:cubicBezTo>
                <a:cubicBezTo>
                  <a:pt x="628" y="198"/>
                  <a:pt x="628" y="198"/>
                  <a:pt x="628" y="198"/>
                </a:cubicBezTo>
                <a:close/>
                <a:moveTo>
                  <a:pt x="592" y="255"/>
                </a:moveTo>
                <a:cubicBezTo>
                  <a:pt x="592" y="254"/>
                  <a:pt x="591" y="254"/>
                  <a:pt x="591" y="254"/>
                </a:cubicBezTo>
                <a:cubicBezTo>
                  <a:pt x="591" y="253"/>
                  <a:pt x="591" y="253"/>
                  <a:pt x="592" y="254"/>
                </a:cubicBezTo>
                <a:cubicBezTo>
                  <a:pt x="592" y="253"/>
                  <a:pt x="587" y="252"/>
                  <a:pt x="587" y="252"/>
                </a:cubicBezTo>
                <a:cubicBezTo>
                  <a:pt x="587" y="252"/>
                  <a:pt x="587" y="252"/>
                  <a:pt x="587" y="253"/>
                </a:cubicBezTo>
                <a:cubicBezTo>
                  <a:pt x="587" y="253"/>
                  <a:pt x="583" y="251"/>
                  <a:pt x="582" y="251"/>
                </a:cubicBezTo>
                <a:cubicBezTo>
                  <a:pt x="582" y="251"/>
                  <a:pt x="586" y="253"/>
                  <a:pt x="592" y="255"/>
                </a:cubicBezTo>
                <a:close/>
                <a:moveTo>
                  <a:pt x="662" y="265"/>
                </a:moveTo>
                <a:cubicBezTo>
                  <a:pt x="662" y="265"/>
                  <a:pt x="662" y="265"/>
                  <a:pt x="661" y="265"/>
                </a:cubicBezTo>
                <a:cubicBezTo>
                  <a:pt x="662" y="265"/>
                  <a:pt x="663" y="265"/>
                  <a:pt x="664" y="264"/>
                </a:cubicBezTo>
                <a:cubicBezTo>
                  <a:pt x="663" y="264"/>
                  <a:pt x="663" y="264"/>
                  <a:pt x="663" y="264"/>
                </a:cubicBezTo>
                <a:cubicBezTo>
                  <a:pt x="665" y="264"/>
                  <a:pt x="666" y="264"/>
                  <a:pt x="668" y="263"/>
                </a:cubicBezTo>
                <a:cubicBezTo>
                  <a:pt x="672" y="262"/>
                  <a:pt x="698" y="257"/>
                  <a:pt x="697" y="252"/>
                </a:cubicBezTo>
                <a:cubicBezTo>
                  <a:pt x="697" y="253"/>
                  <a:pt x="676" y="260"/>
                  <a:pt x="672" y="261"/>
                </a:cubicBezTo>
                <a:cubicBezTo>
                  <a:pt x="661" y="264"/>
                  <a:pt x="650" y="264"/>
                  <a:pt x="638" y="265"/>
                </a:cubicBezTo>
                <a:cubicBezTo>
                  <a:pt x="638" y="265"/>
                  <a:pt x="639" y="265"/>
                  <a:pt x="639" y="266"/>
                </a:cubicBezTo>
                <a:cubicBezTo>
                  <a:pt x="634" y="266"/>
                  <a:pt x="628" y="265"/>
                  <a:pt x="622" y="264"/>
                </a:cubicBezTo>
                <a:cubicBezTo>
                  <a:pt x="625" y="265"/>
                  <a:pt x="627" y="266"/>
                  <a:pt x="628" y="266"/>
                </a:cubicBezTo>
                <a:cubicBezTo>
                  <a:pt x="639" y="268"/>
                  <a:pt x="651" y="267"/>
                  <a:pt x="662" y="265"/>
                </a:cubicBezTo>
                <a:close/>
                <a:moveTo>
                  <a:pt x="692" y="255"/>
                </a:moveTo>
                <a:cubicBezTo>
                  <a:pt x="691" y="256"/>
                  <a:pt x="691" y="256"/>
                  <a:pt x="690" y="256"/>
                </a:cubicBezTo>
                <a:cubicBezTo>
                  <a:pt x="690" y="255"/>
                  <a:pt x="691" y="255"/>
                  <a:pt x="692" y="255"/>
                </a:cubicBezTo>
                <a:close/>
                <a:moveTo>
                  <a:pt x="664" y="206"/>
                </a:moveTo>
                <a:cubicBezTo>
                  <a:pt x="664" y="206"/>
                  <a:pt x="663" y="207"/>
                  <a:pt x="664" y="206"/>
                </a:cubicBezTo>
                <a:close/>
                <a:moveTo>
                  <a:pt x="679" y="213"/>
                </a:moveTo>
                <a:cubicBezTo>
                  <a:pt x="678" y="212"/>
                  <a:pt x="679" y="215"/>
                  <a:pt x="679" y="213"/>
                </a:cubicBezTo>
                <a:close/>
                <a:moveTo>
                  <a:pt x="680" y="214"/>
                </a:moveTo>
                <a:cubicBezTo>
                  <a:pt x="682" y="215"/>
                  <a:pt x="678" y="212"/>
                  <a:pt x="680" y="214"/>
                </a:cubicBezTo>
                <a:close/>
                <a:moveTo>
                  <a:pt x="706" y="226"/>
                </a:moveTo>
                <a:cubicBezTo>
                  <a:pt x="706" y="227"/>
                  <a:pt x="706" y="226"/>
                  <a:pt x="706" y="226"/>
                </a:cubicBezTo>
                <a:close/>
                <a:moveTo>
                  <a:pt x="678" y="213"/>
                </a:moveTo>
                <a:cubicBezTo>
                  <a:pt x="678" y="212"/>
                  <a:pt x="678" y="214"/>
                  <a:pt x="678" y="213"/>
                </a:cubicBezTo>
                <a:close/>
                <a:moveTo>
                  <a:pt x="674" y="211"/>
                </a:moveTo>
                <a:cubicBezTo>
                  <a:pt x="674" y="210"/>
                  <a:pt x="674" y="212"/>
                  <a:pt x="674" y="211"/>
                </a:cubicBezTo>
                <a:close/>
                <a:moveTo>
                  <a:pt x="666" y="207"/>
                </a:moveTo>
                <a:cubicBezTo>
                  <a:pt x="666" y="207"/>
                  <a:pt x="666" y="206"/>
                  <a:pt x="666" y="207"/>
                </a:cubicBezTo>
                <a:close/>
                <a:moveTo>
                  <a:pt x="628" y="198"/>
                </a:moveTo>
                <a:cubicBezTo>
                  <a:pt x="628" y="198"/>
                  <a:pt x="628" y="198"/>
                  <a:pt x="628" y="198"/>
                </a:cubicBezTo>
                <a:cubicBezTo>
                  <a:pt x="628" y="198"/>
                  <a:pt x="628" y="198"/>
                  <a:pt x="628" y="198"/>
                </a:cubicBezTo>
                <a:cubicBezTo>
                  <a:pt x="628" y="198"/>
                  <a:pt x="628" y="198"/>
                  <a:pt x="628" y="198"/>
                </a:cubicBezTo>
                <a:close/>
                <a:moveTo>
                  <a:pt x="679" y="215"/>
                </a:moveTo>
                <a:cubicBezTo>
                  <a:pt x="679" y="214"/>
                  <a:pt x="676" y="214"/>
                  <a:pt x="676" y="214"/>
                </a:cubicBezTo>
                <a:cubicBezTo>
                  <a:pt x="677" y="214"/>
                  <a:pt x="678" y="216"/>
                  <a:pt x="679" y="215"/>
                </a:cubicBezTo>
                <a:close/>
                <a:moveTo>
                  <a:pt x="676" y="212"/>
                </a:moveTo>
                <a:cubicBezTo>
                  <a:pt x="676" y="212"/>
                  <a:pt x="676" y="213"/>
                  <a:pt x="676" y="212"/>
                </a:cubicBezTo>
                <a:close/>
                <a:moveTo>
                  <a:pt x="662" y="222"/>
                </a:moveTo>
                <a:cubicBezTo>
                  <a:pt x="662" y="221"/>
                  <a:pt x="661" y="223"/>
                  <a:pt x="662" y="222"/>
                </a:cubicBezTo>
                <a:close/>
                <a:moveTo>
                  <a:pt x="486" y="173"/>
                </a:moveTo>
                <a:cubicBezTo>
                  <a:pt x="487" y="173"/>
                  <a:pt x="483" y="169"/>
                  <a:pt x="485" y="172"/>
                </a:cubicBezTo>
                <a:cubicBezTo>
                  <a:pt x="485" y="173"/>
                  <a:pt x="485" y="173"/>
                  <a:pt x="486" y="173"/>
                </a:cubicBezTo>
                <a:close/>
                <a:moveTo>
                  <a:pt x="638" y="201"/>
                </a:moveTo>
                <a:cubicBezTo>
                  <a:pt x="638" y="201"/>
                  <a:pt x="635" y="200"/>
                  <a:pt x="635" y="201"/>
                </a:cubicBezTo>
                <a:cubicBezTo>
                  <a:pt x="635" y="201"/>
                  <a:pt x="637" y="202"/>
                  <a:pt x="638" y="201"/>
                </a:cubicBezTo>
                <a:close/>
                <a:moveTo>
                  <a:pt x="44" y="11"/>
                </a:moveTo>
                <a:cubicBezTo>
                  <a:pt x="44" y="11"/>
                  <a:pt x="47" y="10"/>
                  <a:pt x="44" y="11"/>
                </a:cubicBezTo>
                <a:close/>
                <a:moveTo>
                  <a:pt x="483" y="169"/>
                </a:moveTo>
                <a:cubicBezTo>
                  <a:pt x="483" y="168"/>
                  <a:pt x="482" y="168"/>
                  <a:pt x="481" y="167"/>
                </a:cubicBezTo>
                <a:cubicBezTo>
                  <a:pt x="481" y="168"/>
                  <a:pt x="482" y="169"/>
                  <a:pt x="483" y="169"/>
                </a:cubicBezTo>
                <a:close/>
                <a:moveTo>
                  <a:pt x="93" y="5"/>
                </a:moveTo>
                <a:cubicBezTo>
                  <a:pt x="92" y="5"/>
                  <a:pt x="91" y="5"/>
                  <a:pt x="90" y="5"/>
                </a:cubicBezTo>
                <a:cubicBezTo>
                  <a:pt x="91" y="6"/>
                  <a:pt x="92" y="6"/>
                  <a:pt x="93" y="5"/>
                </a:cubicBezTo>
                <a:close/>
                <a:moveTo>
                  <a:pt x="400" y="105"/>
                </a:moveTo>
                <a:cubicBezTo>
                  <a:pt x="400" y="105"/>
                  <a:pt x="399" y="106"/>
                  <a:pt x="400" y="105"/>
                </a:cubicBezTo>
                <a:close/>
                <a:moveTo>
                  <a:pt x="35" y="13"/>
                </a:moveTo>
                <a:cubicBezTo>
                  <a:pt x="36" y="12"/>
                  <a:pt x="38" y="13"/>
                  <a:pt x="39" y="12"/>
                </a:cubicBezTo>
                <a:cubicBezTo>
                  <a:pt x="38" y="12"/>
                  <a:pt x="37" y="12"/>
                  <a:pt x="35" y="13"/>
                </a:cubicBezTo>
                <a:close/>
                <a:moveTo>
                  <a:pt x="403" y="108"/>
                </a:moveTo>
                <a:cubicBezTo>
                  <a:pt x="402" y="106"/>
                  <a:pt x="402" y="107"/>
                  <a:pt x="403" y="108"/>
                </a:cubicBezTo>
                <a:close/>
                <a:moveTo>
                  <a:pt x="7" y="19"/>
                </a:moveTo>
                <a:cubicBezTo>
                  <a:pt x="7" y="19"/>
                  <a:pt x="8" y="18"/>
                  <a:pt x="8" y="18"/>
                </a:cubicBezTo>
                <a:cubicBezTo>
                  <a:pt x="8" y="18"/>
                  <a:pt x="0" y="20"/>
                  <a:pt x="5" y="20"/>
                </a:cubicBezTo>
                <a:cubicBezTo>
                  <a:pt x="6" y="20"/>
                  <a:pt x="11" y="19"/>
                  <a:pt x="12" y="18"/>
                </a:cubicBezTo>
                <a:cubicBezTo>
                  <a:pt x="12" y="18"/>
                  <a:pt x="7" y="19"/>
                  <a:pt x="7" y="19"/>
                </a:cubicBezTo>
                <a:close/>
                <a:moveTo>
                  <a:pt x="479" y="169"/>
                </a:moveTo>
                <a:cubicBezTo>
                  <a:pt x="479" y="169"/>
                  <a:pt x="482" y="172"/>
                  <a:pt x="482" y="172"/>
                </a:cubicBezTo>
                <a:cubicBezTo>
                  <a:pt x="481" y="171"/>
                  <a:pt x="480" y="169"/>
                  <a:pt x="479" y="169"/>
                </a:cubicBezTo>
                <a:close/>
                <a:moveTo>
                  <a:pt x="737" y="250"/>
                </a:moveTo>
                <a:cubicBezTo>
                  <a:pt x="737" y="250"/>
                  <a:pt x="736" y="251"/>
                  <a:pt x="737" y="250"/>
                </a:cubicBezTo>
                <a:close/>
                <a:moveTo>
                  <a:pt x="658" y="217"/>
                </a:moveTo>
                <a:cubicBezTo>
                  <a:pt x="658" y="218"/>
                  <a:pt x="659" y="217"/>
                  <a:pt x="658" y="217"/>
                </a:cubicBezTo>
                <a:close/>
                <a:moveTo>
                  <a:pt x="661" y="221"/>
                </a:moveTo>
                <a:cubicBezTo>
                  <a:pt x="661" y="223"/>
                  <a:pt x="661" y="220"/>
                  <a:pt x="661" y="221"/>
                </a:cubicBezTo>
                <a:close/>
                <a:moveTo>
                  <a:pt x="641" y="205"/>
                </a:moveTo>
                <a:cubicBezTo>
                  <a:pt x="641" y="204"/>
                  <a:pt x="640" y="205"/>
                  <a:pt x="641" y="205"/>
                </a:cubicBezTo>
                <a:close/>
                <a:moveTo>
                  <a:pt x="406" y="112"/>
                </a:moveTo>
                <a:cubicBezTo>
                  <a:pt x="407" y="113"/>
                  <a:pt x="407" y="114"/>
                  <a:pt x="408" y="114"/>
                </a:cubicBezTo>
                <a:cubicBezTo>
                  <a:pt x="408" y="114"/>
                  <a:pt x="407" y="113"/>
                  <a:pt x="406" y="112"/>
                </a:cubicBezTo>
                <a:close/>
                <a:moveTo>
                  <a:pt x="611" y="264"/>
                </a:moveTo>
                <a:cubicBezTo>
                  <a:pt x="611" y="265"/>
                  <a:pt x="612" y="263"/>
                  <a:pt x="611" y="264"/>
                </a:cubicBezTo>
                <a:close/>
                <a:moveTo>
                  <a:pt x="539" y="223"/>
                </a:moveTo>
                <a:cubicBezTo>
                  <a:pt x="547" y="230"/>
                  <a:pt x="567" y="248"/>
                  <a:pt x="579" y="249"/>
                </a:cubicBezTo>
                <a:cubicBezTo>
                  <a:pt x="579" y="250"/>
                  <a:pt x="577" y="246"/>
                  <a:pt x="576" y="246"/>
                </a:cubicBezTo>
                <a:cubicBezTo>
                  <a:pt x="571" y="243"/>
                  <a:pt x="565" y="240"/>
                  <a:pt x="560" y="236"/>
                </a:cubicBezTo>
                <a:cubicBezTo>
                  <a:pt x="552" y="231"/>
                  <a:pt x="544" y="226"/>
                  <a:pt x="538" y="220"/>
                </a:cubicBezTo>
                <a:cubicBezTo>
                  <a:pt x="532" y="216"/>
                  <a:pt x="527" y="211"/>
                  <a:pt x="522" y="206"/>
                </a:cubicBezTo>
                <a:cubicBezTo>
                  <a:pt x="518" y="203"/>
                  <a:pt x="514" y="201"/>
                  <a:pt x="511" y="198"/>
                </a:cubicBezTo>
                <a:cubicBezTo>
                  <a:pt x="509" y="196"/>
                  <a:pt x="501" y="188"/>
                  <a:pt x="503" y="191"/>
                </a:cubicBezTo>
                <a:cubicBezTo>
                  <a:pt x="512" y="204"/>
                  <a:pt x="528" y="213"/>
                  <a:pt x="539" y="223"/>
                </a:cubicBezTo>
                <a:close/>
                <a:moveTo>
                  <a:pt x="553" y="232"/>
                </a:moveTo>
                <a:cubicBezTo>
                  <a:pt x="552" y="232"/>
                  <a:pt x="550" y="230"/>
                  <a:pt x="553" y="232"/>
                </a:cubicBezTo>
                <a:close/>
                <a:moveTo>
                  <a:pt x="638" y="269"/>
                </a:moveTo>
                <a:cubicBezTo>
                  <a:pt x="638" y="271"/>
                  <a:pt x="649" y="268"/>
                  <a:pt x="650" y="268"/>
                </a:cubicBezTo>
                <a:cubicBezTo>
                  <a:pt x="649" y="268"/>
                  <a:pt x="638" y="268"/>
                  <a:pt x="638" y="269"/>
                </a:cubicBezTo>
                <a:close/>
                <a:moveTo>
                  <a:pt x="505" y="195"/>
                </a:moveTo>
                <a:cubicBezTo>
                  <a:pt x="505" y="194"/>
                  <a:pt x="504" y="193"/>
                  <a:pt x="503" y="193"/>
                </a:cubicBezTo>
                <a:cubicBezTo>
                  <a:pt x="503" y="194"/>
                  <a:pt x="504" y="194"/>
                  <a:pt x="505" y="195"/>
                </a:cubicBezTo>
                <a:close/>
                <a:moveTo>
                  <a:pt x="697" y="270"/>
                </a:moveTo>
                <a:cubicBezTo>
                  <a:pt x="697" y="270"/>
                  <a:pt x="698" y="271"/>
                  <a:pt x="697" y="270"/>
                </a:cubicBezTo>
                <a:close/>
                <a:moveTo>
                  <a:pt x="285" y="35"/>
                </a:moveTo>
                <a:cubicBezTo>
                  <a:pt x="285" y="35"/>
                  <a:pt x="289" y="36"/>
                  <a:pt x="285" y="35"/>
                </a:cubicBezTo>
                <a:close/>
                <a:moveTo>
                  <a:pt x="694" y="270"/>
                </a:moveTo>
                <a:cubicBezTo>
                  <a:pt x="695" y="271"/>
                  <a:pt x="693" y="270"/>
                  <a:pt x="694" y="270"/>
                </a:cubicBezTo>
                <a:close/>
                <a:moveTo>
                  <a:pt x="383" y="87"/>
                </a:moveTo>
                <a:cubicBezTo>
                  <a:pt x="383" y="87"/>
                  <a:pt x="382" y="86"/>
                  <a:pt x="382" y="86"/>
                </a:cubicBezTo>
                <a:cubicBezTo>
                  <a:pt x="380" y="85"/>
                  <a:pt x="384" y="88"/>
                  <a:pt x="383" y="87"/>
                </a:cubicBezTo>
                <a:close/>
                <a:moveTo>
                  <a:pt x="694" y="276"/>
                </a:moveTo>
                <a:cubicBezTo>
                  <a:pt x="694" y="276"/>
                  <a:pt x="693" y="276"/>
                  <a:pt x="694" y="276"/>
                </a:cubicBezTo>
                <a:close/>
                <a:moveTo>
                  <a:pt x="372" y="78"/>
                </a:moveTo>
                <a:cubicBezTo>
                  <a:pt x="372" y="78"/>
                  <a:pt x="378" y="84"/>
                  <a:pt x="379" y="84"/>
                </a:cubicBezTo>
                <a:cubicBezTo>
                  <a:pt x="378" y="83"/>
                  <a:pt x="373" y="77"/>
                  <a:pt x="372" y="78"/>
                </a:cubicBezTo>
                <a:close/>
                <a:moveTo>
                  <a:pt x="291" y="37"/>
                </a:moveTo>
                <a:cubicBezTo>
                  <a:pt x="292" y="38"/>
                  <a:pt x="294" y="39"/>
                  <a:pt x="296" y="39"/>
                </a:cubicBezTo>
                <a:cubicBezTo>
                  <a:pt x="296" y="39"/>
                  <a:pt x="291" y="37"/>
                  <a:pt x="291" y="37"/>
                </a:cubicBezTo>
                <a:close/>
                <a:moveTo>
                  <a:pt x="686" y="295"/>
                </a:moveTo>
                <a:cubicBezTo>
                  <a:pt x="686" y="295"/>
                  <a:pt x="686" y="294"/>
                  <a:pt x="686" y="295"/>
                </a:cubicBezTo>
                <a:close/>
                <a:moveTo>
                  <a:pt x="300" y="40"/>
                </a:moveTo>
                <a:cubicBezTo>
                  <a:pt x="300" y="40"/>
                  <a:pt x="305" y="42"/>
                  <a:pt x="305" y="42"/>
                </a:cubicBezTo>
                <a:cubicBezTo>
                  <a:pt x="303" y="41"/>
                  <a:pt x="302" y="40"/>
                  <a:pt x="300" y="40"/>
                </a:cubicBezTo>
                <a:close/>
                <a:moveTo>
                  <a:pt x="370" y="76"/>
                </a:moveTo>
                <a:cubicBezTo>
                  <a:pt x="369" y="76"/>
                  <a:pt x="364" y="73"/>
                  <a:pt x="364" y="73"/>
                </a:cubicBezTo>
                <a:cubicBezTo>
                  <a:pt x="365" y="74"/>
                  <a:pt x="368" y="77"/>
                  <a:pt x="370" y="76"/>
                </a:cubicBezTo>
                <a:close/>
                <a:moveTo>
                  <a:pt x="695" y="276"/>
                </a:moveTo>
                <a:cubicBezTo>
                  <a:pt x="694" y="275"/>
                  <a:pt x="695" y="277"/>
                  <a:pt x="695" y="276"/>
                </a:cubicBezTo>
                <a:close/>
                <a:moveTo>
                  <a:pt x="679" y="304"/>
                </a:moveTo>
                <a:cubicBezTo>
                  <a:pt x="680" y="302"/>
                  <a:pt x="677" y="307"/>
                  <a:pt x="679" y="304"/>
                </a:cubicBezTo>
                <a:close/>
                <a:moveTo>
                  <a:pt x="687" y="291"/>
                </a:moveTo>
                <a:cubicBezTo>
                  <a:pt x="687" y="291"/>
                  <a:pt x="687" y="291"/>
                  <a:pt x="687" y="291"/>
                </a:cubicBezTo>
                <a:cubicBezTo>
                  <a:pt x="687" y="291"/>
                  <a:pt x="687" y="291"/>
                  <a:pt x="687" y="291"/>
                </a:cubicBezTo>
                <a:close/>
                <a:moveTo>
                  <a:pt x="679" y="306"/>
                </a:moveTo>
                <a:cubicBezTo>
                  <a:pt x="677" y="306"/>
                  <a:pt x="679" y="306"/>
                  <a:pt x="679" y="306"/>
                </a:cubicBezTo>
                <a:close/>
                <a:moveTo>
                  <a:pt x="678" y="309"/>
                </a:moveTo>
                <a:cubicBezTo>
                  <a:pt x="677" y="309"/>
                  <a:pt x="678" y="309"/>
                  <a:pt x="678" y="309"/>
                </a:cubicBezTo>
                <a:close/>
                <a:moveTo>
                  <a:pt x="680" y="305"/>
                </a:moveTo>
                <a:cubicBezTo>
                  <a:pt x="679" y="305"/>
                  <a:pt x="679" y="308"/>
                  <a:pt x="679" y="308"/>
                </a:cubicBezTo>
                <a:cubicBezTo>
                  <a:pt x="679" y="308"/>
                  <a:pt x="681" y="305"/>
                  <a:pt x="680" y="305"/>
                </a:cubicBezTo>
                <a:close/>
                <a:moveTo>
                  <a:pt x="678" y="306"/>
                </a:moveTo>
                <a:cubicBezTo>
                  <a:pt x="677" y="306"/>
                  <a:pt x="679" y="305"/>
                  <a:pt x="678" y="306"/>
                </a:cubicBezTo>
                <a:close/>
                <a:moveTo>
                  <a:pt x="687" y="291"/>
                </a:moveTo>
                <a:cubicBezTo>
                  <a:pt x="686" y="291"/>
                  <a:pt x="687" y="291"/>
                  <a:pt x="687" y="291"/>
                </a:cubicBezTo>
                <a:close/>
                <a:moveTo>
                  <a:pt x="686" y="294"/>
                </a:moveTo>
                <a:cubicBezTo>
                  <a:pt x="686" y="294"/>
                  <a:pt x="687" y="293"/>
                  <a:pt x="686" y="292"/>
                </a:cubicBezTo>
                <a:cubicBezTo>
                  <a:pt x="687" y="293"/>
                  <a:pt x="685" y="294"/>
                  <a:pt x="686" y="294"/>
                </a:cubicBezTo>
                <a:close/>
                <a:moveTo>
                  <a:pt x="688" y="260"/>
                </a:moveTo>
                <a:cubicBezTo>
                  <a:pt x="689" y="259"/>
                  <a:pt x="690" y="259"/>
                  <a:pt x="690" y="259"/>
                </a:cubicBezTo>
                <a:cubicBezTo>
                  <a:pt x="691" y="258"/>
                  <a:pt x="688" y="260"/>
                  <a:pt x="688" y="260"/>
                </a:cubicBezTo>
                <a:close/>
                <a:moveTo>
                  <a:pt x="269" y="31"/>
                </a:moveTo>
                <a:cubicBezTo>
                  <a:pt x="268" y="31"/>
                  <a:pt x="267" y="31"/>
                  <a:pt x="267" y="31"/>
                </a:cubicBezTo>
                <a:cubicBezTo>
                  <a:pt x="267" y="31"/>
                  <a:pt x="268" y="31"/>
                  <a:pt x="269" y="31"/>
                </a:cubicBezTo>
                <a:close/>
                <a:moveTo>
                  <a:pt x="677" y="228"/>
                </a:moveTo>
                <a:cubicBezTo>
                  <a:pt x="678" y="227"/>
                  <a:pt x="677" y="228"/>
                  <a:pt x="677" y="228"/>
                </a:cubicBezTo>
                <a:close/>
                <a:moveTo>
                  <a:pt x="686" y="221"/>
                </a:moveTo>
                <a:cubicBezTo>
                  <a:pt x="686" y="221"/>
                  <a:pt x="687" y="221"/>
                  <a:pt x="686" y="221"/>
                </a:cubicBezTo>
                <a:close/>
                <a:moveTo>
                  <a:pt x="683" y="231"/>
                </a:moveTo>
                <a:cubicBezTo>
                  <a:pt x="682" y="232"/>
                  <a:pt x="683" y="230"/>
                  <a:pt x="683" y="231"/>
                </a:cubicBezTo>
                <a:close/>
                <a:moveTo>
                  <a:pt x="688" y="222"/>
                </a:moveTo>
                <a:cubicBezTo>
                  <a:pt x="688" y="221"/>
                  <a:pt x="687" y="223"/>
                  <a:pt x="688" y="222"/>
                </a:cubicBezTo>
                <a:close/>
                <a:moveTo>
                  <a:pt x="700" y="227"/>
                </a:moveTo>
                <a:cubicBezTo>
                  <a:pt x="699" y="228"/>
                  <a:pt x="700" y="227"/>
                  <a:pt x="700" y="227"/>
                </a:cubicBezTo>
                <a:close/>
                <a:moveTo>
                  <a:pt x="706" y="229"/>
                </a:moveTo>
                <a:cubicBezTo>
                  <a:pt x="707" y="229"/>
                  <a:pt x="706" y="229"/>
                  <a:pt x="706" y="229"/>
                </a:cubicBezTo>
                <a:close/>
                <a:moveTo>
                  <a:pt x="702" y="228"/>
                </a:moveTo>
                <a:cubicBezTo>
                  <a:pt x="702" y="228"/>
                  <a:pt x="701" y="228"/>
                  <a:pt x="702" y="228"/>
                </a:cubicBezTo>
                <a:close/>
                <a:moveTo>
                  <a:pt x="701" y="227"/>
                </a:moveTo>
                <a:cubicBezTo>
                  <a:pt x="701" y="228"/>
                  <a:pt x="701" y="227"/>
                  <a:pt x="701" y="227"/>
                </a:cubicBezTo>
                <a:close/>
                <a:moveTo>
                  <a:pt x="690" y="222"/>
                </a:moveTo>
                <a:cubicBezTo>
                  <a:pt x="690" y="221"/>
                  <a:pt x="689" y="223"/>
                  <a:pt x="690" y="222"/>
                </a:cubicBezTo>
                <a:close/>
                <a:moveTo>
                  <a:pt x="466" y="155"/>
                </a:moveTo>
                <a:cubicBezTo>
                  <a:pt x="466" y="154"/>
                  <a:pt x="466" y="154"/>
                  <a:pt x="465" y="154"/>
                </a:cubicBezTo>
                <a:cubicBezTo>
                  <a:pt x="465" y="154"/>
                  <a:pt x="466" y="155"/>
                  <a:pt x="466" y="155"/>
                </a:cubicBezTo>
                <a:close/>
                <a:moveTo>
                  <a:pt x="409" y="97"/>
                </a:moveTo>
                <a:cubicBezTo>
                  <a:pt x="408" y="98"/>
                  <a:pt x="410" y="96"/>
                  <a:pt x="409" y="97"/>
                </a:cubicBezTo>
                <a:close/>
                <a:moveTo>
                  <a:pt x="741" y="250"/>
                </a:moveTo>
                <a:cubicBezTo>
                  <a:pt x="742" y="251"/>
                  <a:pt x="742" y="250"/>
                  <a:pt x="742" y="249"/>
                </a:cubicBezTo>
                <a:cubicBezTo>
                  <a:pt x="741" y="248"/>
                  <a:pt x="741" y="250"/>
                  <a:pt x="741" y="250"/>
                </a:cubicBezTo>
                <a:close/>
                <a:moveTo>
                  <a:pt x="672" y="328"/>
                </a:moveTo>
                <a:cubicBezTo>
                  <a:pt x="674" y="328"/>
                  <a:pt x="672" y="328"/>
                  <a:pt x="672" y="328"/>
                </a:cubicBezTo>
                <a:close/>
                <a:moveTo>
                  <a:pt x="471" y="161"/>
                </a:moveTo>
                <a:cubicBezTo>
                  <a:pt x="471" y="160"/>
                  <a:pt x="471" y="160"/>
                  <a:pt x="470" y="160"/>
                </a:cubicBezTo>
                <a:cubicBezTo>
                  <a:pt x="470" y="160"/>
                  <a:pt x="471" y="161"/>
                  <a:pt x="471" y="161"/>
                </a:cubicBezTo>
                <a:close/>
                <a:moveTo>
                  <a:pt x="665" y="221"/>
                </a:moveTo>
                <a:cubicBezTo>
                  <a:pt x="665" y="220"/>
                  <a:pt x="664" y="222"/>
                  <a:pt x="665" y="221"/>
                </a:cubicBezTo>
                <a:close/>
                <a:moveTo>
                  <a:pt x="698" y="255"/>
                </a:moveTo>
                <a:cubicBezTo>
                  <a:pt x="698" y="255"/>
                  <a:pt x="699" y="256"/>
                  <a:pt x="698" y="255"/>
                </a:cubicBezTo>
                <a:close/>
                <a:moveTo>
                  <a:pt x="663" y="220"/>
                </a:moveTo>
                <a:cubicBezTo>
                  <a:pt x="662" y="221"/>
                  <a:pt x="663" y="220"/>
                  <a:pt x="663" y="220"/>
                </a:cubicBezTo>
                <a:close/>
                <a:moveTo>
                  <a:pt x="666" y="222"/>
                </a:moveTo>
                <a:cubicBezTo>
                  <a:pt x="666" y="223"/>
                  <a:pt x="666" y="221"/>
                  <a:pt x="666" y="222"/>
                </a:cubicBezTo>
                <a:close/>
                <a:moveTo>
                  <a:pt x="219" y="21"/>
                </a:moveTo>
                <a:cubicBezTo>
                  <a:pt x="217" y="21"/>
                  <a:pt x="216" y="21"/>
                  <a:pt x="215" y="21"/>
                </a:cubicBezTo>
                <a:cubicBezTo>
                  <a:pt x="216" y="21"/>
                  <a:pt x="217" y="21"/>
                  <a:pt x="219" y="21"/>
                </a:cubicBezTo>
                <a:close/>
                <a:moveTo>
                  <a:pt x="261" y="29"/>
                </a:moveTo>
                <a:cubicBezTo>
                  <a:pt x="262" y="30"/>
                  <a:pt x="263" y="30"/>
                  <a:pt x="264" y="30"/>
                </a:cubicBezTo>
                <a:cubicBezTo>
                  <a:pt x="264" y="30"/>
                  <a:pt x="263" y="30"/>
                  <a:pt x="261" y="29"/>
                </a:cubicBezTo>
                <a:close/>
                <a:moveTo>
                  <a:pt x="272" y="32"/>
                </a:moveTo>
                <a:cubicBezTo>
                  <a:pt x="272" y="32"/>
                  <a:pt x="272" y="32"/>
                  <a:pt x="273" y="33"/>
                </a:cubicBezTo>
                <a:cubicBezTo>
                  <a:pt x="274" y="33"/>
                  <a:pt x="274" y="33"/>
                  <a:pt x="275" y="33"/>
                </a:cubicBezTo>
                <a:cubicBezTo>
                  <a:pt x="274" y="32"/>
                  <a:pt x="273" y="32"/>
                  <a:pt x="272" y="32"/>
                </a:cubicBezTo>
                <a:close/>
                <a:moveTo>
                  <a:pt x="260" y="29"/>
                </a:move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61" y="29"/>
                  <a:pt x="261" y="29"/>
                  <a:pt x="260" y="29"/>
                </a:cubicBezTo>
                <a:close/>
                <a:moveTo>
                  <a:pt x="346" y="62"/>
                </a:moveTo>
                <a:cubicBezTo>
                  <a:pt x="348" y="62"/>
                  <a:pt x="350" y="64"/>
                  <a:pt x="353" y="66"/>
                </a:cubicBezTo>
                <a:cubicBezTo>
                  <a:pt x="354" y="66"/>
                  <a:pt x="354" y="67"/>
                  <a:pt x="355" y="67"/>
                </a:cubicBezTo>
                <a:cubicBezTo>
                  <a:pt x="352" y="65"/>
                  <a:pt x="349" y="62"/>
                  <a:pt x="346" y="62"/>
                </a:cubicBezTo>
                <a:close/>
                <a:moveTo>
                  <a:pt x="417" y="104"/>
                </a:moveTo>
                <a:cubicBezTo>
                  <a:pt x="416" y="104"/>
                  <a:pt x="416" y="104"/>
                  <a:pt x="416" y="104"/>
                </a:cubicBezTo>
                <a:cubicBezTo>
                  <a:pt x="416" y="104"/>
                  <a:pt x="417" y="104"/>
                  <a:pt x="417" y="104"/>
                </a:cubicBezTo>
                <a:close/>
                <a:moveTo>
                  <a:pt x="78" y="25"/>
                </a:moveTo>
                <a:cubicBezTo>
                  <a:pt x="78" y="25"/>
                  <a:pt x="78" y="25"/>
                  <a:pt x="78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5"/>
                  <a:pt x="77" y="25"/>
                  <a:pt x="78" y="25"/>
                </a:cubicBezTo>
                <a:close/>
                <a:moveTo>
                  <a:pt x="355" y="67"/>
                </a:moveTo>
                <a:cubicBezTo>
                  <a:pt x="357" y="69"/>
                  <a:pt x="359" y="70"/>
                  <a:pt x="361" y="70"/>
                </a:cubicBezTo>
                <a:cubicBezTo>
                  <a:pt x="360" y="70"/>
                  <a:pt x="358" y="69"/>
                  <a:pt x="355" y="67"/>
                </a:cubicBezTo>
                <a:close/>
                <a:moveTo>
                  <a:pt x="413" y="100"/>
                </a:moveTo>
                <a:cubicBezTo>
                  <a:pt x="413" y="100"/>
                  <a:pt x="413" y="101"/>
                  <a:pt x="413" y="101"/>
                </a:cubicBezTo>
                <a:cubicBezTo>
                  <a:pt x="413" y="101"/>
                  <a:pt x="413" y="100"/>
                  <a:pt x="413" y="100"/>
                </a:cubicBezTo>
                <a:close/>
                <a:moveTo>
                  <a:pt x="396" y="102"/>
                </a:moveTo>
                <a:cubicBezTo>
                  <a:pt x="396" y="101"/>
                  <a:pt x="395" y="101"/>
                  <a:pt x="395" y="101"/>
                </a:cubicBezTo>
                <a:cubicBezTo>
                  <a:pt x="396" y="102"/>
                  <a:pt x="397" y="103"/>
                  <a:pt x="396" y="102"/>
                </a:cubicBezTo>
                <a:close/>
                <a:moveTo>
                  <a:pt x="691" y="282"/>
                </a:moveTo>
                <a:cubicBezTo>
                  <a:pt x="692" y="283"/>
                  <a:pt x="692" y="281"/>
                  <a:pt x="692" y="280"/>
                </a:cubicBezTo>
                <a:cubicBezTo>
                  <a:pt x="692" y="280"/>
                  <a:pt x="691" y="282"/>
                  <a:pt x="691" y="282"/>
                </a:cubicBezTo>
                <a:close/>
                <a:moveTo>
                  <a:pt x="693" y="307"/>
                </a:moveTo>
                <a:cubicBezTo>
                  <a:pt x="692" y="307"/>
                  <a:pt x="692" y="307"/>
                  <a:pt x="692" y="307"/>
                </a:cubicBezTo>
                <a:cubicBezTo>
                  <a:pt x="692" y="307"/>
                  <a:pt x="692" y="307"/>
                  <a:pt x="693" y="307"/>
                </a:cubicBezTo>
                <a:close/>
                <a:moveTo>
                  <a:pt x="678" y="369"/>
                </a:moveTo>
                <a:cubicBezTo>
                  <a:pt x="679" y="369"/>
                  <a:pt x="676" y="371"/>
                  <a:pt x="676" y="371"/>
                </a:cubicBezTo>
                <a:cubicBezTo>
                  <a:pt x="677" y="372"/>
                  <a:pt x="677" y="372"/>
                  <a:pt x="677" y="372"/>
                </a:cubicBezTo>
                <a:cubicBezTo>
                  <a:pt x="680" y="373"/>
                  <a:pt x="678" y="369"/>
                  <a:pt x="678" y="369"/>
                </a:cubicBezTo>
                <a:close/>
                <a:moveTo>
                  <a:pt x="728" y="255"/>
                </a:moveTo>
                <a:cubicBezTo>
                  <a:pt x="728" y="255"/>
                  <a:pt x="728" y="255"/>
                  <a:pt x="728" y="255"/>
                </a:cubicBezTo>
                <a:cubicBezTo>
                  <a:pt x="728" y="255"/>
                  <a:pt x="728" y="255"/>
                  <a:pt x="728" y="255"/>
                </a:cubicBezTo>
                <a:cubicBezTo>
                  <a:pt x="728" y="255"/>
                  <a:pt x="728" y="255"/>
                  <a:pt x="728" y="255"/>
                </a:cubicBezTo>
                <a:close/>
                <a:moveTo>
                  <a:pt x="706" y="278"/>
                </a:moveTo>
                <a:cubicBezTo>
                  <a:pt x="706" y="278"/>
                  <a:pt x="706" y="278"/>
                  <a:pt x="706" y="278"/>
                </a:cubicBezTo>
                <a:cubicBezTo>
                  <a:pt x="706" y="278"/>
                  <a:pt x="705" y="277"/>
                  <a:pt x="706" y="278"/>
                </a:cubicBezTo>
                <a:close/>
                <a:moveTo>
                  <a:pt x="692" y="280"/>
                </a:moveTo>
                <a:cubicBezTo>
                  <a:pt x="692" y="280"/>
                  <a:pt x="692" y="280"/>
                  <a:pt x="692" y="280"/>
                </a:cubicBezTo>
                <a:cubicBezTo>
                  <a:pt x="692" y="280"/>
                  <a:pt x="692" y="280"/>
                  <a:pt x="692" y="280"/>
                </a:cubicBezTo>
                <a:cubicBezTo>
                  <a:pt x="692" y="280"/>
                  <a:pt x="692" y="280"/>
                  <a:pt x="692" y="280"/>
                </a:cubicBezTo>
                <a:close/>
                <a:moveTo>
                  <a:pt x="672" y="346"/>
                </a:moveTo>
                <a:cubicBezTo>
                  <a:pt x="672" y="346"/>
                  <a:pt x="672" y="346"/>
                  <a:pt x="672" y="346"/>
                </a:cubicBezTo>
                <a:cubicBezTo>
                  <a:pt x="672" y="346"/>
                  <a:pt x="672" y="346"/>
                  <a:pt x="672" y="346"/>
                </a:cubicBezTo>
                <a:close/>
                <a:moveTo>
                  <a:pt x="676" y="372"/>
                </a:moveTo>
                <a:cubicBezTo>
                  <a:pt x="676" y="372"/>
                  <a:pt x="676" y="371"/>
                  <a:pt x="676" y="371"/>
                </a:cubicBezTo>
                <a:cubicBezTo>
                  <a:pt x="676" y="371"/>
                  <a:pt x="676" y="371"/>
                  <a:pt x="676" y="371"/>
                </a:cubicBezTo>
                <a:cubicBezTo>
                  <a:pt x="676" y="371"/>
                  <a:pt x="676" y="372"/>
                  <a:pt x="676" y="372"/>
                </a:cubicBezTo>
                <a:close/>
                <a:moveTo>
                  <a:pt x="693" y="304"/>
                </a:moveTo>
                <a:cubicBezTo>
                  <a:pt x="692" y="303"/>
                  <a:pt x="694" y="304"/>
                  <a:pt x="693" y="304"/>
                </a:cubicBezTo>
                <a:close/>
                <a:moveTo>
                  <a:pt x="696" y="297"/>
                </a:moveTo>
                <a:cubicBezTo>
                  <a:pt x="695" y="297"/>
                  <a:pt x="698" y="298"/>
                  <a:pt x="696" y="297"/>
                </a:cubicBezTo>
                <a:close/>
                <a:moveTo>
                  <a:pt x="674" y="322"/>
                </a:moveTo>
                <a:cubicBezTo>
                  <a:pt x="673" y="322"/>
                  <a:pt x="674" y="323"/>
                  <a:pt x="674" y="322"/>
                </a:cubicBezTo>
                <a:close/>
                <a:moveTo>
                  <a:pt x="744" y="235"/>
                </a:moveTo>
                <a:cubicBezTo>
                  <a:pt x="744" y="234"/>
                  <a:pt x="739" y="234"/>
                  <a:pt x="739" y="234"/>
                </a:cubicBezTo>
                <a:cubicBezTo>
                  <a:pt x="739" y="234"/>
                  <a:pt x="744" y="234"/>
                  <a:pt x="743" y="232"/>
                </a:cubicBezTo>
                <a:cubicBezTo>
                  <a:pt x="742" y="229"/>
                  <a:pt x="735" y="233"/>
                  <a:pt x="735" y="233"/>
                </a:cubicBezTo>
                <a:cubicBezTo>
                  <a:pt x="734" y="233"/>
                  <a:pt x="733" y="233"/>
                  <a:pt x="731" y="233"/>
                </a:cubicBezTo>
                <a:cubicBezTo>
                  <a:pt x="732" y="232"/>
                  <a:pt x="732" y="232"/>
                  <a:pt x="731" y="231"/>
                </a:cubicBezTo>
                <a:cubicBezTo>
                  <a:pt x="731" y="231"/>
                  <a:pt x="729" y="232"/>
                  <a:pt x="728" y="232"/>
                </a:cubicBezTo>
                <a:cubicBezTo>
                  <a:pt x="719" y="231"/>
                  <a:pt x="705" y="227"/>
                  <a:pt x="699" y="224"/>
                </a:cubicBezTo>
                <a:cubicBezTo>
                  <a:pt x="699" y="224"/>
                  <a:pt x="699" y="224"/>
                  <a:pt x="699" y="224"/>
                </a:cubicBezTo>
                <a:cubicBezTo>
                  <a:pt x="698" y="223"/>
                  <a:pt x="697" y="223"/>
                  <a:pt x="697" y="222"/>
                </a:cubicBezTo>
                <a:cubicBezTo>
                  <a:pt x="697" y="222"/>
                  <a:pt x="696" y="222"/>
                  <a:pt x="695" y="223"/>
                </a:cubicBezTo>
                <a:cubicBezTo>
                  <a:pt x="695" y="222"/>
                  <a:pt x="694" y="220"/>
                  <a:pt x="694" y="221"/>
                </a:cubicBezTo>
                <a:cubicBezTo>
                  <a:pt x="694" y="222"/>
                  <a:pt x="694" y="222"/>
                  <a:pt x="694" y="223"/>
                </a:cubicBezTo>
                <a:cubicBezTo>
                  <a:pt x="694" y="223"/>
                  <a:pt x="691" y="221"/>
                  <a:pt x="689" y="219"/>
                </a:cubicBezTo>
                <a:cubicBezTo>
                  <a:pt x="688" y="219"/>
                  <a:pt x="688" y="220"/>
                  <a:pt x="688" y="219"/>
                </a:cubicBezTo>
                <a:cubicBezTo>
                  <a:pt x="688" y="219"/>
                  <a:pt x="688" y="219"/>
                  <a:pt x="689" y="219"/>
                </a:cubicBezTo>
                <a:cubicBezTo>
                  <a:pt x="685" y="217"/>
                  <a:pt x="682" y="214"/>
                  <a:pt x="681" y="214"/>
                </a:cubicBezTo>
                <a:cubicBezTo>
                  <a:pt x="681" y="214"/>
                  <a:pt x="680" y="215"/>
                  <a:pt x="679" y="215"/>
                </a:cubicBezTo>
                <a:cubicBezTo>
                  <a:pt x="680" y="215"/>
                  <a:pt x="682" y="216"/>
                  <a:pt x="684" y="218"/>
                </a:cubicBezTo>
                <a:cubicBezTo>
                  <a:pt x="684" y="218"/>
                  <a:pt x="684" y="218"/>
                  <a:pt x="684" y="218"/>
                </a:cubicBezTo>
                <a:cubicBezTo>
                  <a:pt x="684" y="217"/>
                  <a:pt x="684" y="218"/>
                  <a:pt x="684" y="218"/>
                </a:cubicBezTo>
                <a:cubicBezTo>
                  <a:pt x="688" y="220"/>
                  <a:pt x="693" y="222"/>
                  <a:pt x="693" y="223"/>
                </a:cubicBezTo>
                <a:cubicBezTo>
                  <a:pt x="693" y="223"/>
                  <a:pt x="690" y="222"/>
                  <a:pt x="690" y="222"/>
                </a:cubicBezTo>
                <a:cubicBezTo>
                  <a:pt x="690" y="223"/>
                  <a:pt x="696" y="225"/>
                  <a:pt x="696" y="225"/>
                </a:cubicBezTo>
                <a:cubicBezTo>
                  <a:pt x="696" y="225"/>
                  <a:pt x="696" y="224"/>
                  <a:pt x="696" y="224"/>
                </a:cubicBezTo>
                <a:cubicBezTo>
                  <a:pt x="696" y="224"/>
                  <a:pt x="699" y="225"/>
                  <a:pt x="698" y="226"/>
                </a:cubicBezTo>
                <a:cubicBezTo>
                  <a:pt x="699" y="226"/>
                  <a:pt x="699" y="225"/>
                  <a:pt x="699" y="225"/>
                </a:cubicBezTo>
                <a:cubicBezTo>
                  <a:pt x="701" y="225"/>
                  <a:pt x="702" y="228"/>
                  <a:pt x="702" y="228"/>
                </a:cubicBezTo>
                <a:cubicBezTo>
                  <a:pt x="702" y="231"/>
                  <a:pt x="706" y="229"/>
                  <a:pt x="706" y="228"/>
                </a:cubicBezTo>
                <a:cubicBezTo>
                  <a:pt x="706" y="228"/>
                  <a:pt x="707" y="229"/>
                  <a:pt x="707" y="229"/>
                </a:cubicBezTo>
                <a:cubicBezTo>
                  <a:pt x="707" y="229"/>
                  <a:pt x="707" y="229"/>
                  <a:pt x="707" y="229"/>
                </a:cubicBezTo>
                <a:cubicBezTo>
                  <a:pt x="707" y="230"/>
                  <a:pt x="707" y="229"/>
                  <a:pt x="707" y="229"/>
                </a:cubicBezTo>
                <a:cubicBezTo>
                  <a:pt x="708" y="230"/>
                  <a:pt x="709" y="230"/>
                  <a:pt x="709" y="231"/>
                </a:cubicBezTo>
                <a:cubicBezTo>
                  <a:pt x="710" y="231"/>
                  <a:pt x="710" y="230"/>
                  <a:pt x="710" y="230"/>
                </a:cubicBezTo>
                <a:cubicBezTo>
                  <a:pt x="710" y="229"/>
                  <a:pt x="709" y="231"/>
                  <a:pt x="709" y="231"/>
                </a:cubicBezTo>
                <a:cubicBezTo>
                  <a:pt x="711" y="232"/>
                  <a:pt x="713" y="233"/>
                  <a:pt x="712" y="232"/>
                </a:cubicBezTo>
                <a:cubicBezTo>
                  <a:pt x="712" y="231"/>
                  <a:pt x="711" y="231"/>
                  <a:pt x="711" y="231"/>
                </a:cubicBezTo>
                <a:cubicBezTo>
                  <a:pt x="711" y="231"/>
                  <a:pt x="713" y="230"/>
                  <a:pt x="712" y="229"/>
                </a:cubicBezTo>
                <a:cubicBezTo>
                  <a:pt x="713" y="230"/>
                  <a:pt x="715" y="233"/>
                  <a:pt x="716" y="233"/>
                </a:cubicBezTo>
                <a:cubicBezTo>
                  <a:pt x="716" y="233"/>
                  <a:pt x="716" y="231"/>
                  <a:pt x="717" y="231"/>
                </a:cubicBezTo>
                <a:cubicBezTo>
                  <a:pt x="717" y="232"/>
                  <a:pt x="721" y="236"/>
                  <a:pt x="722" y="235"/>
                </a:cubicBezTo>
                <a:cubicBezTo>
                  <a:pt x="718" y="239"/>
                  <a:pt x="687" y="223"/>
                  <a:pt x="684" y="221"/>
                </a:cubicBezTo>
                <a:cubicBezTo>
                  <a:pt x="676" y="218"/>
                  <a:pt x="666" y="212"/>
                  <a:pt x="662" y="210"/>
                </a:cubicBezTo>
                <a:cubicBezTo>
                  <a:pt x="660" y="208"/>
                  <a:pt x="654" y="203"/>
                  <a:pt x="652" y="202"/>
                </a:cubicBezTo>
                <a:cubicBezTo>
                  <a:pt x="654" y="203"/>
                  <a:pt x="644" y="200"/>
                  <a:pt x="645" y="198"/>
                </a:cubicBezTo>
                <a:cubicBezTo>
                  <a:pt x="645" y="196"/>
                  <a:pt x="630" y="180"/>
                  <a:pt x="627" y="191"/>
                </a:cubicBezTo>
                <a:cubicBezTo>
                  <a:pt x="627" y="191"/>
                  <a:pt x="628" y="192"/>
                  <a:pt x="628" y="193"/>
                </a:cubicBezTo>
                <a:cubicBezTo>
                  <a:pt x="628" y="192"/>
                  <a:pt x="624" y="194"/>
                  <a:pt x="625" y="194"/>
                </a:cubicBezTo>
                <a:cubicBezTo>
                  <a:pt x="622" y="194"/>
                  <a:pt x="626" y="199"/>
                  <a:pt x="626" y="197"/>
                </a:cubicBezTo>
                <a:cubicBezTo>
                  <a:pt x="626" y="198"/>
                  <a:pt x="626" y="194"/>
                  <a:pt x="625" y="194"/>
                </a:cubicBezTo>
                <a:cubicBezTo>
                  <a:pt x="626" y="192"/>
                  <a:pt x="635" y="201"/>
                  <a:pt x="635" y="200"/>
                </a:cubicBezTo>
                <a:cubicBezTo>
                  <a:pt x="636" y="199"/>
                  <a:pt x="629" y="195"/>
                  <a:pt x="628" y="194"/>
                </a:cubicBezTo>
                <a:cubicBezTo>
                  <a:pt x="628" y="193"/>
                  <a:pt x="631" y="194"/>
                  <a:pt x="631" y="193"/>
                </a:cubicBezTo>
                <a:cubicBezTo>
                  <a:pt x="631" y="194"/>
                  <a:pt x="632" y="194"/>
                  <a:pt x="632" y="195"/>
                </a:cubicBezTo>
                <a:cubicBezTo>
                  <a:pt x="632" y="195"/>
                  <a:pt x="632" y="195"/>
                  <a:pt x="632" y="195"/>
                </a:cubicBezTo>
                <a:cubicBezTo>
                  <a:pt x="641" y="204"/>
                  <a:pt x="655" y="214"/>
                  <a:pt x="667" y="220"/>
                </a:cubicBezTo>
                <a:cubicBezTo>
                  <a:pt x="677" y="226"/>
                  <a:pt x="688" y="231"/>
                  <a:pt x="699" y="236"/>
                </a:cubicBezTo>
                <a:cubicBezTo>
                  <a:pt x="701" y="237"/>
                  <a:pt x="707" y="240"/>
                  <a:pt x="713" y="242"/>
                </a:cubicBezTo>
                <a:cubicBezTo>
                  <a:pt x="713" y="242"/>
                  <a:pt x="713" y="242"/>
                  <a:pt x="713" y="242"/>
                </a:cubicBezTo>
                <a:cubicBezTo>
                  <a:pt x="703" y="239"/>
                  <a:pt x="692" y="235"/>
                  <a:pt x="686" y="233"/>
                </a:cubicBezTo>
                <a:cubicBezTo>
                  <a:pt x="687" y="233"/>
                  <a:pt x="688" y="234"/>
                  <a:pt x="687" y="234"/>
                </a:cubicBezTo>
                <a:cubicBezTo>
                  <a:pt x="687" y="235"/>
                  <a:pt x="685" y="233"/>
                  <a:pt x="686" y="233"/>
                </a:cubicBezTo>
                <a:cubicBezTo>
                  <a:pt x="685" y="232"/>
                  <a:pt x="684" y="232"/>
                  <a:pt x="683" y="232"/>
                </a:cubicBezTo>
                <a:cubicBezTo>
                  <a:pt x="684" y="232"/>
                  <a:pt x="685" y="233"/>
                  <a:pt x="685" y="233"/>
                </a:cubicBezTo>
                <a:cubicBezTo>
                  <a:pt x="684" y="236"/>
                  <a:pt x="681" y="229"/>
                  <a:pt x="681" y="230"/>
                </a:cubicBezTo>
                <a:cubicBezTo>
                  <a:pt x="680" y="229"/>
                  <a:pt x="681" y="230"/>
                  <a:pt x="681" y="230"/>
                </a:cubicBezTo>
                <a:cubicBezTo>
                  <a:pt x="680" y="230"/>
                  <a:pt x="678" y="230"/>
                  <a:pt x="678" y="231"/>
                </a:cubicBezTo>
                <a:cubicBezTo>
                  <a:pt x="679" y="230"/>
                  <a:pt x="679" y="226"/>
                  <a:pt x="678" y="228"/>
                </a:cubicBezTo>
                <a:cubicBezTo>
                  <a:pt x="678" y="228"/>
                  <a:pt x="677" y="230"/>
                  <a:pt x="676" y="230"/>
                </a:cubicBezTo>
                <a:cubicBezTo>
                  <a:pt x="676" y="229"/>
                  <a:pt x="677" y="227"/>
                  <a:pt x="677" y="227"/>
                </a:cubicBezTo>
                <a:cubicBezTo>
                  <a:pt x="676" y="228"/>
                  <a:pt x="676" y="228"/>
                  <a:pt x="676" y="229"/>
                </a:cubicBezTo>
                <a:cubicBezTo>
                  <a:pt x="676" y="229"/>
                  <a:pt x="675" y="228"/>
                  <a:pt x="675" y="227"/>
                </a:cubicBezTo>
                <a:cubicBezTo>
                  <a:pt x="674" y="227"/>
                  <a:pt x="674" y="228"/>
                  <a:pt x="674" y="227"/>
                </a:cubicBezTo>
                <a:cubicBezTo>
                  <a:pt x="675" y="227"/>
                  <a:pt x="675" y="227"/>
                  <a:pt x="675" y="227"/>
                </a:cubicBezTo>
                <a:cubicBezTo>
                  <a:pt x="674" y="227"/>
                  <a:pt x="674" y="227"/>
                  <a:pt x="674" y="226"/>
                </a:cubicBezTo>
                <a:cubicBezTo>
                  <a:pt x="674" y="227"/>
                  <a:pt x="674" y="227"/>
                  <a:pt x="674" y="226"/>
                </a:cubicBezTo>
                <a:cubicBezTo>
                  <a:pt x="673" y="225"/>
                  <a:pt x="671" y="224"/>
                  <a:pt x="671" y="225"/>
                </a:cubicBezTo>
                <a:cubicBezTo>
                  <a:pt x="671" y="225"/>
                  <a:pt x="672" y="226"/>
                  <a:pt x="671" y="226"/>
                </a:cubicBezTo>
                <a:cubicBezTo>
                  <a:pt x="672" y="226"/>
                  <a:pt x="671" y="225"/>
                  <a:pt x="669" y="224"/>
                </a:cubicBezTo>
                <a:cubicBezTo>
                  <a:pt x="669" y="224"/>
                  <a:pt x="669" y="224"/>
                  <a:pt x="669" y="224"/>
                </a:cubicBezTo>
                <a:cubicBezTo>
                  <a:pt x="669" y="224"/>
                  <a:pt x="669" y="224"/>
                  <a:pt x="669" y="224"/>
                </a:cubicBezTo>
                <a:cubicBezTo>
                  <a:pt x="668" y="223"/>
                  <a:pt x="666" y="222"/>
                  <a:pt x="666" y="222"/>
                </a:cubicBezTo>
                <a:cubicBezTo>
                  <a:pt x="666" y="222"/>
                  <a:pt x="668" y="223"/>
                  <a:pt x="668" y="223"/>
                </a:cubicBezTo>
                <a:cubicBezTo>
                  <a:pt x="668" y="223"/>
                  <a:pt x="662" y="222"/>
                  <a:pt x="662" y="223"/>
                </a:cubicBezTo>
                <a:cubicBezTo>
                  <a:pt x="663" y="225"/>
                  <a:pt x="672" y="229"/>
                  <a:pt x="674" y="230"/>
                </a:cubicBezTo>
                <a:cubicBezTo>
                  <a:pt x="684" y="234"/>
                  <a:pt x="691" y="239"/>
                  <a:pt x="701" y="243"/>
                </a:cubicBezTo>
                <a:cubicBezTo>
                  <a:pt x="702" y="243"/>
                  <a:pt x="705" y="244"/>
                  <a:pt x="708" y="245"/>
                </a:cubicBezTo>
                <a:cubicBezTo>
                  <a:pt x="706" y="246"/>
                  <a:pt x="704" y="248"/>
                  <a:pt x="703" y="249"/>
                </a:cubicBezTo>
                <a:cubicBezTo>
                  <a:pt x="703" y="249"/>
                  <a:pt x="708" y="247"/>
                  <a:pt x="712" y="246"/>
                </a:cubicBezTo>
                <a:cubicBezTo>
                  <a:pt x="712" y="246"/>
                  <a:pt x="712" y="246"/>
                  <a:pt x="713" y="246"/>
                </a:cubicBezTo>
                <a:cubicBezTo>
                  <a:pt x="712" y="247"/>
                  <a:pt x="711" y="247"/>
                  <a:pt x="710" y="248"/>
                </a:cubicBezTo>
                <a:cubicBezTo>
                  <a:pt x="709" y="249"/>
                  <a:pt x="708" y="249"/>
                  <a:pt x="708" y="249"/>
                </a:cubicBezTo>
                <a:cubicBezTo>
                  <a:pt x="708" y="249"/>
                  <a:pt x="709" y="249"/>
                  <a:pt x="709" y="249"/>
                </a:cubicBezTo>
                <a:cubicBezTo>
                  <a:pt x="709" y="249"/>
                  <a:pt x="709" y="250"/>
                  <a:pt x="709" y="250"/>
                </a:cubicBezTo>
                <a:cubicBezTo>
                  <a:pt x="701" y="254"/>
                  <a:pt x="652" y="271"/>
                  <a:pt x="652" y="268"/>
                </a:cubicBezTo>
                <a:cubicBezTo>
                  <a:pt x="653" y="273"/>
                  <a:pt x="698" y="254"/>
                  <a:pt x="707" y="251"/>
                </a:cubicBezTo>
                <a:cubicBezTo>
                  <a:pt x="707" y="252"/>
                  <a:pt x="707" y="252"/>
                  <a:pt x="706" y="252"/>
                </a:cubicBezTo>
                <a:cubicBezTo>
                  <a:pt x="704" y="253"/>
                  <a:pt x="701" y="256"/>
                  <a:pt x="700" y="256"/>
                </a:cubicBezTo>
                <a:cubicBezTo>
                  <a:pt x="700" y="258"/>
                  <a:pt x="689" y="261"/>
                  <a:pt x="684" y="263"/>
                </a:cubicBezTo>
                <a:cubicBezTo>
                  <a:pt x="670" y="268"/>
                  <a:pt x="654" y="271"/>
                  <a:pt x="638" y="270"/>
                </a:cubicBezTo>
                <a:cubicBezTo>
                  <a:pt x="618" y="269"/>
                  <a:pt x="596" y="263"/>
                  <a:pt x="577" y="253"/>
                </a:cubicBezTo>
                <a:cubicBezTo>
                  <a:pt x="571" y="250"/>
                  <a:pt x="565" y="247"/>
                  <a:pt x="560" y="243"/>
                </a:cubicBezTo>
                <a:cubicBezTo>
                  <a:pt x="519" y="214"/>
                  <a:pt x="485" y="178"/>
                  <a:pt x="450" y="141"/>
                </a:cubicBezTo>
                <a:cubicBezTo>
                  <a:pt x="430" y="119"/>
                  <a:pt x="409" y="97"/>
                  <a:pt x="385" y="78"/>
                </a:cubicBezTo>
                <a:cubicBezTo>
                  <a:pt x="357" y="54"/>
                  <a:pt x="324" y="38"/>
                  <a:pt x="289" y="27"/>
                </a:cubicBezTo>
                <a:cubicBezTo>
                  <a:pt x="231" y="9"/>
                  <a:pt x="168" y="6"/>
                  <a:pt x="107" y="10"/>
                </a:cubicBezTo>
                <a:cubicBezTo>
                  <a:pt x="101" y="11"/>
                  <a:pt x="95" y="10"/>
                  <a:pt x="89" y="11"/>
                </a:cubicBezTo>
                <a:cubicBezTo>
                  <a:pt x="98" y="9"/>
                  <a:pt x="109" y="10"/>
                  <a:pt x="118" y="9"/>
                </a:cubicBezTo>
                <a:cubicBezTo>
                  <a:pt x="131" y="8"/>
                  <a:pt x="145" y="6"/>
                  <a:pt x="158" y="7"/>
                </a:cubicBezTo>
                <a:cubicBezTo>
                  <a:pt x="184" y="10"/>
                  <a:pt x="209" y="10"/>
                  <a:pt x="235" y="14"/>
                </a:cubicBezTo>
                <a:cubicBezTo>
                  <a:pt x="262" y="18"/>
                  <a:pt x="289" y="25"/>
                  <a:pt x="315" y="35"/>
                </a:cubicBezTo>
                <a:cubicBezTo>
                  <a:pt x="326" y="39"/>
                  <a:pt x="337" y="44"/>
                  <a:pt x="348" y="50"/>
                </a:cubicBezTo>
                <a:cubicBezTo>
                  <a:pt x="353" y="54"/>
                  <a:pt x="359" y="57"/>
                  <a:pt x="364" y="60"/>
                </a:cubicBezTo>
                <a:cubicBezTo>
                  <a:pt x="366" y="62"/>
                  <a:pt x="377" y="67"/>
                  <a:pt x="378" y="69"/>
                </a:cubicBezTo>
                <a:cubicBezTo>
                  <a:pt x="376" y="67"/>
                  <a:pt x="362" y="58"/>
                  <a:pt x="363" y="58"/>
                </a:cubicBezTo>
                <a:cubicBezTo>
                  <a:pt x="364" y="55"/>
                  <a:pt x="374" y="64"/>
                  <a:pt x="381" y="71"/>
                </a:cubicBezTo>
                <a:cubicBezTo>
                  <a:pt x="380" y="71"/>
                  <a:pt x="380" y="70"/>
                  <a:pt x="379" y="71"/>
                </a:cubicBezTo>
                <a:cubicBezTo>
                  <a:pt x="379" y="71"/>
                  <a:pt x="384" y="75"/>
                  <a:pt x="384" y="75"/>
                </a:cubicBezTo>
                <a:cubicBezTo>
                  <a:pt x="385" y="75"/>
                  <a:pt x="384" y="74"/>
                  <a:pt x="383" y="73"/>
                </a:cubicBezTo>
                <a:cubicBezTo>
                  <a:pt x="387" y="77"/>
                  <a:pt x="390" y="80"/>
                  <a:pt x="390" y="79"/>
                </a:cubicBezTo>
                <a:cubicBezTo>
                  <a:pt x="391" y="79"/>
                  <a:pt x="388" y="77"/>
                  <a:pt x="388" y="77"/>
                </a:cubicBezTo>
                <a:cubicBezTo>
                  <a:pt x="388" y="77"/>
                  <a:pt x="400" y="87"/>
                  <a:pt x="400" y="86"/>
                </a:cubicBezTo>
                <a:cubicBezTo>
                  <a:pt x="399" y="87"/>
                  <a:pt x="396" y="83"/>
                  <a:pt x="395" y="84"/>
                </a:cubicBezTo>
                <a:cubicBezTo>
                  <a:pt x="395" y="84"/>
                  <a:pt x="406" y="95"/>
                  <a:pt x="406" y="95"/>
                </a:cubicBezTo>
                <a:cubicBezTo>
                  <a:pt x="406" y="94"/>
                  <a:pt x="406" y="93"/>
                  <a:pt x="405" y="92"/>
                </a:cubicBezTo>
                <a:cubicBezTo>
                  <a:pt x="407" y="91"/>
                  <a:pt x="411" y="97"/>
                  <a:pt x="413" y="100"/>
                </a:cubicBezTo>
                <a:cubicBezTo>
                  <a:pt x="412" y="99"/>
                  <a:pt x="412" y="99"/>
                  <a:pt x="412" y="98"/>
                </a:cubicBezTo>
                <a:cubicBezTo>
                  <a:pt x="412" y="98"/>
                  <a:pt x="419" y="104"/>
                  <a:pt x="418" y="105"/>
                </a:cubicBezTo>
                <a:cubicBezTo>
                  <a:pt x="418" y="105"/>
                  <a:pt x="417" y="105"/>
                  <a:pt x="417" y="104"/>
                </a:cubicBezTo>
                <a:cubicBezTo>
                  <a:pt x="418" y="105"/>
                  <a:pt x="420" y="108"/>
                  <a:pt x="423" y="111"/>
                </a:cubicBezTo>
                <a:cubicBezTo>
                  <a:pt x="423" y="110"/>
                  <a:pt x="423" y="110"/>
                  <a:pt x="423" y="110"/>
                </a:cubicBezTo>
                <a:cubicBezTo>
                  <a:pt x="422" y="108"/>
                  <a:pt x="428" y="114"/>
                  <a:pt x="426" y="113"/>
                </a:cubicBezTo>
                <a:cubicBezTo>
                  <a:pt x="426" y="114"/>
                  <a:pt x="424" y="111"/>
                  <a:pt x="425" y="112"/>
                </a:cubicBezTo>
                <a:cubicBezTo>
                  <a:pt x="424" y="112"/>
                  <a:pt x="424" y="112"/>
                  <a:pt x="424" y="111"/>
                </a:cubicBezTo>
                <a:cubicBezTo>
                  <a:pt x="429" y="118"/>
                  <a:pt x="437" y="125"/>
                  <a:pt x="438" y="127"/>
                </a:cubicBezTo>
                <a:cubicBezTo>
                  <a:pt x="439" y="127"/>
                  <a:pt x="436" y="123"/>
                  <a:pt x="436" y="123"/>
                </a:cubicBezTo>
                <a:cubicBezTo>
                  <a:pt x="436" y="123"/>
                  <a:pt x="442" y="129"/>
                  <a:pt x="449" y="136"/>
                </a:cubicBezTo>
                <a:cubicBezTo>
                  <a:pt x="448" y="136"/>
                  <a:pt x="448" y="136"/>
                  <a:pt x="448" y="136"/>
                </a:cubicBezTo>
                <a:cubicBezTo>
                  <a:pt x="448" y="137"/>
                  <a:pt x="448" y="137"/>
                  <a:pt x="449" y="137"/>
                </a:cubicBezTo>
                <a:cubicBezTo>
                  <a:pt x="449" y="137"/>
                  <a:pt x="449" y="137"/>
                  <a:pt x="449" y="136"/>
                </a:cubicBezTo>
                <a:cubicBezTo>
                  <a:pt x="455" y="143"/>
                  <a:pt x="461" y="150"/>
                  <a:pt x="463" y="151"/>
                </a:cubicBezTo>
                <a:cubicBezTo>
                  <a:pt x="460" y="149"/>
                  <a:pt x="457" y="144"/>
                  <a:pt x="454" y="141"/>
                </a:cubicBezTo>
                <a:cubicBezTo>
                  <a:pt x="457" y="144"/>
                  <a:pt x="478" y="164"/>
                  <a:pt x="478" y="164"/>
                </a:cubicBezTo>
                <a:cubicBezTo>
                  <a:pt x="480" y="161"/>
                  <a:pt x="417" y="100"/>
                  <a:pt x="411" y="93"/>
                </a:cubicBezTo>
                <a:cubicBezTo>
                  <a:pt x="378" y="60"/>
                  <a:pt x="337" y="36"/>
                  <a:pt x="293" y="23"/>
                </a:cubicBezTo>
                <a:cubicBezTo>
                  <a:pt x="265" y="15"/>
                  <a:pt x="238" y="9"/>
                  <a:pt x="209" y="6"/>
                </a:cubicBezTo>
                <a:cubicBezTo>
                  <a:pt x="185" y="3"/>
                  <a:pt x="158" y="0"/>
                  <a:pt x="134" y="3"/>
                </a:cubicBezTo>
                <a:cubicBezTo>
                  <a:pt x="116" y="6"/>
                  <a:pt x="97" y="6"/>
                  <a:pt x="78" y="7"/>
                </a:cubicBezTo>
                <a:cubicBezTo>
                  <a:pt x="78" y="7"/>
                  <a:pt x="79" y="7"/>
                  <a:pt x="79" y="7"/>
                </a:cubicBezTo>
                <a:cubicBezTo>
                  <a:pt x="78" y="7"/>
                  <a:pt x="77" y="7"/>
                  <a:pt x="77" y="7"/>
                </a:cubicBezTo>
                <a:cubicBezTo>
                  <a:pt x="77" y="7"/>
                  <a:pt x="77" y="7"/>
                  <a:pt x="77" y="7"/>
                </a:cubicBezTo>
                <a:cubicBezTo>
                  <a:pt x="73" y="7"/>
                  <a:pt x="70" y="8"/>
                  <a:pt x="66" y="8"/>
                </a:cubicBezTo>
                <a:cubicBezTo>
                  <a:pt x="56" y="9"/>
                  <a:pt x="47" y="11"/>
                  <a:pt x="37" y="13"/>
                </a:cubicBezTo>
                <a:cubicBezTo>
                  <a:pt x="35" y="13"/>
                  <a:pt x="22" y="15"/>
                  <a:pt x="21" y="16"/>
                </a:cubicBezTo>
                <a:cubicBezTo>
                  <a:pt x="22" y="15"/>
                  <a:pt x="11" y="19"/>
                  <a:pt x="13" y="19"/>
                </a:cubicBezTo>
                <a:cubicBezTo>
                  <a:pt x="23" y="21"/>
                  <a:pt x="36" y="18"/>
                  <a:pt x="47" y="16"/>
                </a:cubicBezTo>
                <a:cubicBezTo>
                  <a:pt x="52" y="16"/>
                  <a:pt x="58" y="15"/>
                  <a:pt x="63" y="14"/>
                </a:cubicBezTo>
                <a:cubicBezTo>
                  <a:pt x="66" y="14"/>
                  <a:pt x="72" y="14"/>
                  <a:pt x="76" y="14"/>
                </a:cubicBezTo>
                <a:cubicBezTo>
                  <a:pt x="58" y="16"/>
                  <a:pt x="15" y="20"/>
                  <a:pt x="16" y="25"/>
                </a:cubicBezTo>
                <a:cubicBezTo>
                  <a:pt x="17" y="27"/>
                  <a:pt x="3" y="25"/>
                  <a:pt x="7" y="32"/>
                </a:cubicBezTo>
                <a:cubicBezTo>
                  <a:pt x="8" y="32"/>
                  <a:pt x="9" y="32"/>
                  <a:pt x="10" y="32"/>
                </a:cubicBezTo>
                <a:cubicBezTo>
                  <a:pt x="10" y="32"/>
                  <a:pt x="6" y="34"/>
                  <a:pt x="6" y="34"/>
                </a:cubicBezTo>
                <a:cubicBezTo>
                  <a:pt x="11" y="35"/>
                  <a:pt x="18" y="32"/>
                  <a:pt x="23" y="31"/>
                </a:cubicBezTo>
                <a:cubicBezTo>
                  <a:pt x="25" y="31"/>
                  <a:pt x="33" y="31"/>
                  <a:pt x="38" y="30"/>
                </a:cubicBezTo>
                <a:cubicBezTo>
                  <a:pt x="30" y="32"/>
                  <a:pt x="14" y="34"/>
                  <a:pt x="14" y="35"/>
                </a:cubicBezTo>
                <a:cubicBezTo>
                  <a:pt x="14" y="35"/>
                  <a:pt x="15" y="35"/>
                  <a:pt x="15" y="35"/>
                </a:cubicBezTo>
                <a:cubicBezTo>
                  <a:pt x="24" y="35"/>
                  <a:pt x="33" y="32"/>
                  <a:pt x="42" y="31"/>
                </a:cubicBezTo>
                <a:cubicBezTo>
                  <a:pt x="52" y="29"/>
                  <a:pt x="64" y="29"/>
                  <a:pt x="74" y="26"/>
                </a:cubicBezTo>
                <a:cubicBezTo>
                  <a:pt x="73" y="26"/>
                  <a:pt x="72" y="26"/>
                  <a:pt x="71" y="25"/>
                </a:cubicBezTo>
                <a:cubicBezTo>
                  <a:pt x="71" y="25"/>
                  <a:pt x="77" y="25"/>
                  <a:pt x="78" y="25"/>
                </a:cubicBezTo>
                <a:cubicBezTo>
                  <a:pt x="84" y="22"/>
                  <a:pt x="114" y="23"/>
                  <a:pt x="119" y="22"/>
                </a:cubicBezTo>
                <a:cubicBezTo>
                  <a:pt x="131" y="21"/>
                  <a:pt x="143" y="21"/>
                  <a:pt x="155" y="21"/>
                </a:cubicBezTo>
                <a:cubicBezTo>
                  <a:pt x="155" y="21"/>
                  <a:pt x="228" y="24"/>
                  <a:pt x="228" y="25"/>
                </a:cubicBezTo>
                <a:cubicBezTo>
                  <a:pt x="227" y="25"/>
                  <a:pt x="227" y="25"/>
                  <a:pt x="226" y="26"/>
                </a:cubicBezTo>
                <a:cubicBezTo>
                  <a:pt x="235" y="30"/>
                  <a:pt x="248" y="26"/>
                  <a:pt x="257" y="31"/>
                </a:cubicBezTo>
                <a:cubicBezTo>
                  <a:pt x="259" y="32"/>
                  <a:pt x="262" y="32"/>
                  <a:pt x="265" y="33"/>
                </a:cubicBezTo>
                <a:cubicBezTo>
                  <a:pt x="265" y="33"/>
                  <a:pt x="265" y="34"/>
                  <a:pt x="265" y="33"/>
                </a:cubicBezTo>
                <a:cubicBezTo>
                  <a:pt x="265" y="33"/>
                  <a:pt x="265" y="33"/>
                  <a:pt x="265" y="33"/>
                </a:cubicBezTo>
                <a:cubicBezTo>
                  <a:pt x="269" y="34"/>
                  <a:pt x="272" y="34"/>
                  <a:pt x="275" y="35"/>
                </a:cubicBezTo>
                <a:cubicBezTo>
                  <a:pt x="278" y="36"/>
                  <a:pt x="328" y="54"/>
                  <a:pt x="327" y="54"/>
                </a:cubicBezTo>
                <a:cubicBezTo>
                  <a:pt x="327" y="54"/>
                  <a:pt x="327" y="54"/>
                  <a:pt x="326" y="54"/>
                </a:cubicBezTo>
                <a:cubicBezTo>
                  <a:pt x="328" y="56"/>
                  <a:pt x="337" y="56"/>
                  <a:pt x="337" y="59"/>
                </a:cubicBezTo>
                <a:cubicBezTo>
                  <a:pt x="336" y="58"/>
                  <a:pt x="335" y="58"/>
                  <a:pt x="334" y="58"/>
                </a:cubicBezTo>
                <a:cubicBezTo>
                  <a:pt x="335" y="59"/>
                  <a:pt x="340" y="61"/>
                  <a:pt x="343" y="62"/>
                </a:cubicBezTo>
                <a:cubicBezTo>
                  <a:pt x="347" y="66"/>
                  <a:pt x="357" y="72"/>
                  <a:pt x="361" y="75"/>
                </a:cubicBezTo>
                <a:cubicBezTo>
                  <a:pt x="368" y="79"/>
                  <a:pt x="376" y="85"/>
                  <a:pt x="382" y="90"/>
                </a:cubicBezTo>
                <a:cubicBezTo>
                  <a:pt x="385" y="94"/>
                  <a:pt x="390" y="97"/>
                  <a:pt x="395" y="101"/>
                </a:cubicBezTo>
                <a:cubicBezTo>
                  <a:pt x="394" y="100"/>
                  <a:pt x="394" y="99"/>
                  <a:pt x="394" y="99"/>
                </a:cubicBezTo>
                <a:cubicBezTo>
                  <a:pt x="395" y="100"/>
                  <a:pt x="395" y="100"/>
                  <a:pt x="396" y="101"/>
                </a:cubicBezTo>
                <a:cubicBezTo>
                  <a:pt x="396" y="101"/>
                  <a:pt x="396" y="102"/>
                  <a:pt x="396" y="102"/>
                </a:cubicBezTo>
                <a:cubicBezTo>
                  <a:pt x="402" y="106"/>
                  <a:pt x="407" y="111"/>
                  <a:pt x="410" y="116"/>
                </a:cubicBezTo>
                <a:cubicBezTo>
                  <a:pt x="411" y="117"/>
                  <a:pt x="413" y="119"/>
                  <a:pt x="414" y="121"/>
                </a:cubicBezTo>
                <a:cubicBezTo>
                  <a:pt x="416" y="123"/>
                  <a:pt x="421" y="124"/>
                  <a:pt x="422" y="127"/>
                </a:cubicBezTo>
                <a:cubicBezTo>
                  <a:pt x="419" y="119"/>
                  <a:pt x="408" y="112"/>
                  <a:pt x="402" y="107"/>
                </a:cubicBezTo>
                <a:cubicBezTo>
                  <a:pt x="394" y="99"/>
                  <a:pt x="386" y="91"/>
                  <a:pt x="378" y="84"/>
                </a:cubicBezTo>
                <a:cubicBezTo>
                  <a:pt x="372" y="80"/>
                  <a:pt x="366" y="74"/>
                  <a:pt x="359" y="71"/>
                </a:cubicBezTo>
                <a:cubicBezTo>
                  <a:pt x="357" y="71"/>
                  <a:pt x="355" y="68"/>
                  <a:pt x="353" y="66"/>
                </a:cubicBezTo>
                <a:cubicBezTo>
                  <a:pt x="342" y="59"/>
                  <a:pt x="326" y="48"/>
                  <a:pt x="325" y="50"/>
                </a:cubicBezTo>
                <a:cubicBezTo>
                  <a:pt x="325" y="50"/>
                  <a:pt x="326" y="51"/>
                  <a:pt x="328" y="52"/>
                </a:cubicBezTo>
                <a:cubicBezTo>
                  <a:pt x="323" y="50"/>
                  <a:pt x="309" y="45"/>
                  <a:pt x="310" y="44"/>
                </a:cubicBezTo>
                <a:cubicBezTo>
                  <a:pt x="310" y="44"/>
                  <a:pt x="320" y="49"/>
                  <a:pt x="321" y="48"/>
                </a:cubicBezTo>
                <a:cubicBezTo>
                  <a:pt x="321" y="48"/>
                  <a:pt x="308" y="43"/>
                  <a:pt x="307" y="43"/>
                </a:cubicBezTo>
                <a:cubicBezTo>
                  <a:pt x="307" y="43"/>
                  <a:pt x="308" y="44"/>
                  <a:pt x="308" y="44"/>
                </a:cubicBezTo>
                <a:cubicBezTo>
                  <a:pt x="305" y="43"/>
                  <a:pt x="279" y="34"/>
                  <a:pt x="279" y="34"/>
                </a:cubicBezTo>
                <a:cubicBezTo>
                  <a:pt x="279" y="34"/>
                  <a:pt x="283" y="35"/>
                  <a:pt x="283" y="35"/>
                </a:cubicBezTo>
                <a:cubicBezTo>
                  <a:pt x="282" y="34"/>
                  <a:pt x="278" y="33"/>
                  <a:pt x="275" y="33"/>
                </a:cubicBezTo>
                <a:cubicBezTo>
                  <a:pt x="275" y="33"/>
                  <a:pt x="275" y="33"/>
                  <a:pt x="276" y="33"/>
                </a:cubicBezTo>
                <a:cubicBezTo>
                  <a:pt x="275" y="34"/>
                  <a:pt x="274" y="33"/>
                  <a:pt x="273" y="33"/>
                </a:cubicBezTo>
                <a:cubicBezTo>
                  <a:pt x="267" y="32"/>
                  <a:pt x="262" y="31"/>
                  <a:pt x="260" y="29"/>
                </a:cubicBezTo>
                <a:cubicBezTo>
                  <a:pt x="252" y="27"/>
                  <a:pt x="229" y="23"/>
                  <a:pt x="219" y="21"/>
                </a:cubicBezTo>
                <a:cubicBezTo>
                  <a:pt x="221" y="22"/>
                  <a:pt x="224" y="22"/>
                  <a:pt x="225" y="23"/>
                </a:cubicBezTo>
                <a:cubicBezTo>
                  <a:pt x="224" y="22"/>
                  <a:pt x="220" y="24"/>
                  <a:pt x="221" y="24"/>
                </a:cubicBezTo>
                <a:cubicBezTo>
                  <a:pt x="219" y="24"/>
                  <a:pt x="191" y="17"/>
                  <a:pt x="191" y="19"/>
                </a:cubicBezTo>
                <a:cubicBezTo>
                  <a:pt x="192" y="19"/>
                  <a:pt x="193" y="20"/>
                  <a:pt x="194" y="20"/>
                </a:cubicBezTo>
                <a:cubicBezTo>
                  <a:pt x="191" y="22"/>
                  <a:pt x="177" y="17"/>
                  <a:pt x="174" y="17"/>
                </a:cubicBezTo>
                <a:cubicBezTo>
                  <a:pt x="167" y="17"/>
                  <a:pt x="155" y="15"/>
                  <a:pt x="149" y="16"/>
                </a:cubicBezTo>
                <a:cubicBezTo>
                  <a:pt x="164" y="13"/>
                  <a:pt x="185" y="17"/>
                  <a:pt x="201" y="18"/>
                </a:cubicBezTo>
                <a:cubicBezTo>
                  <a:pt x="217" y="20"/>
                  <a:pt x="234" y="22"/>
                  <a:pt x="251" y="26"/>
                </a:cubicBezTo>
                <a:cubicBezTo>
                  <a:pt x="285" y="33"/>
                  <a:pt x="319" y="43"/>
                  <a:pt x="349" y="61"/>
                </a:cubicBezTo>
                <a:cubicBezTo>
                  <a:pt x="385" y="83"/>
                  <a:pt x="413" y="113"/>
                  <a:pt x="442" y="143"/>
                </a:cubicBezTo>
                <a:cubicBezTo>
                  <a:pt x="453" y="154"/>
                  <a:pt x="463" y="166"/>
                  <a:pt x="474" y="176"/>
                </a:cubicBezTo>
                <a:cubicBezTo>
                  <a:pt x="480" y="182"/>
                  <a:pt x="501" y="197"/>
                  <a:pt x="501" y="202"/>
                </a:cubicBezTo>
                <a:cubicBezTo>
                  <a:pt x="501" y="204"/>
                  <a:pt x="508" y="210"/>
                  <a:pt x="510" y="211"/>
                </a:cubicBezTo>
                <a:cubicBezTo>
                  <a:pt x="518" y="220"/>
                  <a:pt x="528" y="228"/>
                  <a:pt x="538" y="235"/>
                </a:cubicBezTo>
                <a:cubicBezTo>
                  <a:pt x="539" y="236"/>
                  <a:pt x="551" y="245"/>
                  <a:pt x="551" y="245"/>
                </a:cubicBezTo>
                <a:cubicBezTo>
                  <a:pt x="551" y="245"/>
                  <a:pt x="556" y="247"/>
                  <a:pt x="559" y="250"/>
                </a:cubicBezTo>
                <a:cubicBezTo>
                  <a:pt x="563" y="253"/>
                  <a:pt x="576" y="260"/>
                  <a:pt x="581" y="262"/>
                </a:cubicBezTo>
                <a:cubicBezTo>
                  <a:pt x="588" y="266"/>
                  <a:pt x="596" y="269"/>
                  <a:pt x="604" y="271"/>
                </a:cubicBezTo>
                <a:cubicBezTo>
                  <a:pt x="607" y="272"/>
                  <a:pt x="611" y="271"/>
                  <a:pt x="613" y="273"/>
                </a:cubicBezTo>
                <a:cubicBezTo>
                  <a:pt x="612" y="273"/>
                  <a:pt x="611" y="273"/>
                  <a:pt x="610" y="273"/>
                </a:cubicBezTo>
                <a:cubicBezTo>
                  <a:pt x="625" y="279"/>
                  <a:pt x="646" y="278"/>
                  <a:pt x="662" y="275"/>
                </a:cubicBezTo>
                <a:cubicBezTo>
                  <a:pt x="675" y="273"/>
                  <a:pt x="687" y="270"/>
                  <a:pt x="699" y="264"/>
                </a:cubicBezTo>
                <a:cubicBezTo>
                  <a:pt x="699" y="264"/>
                  <a:pt x="699" y="264"/>
                  <a:pt x="699" y="264"/>
                </a:cubicBezTo>
                <a:cubicBezTo>
                  <a:pt x="698" y="264"/>
                  <a:pt x="698" y="265"/>
                  <a:pt x="697" y="267"/>
                </a:cubicBezTo>
                <a:cubicBezTo>
                  <a:pt x="689" y="271"/>
                  <a:pt x="682" y="274"/>
                  <a:pt x="681" y="275"/>
                </a:cubicBezTo>
                <a:cubicBezTo>
                  <a:pt x="681" y="274"/>
                  <a:pt x="681" y="274"/>
                  <a:pt x="682" y="274"/>
                </a:cubicBezTo>
                <a:cubicBezTo>
                  <a:pt x="682" y="274"/>
                  <a:pt x="682" y="274"/>
                  <a:pt x="682" y="274"/>
                </a:cubicBezTo>
                <a:cubicBezTo>
                  <a:pt x="683" y="274"/>
                  <a:pt x="683" y="274"/>
                  <a:pt x="684" y="274"/>
                </a:cubicBezTo>
                <a:cubicBezTo>
                  <a:pt x="684" y="274"/>
                  <a:pt x="684" y="274"/>
                  <a:pt x="683" y="274"/>
                </a:cubicBezTo>
                <a:cubicBezTo>
                  <a:pt x="686" y="273"/>
                  <a:pt x="691" y="271"/>
                  <a:pt x="696" y="269"/>
                </a:cubicBezTo>
                <a:cubicBezTo>
                  <a:pt x="693" y="274"/>
                  <a:pt x="688" y="282"/>
                  <a:pt x="688" y="282"/>
                </a:cubicBezTo>
                <a:cubicBezTo>
                  <a:pt x="687" y="282"/>
                  <a:pt x="688" y="283"/>
                  <a:pt x="688" y="284"/>
                </a:cubicBezTo>
                <a:cubicBezTo>
                  <a:pt x="687" y="284"/>
                  <a:pt x="685" y="285"/>
                  <a:pt x="686" y="286"/>
                </a:cubicBezTo>
                <a:cubicBezTo>
                  <a:pt x="687" y="286"/>
                  <a:pt x="687" y="286"/>
                  <a:pt x="687" y="286"/>
                </a:cubicBezTo>
                <a:cubicBezTo>
                  <a:pt x="686" y="287"/>
                  <a:pt x="682" y="294"/>
                  <a:pt x="683" y="293"/>
                </a:cubicBezTo>
                <a:cubicBezTo>
                  <a:pt x="682" y="294"/>
                  <a:pt x="679" y="303"/>
                  <a:pt x="679" y="302"/>
                </a:cubicBezTo>
                <a:cubicBezTo>
                  <a:pt x="679" y="302"/>
                  <a:pt x="680" y="304"/>
                  <a:pt x="680" y="304"/>
                </a:cubicBezTo>
                <a:cubicBezTo>
                  <a:pt x="680" y="304"/>
                  <a:pt x="681" y="301"/>
                  <a:pt x="683" y="297"/>
                </a:cubicBezTo>
                <a:cubicBezTo>
                  <a:pt x="683" y="297"/>
                  <a:pt x="683" y="297"/>
                  <a:pt x="683" y="297"/>
                </a:cubicBezTo>
                <a:cubicBezTo>
                  <a:pt x="684" y="293"/>
                  <a:pt x="687" y="287"/>
                  <a:pt x="688" y="287"/>
                </a:cubicBezTo>
                <a:cubicBezTo>
                  <a:pt x="689" y="287"/>
                  <a:pt x="687" y="290"/>
                  <a:pt x="687" y="290"/>
                </a:cubicBezTo>
                <a:cubicBezTo>
                  <a:pt x="687" y="290"/>
                  <a:pt x="691" y="283"/>
                  <a:pt x="691" y="283"/>
                </a:cubicBezTo>
                <a:cubicBezTo>
                  <a:pt x="691" y="283"/>
                  <a:pt x="690" y="283"/>
                  <a:pt x="690" y="283"/>
                </a:cubicBezTo>
                <a:cubicBezTo>
                  <a:pt x="690" y="283"/>
                  <a:pt x="691" y="279"/>
                  <a:pt x="692" y="280"/>
                </a:cubicBezTo>
                <a:cubicBezTo>
                  <a:pt x="692" y="279"/>
                  <a:pt x="692" y="279"/>
                  <a:pt x="692" y="279"/>
                </a:cubicBezTo>
                <a:cubicBezTo>
                  <a:pt x="691" y="276"/>
                  <a:pt x="695" y="275"/>
                  <a:pt x="695" y="275"/>
                </a:cubicBezTo>
                <a:cubicBezTo>
                  <a:pt x="696" y="275"/>
                  <a:pt x="696" y="275"/>
                  <a:pt x="697" y="275"/>
                </a:cubicBezTo>
                <a:cubicBezTo>
                  <a:pt x="692" y="282"/>
                  <a:pt x="689" y="290"/>
                  <a:pt x="686" y="298"/>
                </a:cubicBezTo>
                <a:cubicBezTo>
                  <a:pt x="683" y="307"/>
                  <a:pt x="679" y="319"/>
                  <a:pt x="677" y="325"/>
                </a:cubicBezTo>
                <a:cubicBezTo>
                  <a:pt x="676" y="329"/>
                  <a:pt x="673" y="337"/>
                  <a:pt x="673" y="339"/>
                </a:cubicBezTo>
                <a:cubicBezTo>
                  <a:pt x="674" y="339"/>
                  <a:pt x="674" y="339"/>
                  <a:pt x="674" y="339"/>
                </a:cubicBezTo>
                <a:cubicBezTo>
                  <a:pt x="674" y="339"/>
                  <a:pt x="673" y="343"/>
                  <a:pt x="672" y="346"/>
                </a:cubicBezTo>
                <a:cubicBezTo>
                  <a:pt x="672" y="346"/>
                  <a:pt x="673" y="346"/>
                  <a:pt x="672" y="346"/>
                </a:cubicBezTo>
                <a:cubicBezTo>
                  <a:pt x="672" y="346"/>
                  <a:pt x="672" y="346"/>
                  <a:pt x="672" y="346"/>
                </a:cubicBezTo>
                <a:cubicBezTo>
                  <a:pt x="671" y="347"/>
                  <a:pt x="671" y="349"/>
                  <a:pt x="671" y="349"/>
                </a:cubicBezTo>
                <a:cubicBezTo>
                  <a:pt x="671" y="349"/>
                  <a:pt x="671" y="349"/>
                  <a:pt x="671" y="349"/>
                </a:cubicBezTo>
                <a:cubicBezTo>
                  <a:pt x="667" y="352"/>
                  <a:pt x="663" y="375"/>
                  <a:pt x="672" y="372"/>
                </a:cubicBezTo>
                <a:cubicBezTo>
                  <a:pt x="672" y="372"/>
                  <a:pt x="673" y="370"/>
                  <a:pt x="674" y="370"/>
                </a:cubicBezTo>
                <a:cubicBezTo>
                  <a:pt x="674" y="370"/>
                  <a:pt x="675" y="370"/>
                  <a:pt x="676" y="371"/>
                </a:cubicBezTo>
                <a:cubicBezTo>
                  <a:pt x="675" y="369"/>
                  <a:pt x="678" y="358"/>
                  <a:pt x="677" y="358"/>
                </a:cubicBezTo>
                <a:cubicBezTo>
                  <a:pt x="676" y="358"/>
                  <a:pt x="675" y="370"/>
                  <a:pt x="674" y="369"/>
                </a:cubicBezTo>
                <a:cubicBezTo>
                  <a:pt x="674" y="369"/>
                  <a:pt x="673" y="366"/>
                  <a:pt x="673" y="367"/>
                </a:cubicBezTo>
                <a:cubicBezTo>
                  <a:pt x="673" y="366"/>
                  <a:pt x="673" y="365"/>
                  <a:pt x="674" y="364"/>
                </a:cubicBezTo>
                <a:cubicBezTo>
                  <a:pt x="674" y="364"/>
                  <a:pt x="674" y="364"/>
                  <a:pt x="673" y="364"/>
                </a:cubicBezTo>
                <a:cubicBezTo>
                  <a:pt x="673" y="364"/>
                  <a:pt x="673" y="364"/>
                  <a:pt x="674" y="364"/>
                </a:cubicBezTo>
                <a:cubicBezTo>
                  <a:pt x="679" y="349"/>
                  <a:pt x="683" y="332"/>
                  <a:pt x="687" y="317"/>
                </a:cubicBezTo>
                <a:cubicBezTo>
                  <a:pt x="690" y="305"/>
                  <a:pt x="695" y="293"/>
                  <a:pt x="701" y="283"/>
                </a:cubicBezTo>
                <a:cubicBezTo>
                  <a:pt x="705" y="276"/>
                  <a:pt x="709" y="270"/>
                  <a:pt x="713" y="263"/>
                </a:cubicBezTo>
                <a:cubicBezTo>
                  <a:pt x="715" y="262"/>
                  <a:pt x="718" y="258"/>
                  <a:pt x="720" y="256"/>
                </a:cubicBezTo>
                <a:cubicBezTo>
                  <a:pt x="721" y="255"/>
                  <a:pt x="722" y="255"/>
                  <a:pt x="722" y="254"/>
                </a:cubicBezTo>
                <a:cubicBezTo>
                  <a:pt x="719" y="259"/>
                  <a:pt x="712" y="269"/>
                  <a:pt x="706" y="278"/>
                </a:cubicBezTo>
                <a:cubicBezTo>
                  <a:pt x="707" y="278"/>
                  <a:pt x="707" y="278"/>
                  <a:pt x="706" y="278"/>
                </a:cubicBezTo>
                <a:cubicBezTo>
                  <a:pt x="706" y="278"/>
                  <a:pt x="706" y="278"/>
                  <a:pt x="706" y="278"/>
                </a:cubicBezTo>
                <a:cubicBezTo>
                  <a:pt x="700" y="288"/>
                  <a:pt x="695" y="297"/>
                  <a:pt x="697" y="297"/>
                </a:cubicBezTo>
                <a:cubicBezTo>
                  <a:pt x="697" y="297"/>
                  <a:pt x="698" y="294"/>
                  <a:pt x="698" y="294"/>
                </a:cubicBezTo>
                <a:cubicBezTo>
                  <a:pt x="701" y="296"/>
                  <a:pt x="695" y="299"/>
                  <a:pt x="695" y="299"/>
                </a:cubicBezTo>
                <a:cubicBezTo>
                  <a:pt x="694" y="300"/>
                  <a:pt x="696" y="299"/>
                  <a:pt x="696" y="299"/>
                </a:cubicBezTo>
                <a:cubicBezTo>
                  <a:pt x="696" y="299"/>
                  <a:pt x="695" y="301"/>
                  <a:pt x="696" y="302"/>
                </a:cubicBezTo>
                <a:cubicBezTo>
                  <a:pt x="695" y="301"/>
                  <a:pt x="695" y="301"/>
                  <a:pt x="695" y="301"/>
                </a:cubicBezTo>
                <a:cubicBezTo>
                  <a:pt x="694" y="300"/>
                  <a:pt x="693" y="303"/>
                  <a:pt x="693" y="303"/>
                </a:cubicBezTo>
                <a:cubicBezTo>
                  <a:pt x="693" y="303"/>
                  <a:pt x="696" y="303"/>
                  <a:pt x="695" y="304"/>
                </a:cubicBezTo>
                <a:cubicBezTo>
                  <a:pt x="695" y="305"/>
                  <a:pt x="693" y="304"/>
                  <a:pt x="693" y="304"/>
                </a:cubicBezTo>
                <a:cubicBezTo>
                  <a:pt x="693" y="305"/>
                  <a:pt x="694" y="305"/>
                  <a:pt x="694" y="305"/>
                </a:cubicBezTo>
                <a:cubicBezTo>
                  <a:pt x="695" y="305"/>
                  <a:pt x="694" y="306"/>
                  <a:pt x="693" y="307"/>
                </a:cubicBezTo>
                <a:cubicBezTo>
                  <a:pt x="693" y="307"/>
                  <a:pt x="693" y="307"/>
                  <a:pt x="693" y="307"/>
                </a:cubicBezTo>
                <a:cubicBezTo>
                  <a:pt x="692" y="307"/>
                  <a:pt x="693" y="307"/>
                  <a:pt x="693" y="307"/>
                </a:cubicBezTo>
                <a:cubicBezTo>
                  <a:pt x="693" y="307"/>
                  <a:pt x="693" y="307"/>
                  <a:pt x="693" y="307"/>
                </a:cubicBezTo>
                <a:cubicBezTo>
                  <a:pt x="692" y="308"/>
                  <a:pt x="692" y="309"/>
                  <a:pt x="691" y="309"/>
                </a:cubicBezTo>
                <a:cubicBezTo>
                  <a:pt x="691" y="309"/>
                  <a:pt x="692" y="309"/>
                  <a:pt x="692" y="309"/>
                </a:cubicBezTo>
                <a:cubicBezTo>
                  <a:pt x="691" y="309"/>
                  <a:pt x="691" y="309"/>
                  <a:pt x="691" y="309"/>
                </a:cubicBezTo>
                <a:cubicBezTo>
                  <a:pt x="691" y="310"/>
                  <a:pt x="690" y="311"/>
                  <a:pt x="691" y="311"/>
                </a:cubicBezTo>
                <a:cubicBezTo>
                  <a:pt x="691" y="311"/>
                  <a:pt x="692" y="309"/>
                  <a:pt x="692" y="311"/>
                </a:cubicBezTo>
                <a:cubicBezTo>
                  <a:pt x="692" y="310"/>
                  <a:pt x="691" y="312"/>
                  <a:pt x="690" y="313"/>
                </a:cubicBezTo>
                <a:cubicBezTo>
                  <a:pt x="690" y="313"/>
                  <a:pt x="690" y="313"/>
                  <a:pt x="690" y="313"/>
                </a:cubicBezTo>
                <a:cubicBezTo>
                  <a:pt x="689" y="313"/>
                  <a:pt x="690" y="313"/>
                  <a:pt x="690" y="313"/>
                </a:cubicBezTo>
                <a:cubicBezTo>
                  <a:pt x="690" y="315"/>
                  <a:pt x="689" y="317"/>
                  <a:pt x="689" y="317"/>
                </a:cubicBezTo>
                <a:cubicBezTo>
                  <a:pt x="689" y="317"/>
                  <a:pt x="690" y="315"/>
                  <a:pt x="690" y="315"/>
                </a:cubicBezTo>
                <a:cubicBezTo>
                  <a:pt x="690" y="315"/>
                  <a:pt x="690" y="322"/>
                  <a:pt x="691" y="321"/>
                </a:cubicBezTo>
                <a:cubicBezTo>
                  <a:pt x="692" y="320"/>
                  <a:pt x="696" y="309"/>
                  <a:pt x="696" y="307"/>
                </a:cubicBezTo>
                <a:cubicBezTo>
                  <a:pt x="698" y="297"/>
                  <a:pt x="704" y="289"/>
                  <a:pt x="709" y="280"/>
                </a:cubicBezTo>
                <a:cubicBezTo>
                  <a:pt x="710" y="277"/>
                  <a:pt x="723" y="259"/>
                  <a:pt x="728" y="255"/>
                </a:cubicBezTo>
                <a:cubicBezTo>
                  <a:pt x="728" y="254"/>
                  <a:pt x="728" y="255"/>
                  <a:pt x="728" y="255"/>
                </a:cubicBezTo>
                <a:cubicBezTo>
                  <a:pt x="729" y="254"/>
                  <a:pt x="730" y="253"/>
                  <a:pt x="730" y="254"/>
                </a:cubicBezTo>
                <a:cubicBezTo>
                  <a:pt x="729" y="253"/>
                  <a:pt x="732" y="251"/>
                  <a:pt x="734" y="249"/>
                </a:cubicBezTo>
                <a:cubicBezTo>
                  <a:pt x="737" y="249"/>
                  <a:pt x="740" y="249"/>
                  <a:pt x="741" y="249"/>
                </a:cubicBezTo>
                <a:cubicBezTo>
                  <a:pt x="743" y="246"/>
                  <a:pt x="735" y="244"/>
                  <a:pt x="731" y="244"/>
                </a:cubicBezTo>
                <a:cubicBezTo>
                  <a:pt x="732" y="244"/>
                  <a:pt x="732" y="243"/>
                  <a:pt x="732" y="243"/>
                </a:cubicBezTo>
                <a:cubicBezTo>
                  <a:pt x="737" y="243"/>
                  <a:pt x="748" y="243"/>
                  <a:pt x="744" y="235"/>
                </a:cubicBezTo>
                <a:close/>
                <a:moveTo>
                  <a:pt x="684" y="217"/>
                </a:moveTo>
                <a:cubicBezTo>
                  <a:pt x="684" y="216"/>
                  <a:pt x="683" y="218"/>
                  <a:pt x="684" y="217"/>
                </a:cubicBezTo>
                <a:close/>
                <a:moveTo>
                  <a:pt x="705" y="229"/>
                </a:moveTo>
                <a:cubicBezTo>
                  <a:pt x="705" y="228"/>
                  <a:pt x="705" y="229"/>
                  <a:pt x="705" y="229"/>
                </a:cubicBezTo>
                <a:close/>
                <a:moveTo>
                  <a:pt x="709" y="229"/>
                </a:moveTo>
                <a:cubicBezTo>
                  <a:pt x="709" y="228"/>
                  <a:pt x="707" y="231"/>
                  <a:pt x="709" y="229"/>
                </a:cubicBezTo>
                <a:close/>
                <a:moveTo>
                  <a:pt x="630" y="196"/>
                </a:moveTo>
                <a:cubicBezTo>
                  <a:pt x="631" y="196"/>
                  <a:pt x="629" y="197"/>
                  <a:pt x="630" y="196"/>
                </a:cubicBezTo>
                <a:close/>
                <a:moveTo>
                  <a:pt x="634" y="196"/>
                </a:moveTo>
                <a:cubicBezTo>
                  <a:pt x="635" y="195"/>
                  <a:pt x="634" y="197"/>
                  <a:pt x="634" y="196"/>
                </a:cubicBezTo>
                <a:close/>
                <a:moveTo>
                  <a:pt x="636" y="191"/>
                </a:moveTo>
                <a:cubicBezTo>
                  <a:pt x="637" y="192"/>
                  <a:pt x="636" y="191"/>
                  <a:pt x="636" y="191"/>
                </a:cubicBezTo>
                <a:close/>
                <a:moveTo>
                  <a:pt x="641" y="198"/>
                </a:moveTo>
                <a:cubicBezTo>
                  <a:pt x="642" y="197"/>
                  <a:pt x="640" y="199"/>
                  <a:pt x="641" y="198"/>
                </a:cubicBezTo>
                <a:close/>
                <a:moveTo>
                  <a:pt x="642" y="199"/>
                </a:moveTo>
                <a:cubicBezTo>
                  <a:pt x="643" y="198"/>
                  <a:pt x="641" y="200"/>
                  <a:pt x="642" y="199"/>
                </a:cubicBezTo>
                <a:close/>
                <a:moveTo>
                  <a:pt x="643" y="202"/>
                </a:moveTo>
                <a:cubicBezTo>
                  <a:pt x="643" y="201"/>
                  <a:pt x="643" y="204"/>
                  <a:pt x="643" y="202"/>
                </a:cubicBezTo>
                <a:close/>
                <a:moveTo>
                  <a:pt x="649" y="204"/>
                </a:moveTo>
                <a:cubicBezTo>
                  <a:pt x="649" y="204"/>
                  <a:pt x="646" y="203"/>
                  <a:pt x="646" y="204"/>
                </a:cubicBezTo>
                <a:cubicBezTo>
                  <a:pt x="646" y="204"/>
                  <a:pt x="645" y="201"/>
                  <a:pt x="645" y="201"/>
                </a:cubicBezTo>
                <a:cubicBezTo>
                  <a:pt x="645" y="200"/>
                  <a:pt x="648" y="204"/>
                  <a:pt x="649" y="203"/>
                </a:cubicBezTo>
                <a:cubicBezTo>
                  <a:pt x="650" y="202"/>
                  <a:pt x="649" y="204"/>
                  <a:pt x="649" y="204"/>
                </a:cubicBezTo>
                <a:close/>
                <a:moveTo>
                  <a:pt x="651" y="209"/>
                </a:moveTo>
                <a:cubicBezTo>
                  <a:pt x="651" y="209"/>
                  <a:pt x="650" y="208"/>
                  <a:pt x="650" y="208"/>
                </a:cubicBezTo>
                <a:cubicBezTo>
                  <a:pt x="651" y="207"/>
                  <a:pt x="652" y="209"/>
                  <a:pt x="651" y="209"/>
                </a:cubicBezTo>
                <a:close/>
                <a:moveTo>
                  <a:pt x="654" y="205"/>
                </a:moveTo>
                <a:cubicBezTo>
                  <a:pt x="655" y="204"/>
                  <a:pt x="654" y="206"/>
                  <a:pt x="654" y="205"/>
                </a:cubicBezTo>
                <a:close/>
                <a:moveTo>
                  <a:pt x="655" y="212"/>
                </a:moveTo>
                <a:cubicBezTo>
                  <a:pt x="655" y="212"/>
                  <a:pt x="655" y="212"/>
                  <a:pt x="655" y="212"/>
                </a:cubicBezTo>
                <a:close/>
                <a:moveTo>
                  <a:pt x="656" y="210"/>
                </a:moveTo>
                <a:cubicBezTo>
                  <a:pt x="656" y="209"/>
                  <a:pt x="655" y="212"/>
                  <a:pt x="656" y="210"/>
                </a:cubicBezTo>
                <a:close/>
                <a:moveTo>
                  <a:pt x="656" y="207"/>
                </a:moveTo>
                <a:cubicBezTo>
                  <a:pt x="656" y="206"/>
                  <a:pt x="655" y="208"/>
                  <a:pt x="656" y="207"/>
                </a:cubicBezTo>
                <a:close/>
                <a:moveTo>
                  <a:pt x="658" y="210"/>
                </a:moveTo>
                <a:cubicBezTo>
                  <a:pt x="659" y="210"/>
                  <a:pt x="658" y="211"/>
                  <a:pt x="658" y="210"/>
                </a:cubicBezTo>
                <a:close/>
                <a:moveTo>
                  <a:pt x="659" y="212"/>
                </a:moveTo>
                <a:cubicBezTo>
                  <a:pt x="660" y="211"/>
                  <a:pt x="658" y="213"/>
                  <a:pt x="659" y="212"/>
                </a:cubicBezTo>
                <a:close/>
                <a:moveTo>
                  <a:pt x="659" y="208"/>
                </a:moveTo>
                <a:cubicBezTo>
                  <a:pt x="660" y="207"/>
                  <a:pt x="659" y="210"/>
                  <a:pt x="659" y="208"/>
                </a:cubicBezTo>
                <a:close/>
                <a:moveTo>
                  <a:pt x="661" y="210"/>
                </a:moveTo>
                <a:cubicBezTo>
                  <a:pt x="661" y="210"/>
                  <a:pt x="660" y="211"/>
                  <a:pt x="661" y="210"/>
                </a:cubicBezTo>
                <a:close/>
                <a:moveTo>
                  <a:pt x="661" y="216"/>
                </a:moveTo>
                <a:cubicBezTo>
                  <a:pt x="662" y="215"/>
                  <a:pt x="661" y="216"/>
                  <a:pt x="661" y="216"/>
                </a:cubicBezTo>
                <a:close/>
                <a:moveTo>
                  <a:pt x="663" y="216"/>
                </a:moveTo>
                <a:cubicBezTo>
                  <a:pt x="664" y="216"/>
                  <a:pt x="662" y="217"/>
                  <a:pt x="663" y="216"/>
                </a:cubicBezTo>
                <a:close/>
                <a:moveTo>
                  <a:pt x="663" y="213"/>
                </a:moveTo>
                <a:cubicBezTo>
                  <a:pt x="664" y="212"/>
                  <a:pt x="662" y="214"/>
                  <a:pt x="663" y="213"/>
                </a:cubicBezTo>
                <a:close/>
                <a:moveTo>
                  <a:pt x="664" y="217"/>
                </a:moveTo>
                <a:cubicBezTo>
                  <a:pt x="665" y="216"/>
                  <a:pt x="663" y="218"/>
                  <a:pt x="664" y="217"/>
                </a:cubicBezTo>
                <a:close/>
                <a:moveTo>
                  <a:pt x="664" y="214"/>
                </a:moveTo>
                <a:cubicBezTo>
                  <a:pt x="665" y="213"/>
                  <a:pt x="663" y="215"/>
                  <a:pt x="664" y="214"/>
                </a:cubicBezTo>
                <a:close/>
                <a:moveTo>
                  <a:pt x="678" y="229"/>
                </a:moveTo>
                <a:cubicBezTo>
                  <a:pt x="678" y="228"/>
                  <a:pt x="677" y="231"/>
                  <a:pt x="678" y="229"/>
                </a:cubicBezTo>
                <a:close/>
                <a:moveTo>
                  <a:pt x="693" y="237"/>
                </a:moveTo>
                <a:cubicBezTo>
                  <a:pt x="693" y="236"/>
                  <a:pt x="693" y="238"/>
                  <a:pt x="693" y="237"/>
                </a:cubicBezTo>
                <a:close/>
                <a:moveTo>
                  <a:pt x="695" y="238"/>
                </a:moveTo>
                <a:cubicBezTo>
                  <a:pt x="696" y="236"/>
                  <a:pt x="694" y="239"/>
                  <a:pt x="695" y="238"/>
                </a:cubicBezTo>
                <a:close/>
                <a:moveTo>
                  <a:pt x="432" y="120"/>
                </a:moveTo>
                <a:cubicBezTo>
                  <a:pt x="432" y="120"/>
                  <a:pt x="433" y="119"/>
                  <a:pt x="432" y="120"/>
                </a:cubicBezTo>
                <a:close/>
                <a:moveTo>
                  <a:pt x="422" y="107"/>
                </a:moveTo>
                <a:cubicBezTo>
                  <a:pt x="423" y="107"/>
                  <a:pt x="421" y="105"/>
                  <a:pt x="420" y="105"/>
                </a:cubicBezTo>
                <a:cubicBezTo>
                  <a:pt x="421" y="105"/>
                  <a:pt x="422" y="106"/>
                  <a:pt x="422" y="107"/>
                </a:cubicBezTo>
                <a:close/>
                <a:moveTo>
                  <a:pt x="422" y="108"/>
                </a:moveTo>
                <a:cubicBezTo>
                  <a:pt x="420" y="109"/>
                  <a:pt x="419" y="105"/>
                  <a:pt x="419" y="105"/>
                </a:cubicBezTo>
                <a:cubicBezTo>
                  <a:pt x="420" y="106"/>
                  <a:pt x="421" y="107"/>
                  <a:pt x="422" y="108"/>
                </a:cubicBezTo>
                <a:close/>
                <a:moveTo>
                  <a:pt x="404" y="91"/>
                </a:moveTo>
                <a:cubicBezTo>
                  <a:pt x="404" y="92"/>
                  <a:pt x="401" y="88"/>
                  <a:pt x="401" y="88"/>
                </a:cubicBezTo>
                <a:cubicBezTo>
                  <a:pt x="405" y="88"/>
                  <a:pt x="404" y="92"/>
                  <a:pt x="404" y="91"/>
                </a:cubicBezTo>
                <a:close/>
                <a:moveTo>
                  <a:pt x="360" y="56"/>
                </a:moveTo>
                <a:cubicBezTo>
                  <a:pt x="360" y="56"/>
                  <a:pt x="359" y="55"/>
                  <a:pt x="358" y="55"/>
                </a:cubicBezTo>
                <a:cubicBezTo>
                  <a:pt x="358" y="55"/>
                  <a:pt x="349" y="50"/>
                  <a:pt x="350" y="49"/>
                </a:cubicBezTo>
                <a:cubicBezTo>
                  <a:pt x="350" y="49"/>
                  <a:pt x="361" y="55"/>
                  <a:pt x="360" y="56"/>
                </a:cubicBezTo>
                <a:close/>
                <a:moveTo>
                  <a:pt x="337" y="43"/>
                </a:moveTo>
                <a:cubicBezTo>
                  <a:pt x="335" y="42"/>
                  <a:pt x="332" y="41"/>
                  <a:pt x="330" y="40"/>
                </a:cubicBezTo>
                <a:cubicBezTo>
                  <a:pt x="333" y="41"/>
                  <a:pt x="335" y="42"/>
                  <a:pt x="337" y="43"/>
                </a:cubicBezTo>
                <a:close/>
                <a:moveTo>
                  <a:pt x="316" y="34"/>
                </a:moveTo>
                <a:cubicBezTo>
                  <a:pt x="315" y="34"/>
                  <a:pt x="314" y="33"/>
                  <a:pt x="313" y="33"/>
                </a:cubicBezTo>
                <a:cubicBezTo>
                  <a:pt x="314" y="33"/>
                  <a:pt x="315" y="33"/>
                  <a:pt x="316" y="34"/>
                </a:cubicBezTo>
                <a:close/>
                <a:moveTo>
                  <a:pt x="299" y="27"/>
                </a:moveTo>
                <a:cubicBezTo>
                  <a:pt x="300" y="27"/>
                  <a:pt x="301" y="27"/>
                  <a:pt x="302" y="28"/>
                </a:cubicBezTo>
                <a:cubicBezTo>
                  <a:pt x="301" y="30"/>
                  <a:pt x="298" y="27"/>
                  <a:pt x="299" y="27"/>
                </a:cubicBezTo>
                <a:close/>
                <a:moveTo>
                  <a:pt x="291" y="25"/>
                </a:moveTo>
                <a:cubicBezTo>
                  <a:pt x="290" y="25"/>
                  <a:pt x="289" y="25"/>
                  <a:pt x="289" y="24"/>
                </a:cubicBezTo>
                <a:cubicBezTo>
                  <a:pt x="289" y="24"/>
                  <a:pt x="290" y="24"/>
                  <a:pt x="291" y="25"/>
                </a:cubicBezTo>
                <a:close/>
                <a:moveTo>
                  <a:pt x="267" y="19"/>
                </a:moveTo>
                <a:cubicBezTo>
                  <a:pt x="266" y="19"/>
                  <a:pt x="264" y="19"/>
                  <a:pt x="263" y="18"/>
                </a:cubicBezTo>
                <a:cubicBezTo>
                  <a:pt x="263" y="18"/>
                  <a:pt x="267" y="18"/>
                  <a:pt x="267" y="19"/>
                </a:cubicBezTo>
                <a:close/>
                <a:moveTo>
                  <a:pt x="21" y="18"/>
                </a:moveTo>
                <a:cubicBezTo>
                  <a:pt x="22" y="17"/>
                  <a:pt x="27" y="17"/>
                  <a:pt x="28" y="18"/>
                </a:cubicBezTo>
                <a:cubicBezTo>
                  <a:pt x="28" y="19"/>
                  <a:pt x="22" y="18"/>
                  <a:pt x="21" y="18"/>
                </a:cubicBezTo>
                <a:close/>
                <a:moveTo>
                  <a:pt x="49" y="14"/>
                </a:moveTo>
                <a:cubicBezTo>
                  <a:pt x="47" y="15"/>
                  <a:pt x="44" y="14"/>
                  <a:pt x="42" y="14"/>
                </a:cubicBezTo>
                <a:cubicBezTo>
                  <a:pt x="43" y="14"/>
                  <a:pt x="50" y="13"/>
                  <a:pt x="49" y="14"/>
                </a:cubicBezTo>
                <a:close/>
                <a:moveTo>
                  <a:pt x="44" y="28"/>
                </a:moveTo>
                <a:cubicBezTo>
                  <a:pt x="46" y="27"/>
                  <a:pt x="48" y="27"/>
                  <a:pt x="50" y="27"/>
                </a:cubicBezTo>
                <a:cubicBezTo>
                  <a:pt x="48" y="28"/>
                  <a:pt x="45" y="27"/>
                  <a:pt x="44" y="28"/>
                </a:cubicBezTo>
                <a:close/>
                <a:moveTo>
                  <a:pt x="52" y="27"/>
                </a:moveTo>
                <a:cubicBezTo>
                  <a:pt x="52" y="27"/>
                  <a:pt x="57" y="25"/>
                  <a:pt x="57" y="26"/>
                </a:cubicBezTo>
                <a:cubicBezTo>
                  <a:pt x="57" y="26"/>
                  <a:pt x="52" y="27"/>
                  <a:pt x="52" y="27"/>
                </a:cubicBezTo>
                <a:close/>
                <a:moveTo>
                  <a:pt x="68" y="25"/>
                </a:moveTo>
                <a:cubicBezTo>
                  <a:pt x="67" y="25"/>
                  <a:pt x="65" y="25"/>
                  <a:pt x="63" y="26"/>
                </a:cubicBezTo>
                <a:cubicBezTo>
                  <a:pt x="66" y="25"/>
                  <a:pt x="71" y="23"/>
                  <a:pt x="74" y="23"/>
                </a:cubicBezTo>
                <a:cubicBezTo>
                  <a:pt x="74" y="23"/>
                  <a:pt x="68" y="25"/>
                  <a:pt x="68" y="25"/>
                </a:cubicBezTo>
                <a:close/>
                <a:moveTo>
                  <a:pt x="83" y="20"/>
                </a:moveTo>
                <a:cubicBezTo>
                  <a:pt x="84" y="20"/>
                  <a:pt x="86" y="20"/>
                  <a:pt x="87" y="20"/>
                </a:cubicBezTo>
                <a:cubicBezTo>
                  <a:pt x="86" y="21"/>
                  <a:pt x="84" y="20"/>
                  <a:pt x="83" y="20"/>
                </a:cubicBezTo>
                <a:close/>
                <a:moveTo>
                  <a:pt x="375" y="84"/>
                </a:moveTo>
                <a:cubicBezTo>
                  <a:pt x="374" y="84"/>
                  <a:pt x="374" y="83"/>
                  <a:pt x="373" y="82"/>
                </a:cubicBezTo>
                <a:cubicBezTo>
                  <a:pt x="374" y="82"/>
                  <a:pt x="375" y="83"/>
                  <a:pt x="375" y="84"/>
                </a:cubicBezTo>
                <a:close/>
                <a:moveTo>
                  <a:pt x="345" y="64"/>
                </a:moveTo>
                <a:cubicBezTo>
                  <a:pt x="345" y="63"/>
                  <a:pt x="344" y="63"/>
                  <a:pt x="344" y="63"/>
                </a:cubicBezTo>
                <a:cubicBezTo>
                  <a:pt x="345" y="63"/>
                  <a:pt x="345" y="63"/>
                  <a:pt x="345" y="64"/>
                </a:cubicBezTo>
                <a:close/>
                <a:moveTo>
                  <a:pt x="342" y="60"/>
                </a:moveTo>
                <a:cubicBezTo>
                  <a:pt x="340" y="59"/>
                  <a:pt x="337" y="58"/>
                  <a:pt x="336" y="56"/>
                </a:cubicBezTo>
                <a:cubicBezTo>
                  <a:pt x="336" y="56"/>
                  <a:pt x="345" y="61"/>
                  <a:pt x="342" y="60"/>
                </a:cubicBezTo>
                <a:close/>
                <a:moveTo>
                  <a:pt x="309" y="46"/>
                </a:moveTo>
                <a:cubicBezTo>
                  <a:pt x="309" y="47"/>
                  <a:pt x="306" y="44"/>
                  <a:pt x="306" y="44"/>
                </a:cubicBezTo>
                <a:cubicBezTo>
                  <a:pt x="307" y="45"/>
                  <a:pt x="308" y="45"/>
                  <a:pt x="309" y="46"/>
                </a:cubicBezTo>
                <a:close/>
                <a:moveTo>
                  <a:pt x="299" y="42"/>
                </a:moveTo>
                <a:cubicBezTo>
                  <a:pt x="300" y="43"/>
                  <a:pt x="296" y="41"/>
                  <a:pt x="297" y="41"/>
                </a:cubicBezTo>
                <a:cubicBezTo>
                  <a:pt x="297" y="41"/>
                  <a:pt x="298" y="41"/>
                  <a:pt x="299" y="42"/>
                </a:cubicBezTo>
                <a:close/>
                <a:moveTo>
                  <a:pt x="257" y="28"/>
                </a:moveTo>
                <a:cubicBezTo>
                  <a:pt x="256" y="30"/>
                  <a:pt x="257" y="27"/>
                  <a:pt x="257" y="28"/>
                </a:cubicBezTo>
                <a:close/>
                <a:moveTo>
                  <a:pt x="251" y="28"/>
                </a:moveTo>
                <a:cubicBezTo>
                  <a:pt x="249" y="28"/>
                  <a:pt x="248" y="27"/>
                  <a:pt x="248" y="27"/>
                </a:cubicBezTo>
                <a:cubicBezTo>
                  <a:pt x="249" y="27"/>
                  <a:pt x="250" y="27"/>
                  <a:pt x="251" y="28"/>
                </a:cubicBezTo>
                <a:close/>
                <a:moveTo>
                  <a:pt x="243" y="27"/>
                </a:moveTo>
                <a:cubicBezTo>
                  <a:pt x="241" y="27"/>
                  <a:pt x="240" y="27"/>
                  <a:pt x="239" y="27"/>
                </a:cubicBezTo>
                <a:cubicBezTo>
                  <a:pt x="238" y="26"/>
                  <a:pt x="245" y="26"/>
                  <a:pt x="243" y="27"/>
                </a:cubicBezTo>
                <a:close/>
                <a:moveTo>
                  <a:pt x="235" y="25"/>
                </a:moveTo>
                <a:cubicBezTo>
                  <a:pt x="235" y="25"/>
                  <a:pt x="230" y="24"/>
                  <a:pt x="230" y="23"/>
                </a:cubicBezTo>
                <a:cubicBezTo>
                  <a:pt x="230" y="23"/>
                  <a:pt x="235" y="24"/>
                  <a:pt x="235" y="25"/>
                </a:cubicBezTo>
                <a:close/>
                <a:moveTo>
                  <a:pt x="113" y="18"/>
                </a:moveTo>
                <a:cubicBezTo>
                  <a:pt x="112" y="18"/>
                  <a:pt x="109" y="18"/>
                  <a:pt x="113" y="18"/>
                </a:cubicBezTo>
                <a:close/>
                <a:moveTo>
                  <a:pt x="121" y="18"/>
                </a:moveTo>
                <a:cubicBezTo>
                  <a:pt x="120" y="18"/>
                  <a:pt x="118" y="18"/>
                  <a:pt x="117" y="18"/>
                </a:cubicBezTo>
                <a:cubicBezTo>
                  <a:pt x="117" y="17"/>
                  <a:pt x="122" y="17"/>
                  <a:pt x="121" y="18"/>
                </a:cubicBezTo>
                <a:close/>
                <a:moveTo>
                  <a:pt x="131" y="17"/>
                </a:moveTo>
                <a:cubicBezTo>
                  <a:pt x="134" y="17"/>
                  <a:pt x="144" y="17"/>
                  <a:pt x="144" y="17"/>
                </a:cubicBezTo>
                <a:cubicBezTo>
                  <a:pt x="140" y="17"/>
                  <a:pt x="135" y="16"/>
                  <a:pt x="131" y="17"/>
                </a:cubicBezTo>
                <a:close/>
                <a:moveTo>
                  <a:pt x="149" y="18"/>
                </a:moveTo>
                <a:cubicBezTo>
                  <a:pt x="148" y="19"/>
                  <a:pt x="146" y="19"/>
                  <a:pt x="145" y="18"/>
                </a:cubicBezTo>
                <a:cubicBezTo>
                  <a:pt x="146" y="17"/>
                  <a:pt x="150" y="18"/>
                  <a:pt x="149" y="18"/>
                </a:cubicBezTo>
                <a:close/>
                <a:moveTo>
                  <a:pt x="451" y="151"/>
                </a:moveTo>
                <a:cubicBezTo>
                  <a:pt x="450" y="150"/>
                  <a:pt x="449" y="150"/>
                  <a:pt x="449" y="149"/>
                </a:cubicBezTo>
                <a:cubicBezTo>
                  <a:pt x="449" y="149"/>
                  <a:pt x="453" y="152"/>
                  <a:pt x="451" y="151"/>
                </a:cubicBezTo>
                <a:close/>
                <a:moveTo>
                  <a:pt x="469" y="166"/>
                </a:moveTo>
                <a:cubicBezTo>
                  <a:pt x="470" y="167"/>
                  <a:pt x="470" y="167"/>
                  <a:pt x="470" y="168"/>
                </a:cubicBezTo>
                <a:cubicBezTo>
                  <a:pt x="470" y="168"/>
                  <a:pt x="469" y="167"/>
                  <a:pt x="469" y="166"/>
                </a:cubicBezTo>
                <a:close/>
                <a:moveTo>
                  <a:pt x="471" y="171"/>
                </a:moveTo>
                <a:cubicBezTo>
                  <a:pt x="472" y="171"/>
                  <a:pt x="473" y="172"/>
                  <a:pt x="473" y="173"/>
                </a:cubicBezTo>
                <a:cubicBezTo>
                  <a:pt x="472" y="172"/>
                  <a:pt x="472" y="172"/>
                  <a:pt x="471" y="171"/>
                </a:cubicBezTo>
                <a:close/>
                <a:moveTo>
                  <a:pt x="475" y="171"/>
                </a:moveTo>
                <a:cubicBezTo>
                  <a:pt x="476" y="171"/>
                  <a:pt x="477" y="172"/>
                  <a:pt x="477" y="173"/>
                </a:cubicBezTo>
                <a:cubicBezTo>
                  <a:pt x="476" y="174"/>
                  <a:pt x="475" y="170"/>
                  <a:pt x="475" y="171"/>
                </a:cubicBezTo>
                <a:close/>
                <a:moveTo>
                  <a:pt x="480" y="174"/>
                </a:moveTo>
                <a:cubicBezTo>
                  <a:pt x="481" y="175"/>
                  <a:pt x="483" y="177"/>
                  <a:pt x="483" y="177"/>
                </a:cubicBezTo>
                <a:cubicBezTo>
                  <a:pt x="481" y="178"/>
                  <a:pt x="481" y="175"/>
                  <a:pt x="480" y="174"/>
                </a:cubicBezTo>
                <a:close/>
                <a:moveTo>
                  <a:pt x="483" y="183"/>
                </a:moveTo>
                <a:cubicBezTo>
                  <a:pt x="482" y="181"/>
                  <a:pt x="482" y="181"/>
                  <a:pt x="483" y="183"/>
                </a:cubicBezTo>
                <a:cubicBezTo>
                  <a:pt x="484" y="184"/>
                  <a:pt x="484" y="184"/>
                  <a:pt x="483" y="183"/>
                </a:cubicBezTo>
                <a:close/>
                <a:moveTo>
                  <a:pt x="484" y="182"/>
                </a:moveTo>
                <a:cubicBezTo>
                  <a:pt x="485" y="182"/>
                  <a:pt x="485" y="183"/>
                  <a:pt x="486" y="183"/>
                </a:cubicBezTo>
                <a:cubicBezTo>
                  <a:pt x="485" y="184"/>
                  <a:pt x="484" y="182"/>
                  <a:pt x="484" y="182"/>
                </a:cubicBezTo>
                <a:close/>
                <a:moveTo>
                  <a:pt x="486" y="181"/>
                </a:moveTo>
                <a:cubicBezTo>
                  <a:pt x="485" y="180"/>
                  <a:pt x="485" y="179"/>
                  <a:pt x="484" y="178"/>
                </a:cubicBezTo>
                <a:cubicBezTo>
                  <a:pt x="484" y="178"/>
                  <a:pt x="487" y="181"/>
                  <a:pt x="486" y="181"/>
                </a:cubicBezTo>
                <a:close/>
                <a:moveTo>
                  <a:pt x="490" y="189"/>
                </a:moveTo>
                <a:cubicBezTo>
                  <a:pt x="491" y="189"/>
                  <a:pt x="492" y="190"/>
                  <a:pt x="492" y="191"/>
                </a:cubicBezTo>
                <a:cubicBezTo>
                  <a:pt x="491" y="191"/>
                  <a:pt x="490" y="188"/>
                  <a:pt x="490" y="189"/>
                </a:cubicBezTo>
                <a:close/>
                <a:moveTo>
                  <a:pt x="495" y="188"/>
                </a:moveTo>
                <a:cubicBezTo>
                  <a:pt x="492" y="188"/>
                  <a:pt x="493" y="188"/>
                  <a:pt x="495" y="188"/>
                </a:cubicBezTo>
                <a:close/>
                <a:moveTo>
                  <a:pt x="497" y="193"/>
                </a:moveTo>
                <a:cubicBezTo>
                  <a:pt x="496" y="193"/>
                  <a:pt x="495" y="192"/>
                  <a:pt x="494" y="191"/>
                </a:cubicBezTo>
                <a:cubicBezTo>
                  <a:pt x="495" y="191"/>
                  <a:pt x="498" y="193"/>
                  <a:pt x="497" y="193"/>
                </a:cubicBezTo>
                <a:close/>
                <a:moveTo>
                  <a:pt x="527" y="219"/>
                </a:moveTo>
                <a:cubicBezTo>
                  <a:pt x="526" y="218"/>
                  <a:pt x="525" y="218"/>
                  <a:pt x="525" y="217"/>
                </a:cubicBezTo>
                <a:cubicBezTo>
                  <a:pt x="525" y="217"/>
                  <a:pt x="527" y="218"/>
                  <a:pt x="527" y="219"/>
                </a:cubicBezTo>
                <a:close/>
                <a:moveTo>
                  <a:pt x="509" y="203"/>
                </a:moveTo>
                <a:cubicBezTo>
                  <a:pt x="507" y="202"/>
                  <a:pt x="508" y="202"/>
                  <a:pt x="509" y="203"/>
                </a:cubicBezTo>
                <a:close/>
                <a:moveTo>
                  <a:pt x="508" y="204"/>
                </a:moveTo>
                <a:cubicBezTo>
                  <a:pt x="508" y="204"/>
                  <a:pt x="511" y="207"/>
                  <a:pt x="511" y="207"/>
                </a:cubicBezTo>
                <a:cubicBezTo>
                  <a:pt x="510" y="206"/>
                  <a:pt x="509" y="205"/>
                  <a:pt x="508" y="204"/>
                </a:cubicBezTo>
                <a:close/>
                <a:moveTo>
                  <a:pt x="514" y="209"/>
                </a:moveTo>
                <a:cubicBezTo>
                  <a:pt x="514" y="209"/>
                  <a:pt x="514" y="209"/>
                  <a:pt x="515" y="210"/>
                </a:cubicBezTo>
                <a:cubicBezTo>
                  <a:pt x="516" y="211"/>
                  <a:pt x="515" y="210"/>
                  <a:pt x="514" y="209"/>
                </a:cubicBezTo>
                <a:close/>
                <a:moveTo>
                  <a:pt x="515" y="215"/>
                </a:moveTo>
                <a:cubicBezTo>
                  <a:pt x="516" y="215"/>
                  <a:pt x="516" y="215"/>
                  <a:pt x="517" y="216"/>
                </a:cubicBezTo>
                <a:cubicBezTo>
                  <a:pt x="516" y="216"/>
                  <a:pt x="515" y="216"/>
                  <a:pt x="515" y="215"/>
                </a:cubicBezTo>
                <a:close/>
                <a:moveTo>
                  <a:pt x="520" y="219"/>
                </a:moveTo>
                <a:cubicBezTo>
                  <a:pt x="519" y="220"/>
                  <a:pt x="520" y="219"/>
                  <a:pt x="520" y="219"/>
                </a:cubicBezTo>
                <a:close/>
                <a:moveTo>
                  <a:pt x="525" y="223"/>
                </a:moveTo>
                <a:cubicBezTo>
                  <a:pt x="525" y="223"/>
                  <a:pt x="526" y="224"/>
                  <a:pt x="526" y="224"/>
                </a:cubicBezTo>
                <a:cubicBezTo>
                  <a:pt x="528" y="227"/>
                  <a:pt x="524" y="223"/>
                  <a:pt x="525" y="223"/>
                </a:cubicBezTo>
                <a:close/>
                <a:moveTo>
                  <a:pt x="524" y="218"/>
                </a:moveTo>
                <a:cubicBezTo>
                  <a:pt x="525" y="218"/>
                  <a:pt x="527" y="220"/>
                  <a:pt x="528" y="221"/>
                </a:cubicBezTo>
                <a:cubicBezTo>
                  <a:pt x="528" y="223"/>
                  <a:pt x="524" y="217"/>
                  <a:pt x="524" y="218"/>
                </a:cubicBezTo>
                <a:close/>
                <a:moveTo>
                  <a:pt x="534" y="230"/>
                </a:moveTo>
                <a:cubicBezTo>
                  <a:pt x="535" y="230"/>
                  <a:pt x="535" y="230"/>
                  <a:pt x="535" y="231"/>
                </a:cubicBezTo>
                <a:cubicBezTo>
                  <a:pt x="535" y="231"/>
                  <a:pt x="534" y="231"/>
                  <a:pt x="534" y="230"/>
                </a:cubicBezTo>
                <a:close/>
                <a:moveTo>
                  <a:pt x="537" y="230"/>
                </a:moveTo>
                <a:cubicBezTo>
                  <a:pt x="537" y="230"/>
                  <a:pt x="533" y="226"/>
                  <a:pt x="532" y="226"/>
                </a:cubicBezTo>
                <a:cubicBezTo>
                  <a:pt x="534" y="226"/>
                  <a:pt x="538" y="229"/>
                  <a:pt x="540" y="232"/>
                </a:cubicBezTo>
                <a:cubicBezTo>
                  <a:pt x="539" y="231"/>
                  <a:pt x="538" y="231"/>
                  <a:pt x="537" y="230"/>
                </a:cubicBezTo>
                <a:close/>
                <a:moveTo>
                  <a:pt x="545" y="239"/>
                </a:moveTo>
                <a:cubicBezTo>
                  <a:pt x="546" y="239"/>
                  <a:pt x="546" y="240"/>
                  <a:pt x="547" y="240"/>
                </a:cubicBezTo>
                <a:cubicBezTo>
                  <a:pt x="546" y="241"/>
                  <a:pt x="544" y="239"/>
                  <a:pt x="545" y="239"/>
                </a:cubicBezTo>
                <a:close/>
                <a:moveTo>
                  <a:pt x="549" y="236"/>
                </a:moveTo>
                <a:cubicBezTo>
                  <a:pt x="550" y="237"/>
                  <a:pt x="559" y="242"/>
                  <a:pt x="558" y="243"/>
                </a:cubicBezTo>
                <a:cubicBezTo>
                  <a:pt x="558" y="244"/>
                  <a:pt x="548" y="236"/>
                  <a:pt x="549" y="236"/>
                </a:cubicBezTo>
                <a:close/>
                <a:moveTo>
                  <a:pt x="594" y="267"/>
                </a:moveTo>
                <a:cubicBezTo>
                  <a:pt x="594" y="267"/>
                  <a:pt x="595" y="267"/>
                  <a:pt x="595" y="268"/>
                </a:cubicBezTo>
                <a:cubicBezTo>
                  <a:pt x="595" y="268"/>
                  <a:pt x="594" y="268"/>
                  <a:pt x="594" y="267"/>
                </a:cubicBezTo>
                <a:close/>
                <a:moveTo>
                  <a:pt x="578" y="258"/>
                </a:moveTo>
                <a:cubicBezTo>
                  <a:pt x="578" y="259"/>
                  <a:pt x="573" y="255"/>
                  <a:pt x="572" y="255"/>
                </a:cubicBezTo>
                <a:cubicBezTo>
                  <a:pt x="573" y="255"/>
                  <a:pt x="585" y="260"/>
                  <a:pt x="588" y="261"/>
                </a:cubicBezTo>
                <a:cubicBezTo>
                  <a:pt x="588" y="260"/>
                  <a:pt x="587" y="260"/>
                  <a:pt x="587" y="260"/>
                </a:cubicBezTo>
                <a:cubicBezTo>
                  <a:pt x="587" y="260"/>
                  <a:pt x="601" y="266"/>
                  <a:pt x="604" y="267"/>
                </a:cubicBezTo>
                <a:cubicBezTo>
                  <a:pt x="599" y="265"/>
                  <a:pt x="578" y="259"/>
                  <a:pt x="578" y="258"/>
                </a:cubicBezTo>
                <a:close/>
                <a:moveTo>
                  <a:pt x="602" y="265"/>
                </a:moveTo>
                <a:cubicBezTo>
                  <a:pt x="604" y="265"/>
                  <a:pt x="605" y="265"/>
                  <a:pt x="606" y="266"/>
                </a:cubicBezTo>
                <a:cubicBezTo>
                  <a:pt x="609" y="268"/>
                  <a:pt x="602" y="266"/>
                  <a:pt x="602" y="265"/>
                </a:cubicBezTo>
                <a:close/>
                <a:moveTo>
                  <a:pt x="608" y="268"/>
                </a:moveTo>
                <a:cubicBezTo>
                  <a:pt x="608" y="267"/>
                  <a:pt x="616" y="271"/>
                  <a:pt x="617" y="271"/>
                </a:cubicBezTo>
                <a:cubicBezTo>
                  <a:pt x="616" y="271"/>
                  <a:pt x="607" y="269"/>
                  <a:pt x="608" y="268"/>
                </a:cubicBezTo>
                <a:close/>
                <a:moveTo>
                  <a:pt x="619" y="271"/>
                </a:moveTo>
                <a:cubicBezTo>
                  <a:pt x="621" y="271"/>
                  <a:pt x="622" y="272"/>
                  <a:pt x="623" y="272"/>
                </a:cubicBezTo>
                <a:cubicBezTo>
                  <a:pt x="623" y="273"/>
                  <a:pt x="619" y="271"/>
                  <a:pt x="619" y="271"/>
                </a:cubicBezTo>
                <a:close/>
                <a:moveTo>
                  <a:pt x="625" y="272"/>
                </a:moveTo>
                <a:cubicBezTo>
                  <a:pt x="626" y="273"/>
                  <a:pt x="631" y="272"/>
                  <a:pt x="631" y="273"/>
                </a:cubicBezTo>
                <a:cubicBezTo>
                  <a:pt x="631" y="273"/>
                  <a:pt x="626" y="272"/>
                  <a:pt x="625" y="272"/>
                </a:cubicBezTo>
                <a:close/>
                <a:moveTo>
                  <a:pt x="638" y="273"/>
                </a:moveTo>
                <a:cubicBezTo>
                  <a:pt x="638" y="272"/>
                  <a:pt x="643" y="274"/>
                  <a:pt x="643" y="274"/>
                </a:cubicBezTo>
                <a:cubicBezTo>
                  <a:pt x="643" y="274"/>
                  <a:pt x="638" y="275"/>
                  <a:pt x="638" y="273"/>
                </a:cubicBezTo>
                <a:close/>
                <a:moveTo>
                  <a:pt x="652" y="270"/>
                </a:moveTo>
                <a:cubicBezTo>
                  <a:pt x="653" y="270"/>
                  <a:pt x="654" y="270"/>
                  <a:pt x="655" y="270"/>
                </a:cubicBezTo>
                <a:cubicBezTo>
                  <a:pt x="655" y="271"/>
                  <a:pt x="652" y="270"/>
                  <a:pt x="652" y="270"/>
                </a:cubicBezTo>
                <a:close/>
                <a:moveTo>
                  <a:pt x="657" y="273"/>
                </a:moveTo>
                <a:cubicBezTo>
                  <a:pt x="657" y="274"/>
                  <a:pt x="657" y="272"/>
                  <a:pt x="657" y="273"/>
                </a:cubicBezTo>
                <a:close/>
                <a:moveTo>
                  <a:pt x="670" y="270"/>
                </a:moveTo>
                <a:cubicBezTo>
                  <a:pt x="671" y="270"/>
                  <a:pt x="671" y="270"/>
                  <a:pt x="672" y="270"/>
                </a:cubicBezTo>
                <a:cubicBezTo>
                  <a:pt x="671" y="270"/>
                  <a:pt x="671" y="270"/>
                  <a:pt x="670" y="270"/>
                </a:cubicBezTo>
                <a:close/>
                <a:moveTo>
                  <a:pt x="668" y="268"/>
                </a:moveTo>
                <a:cubicBezTo>
                  <a:pt x="669" y="268"/>
                  <a:pt x="673" y="266"/>
                  <a:pt x="673" y="267"/>
                </a:cubicBezTo>
                <a:cubicBezTo>
                  <a:pt x="673" y="267"/>
                  <a:pt x="669" y="269"/>
                  <a:pt x="668" y="268"/>
                </a:cubicBezTo>
                <a:close/>
                <a:moveTo>
                  <a:pt x="681" y="267"/>
                </a:moveTo>
                <a:cubicBezTo>
                  <a:pt x="681" y="268"/>
                  <a:pt x="680" y="268"/>
                  <a:pt x="679" y="268"/>
                </a:cubicBezTo>
                <a:cubicBezTo>
                  <a:pt x="680" y="267"/>
                  <a:pt x="681" y="267"/>
                  <a:pt x="681" y="267"/>
                </a:cubicBezTo>
                <a:close/>
                <a:moveTo>
                  <a:pt x="683" y="270"/>
                </a:moveTo>
                <a:cubicBezTo>
                  <a:pt x="682" y="270"/>
                  <a:pt x="681" y="270"/>
                  <a:pt x="680" y="270"/>
                </a:cubicBezTo>
                <a:cubicBezTo>
                  <a:pt x="681" y="269"/>
                  <a:pt x="683" y="269"/>
                  <a:pt x="683" y="270"/>
                </a:cubicBezTo>
                <a:close/>
                <a:moveTo>
                  <a:pt x="682" y="298"/>
                </a:moveTo>
                <a:cubicBezTo>
                  <a:pt x="681" y="298"/>
                  <a:pt x="683" y="299"/>
                  <a:pt x="682" y="298"/>
                </a:cubicBezTo>
                <a:close/>
                <a:moveTo>
                  <a:pt x="688" y="286"/>
                </a:moveTo>
                <a:cubicBezTo>
                  <a:pt x="688" y="284"/>
                  <a:pt x="688" y="286"/>
                  <a:pt x="688" y="286"/>
                </a:cubicBezTo>
                <a:close/>
                <a:moveTo>
                  <a:pt x="690" y="279"/>
                </a:moveTo>
                <a:cubicBezTo>
                  <a:pt x="689" y="278"/>
                  <a:pt x="691" y="280"/>
                  <a:pt x="690" y="279"/>
                </a:cubicBezTo>
                <a:close/>
                <a:moveTo>
                  <a:pt x="695" y="274"/>
                </a:moveTo>
                <a:cubicBezTo>
                  <a:pt x="695" y="273"/>
                  <a:pt x="696" y="274"/>
                  <a:pt x="695" y="274"/>
                </a:cubicBezTo>
                <a:close/>
                <a:moveTo>
                  <a:pt x="670" y="367"/>
                </a:moveTo>
                <a:cubicBezTo>
                  <a:pt x="670" y="367"/>
                  <a:pt x="671" y="366"/>
                  <a:pt x="670" y="367"/>
                </a:cubicBezTo>
                <a:close/>
                <a:moveTo>
                  <a:pt x="671" y="363"/>
                </a:moveTo>
                <a:cubicBezTo>
                  <a:pt x="670" y="362"/>
                  <a:pt x="672" y="363"/>
                  <a:pt x="671" y="363"/>
                </a:cubicBezTo>
                <a:close/>
                <a:moveTo>
                  <a:pt x="675" y="366"/>
                </a:moveTo>
                <a:cubicBezTo>
                  <a:pt x="674" y="365"/>
                  <a:pt x="676" y="366"/>
                  <a:pt x="675" y="366"/>
                </a:cubicBezTo>
                <a:close/>
                <a:moveTo>
                  <a:pt x="675" y="367"/>
                </a:moveTo>
                <a:cubicBezTo>
                  <a:pt x="675" y="367"/>
                  <a:pt x="676" y="367"/>
                  <a:pt x="675" y="367"/>
                </a:cubicBezTo>
                <a:close/>
                <a:moveTo>
                  <a:pt x="672" y="355"/>
                </a:moveTo>
                <a:cubicBezTo>
                  <a:pt x="671" y="354"/>
                  <a:pt x="673" y="356"/>
                  <a:pt x="672" y="355"/>
                </a:cubicBezTo>
                <a:close/>
                <a:moveTo>
                  <a:pt x="679" y="330"/>
                </a:moveTo>
                <a:cubicBezTo>
                  <a:pt x="678" y="329"/>
                  <a:pt x="680" y="330"/>
                  <a:pt x="679" y="330"/>
                </a:cubicBezTo>
                <a:close/>
                <a:moveTo>
                  <a:pt x="675" y="336"/>
                </a:moveTo>
                <a:cubicBezTo>
                  <a:pt x="674" y="336"/>
                  <a:pt x="676" y="336"/>
                  <a:pt x="675" y="336"/>
                </a:cubicBezTo>
                <a:close/>
                <a:moveTo>
                  <a:pt x="674" y="361"/>
                </a:moveTo>
                <a:cubicBezTo>
                  <a:pt x="672" y="361"/>
                  <a:pt x="675" y="362"/>
                  <a:pt x="674" y="361"/>
                </a:cubicBezTo>
                <a:close/>
                <a:moveTo>
                  <a:pt x="673" y="352"/>
                </a:moveTo>
                <a:cubicBezTo>
                  <a:pt x="672" y="351"/>
                  <a:pt x="675" y="352"/>
                  <a:pt x="673" y="352"/>
                </a:cubicBezTo>
                <a:close/>
                <a:moveTo>
                  <a:pt x="674" y="351"/>
                </a:moveTo>
                <a:cubicBezTo>
                  <a:pt x="673" y="350"/>
                  <a:pt x="674" y="349"/>
                  <a:pt x="674" y="349"/>
                </a:cubicBezTo>
                <a:cubicBezTo>
                  <a:pt x="675" y="349"/>
                  <a:pt x="674" y="351"/>
                  <a:pt x="674" y="351"/>
                </a:cubicBezTo>
                <a:close/>
                <a:moveTo>
                  <a:pt x="674" y="358"/>
                </a:moveTo>
                <a:cubicBezTo>
                  <a:pt x="674" y="358"/>
                  <a:pt x="675" y="358"/>
                  <a:pt x="674" y="358"/>
                </a:cubicBezTo>
                <a:close/>
                <a:moveTo>
                  <a:pt x="674" y="348"/>
                </a:moveTo>
                <a:cubicBezTo>
                  <a:pt x="673" y="348"/>
                  <a:pt x="676" y="343"/>
                  <a:pt x="675" y="343"/>
                </a:cubicBezTo>
                <a:cubicBezTo>
                  <a:pt x="673" y="342"/>
                  <a:pt x="676" y="342"/>
                  <a:pt x="676" y="342"/>
                </a:cubicBezTo>
                <a:cubicBezTo>
                  <a:pt x="676" y="342"/>
                  <a:pt x="676" y="346"/>
                  <a:pt x="677" y="345"/>
                </a:cubicBezTo>
                <a:cubicBezTo>
                  <a:pt x="676" y="345"/>
                  <a:pt x="674" y="348"/>
                  <a:pt x="674" y="348"/>
                </a:cubicBezTo>
                <a:close/>
                <a:moveTo>
                  <a:pt x="677" y="334"/>
                </a:moveTo>
                <a:cubicBezTo>
                  <a:pt x="675" y="333"/>
                  <a:pt x="678" y="334"/>
                  <a:pt x="677" y="334"/>
                </a:cubicBezTo>
                <a:close/>
                <a:moveTo>
                  <a:pt x="677" y="329"/>
                </a:moveTo>
                <a:cubicBezTo>
                  <a:pt x="676" y="329"/>
                  <a:pt x="679" y="329"/>
                  <a:pt x="677" y="329"/>
                </a:cubicBezTo>
                <a:close/>
                <a:moveTo>
                  <a:pt x="678" y="343"/>
                </a:moveTo>
                <a:cubicBezTo>
                  <a:pt x="678" y="343"/>
                  <a:pt x="679" y="343"/>
                  <a:pt x="678" y="343"/>
                </a:cubicBezTo>
                <a:close/>
                <a:moveTo>
                  <a:pt x="679" y="327"/>
                </a:moveTo>
                <a:cubicBezTo>
                  <a:pt x="678" y="327"/>
                  <a:pt x="680" y="327"/>
                  <a:pt x="679" y="327"/>
                </a:cubicBezTo>
                <a:close/>
                <a:moveTo>
                  <a:pt x="679" y="339"/>
                </a:moveTo>
                <a:cubicBezTo>
                  <a:pt x="678" y="339"/>
                  <a:pt x="680" y="337"/>
                  <a:pt x="680" y="337"/>
                </a:cubicBezTo>
                <a:cubicBezTo>
                  <a:pt x="680" y="338"/>
                  <a:pt x="680" y="339"/>
                  <a:pt x="679" y="339"/>
                </a:cubicBezTo>
                <a:close/>
                <a:moveTo>
                  <a:pt x="680" y="332"/>
                </a:moveTo>
                <a:cubicBezTo>
                  <a:pt x="678" y="332"/>
                  <a:pt x="681" y="332"/>
                  <a:pt x="680" y="332"/>
                </a:cubicBezTo>
                <a:close/>
                <a:moveTo>
                  <a:pt x="681" y="323"/>
                </a:moveTo>
                <a:cubicBezTo>
                  <a:pt x="680" y="323"/>
                  <a:pt x="682" y="324"/>
                  <a:pt x="681" y="323"/>
                </a:cubicBezTo>
                <a:close/>
                <a:moveTo>
                  <a:pt x="681" y="318"/>
                </a:moveTo>
                <a:cubicBezTo>
                  <a:pt x="680" y="318"/>
                  <a:pt x="682" y="319"/>
                  <a:pt x="681" y="318"/>
                </a:cubicBezTo>
                <a:close/>
                <a:moveTo>
                  <a:pt x="683" y="318"/>
                </a:moveTo>
                <a:cubicBezTo>
                  <a:pt x="682" y="318"/>
                  <a:pt x="683" y="318"/>
                  <a:pt x="683" y="318"/>
                </a:cubicBezTo>
                <a:close/>
                <a:moveTo>
                  <a:pt x="683" y="321"/>
                </a:moveTo>
                <a:cubicBezTo>
                  <a:pt x="682" y="320"/>
                  <a:pt x="684" y="321"/>
                  <a:pt x="683" y="321"/>
                </a:cubicBezTo>
                <a:close/>
                <a:moveTo>
                  <a:pt x="684" y="322"/>
                </a:moveTo>
                <a:cubicBezTo>
                  <a:pt x="683" y="321"/>
                  <a:pt x="685" y="323"/>
                  <a:pt x="684" y="322"/>
                </a:cubicBezTo>
                <a:close/>
                <a:moveTo>
                  <a:pt x="684" y="321"/>
                </a:moveTo>
                <a:cubicBezTo>
                  <a:pt x="683" y="321"/>
                  <a:pt x="686" y="322"/>
                  <a:pt x="684" y="321"/>
                </a:cubicBezTo>
                <a:close/>
                <a:moveTo>
                  <a:pt x="698" y="268"/>
                </a:moveTo>
                <a:cubicBezTo>
                  <a:pt x="698" y="268"/>
                  <a:pt x="698" y="268"/>
                  <a:pt x="698" y="268"/>
                </a:cubicBezTo>
                <a:cubicBezTo>
                  <a:pt x="698" y="268"/>
                  <a:pt x="698" y="268"/>
                  <a:pt x="698" y="268"/>
                </a:cubicBezTo>
                <a:close/>
                <a:moveTo>
                  <a:pt x="696" y="272"/>
                </a:moveTo>
                <a:cubicBezTo>
                  <a:pt x="695" y="272"/>
                  <a:pt x="697" y="273"/>
                  <a:pt x="696" y="272"/>
                </a:cubicBezTo>
                <a:close/>
                <a:moveTo>
                  <a:pt x="699" y="271"/>
                </a:moveTo>
                <a:cubicBezTo>
                  <a:pt x="698" y="272"/>
                  <a:pt x="698" y="273"/>
                  <a:pt x="697" y="274"/>
                </a:cubicBezTo>
                <a:cubicBezTo>
                  <a:pt x="697" y="273"/>
                  <a:pt x="696" y="271"/>
                  <a:pt x="696" y="270"/>
                </a:cubicBezTo>
                <a:cubicBezTo>
                  <a:pt x="696" y="270"/>
                  <a:pt x="697" y="270"/>
                  <a:pt x="698" y="269"/>
                </a:cubicBezTo>
                <a:cubicBezTo>
                  <a:pt x="698" y="269"/>
                  <a:pt x="699" y="268"/>
                  <a:pt x="699" y="267"/>
                </a:cubicBezTo>
                <a:cubicBezTo>
                  <a:pt x="701" y="267"/>
                  <a:pt x="702" y="266"/>
                  <a:pt x="703" y="266"/>
                </a:cubicBezTo>
                <a:cubicBezTo>
                  <a:pt x="701" y="268"/>
                  <a:pt x="700" y="270"/>
                  <a:pt x="699" y="271"/>
                </a:cubicBezTo>
                <a:close/>
                <a:moveTo>
                  <a:pt x="706" y="262"/>
                </a:moveTo>
                <a:cubicBezTo>
                  <a:pt x="705" y="263"/>
                  <a:pt x="703" y="264"/>
                  <a:pt x="702" y="264"/>
                </a:cubicBezTo>
                <a:cubicBezTo>
                  <a:pt x="702" y="264"/>
                  <a:pt x="702" y="264"/>
                  <a:pt x="702" y="264"/>
                </a:cubicBezTo>
                <a:cubicBezTo>
                  <a:pt x="702" y="264"/>
                  <a:pt x="701" y="264"/>
                  <a:pt x="700" y="265"/>
                </a:cubicBezTo>
                <a:cubicBezTo>
                  <a:pt x="700" y="265"/>
                  <a:pt x="700" y="265"/>
                  <a:pt x="700" y="265"/>
                </a:cubicBezTo>
                <a:cubicBezTo>
                  <a:pt x="700" y="265"/>
                  <a:pt x="700" y="264"/>
                  <a:pt x="700" y="264"/>
                </a:cubicBezTo>
                <a:cubicBezTo>
                  <a:pt x="701" y="263"/>
                  <a:pt x="701" y="263"/>
                  <a:pt x="702" y="263"/>
                </a:cubicBezTo>
                <a:cubicBezTo>
                  <a:pt x="703" y="262"/>
                  <a:pt x="705" y="262"/>
                  <a:pt x="707" y="261"/>
                </a:cubicBezTo>
                <a:cubicBezTo>
                  <a:pt x="707" y="261"/>
                  <a:pt x="706" y="262"/>
                  <a:pt x="706" y="262"/>
                </a:cubicBezTo>
                <a:close/>
                <a:moveTo>
                  <a:pt x="715" y="248"/>
                </a:moveTo>
                <a:cubicBezTo>
                  <a:pt x="715" y="248"/>
                  <a:pt x="716" y="248"/>
                  <a:pt x="715" y="248"/>
                </a:cubicBezTo>
                <a:close/>
                <a:moveTo>
                  <a:pt x="694" y="303"/>
                </a:moveTo>
                <a:cubicBezTo>
                  <a:pt x="693" y="303"/>
                  <a:pt x="697" y="303"/>
                  <a:pt x="694" y="303"/>
                </a:cubicBezTo>
                <a:close/>
                <a:moveTo>
                  <a:pt x="694" y="307"/>
                </a:moveTo>
                <a:cubicBezTo>
                  <a:pt x="694" y="307"/>
                  <a:pt x="695" y="307"/>
                  <a:pt x="694" y="307"/>
                </a:cubicBezTo>
                <a:close/>
                <a:moveTo>
                  <a:pt x="698" y="293"/>
                </a:moveTo>
                <a:cubicBezTo>
                  <a:pt x="698" y="293"/>
                  <a:pt x="699" y="292"/>
                  <a:pt x="700" y="292"/>
                </a:cubicBezTo>
                <a:cubicBezTo>
                  <a:pt x="700" y="292"/>
                  <a:pt x="698" y="295"/>
                  <a:pt x="698" y="293"/>
                </a:cubicBezTo>
                <a:close/>
                <a:moveTo>
                  <a:pt x="702" y="286"/>
                </a:moveTo>
                <a:cubicBezTo>
                  <a:pt x="702" y="286"/>
                  <a:pt x="703" y="286"/>
                  <a:pt x="702" y="286"/>
                </a:cubicBezTo>
                <a:close/>
                <a:moveTo>
                  <a:pt x="704" y="282"/>
                </a:moveTo>
                <a:cubicBezTo>
                  <a:pt x="704" y="281"/>
                  <a:pt x="705" y="282"/>
                  <a:pt x="704" y="282"/>
                </a:cubicBezTo>
                <a:close/>
                <a:moveTo>
                  <a:pt x="722" y="233"/>
                </a:moveTo>
                <a:cubicBezTo>
                  <a:pt x="724" y="233"/>
                  <a:pt x="721" y="234"/>
                  <a:pt x="722" y="233"/>
                </a:cubicBezTo>
                <a:close/>
                <a:moveTo>
                  <a:pt x="723" y="235"/>
                </a:moveTo>
                <a:cubicBezTo>
                  <a:pt x="723" y="235"/>
                  <a:pt x="723" y="235"/>
                  <a:pt x="723" y="235"/>
                </a:cubicBezTo>
                <a:cubicBezTo>
                  <a:pt x="723" y="235"/>
                  <a:pt x="723" y="235"/>
                  <a:pt x="723" y="235"/>
                </a:cubicBezTo>
                <a:cubicBezTo>
                  <a:pt x="723" y="235"/>
                  <a:pt x="723" y="235"/>
                  <a:pt x="723" y="235"/>
                </a:cubicBezTo>
                <a:close/>
                <a:moveTo>
                  <a:pt x="725" y="250"/>
                </a:moveTo>
                <a:cubicBezTo>
                  <a:pt x="725" y="249"/>
                  <a:pt x="725" y="249"/>
                  <a:pt x="725" y="249"/>
                </a:cubicBezTo>
                <a:cubicBezTo>
                  <a:pt x="726" y="249"/>
                  <a:pt x="726" y="249"/>
                  <a:pt x="726" y="249"/>
                </a:cubicBezTo>
                <a:cubicBezTo>
                  <a:pt x="726" y="249"/>
                  <a:pt x="725" y="249"/>
                  <a:pt x="725" y="250"/>
                </a:cubicBezTo>
                <a:close/>
                <a:moveTo>
                  <a:pt x="737" y="234"/>
                </a:moveTo>
                <a:cubicBezTo>
                  <a:pt x="737" y="233"/>
                  <a:pt x="736" y="235"/>
                  <a:pt x="737" y="234"/>
                </a:cubicBezTo>
                <a:close/>
                <a:moveTo>
                  <a:pt x="738" y="234"/>
                </a:moveTo>
                <a:cubicBezTo>
                  <a:pt x="738" y="232"/>
                  <a:pt x="737" y="235"/>
                  <a:pt x="738" y="234"/>
                </a:cubicBezTo>
                <a:close/>
                <a:moveTo>
                  <a:pt x="698" y="269"/>
                </a:moveTo>
                <a:cubicBezTo>
                  <a:pt x="698" y="269"/>
                  <a:pt x="698" y="269"/>
                  <a:pt x="698" y="269"/>
                </a:cubicBezTo>
                <a:cubicBezTo>
                  <a:pt x="699" y="270"/>
                  <a:pt x="698" y="269"/>
                  <a:pt x="698" y="269"/>
                </a:cubicBezTo>
                <a:close/>
                <a:moveTo>
                  <a:pt x="689" y="219"/>
                </a:moveTo>
                <a:cubicBezTo>
                  <a:pt x="689" y="219"/>
                  <a:pt x="689" y="219"/>
                  <a:pt x="689" y="219"/>
                </a:cubicBezTo>
                <a:cubicBezTo>
                  <a:pt x="689" y="219"/>
                  <a:pt x="689" y="219"/>
                  <a:pt x="689" y="219"/>
                </a:cubicBezTo>
                <a:close/>
                <a:moveTo>
                  <a:pt x="672" y="277"/>
                </a:moveTo>
                <a:cubicBezTo>
                  <a:pt x="672" y="278"/>
                  <a:pt x="677" y="276"/>
                  <a:pt x="677" y="276"/>
                </a:cubicBezTo>
                <a:cubicBezTo>
                  <a:pt x="676" y="275"/>
                  <a:pt x="671" y="276"/>
                  <a:pt x="672" y="277"/>
                </a:cubicBezTo>
                <a:close/>
                <a:moveTo>
                  <a:pt x="674" y="325"/>
                </a:moveTo>
                <a:cubicBezTo>
                  <a:pt x="674" y="325"/>
                  <a:pt x="673" y="325"/>
                  <a:pt x="674" y="325"/>
                </a:cubicBezTo>
                <a:close/>
                <a:moveTo>
                  <a:pt x="677" y="312"/>
                </a:moveTo>
                <a:cubicBezTo>
                  <a:pt x="676" y="312"/>
                  <a:pt x="678" y="312"/>
                  <a:pt x="677" y="312"/>
                </a:cubicBezTo>
                <a:close/>
                <a:moveTo>
                  <a:pt x="669" y="224"/>
                </a:moveTo>
                <a:cubicBezTo>
                  <a:pt x="669" y="224"/>
                  <a:pt x="669" y="224"/>
                  <a:pt x="669" y="224"/>
                </a:cubicBezTo>
                <a:cubicBezTo>
                  <a:pt x="669" y="223"/>
                  <a:pt x="669" y="223"/>
                  <a:pt x="669" y="224"/>
                </a:cubicBezTo>
                <a:close/>
                <a:moveTo>
                  <a:pt x="683" y="232"/>
                </a:moveTo>
                <a:cubicBezTo>
                  <a:pt x="683" y="232"/>
                  <a:pt x="683" y="231"/>
                  <a:pt x="683" y="231"/>
                </a:cubicBezTo>
                <a:cubicBezTo>
                  <a:pt x="683" y="231"/>
                  <a:pt x="683" y="232"/>
                  <a:pt x="683" y="232"/>
                </a:cubicBezTo>
                <a:close/>
                <a:moveTo>
                  <a:pt x="675" y="227"/>
                </a:moveTo>
                <a:cubicBezTo>
                  <a:pt x="675" y="227"/>
                  <a:pt x="675" y="227"/>
                  <a:pt x="675" y="227"/>
                </a:cubicBezTo>
                <a:cubicBezTo>
                  <a:pt x="675" y="227"/>
                  <a:pt x="675" y="227"/>
                  <a:pt x="675" y="227"/>
                </a:cubicBezTo>
                <a:close/>
                <a:moveTo>
                  <a:pt x="674" y="226"/>
                </a:moveTo>
                <a:cubicBezTo>
                  <a:pt x="674" y="226"/>
                  <a:pt x="674" y="226"/>
                  <a:pt x="674" y="226"/>
                </a:cubicBezTo>
                <a:cubicBezTo>
                  <a:pt x="674" y="226"/>
                  <a:pt x="674" y="226"/>
                  <a:pt x="674" y="226"/>
                </a:cubicBezTo>
                <a:cubicBezTo>
                  <a:pt x="674" y="226"/>
                  <a:pt x="674" y="226"/>
                  <a:pt x="674" y="226"/>
                </a:cubicBezTo>
                <a:close/>
                <a:moveTo>
                  <a:pt x="686" y="233"/>
                </a:moveTo>
                <a:cubicBezTo>
                  <a:pt x="686" y="233"/>
                  <a:pt x="686" y="233"/>
                  <a:pt x="686" y="233"/>
                </a:cubicBezTo>
                <a:cubicBezTo>
                  <a:pt x="686" y="233"/>
                  <a:pt x="686" y="233"/>
                  <a:pt x="686" y="233"/>
                </a:cubicBezTo>
                <a:cubicBezTo>
                  <a:pt x="686" y="233"/>
                  <a:pt x="686" y="233"/>
                  <a:pt x="686" y="233"/>
                </a:cubicBezTo>
                <a:close/>
                <a:moveTo>
                  <a:pt x="698" y="226"/>
                </a:moveTo>
                <a:cubicBezTo>
                  <a:pt x="699" y="226"/>
                  <a:pt x="698" y="226"/>
                  <a:pt x="698" y="226"/>
                </a:cubicBezTo>
                <a:cubicBezTo>
                  <a:pt x="698" y="226"/>
                  <a:pt x="698" y="226"/>
                  <a:pt x="698" y="226"/>
                </a:cubicBezTo>
                <a:cubicBezTo>
                  <a:pt x="698" y="226"/>
                  <a:pt x="698" y="226"/>
                  <a:pt x="698" y="226"/>
                </a:cubicBezTo>
                <a:close/>
                <a:moveTo>
                  <a:pt x="697" y="226"/>
                </a:moveTo>
                <a:cubicBezTo>
                  <a:pt x="696" y="227"/>
                  <a:pt x="697" y="226"/>
                  <a:pt x="698" y="226"/>
                </a:cubicBezTo>
                <a:cubicBezTo>
                  <a:pt x="698" y="226"/>
                  <a:pt x="697" y="225"/>
                  <a:pt x="697" y="226"/>
                </a:cubicBezTo>
                <a:close/>
                <a:moveTo>
                  <a:pt x="684" y="218"/>
                </a:moveTo>
                <a:cubicBezTo>
                  <a:pt x="684" y="218"/>
                  <a:pt x="684" y="218"/>
                  <a:pt x="684" y="218"/>
                </a:cubicBezTo>
                <a:cubicBezTo>
                  <a:pt x="685" y="218"/>
                  <a:pt x="685" y="218"/>
                  <a:pt x="684" y="2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2441693" y="3796805"/>
            <a:ext cx="1968500" cy="1287463"/>
          </a:xfrm>
          <a:custGeom>
            <a:avLst/>
            <a:gdLst>
              <a:gd name="T0" fmla="*/ 494 w 524"/>
              <a:gd name="T1" fmla="*/ 71 h 342"/>
              <a:gd name="T2" fmla="*/ 326 w 524"/>
              <a:gd name="T3" fmla="*/ 250 h 342"/>
              <a:gd name="T4" fmla="*/ 284 w 524"/>
              <a:gd name="T5" fmla="*/ 268 h 342"/>
              <a:gd name="T6" fmla="*/ 268 w 524"/>
              <a:gd name="T7" fmla="*/ 275 h 342"/>
              <a:gd name="T8" fmla="*/ 168 w 524"/>
              <a:gd name="T9" fmla="*/ 311 h 342"/>
              <a:gd name="T10" fmla="*/ 196 w 524"/>
              <a:gd name="T11" fmla="*/ 293 h 342"/>
              <a:gd name="T12" fmla="*/ 511 w 524"/>
              <a:gd name="T13" fmla="*/ 10 h 342"/>
              <a:gd name="T14" fmla="*/ 398 w 524"/>
              <a:gd name="T15" fmla="*/ 188 h 342"/>
              <a:gd name="T16" fmla="*/ 353 w 524"/>
              <a:gd name="T17" fmla="*/ 230 h 342"/>
              <a:gd name="T18" fmla="*/ 153 w 524"/>
              <a:gd name="T19" fmla="*/ 300 h 342"/>
              <a:gd name="T20" fmla="*/ 57 w 524"/>
              <a:gd name="T21" fmla="*/ 262 h 342"/>
              <a:gd name="T22" fmla="*/ 48 w 524"/>
              <a:gd name="T23" fmla="*/ 261 h 342"/>
              <a:gd name="T24" fmla="*/ 106 w 524"/>
              <a:gd name="T25" fmla="*/ 233 h 342"/>
              <a:gd name="T26" fmla="*/ 65 w 524"/>
              <a:gd name="T27" fmla="*/ 246 h 342"/>
              <a:gd name="T28" fmla="*/ 20 w 524"/>
              <a:gd name="T29" fmla="*/ 252 h 342"/>
              <a:gd name="T30" fmla="*/ 30 w 524"/>
              <a:gd name="T31" fmla="*/ 303 h 342"/>
              <a:gd name="T32" fmla="*/ 24 w 524"/>
              <a:gd name="T33" fmla="*/ 291 h 342"/>
              <a:gd name="T34" fmla="*/ 58 w 524"/>
              <a:gd name="T35" fmla="*/ 335 h 342"/>
              <a:gd name="T36" fmla="*/ 44 w 524"/>
              <a:gd name="T37" fmla="*/ 305 h 342"/>
              <a:gd name="T38" fmla="*/ 70 w 524"/>
              <a:gd name="T39" fmla="*/ 300 h 342"/>
              <a:gd name="T40" fmla="*/ 71 w 524"/>
              <a:gd name="T41" fmla="*/ 295 h 342"/>
              <a:gd name="T42" fmla="*/ 497 w 524"/>
              <a:gd name="T43" fmla="*/ 63 h 342"/>
              <a:gd name="T44" fmla="*/ 352 w 524"/>
              <a:gd name="T45" fmla="*/ 228 h 342"/>
              <a:gd name="T46" fmla="*/ 67 w 524"/>
              <a:gd name="T47" fmla="*/ 258 h 342"/>
              <a:gd name="T48" fmla="*/ 101 w 524"/>
              <a:gd name="T49" fmla="*/ 243 h 342"/>
              <a:gd name="T50" fmla="*/ 84 w 524"/>
              <a:gd name="T51" fmla="*/ 243 h 342"/>
              <a:gd name="T52" fmla="*/ 71 w 524"/>
              <a:gd name="T53" fmla="*/ 244 h 342"/>
              <a:gd name="T54" fmla="*/ 3 w 524"/>
              <a:gd name="T55" fmla="*/ 266 h 342"/>
              <a:gd name="T56" fmla="*/ 19 w 524"/>
              <a:gd name="T57" fmla="*/ 285 h 342"/>
              <a:gd name="T58" fmla="*/ 23 w 524"/>
              <a:gd name="T59" fmla="*/ 277 h 342"/>
              <a:gd name="T60" fmla="*/ 51 w 524"/>
              <a:gd name="T61" fmla="*/ 333 h 342"/>
              <a:gd name="T62" fmla="*/ 47 w 524"/>
              <a:gd name="T63" fmla="*/ 314 h 342"/>
              <a:gd name="T64" fmla="*/ 45 w 524"/>
              <a:gd name="T65" fmla="*/ 303 h 342"/>
              <a:gd name="T66" fmla="*/ 60 w 524"/>
              <a:gd name="T67" fmla="*/ 286 h 342"/>
              <a:gd name="T68" fmla="*/ 68 w 524"/>
              <a:gd name="T69" fmla="*/ 291 h 342"/>
              <a:gd name="T70" fmla="*/ 116 w 524"/>
              <a:gd name="T71" fmla="*/ 302 h 342"/>
              <a:gd name="T72" fmla="*/ 179 w 524"/>
              <a:gd name="T73" fmla="*/ 302 h 342"/>
              <a:gd name="T74" fmla="*/ 193 w 524"/>
              <a:gd name="T75" fmla="*/ 301 h 342"/>
              <a:gd name="T76" fmla="*/ 222 w 524"/>
              <a:gd name="T77" fmla="*/ 294 h 342"/>
              <a:gd name="T78" fmla="*/ 257 w 524"/>
              <a:gd name="T79" fmla="*/ 283 h 342"/>
              <a:gd name="T80" fmla="*/ 468 w 524"/>
              <a:gd name="T81" fmla="*/ 95 h 342"/>
              <a:gd name="T82" fmla="*/ 411 w 524"/>
              <a:gd name="T83" fmla="*/ 178 h 342"/>
              <a:gd name="T84" fmla="*/ 287 w 524"/>
              <a:gd name="T85" fmla="*/ 281 h 342"/>
              <a:gd name="T86" fmla="*/ 377 w 524"/>
              <a:gd name="T87" fmla="*/ 226 h 342"/>
              <a:gd name="T88" fmla="*/ 382 w 524"/>
              <a:gd name="T89" fmla="*/ 221 h 342"/>
              <a:gd name="T90" fmla="*/ 458 w 524"/>
              <a:gd name="T91" fmla="*/ 131 h 342"/>
              <a:gd name="T92" fmla="*/ 72 w 524"/>
              <a:gd name="T93" fmla="*/ 297 h 342"/>
              <a:gd name="T94" fmla="*/ 55 w 524"/>
              <a:gd name="T95" fmla="*/ 259 h 342"/>
              <a:gd name="T96" fmla="*/ 68 w 524"/>
              <a:gd name="T97" fmla="*/ 244 h 342"/>
              <a:gd name="T98" fmla="*/ 97 w 524"/>
              <a:gd name="T99" fmla="*/ 237 h 342"/>
              <a:gd name="T100" fmla="*/ 94 w 524"/>
              <a:gd name="T101" fmla="*/ 237 h 342"/>
              <a:gd name="T102" fmla="*/ 53 w 524"/>
              <a:gd name="T103" fmla="*/ 259 h 342"/>
              <a:gd name="T104" fmla="*/ 74 w 524"/>
              <a:gd name="T105" fmla="*/ 257 h 342"/>
              <a:gd name="T106" fmla="*/ 61 w 524"/>
              <a:gd name="T107" fmla="*/ 247 h 342"/>
              <a:gd name="T108" fmla="*/ 55 w 524"/>
              <a:gd name="T109" fmla="*/ 329 h 342"/>
              <a:gd name="T110" fmla="*/ 35 w 524"/>
              <a:gd name="T111" fmla="*/ 312 h 342"/>
              <a:gd name="T112" fmla="*/ 46 w 524"/>
              <a:gd name="T113" fmla="*/ 306 h 342"/>
              <a:gd name="T114" fmla="*/ 33 w 524"/>
              <a:gd name="T115" fmla="*/ 304 h 342"/>
              <a:gd name="T116" fmla="*/ 33 w 524"/>
              <a:gd name="T117" fmla="*/ 310 h 342"/>
              <a:gd name="T118" fmla="*/ 38 w 524"/>
              <a:gd name="T119" fmla="*/ 320 h 342"/>
              <a:gd name="T120" fmla="*/ 51 w 524"/>
              <a:gd name="T121" fmla="*/ 312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4" h="342">
                <a:moveTo>
                  <a:pt x="511" y="31"/>
                </a:moveTo>
                <a:cubicBezTo>
                  <a:pt x="510" y="32"/>
                  <a:pt x="510" y="33"/>
                  <a:pt x="509" y="34"/>
                </a:cubicBezTo>
                <a:cubicBezTo>
                  <a:pt x="510" y="33"/>
                  <a:pt x="511" y="32"/>
                  <a:pt x="511" y="31"/>
                </a:cubicBezTo>
                <a:close/>
                <a:moveTo>
                  <a:pt x="497" y="63"/>
                </a:moveTo>
                <a:cubicBezTo>
                  <a:pt x="497" y="63"/>
                  <a:pt x="497" y="63"/>
                  <a:pt x="497" y="63"/>
                </a:cubicBezTo>
                <a:close/>
                <a:moveTo>
                  <a:pt x="508" y="37"/>
                </a:moveTo>
                <a:cubicBezTo>
                  <a:pt x="508" y="38"/>
                  <a:pt x="508" y="39"/>
                  <a:pt x="508" y="37"/>
                </a:cubicBezTo>
                <a:close/>
                <a:moveTo>
                  <a:pt x="282" y="283"/>
                </a:moveTo>
                <a:cubicBezTo>
                  <a:pt x="281" y="283"/>
                  <a:pt x="281" y="283"/>
                  <a:pt x="280" y="284"/>
                </a:cubicBezTo>
                <a:cubicBezTo>
                  <a:pt x="281" y="284"/>
                  <a:pt x="281" y="283"/>
                  <a:pt x="282" y="283"/>
                </a:cubicBezTo>
                <a:close/>
                <a:moveTo>
                  <a:pt x="234" y="300"/>
                </a:moveTo>
                <a:cubicBezTo>
                  <a:pt x="233" y="300"/>
                  <a:pt x="232" y="300"/>
                  <a:pt x="232" y="301"/>
                </a:cubicBezTo>
                <a:cubicBezTo>
                  <a:pt x="233" y="301"/>
                  <a:pt x="233" y="301"/>
                  <a:pt x="234" y="300"/>
                </a:cubicBezTo>
                <a:close/>
                <a:moveTo>
                  <a:pt x="494" y="71"/>
                </a:moveTo>
                <a:cubicBezTo>
                  <a:pt x="493" y="72"/>
                  <a:pt x="493" y="73"/>
                  <a:pt x="493" y="74"/>
                </a:cubicBezTo>
                <a:cubicBezTo>
                  <a:pt x="494" y="73"/>
                  <a:pt x="494" y="72"/>
                  <a:pt x="494" y="71"/>
                </a:cubicBezTo>
                <a:close/>
                <a:moveTo>
                  <a:pt x="348" y="234"/>
                </a:moveTo>
                <a:cubicBezTo>
                  <a:pt x="348" y="234"/>
                  <a:pt x="347" y="234"/>
                  <a:pt x="347" y="234"/>
                </a:cubicBezTo>
                <a:cubicBezTo>
                  <a:pt x="350" y="233"/>
                  <a:pt x="352" y="232"/>
                  <a:pt x="353" y="230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3" y="231"/>
                  <a:pt x="350" y="233"/>
                  <a:pt x="348" y="234"/>
                </a:cubicBezTo>
                <a:close/>
                <a:moveTo>
                  <a:pt x="327" y="249"/>
                </a:moveTo>
                <a:cubicBezTo>
                  <a:pt x="328" y="248"/>
                  <a:pt x="334" y="246"/>
                  <a:pt x="334" y="245"/>
                </a:cubicBezTo>
                <a:cubicBezTo>
                  <a:pt x="333" y="244"/>
                  <a:pt x="328" y="248"/>
                  <a:pt x="327" y="249"/>
                </a:cubicBezTo>
                <a:close/>
                <a:moveTo>
                  <a:pt x="336" y="243"/>
                </a:moveTo>
                <a:cubicBezTo>
                  <a:pt x="336" y="243"/>
                  <a:pt x="340" y="240"/>
                  <a:pt x="340" y="240"/>
                </a:cubicBezTo>
                <a:cubicBezTo>
                  <a:pt x="339" y="240"/>
                  <a:pt x="336" y="242"/>
                  <a:pt x="336" y="243"/>
                </a:cubicBezTo>
                <a:close/>
                <a:moveTo>
                  <a:pt x="383" y="207"/>
                </a:moveTo>
                <a:cubicBezTo>
                  <a:pt x="384" y="206"/>
                  <a:pt x="385" y="205"/>
                  <a:pt x="386" y="204"/>
                </a:cubicBezTo>
                <a:cubicBezTo>
                  <a:pt x="386" y="204"/>
                  <a:pt x="383" y="207"/>
                  <a:pt x="383" y="207"/>
                </a:cubicBezTo>
                <a:close/>
                <a:moveTo>
                  <a:pt x="324" y="251"/>
                </a:moveTo>
                <a:cubicBezTo>
                  <a:pt x="324" y="251"/>
                  <a:pt x="325" y="251"/>
                  <a:pt x="326" y="250"/>
                </a:cubicBezTo>
                <a:cubicBezTo>
                  <a:pt x="327" y="249"/>
                  <a:pt x="324" y="251"/>
                  <a:pt x="324" y="251"/>
                </a:cubicBezTo>
                <a:close/>
                <a:moveTo>
                  <a:pt x="395" y="195"/>
                </a:moveTo>
                <a:cubicBezTo>
                  <a:pt x="395" y="195"/>
                  <a:pt x="393" y="199"/>
                  <a:pt x="395" y="195"/>
                </a:cubicBezTo>
                <a:close/>
                <a:moveTo>
                  <a:pt x="388" y="201"/>
                </a:moveTo>
                <a:cubicBezTo>
                  <a:pt x="388" y="201"/>
                  <a:pt x="391" y="198"/>
                  <a:pt x="391" y="198"/>
                </a:cubicBezTo>
                <a:cubicBezTo>
                  <a:pt x="390" y="199"/>
                  <a:pt x="389" y="200"/>
                  <a:pt x="388" y="201"/>
                </a:cubicBezTo>
                <a:close/>
                <a:moveTo>
                  <a:pt x="519" y="12"/>
                </a:moveTo>
                <a:cubicBezTo>
                  <a:pt x="519" y="13"/>
                  <a:pt x="519" y="13"/>
                  <a:pt x="519" y="13"/>
                </a:cubicBezTo>
                <a:cubicBezTo>
                  <a:pt x="519" y="13"/>
                  <a:pt x="519" y="13"/>
                  <a:pt x="519" y="12"/>
                </a:cubicBezTo>
                <a:close/>
                <a:moveTo>
                  <a:pt x="230" y="299"/>
                </a:moveTo>
                <a:cubicBezTo>
                  <a:pt x="232" y="299"/>
                  <a:pt x="233" y="299"/>
                  <a:pt x="234" y="298"/>
                </a:cubicBezTo>
                <a:cubicBezTo>
                  <a:pt x="233" y="298"/>
                  <a:pt x="231" y="298"/>
                  <a:pt x="230" y="299"/>
                </a:cubicBezTo>
                <a:close/>
                <a:moveTo>
                  <a:pt x="343" y="238"/>
                </a:moveTo>
                <a:cubicBezTo>
                  <a:pt x="343" y="238"/>
                  <a:pt x="345" y="236"/>
                  <a:pt x="347" y="234"/>
                </a:cubicBezTo>
                <a:cubicBezTo>
                  <a:pt x="345" y="236"/>
                  <a:pt x="343" y="237"/>
                  <a:pt x="343" y="238"/>
                </a:cubicBezTo>
                <a:close/>
                <a:moveTo>
                  <a:pt x="284" y="268"/>
                </a:moveTo>
                <a:cubicBezTo>
                  <a:pt x="283" y="267"/>
                  <a:pt x="282" y="268"/>
                  <a:pt x="281" y="268"/>
                </a:cubicBezTo>
                <a:cubicBezTo>
                  <a:pt x="280" y="269"/>
                  <a:pt x="279" y="269"/>
                  <a:pt x="277" y="270"/>
                </a:cubicBezTo>
                <a:cubicBezTo>
                  <a:pt x="278" y="271"/>
                  <a:pt x="284" y="269"/>
                  <a:pt x="284" y="268"/>
                </a:cubicBezTo>
                <a:close/>
                <a:moveTo>
                  <a:pt x="261" y="276"/>
                </a:moveTo>
                <a:cubicBezTo>
                  <a:pt x="262" y="276"/>
                  <a:pt x="262" y="276"/>
                  <a:pt x="263" y="276"/>
                </a:cubicBezTo>
                <a:cubicBezTo>
                  <a:pt x="262" y="276"/>
                  <a:pt x="261" y="276"/>
                  <a:pt x="261" y="276"/>
                </a:cubicBezTo>
                <a:close/>
                <a:moveTo>
                  <a:pt x="209" y="295"/>
                </a:moveTo>
                <a:cubicBezTo>
                  <a:pt x="208" y="294"/>
                  <a:pt x="208" y="295"/>
                  <a:pt x="207" y="295"/>
                </a:cubicBezTo>
                <a:cubicBezTo>
                  <a:pt x="208" y="295"/>
                  <a:pt x="209" y="295"/>
                  <a:pt x="209" y="295"/>
                </a:cubicBezTo>
                <a:close/>
                <a:moveTo>
                  <a:pt x="273" y="272"/>
                </a:moveTo>
                <a:cubicBezTo>
                  <a:pt x="273" y="272"/>
                  <a:pt x="271" y="272"/>
                  <a:pt x="273" y="272"/>
                </a:cubicBezTo>
                <a:close/>
                <a:moveTo>
                  <a:pt x="250" y="280"/>
                </a:moveTo>
                <a:cubicBezTo>
                  <a:pt x="249" y="280"/>
                  <a:pt x="249" y="280"/>
                  <a:pt x="248" y="280"/>
                </a:cubicBezTo>
                <a:cubicBezTo>
                  <a:pt x="248" y="281"/>
                  <a:pt x="250" y="280"/>
                  <a:pt x="250" y="280"/>
                </a:cubicBezTo>
                <a:close/>
                <a:moveTo>
                  <a:pt x="280" y="270"/>
                </a:moveTo>
                <a:cubicBezTo>
                  <a:pt x="278" y="270"/>
                  <a:pt x="268" y="275"/>
                  <a:pt x="268" y="275"/>
                </a:cubicBezTo>
                <a:cubicBezTo>
                  <a:pt x="269" y="276"/>
                  <a:pt x="281" y="271"/>
                  <a:pt x="280" y="270"/>
                </a:cubicBezTo>
                <a:close/>
                <a:moveTo>
                  <a:pt x="228" y="302"/>
                </a:moveTo>
                <a:cubicBezTo>
                  <a:pt x="229" y="302"/>
                  <a:pt x="232" y="301"/>
                  <a:pt x="229" y="301"/>
                </a:cubicBezTo>
                <a:cubicBezTo>
                  <a:pt x="229" y="301"/>
                  <a:pt x="226" y="302"/>
                  <a:pt x="228" y="302"/>
                </a:cubicBezTo>
                <a:close/>
                <a:moveTo>
                  <a:pt x="404" y="181"/>
                </a:moveTo>
                <a:cubicBezTo>
                  <a:pt x="403" y="181"/>
                  <a:pt x="404" y="182"/>
                  <a:pt x="404" y="181"/>
                </a:cubicBezTo>
                <a:close/>
                <a:moveTo>
                  <a:pt x="297" y="262"/>
                </a:moveTo>
                <a:cubicBezTo>
                  <a:pt x="298" y="262"/>
                  <a:pt x="298" y="262"/>
                  <a:pt x="299" y="261"/>
                </a:cubicBezTo>
                <a:cubicBezTo>
                  <a:pt x="298" y="261"/>
                  <a:pt x="297" y="262"/>
                  <a:pt x="297" y="262"/>
                </a:cubicBezTo>
                <a:close/>
                <a:moveTo>
                  <a:pt x="275" y="271"/>
                </a:moveTo>
                <a:cubicBezTo>
                  <a:pt x="272" y="272"/>
                  <a:pt x="278" y="270"/>
                  <a:pt x="275" y="271"/>
                </a:cubicBezTo>
                <a:close/>
                <a:moveTo>
                  <a:pt x="165" y="309"/>
                </a:moveTo>
                <a:cubicBezTo>
                  <a:pt x="152" y="310"/>
                  <a:pt x="139" y="309"/>
                  <a:pt x="126" y="309"/>
                </a:cubicBezTo>
                <a:cubicBezTo>
                  <a:pt x="126" y="309"/>
                  <a:pt x="127" y="310"/>
                  <a:pt x="128" y="311"/>
                </a:cubicBezTo>
                <a:cubicBezTo>
                  <a:pt x="133" y="312"/>
                  <a:pt x="139" y="311"/>
                  <a:pt x="143" y="311"/>
                </a:cubicBezTo>
                <a:cubicBezTo>
                  <a:pt x="150" y="311"/>
                  <a:pt x="161" y="313"/>
                  <a:pt x="168" y="311"/>
                </a:cubicBezTo>
                <a:cubicBezTo>
                  <a:pt x="171" y="309"/>
                  <a:pt x="182" y="308"/>
                  <a:pt x="186" y="309"/>
                </a:cubicBezTo>
                <a:cubicBezTo>
                  <a:pt x="190" y="310"/>
                  <a:pt x="197" y="305"/>
                  <a:pt x="201" y="307"/>
                </a:cubicBezTo>
                <a:cubicBezTo>
                  <a:pt x="202" y="308"/>
                  <a:pt x="210" y="305"/>
                  <a:pt x="207" y="305"/>
                </a:cubicBezTo>
                <a:cubicBezTo>
                  <a:pt x="194" y="304"/>
                  <a:pt x="179" y="309"/>
                  <a:pt x="165" y="309"/>
                </a:cubicBezTo>
                <a:close/>
                <a:moveTo>
                  <a:pt x="160" y="311"/>
                </a:moveTo>
                <a:cubicBezTo>
                  <a:pt x="160" y="310"/>
                  <a:pt x="160" y="312"/>
                  <a:pt x="160" y="311"/>
                </a:cubicBezTo>
                <a:close/>
                <a:moveTo>
                  <a:pt x="204" y="304"/>
                </a:moveTo>
                <a:cubicBezTo>
                  <a:pt x="205" y="304"/>
                  <a:pt x="206" y="304"/>
                  <a:pt x="206" y="304"/>
                </a:cubicBezTo>
                <a:cubicBezTo>
                  <a:pt x="205" y="303"/>
                  <a:pt x="205" y="304"/>
                  <a:pt x="204" y="304"/>
                </a:cubicBezTo>
                <a:close/>
                <a:moveTo>
                  <a:pt x="521" y="8"/>
                </a:moveTo>
                <a:cubicBezTo>
                  <a:pt x="520" y="9"/>
                  <a:pt x="520" y="11"/>
                  <a:pt x="519" y="12"/>
                </a:cubicBezTo>
                <a:cubicBezTo>
                  <a:pt x="520" y="11"/>
                  <a:pt x="520" y="10"/>
                  <a:pt x="521" y="10"/>
                </a:cubicBezTo>
                <a:cubicBezTo>
                  <a:pt x="520" y="11"/>
                  <a:pt x="520" y="11"/>
                  <a:pt x="520" y="12"/>
                </a:cubicBezTo>
                <a:cubicBezTo>
                  <a:pt x="520" y="12"/>
                  <a:pt x="524" y="6"/>
                  <a:pt x="521" y="8"/>
                </a:cubicBezTo>
                <a:close/>
                <a:moveTo>
                  <a:pt x="196" y="293"/>
                </a:moveTo>
                <a:cubicBezTo>
                  <a:pt x="195" y="292"/>
                  <a:pt x="196" y="294"/>
                  <a:pt x="196" y="293"/>
                </a:cubicBezTo>
                <a:close/>
                <a:moveTo>
                  <a:pt x="206" y="290"/>
                </a:moveTo>
                <a:cubicBezTo>
                  <a:pt x="206" y="290"/>
                  <a:pt x="202" y="291"/>
                  <a:pt x="201" y="291"/>
                </a:cubicBezTo>
                <a:cubicBezTo>
                  <a:pt x="202" y="291"/>
                  <a:pt x="206" y="291"/>
                  <a:pt x="206" y="290"/>
                </a:cubicBezTo>
                <a:close/>
                <a:moveTo>
                  <a:pt x="46" y="275"/>
                </a:moveTo>
                <a:cubicBezTo>
                  <a:pt x="46" y="276"/>
                  <a:pt x="49" y="278"/>
                  <a:pt x="50" y="277"/>
                </a:cubicBezTo>
                <a:cubicBezTo>
                  <a:pt x="50" y="276"/>
                  <a:pt x="46" y="275"/>
                  <a:pt x="46" y="275"/>
                </a:cubicBezTo>
                <a:close/>
                <a:moveTo>
                  <a:pt x="179" y="295"/>
                </a:moveTo>
                <a:cubicBezTo>
                  <a:pt x="180" y="295"/>
                  <a:pt x="181" y="294"/>
                  <a:pt x="182" y="294"/>
                </a:cubicBezTo>
                <a:cubicBezTo>
                  <a:pt x="182" y="293"/>
                  <a:pt x="179" y="295"/>
                  <a:pt x="179" y="295"/>
                </a:cubicBezTo>
                <a:close/>
                <a:moveTo>
                  <a:pt x="108" y="297"/>
                </a:moveTo>
                <a:cubicBezTo>
                  <a:pt x="108" y="298"/>
                  <a:pt x="108" y="296"/>
                  <a:pt x="108" y="297"/>
                </a:cubicBezTo>
                <a:close/>
                <a:moveTo>
                  <a:pt x="501" y="39"/>
                </a:moveTo>
                <a:cubicBezTo>
                  <a:pt x="499" y="45"/>
                  <a:pt x="491" y="56"/>
                  <a:pt x="490" y="63"/>
                </a:cubicBezTo>
                <a:cubicBezTo>
                  <a:pt x="491" y="56"/>
                  <a:pt x="498" y="46"/>
                  <a:pt x="500" y="40"/>
                </a:cubicBezTo>
                <a:cubicBezTo>
                  <a:pt x="502" y="34"/>
                  <a:pt x="504" y="29"/>
                  <a:pt x="507" y="24"/>
                </a:cubicBezTo>
                <a:cubicBezTo>
                  <a:pt x="509" y="20"/>
                  <a:pt x="510" y="11"/>
                  <a:pt x="511" y="10"/>
                </a:cubicBezTo>
                <a:cubicBezTo>
                  <a:pt x="516" y="1"/>
                  <a:pt x="510" y="6"/>
                  <a:pt x="509" y="3"/>
                </a:cubicBezTo>
                <a:cubicBezTo>
                  <a:pt x="509" y="2"/>
                  <a:pt x="509" y="1"/>
                  <a:pt x="509" y="0"/>
                </a:cubicBezTo>
                <a:cubicBezTo>
                  <a:pt x="506" y="3"/>
                  <a:pt x="493" y="23"/>
                  <a:pt x="494" y="27"/>
                </a:cubicBezTo>
                <a:cubicBezTo>
                  <a:pt x="492" y="22"/>
                  <a:pt x="503" y="9"/>
                  <a:pt x="505" y="5"/>
                </a:cubicBezTo>
                <a:cubicBezTo>
                  <a:pt x="504" y="4"/>
                  <a:pt x="504" y="4"/>
                  <a:pt x="503" y="5"/>
                </a:cubicBezTo>
                <a:cubicBezTo>
                  <a:pt x="498" y="11"/>
                  <a:pt x="495" y="20"/>
                  <a:pt x="492" y="27"/>
                </a:cubicBezTo>
                <a:cubicBezTo>
                  <a:pt x="489" y="33"/>
                  <a:pt x="482" y="43"/>
                  <a:pt x="482" y="51"/>
                </a:cubicBezTo>
                <a:cubicBezTo>
                  <a:pt x="483" y="50"/>
                  <a:pt x="483" y="49"/>
                  <a:pt x="484" y="49"/>
                </a:cubicBezTo>
                <a:cubicBezTo>
                  <a:pt x="486" y="48"/>
                  <a:pt x="481" y="54"/>
                  <a:pt x="482" y="54"/>
                </a:cubicBezTo>
                <a:cubicBezTo>
                  <a:pt x="482" y="53"/>
                  <a:pt x="482" y="53"/>
                  <a:pt x="482" y="52"/>
                </a:cubicBezTo>
                <a:cubicBezTo>
                  <a:pt x="478" y="53"/>
                  <a:pt x="469" y="80"/>
                  <a:pt x="467" y="86"/>
                </a:cubicBezTo>
                <a:cubicBezTo>
                  <a:pt x="464" y="95"/>
                  <a:pt x="458" y="104"/>
                  <a:pt x="453" y="114"/>
                </a:cubicBezTo>
                <a:cubicBezTo>
                  <a:pt x="454" y="113"/>
                  <a:pt x="425" y="159"/>
                  <a:pt x="424" y="159"/>
                </a:cubicBezTo>
                <a:cubicBezTo>
                  <a:pt x="424" y="158"/>
                  <a:pt x="424" y="158"/>
                  <a:pt x="424" y="157"/>
                </a:cubicBezTo>
                <a:cubicBezTo>
                  <a:pt x="420" y="159"/>
                  <a:pt x="413" y="171"/>
                  <a:pt x="410" y="175"/>
                </a:cubicBezTo>
                <a:cubicBezTo>
                  <a:pt x="407" y="180"/>
                  <a:pt x="401" y="185"/>
                  <a:pt x="398" y="188"/>
                </a:cubicBezTo>
                <a:cubicBezTo>
                  <a:pt x="396" y="191"/>
                  <a:pt x="365" y="218"/>
                  <a:pt x="365" y="218"/>
                </a:cubicBezTo>
                <a:cubicBezTo>
                  <a:pt x="365" y="218"/>
                  <a:pt x="365" y="217"/>
                  <a:pt x="366" y="217"/>
                </a:cubicBezTo>
                <a:cubicBezTo>
                  <a:pt x="364" y="217"/>
                  <a:pt x="361" y="225"/>
                  <a:pt x="359" y="224"/>
                </a:cubicBezTo>
                <a:cubicBezTo>
                  <a:pt x="359" y="223"/>
                  <a:pt x="360" y="223"/>
                  <a:pt x="360" y="222"/>
                </a:cubicBezTo>
                <a:cubicBezTo>
                  <a:pt x="359" y="221"/>
                  <a:pt x="356" y="225"/>
                  <a:pt x="354" y="227"/>
                </a:cubicBezTo>
                <a:cubicBezTo>
                  <a:pt x="349" y="229"/>
                  <a:pt x="342" y="235"/>
                  <a:pt x="339" y="237"/>
                </a:cubicBezTo>
                <a:cubicBezTo>
                  <a:pt x="334" y="241"/>
                  <a:pt x="327" y="245"/>
                  <a:pt x="321" y="248"/>
                </a:cubicBezTo>
                <a:cubicBezTo>
                  <a:pt x="319" y="250"/>
                  <a:pt x="295" y="264"/>
                  <a:pt x="295" y="263"/>
                </a:cubicBezTo>
                <a:cubicBezTo>
                  <a:pt x="294" y="263"/>
                  <a:pt x="288" y="266"/>
                  <a:pt x="285" y="268"/>
                </a:cubicBezTo>
                <a:cubicBezTo>
                  <a:pt x="289" y="265"/>
                  <a:pt x="302" y="261"/>
                  <a:pt x="305" y="260"/>
                </a:cubicBezTo>
                <a:cubicBezTo>
                  <a:pt x="313" y="256"/>
                  <a:pt x="320" y="252"/>
                  <a:pt x="327" y="247"/>
                </a:cubicBezTo>
                <a:cubicBezTo>
                  <a:pt x="331" y="244"/>
                  <a:pt x="339" y="241"/>
                  <a:pt x="342" y="237"/>
                </a:cubicBezTo>
                <a:cubicBezTo>
                  <a:pt x="343" y="237"/>
                  <a:pt x="345" y="235"/>
                  <a:pt x="348" y="234"/>
                </a:cubicBezTo>
                <a:cubicBezTo>
                  <a:pt x="350" y="233"/>
                  <a:pt x="351" y="232"/>
                  <a:pt x="353" y="230"/>
                </a:cubicBezTo>
                <a:cubicBezTo>
                  <a:pt x="354" y="230"/>
                  <a:pt x="354" y="230"/>
                  <a:pt x="354" y="230"/>
                </a:cubicBezTo>
                <a:cubicBezTo>
                  <a:pt x="354" y="230"/>
                  <a:pt x="354" y="230"/>
                  <a:pt x="353" y="230"/>
                </a:cubicBezTo>
                <a:cubicBezTo>
                  <a:pt x="361" y="225"/>
                  <a:pt x="370" y="219"/>
                  <a:pt x="370" y="218"/>
                </a:cubicBezTo>
                <a:cubicBezTo>
                  <a:pt x="369" y="218"/>
                  <a:pt x="368" y="219"/>
                  <a:pt x="367" y="219"/>
                </a:cubicBezTo>
                <a:cubicBezTo>
                  <a:pt x="370" y="217"/>
                  <a:pt x="378" y="208"/>
                  <a:pt x="379" y="209"/>
                </a:cubicBezTo>
                <a:cubicBezTo>
                  <a:pt x="379" y="210"/>
                  <a:pt x="372" y="215"/>
                  <a:pt x="372" y="216"/>
                </a:cubicBezTo>
                <a:cubicBezTo>
                  <a:pt x="373" y="216"/>
                  <a:pt x="381" y="209"/>
                  <a:pt x="381" y="208"/>
                </a:cubicBezTo>
                <a:cubicBezTo>
                  <a:pt x="381" y="208"/>
                  <a:pt x="380" y="208"/>
                  <a:pt x="380" y="208"/>
                </a:cubicBezTo>
                <a:cubicBezTo>
                  <a:pt x="381" y="206"/>
                  <a:pt x="398" y="191"/>
                  <a:pt x="398" y="191"/>
                </a:cubicBezTo>
                <a:cubicBezTo>
                  <a:pt x="398" y="191"/>
                  <a:pt x="396" y="194"/>
                  <a:pt x="396" y="194"/>
                </a:cubicBezTo>
                <a:cubicBezTo>
                  <a:pt x="398" y="193"/>
                  <a:pt x="400" y="191"/>
                  <a:pt x="402" y="189"/>
                </a:cubicBezTo>
                <a:cubicBezTo>
                  <a:pt x="386" y="206"/>
                  <a:pt x="368" y="222"/>
                  <a:pt x="348" y="236"/>
                </a:cubicBezTo>
                <a:cubicBezTo>
                  <a:pt x="321" y="256"/>
                  <a:pt x="293" y="269"/>
                  <a:pt x="262" y="281"/>
                </a:cubicBezTo>
                <a:cubicBezTo>
                  <a:pt x="250" y="286"/>
                  <a:pt x="236" y="288"/>
                  <a:pt x="224" y="292"/>
                </a:cubicBezTo>
                <a:cubicBezTo>
                  <a:pt x="218" y="294"/>
                  <a:pt x="203" y="298"/>
                  <a:pt x="201" y="296"/>
                </a:cubicBezTo>
                <a:cubicBezTo>
                  <a:pt x="200" y="295"/>
                  <a:pt x="194" y="298"/>
                  <a:pt x="192" y="297"/>
                </a:cubicBezTo>
                <a:cubicBezTo>
                  <a:pt x="187" y="294"/>
                  <a:pt x="167" y="299"/>
                  <a:pt x="161" y="299"/>
                </a:cubicBezTo>
                <a:cubicBezTo>
                  <a:pt x="159" y="299"/>
                  <a:pt x="156" y="300"/>
                  <a:pt x="153" y="300"/>
                </a:cubicBezTo>
                <a:cubicBezTo>
                  <a:pt x="153" y="300"/>
                  <a:pt x="153" y="301"/>
                  <a:pt x="153" y="300"/>
                </a:cubicBezTo>
                <a:cubicBezTo>
                  <a:pt x="153" y="300"/>
                  <a:pt x="153" y="300"/>
                  <a:pt x="153" y="300"/>
                </a:cubicBezTo>
                <a:cubicBezTo>
                  <a:pt x="146" y="301"/>
                  <a:pt x="138" y="301"/>
                  <a:pt x="136" y="299"/>
                </a:cubicBezTo>
                <a:cubicBezTo>
                  <a:pt x="137" y="299"/>
                  <a:pt x="139" y="300"/>
                  <a:pt x="141" y="300"/>
                </a:cubicBezTo>
                <a:cubicBezTo>
                  <a:pt x="139" y="299"/>
                  <a:pt x="125" y="298"/>
                  <a:pt x="121" y="298"/>
                </a:cubicBezTo>
                <a:cubicBezTo>
                  <a:pt x="116" y="298"/>
                  <a:pt x="98" y="298"/>
                  <a:pt x="93" y="295"/>
                </a:cubicBezTo>
                <a:cubicBezTo>
                  <a:pt x="94" y="294"/>
                  <a:pt x="95" y="294"/>
                  <a:pt x="96" y="294"/>
                </a:cubicBezTo>
                <a:cubicBezTo>
                  <a:pt x="84" y="295"/>
                  <a:pt x="69" y="288"/>
                  <a:pt x="59" y="284"/>
                </a:cubicBezTo>
                <a:cubicBezTo>
                  <a:pt x="47" y="280"/>
                  <a:pt x="35" y="274"/>
                  <a:pt x="25" y="268"/>
                </a:cubicBezTo>
                <a:cubicBezTo>
                  <a:pt x="25" y="268"/>
                  <a:pt x="26" y="267"/>
                  <a:pt x="26" y="267"/>
                </a:cubicBezTo>
                <a:cubicBezTo>
                  <a:pt x="25" y="267"/>
                  <a:pt x="26" y="267"/>
                  <a:pt x="27" y="267"/>
                </a:cubicBezTo>
                <a:cubicBezTo>
                  <a:pt x="33" y="270"/>
                  <a:pt x="39" y="273"/>
                  <a:pt x="41" y="274"/>
                </a:cubicBezTo>
                <a:cubicBezTo>
                  <a:pt x="41" y="274"/>
                  <a:pt x="41" y="274"/>
                  <a:pt x="41" y="274"/>
                </a:cubicBezTo>
                <a:cubicBezTo>
                  <a:pt x="42" y="274"/>
                  <a:pt x="43" y="274"/>
                  <a:pt x="43" y="274"/>
                </a:cubicBezTo>
                <a:cubicBezTo>
                  <a:pt x="43" y="274"/>
                  <a:pt x="35" y="270"/>
                  <a:pt x="29" y="267"/>
                </a:cubicBezTo>
                <a:cubicBezTo>
                  <a:pt x="37" y="265"/>
                  <a:pt x="56" y="260"/>
                  <a:pt x="57" y="262"/>
                </a:cubicBezTo>
                <a:cubicBezTo>
                  <a:pt x="57" y="262"/>
                  <a:pt x="57" y="261"/>
                  <a:pt x="57" y="260"/>
                </a:cubicBezTo>
                <a:cubicBezTo>
                  <a:pt x="58" y="261"/>
                  <a:pt x="59" y="262"/>
                  <a:pt x="59" y="261"/>
                </a:cubicBezTo>
                <a:cubicBezTo>
                  <a:pt x="59" y="261"/>
                  <a:pt x="59" y="260"/>
                  <a:pt x="59" y="260"/>
                </a:cubicBezTo>
                <a:cubicBezTo>
                  <a:pt x="61" y="261"/>
                  <a:pt x="66" y="259"/>
                  <a:pt x="68" y="258"/>
                </a:cubicBezTo>
                <a:cubicBezTo>
                  <a:pt x="68" y="258"/>
                  <a:pt x="68" y="258"/>
                  <a:pt x="68" y="258"/>
                </a:cubicBezTo>
                <a:cubicBezTo>
                  <a:pt x="68" y="259"/>
                  <a:pt x="68" y="258"/>
                  <a:pt x="68" y="258"/>
                </a:cubicBezTo>
                <a:cubicBezTo>
                  <a:pt x="69" y="258"/>
                  <a:pt x="69" y="258"/>
                  <a:pt x="68" y="257"/>
                </a:cubicBezTo>
                <a:cubicBezTo>
                  <a:pt x="69" y="258"/>
                  <a:pt x="70" y="259"/>
                  <a:pt x="70" y="259"/>
                </a:cubicBezTo>
                <a:cubicBezTo>
                  <a:pt x="70" y="258"/>
                  <a:pt x="70" y="256"/>
                  <a:pt x="70" y="256"/>
                </a:cubicBezTo>
                <a:cubicBezTo>
                  <a:pt x="68" y="257"/>
                  <a:pt x="60" y="260"/>
                  <a:pt x="59" y="259"/>
                </a:cubicBezTo>
                <a:cubicBezTo>
                  <a:pt x="58" y="258"/>
                  <a:pt x="61" y="258"/>
                  <a:pt x="61" y="258"/>
                </a:cubicBezTo>
                <a:cubicBezTo>
                  <a:pt x="61" y="257"/>
                  <a:pt x="56" y="258"/>
                  <a:pt x="56" y="258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7" y="259"/>
                  <a:pt x="54" y="260"/>
                  <a:pt x="54" y="260"/>
                </a:cubicBezTo>
                <a:cubicBezTo>
                  <a:pt x="54" y="260"/>
                  <a:pt x="54" y="260"/>
                  <a:pt x="54" y="260"/>
                </a:cubicBezTo>
                <a:cubicBezTo>
                  <a:pt x="54" y="260"/>
                  <a:pt x="49" y="261"/>
                  <a:pt x="48" y="261"/>
                </a:cubicBezTo>
                <a:cubicBezTo>
                  <a:pt x="48" y="261"/>
                  <a:pt x="47" y="261"/>
                  <a:pt x="47" y="261"/>
                </a:cubicBezTo>
                <a:cubicBezTo>
                  <a:pt x="47" y="261"/>
                  <a:pt x="47" y="260"/>
                  <a:pt x="47" y="261"/>
                </a:cubicBezTo>
                <a:cubicBezTo>
                  <a:pt x="45" y="260"/>
                  <a:pt x="42" y="260"/>
                  <a:pt x="42" y="261"/>
                </a:cubicBezTo>
                <a:cubicBezTo>
                  <a:pt x="43" y="261"/>
                  <a:pt x="43" y="261"/>
                  <a:pt x="44" y="261"/>
                </a:cubicBezTo>
                <a:cubicBezTo>
                  <a:pt x="44" y="261"/>
                  <a:pt x="43" y="263"/>
                  <a:pt x="43" y="263"/>
                </a:cubicBezTo>
                <a:cubicBezTo>
                  <a:pt x="42" y="263"/>
                  <a:pt x="40" y="261"/>
                  <a:pt x="40" y="261"/>
                </a:cubicBezTo>
                <a:cubicBezTo>
                  <a:pt x="40" y="261"/>
                  <a:pt x="40" y="263"/>
                  <a:pt x="40" y="263"/>
                </a:cubicBezTo>
                <a:cubicBezTo>
                  <a:pt x="39" y="262"/>
                  <a:pt x="35" y="261"/>
                  <a:pt x="35" y="262"/>
                </a:cubicBezTo>
                <a:cubicBezTo>
                  <a:pt x="36" y="258"/>
                  <a:pt x="65" y="255"/>
                  <a:pt x="69" y="254"/>
                </a:cubicBezTo>
                <a:cubicBezTo>
                  <a:pt x="73" y="252"/>
                  <a:pt x="80" y="250"/>
                  <a:pt x="82" y="249"/>
                </a:cubicBezTo>
                <a:cubicBezTo>
                  <a:pt x="84" y="249"/>
                  <a:pt x="88" y="248"/>
                  <a:pt x="89" y="248"/>
                </a:cubicBezTo>
                <a:cubicBezTo>
                  <a:pt x="88" y="248"/>
                  <a:pt x="92" y="246"/>
                  <a:pt x="91" y="247"/>
                </a:cubicBezTo>
                <a:cubicBezTo>
                  <a:pt x="90" y="248"/>
                  <a:pt x="96" y="243"/>
                  <a:pt x="97" y="245"/>
                </a:cubicBezTo>
                <a:cubicBezTo>
                  <a:pt x="97" y="246"/>
                  <a:pt x="109" y="244"/>
                  <a:pt x="110" y="241"/>
                </a:cubicBezTo>
                <a:cubicBezTo>
                  <a:pt x="111" y="238"/>
                  <a:pt x="107" y="237"/>
                  <a:pt x="106" y="235"/>
                </a:cubicBezTo>
                <a:cubicBezTo>
                  <a:pt x="106" y="234"/>
                  <a:pt x="106" y="234"/>
                  <a:pt x="106" y="233"/>
                </a:cubicBezTo>
                <a:cubicBezTo>
                  <a:pt x="104" y="235"/>
                  <a:pt x="98" y="235"/>
                  <a:pt x="99" y="237"/>
                </a:cubicBezTo>
                <a:cubicBezTo>
                  <a:pt x="99" y="237"/>
                  <a:pt x="105" y="235"/>
                  <a:pt x="105" y="235"/>
                </a:cubicBezTo>
                <a:cubicBezTo>
                  <a:pt x="106" y="235"/>
                  <a:pt x="104" y="237"/>
                  <a:pt x="105" y="237"/>
                </a:cubicBezTo>
                <a:cubicBezTo>
                  <a:pt x="104" y="237"/>
                  <a:pt x="104" y="237"/>
                  <a:pt x="103" y="237"/>
                </a:cubicBezTo>
                <a:cubicBezTo>
                  <a:pt x="103" y="237"/>
                  <a:pt x="103" y="237"/>
                  <a:pt x="103" y="237"/>
                </a:cubicBezTo>
                <a:cubicBezTo>
                  <a:pt x="94" y="238"/>
                  <a:pt x="83" y="242"/>
                  <a:pt x="74" y="245"/>
                </a:cubicBezTo>
                <a:cubicBezTo>
                  <a:pt x="65" y="248"/>
                  <a:pt x="56" y="250"/>
                  <a:pt x="47" y="251"/>
                </a:cubicBezTo>
                <a:cubicBezTo>
                  <a:pt x="45" y="252"/>
                  <a:pt x="31" y="253"/>
                  <a:pt x="28" y="255"/>
                </a:cubicBezTo>
                <a:cubicBezTo>
                  <a:pt x="33" y="251"/>
                  <a:pt x="61" y="248"/>
                  <a:pt x="60" y="246"/>
                </a:cubicBezTo>
                <a:cubicBezTo>
                  <a:pt x="60" y="246"/>
                  <a:pt x="58" y="246"/>
                  <a:pt x="58" y="246"/>
                </a:cubicBezTo>
                <a:cubicBezTo>
                  <a:pt x="58" y="246"/>
                  <a:pt x="61" y="245"/>
                  <a:pt x="61" y="245"/>
                </a:cubicBezTo>
                <a:cubicBezTo>
                  <a:pt x="61" y="246"/>
                  <a:pt x="61" y="246"/>
                  <a:pt x="62" y="247"/>
                </a:cubicBezTo>
                <a:cubicBezTo>
                  <a:pt x="62" y="247"/>
                  <a:pt x="63" y="244"/>
                  <a:pt x="63" y="244"/>
                </a:cubicBezTo>
                <a:cubicBezTo>
                  <a:pt x="63" y="245"/>
                  <a:pt x="65" y="247"/>
                  <a:pt x="65" y="246"/>
                </a:cubicBezTo>
                <a:cubicBezTo>
                  <a:pt x="65" y="246"/>
                  <a:pt x="64" y="244"/>
                  <a:pt x="64" y="244"/>
                </a:cubicBezTo>
                <a:cubicBezTo>
                  <a:pt x="65" y="244"/>
                  <a:pt x="65" y="246"/>
                  <a:pt x="65" y="246"/>
                </a:cubicBezTo>
                <a:cubicBezTo>
                  <a:pt x="65" y="245"/>
                  <a:pt x="65" y="245"/>
                  <a:pt x="65" y="244"/>
                </a:cubicBezTo>
                <a:cubicBezTo>
                  <a:pt x="66" y="244"/>
                  <a:pt x="66" y="244"/>
                  <a:pt x="67" y="244"/>
                </a:cubicBezTo>
                <a:cubicBezTo>
                  <a:pt x="67" y="244"/>
                  <a:pt x="67" y="245"/>
                  <a:pt x="67" y="245"/>
                </a:cubicBezTo>
                <a:cubicBezTo>
                  <a:pt x="67" y="244"/>
                  <a:pt x="67" y="244"/>
                  <a:pt x="67" y="245"/>
                </a:cubicBezTo>
                <a:cubicBezTo>
                  <a:pt x="67" y="245"/>
                  <a:pt x="68" y="245"/>
                  <a:pt x="68" y="244"/>
                </a:cubicBezTo>
                <a:cubicBezTo>
                  <a:pt x="68" y="244"/>
                  <a:pt x="69" y="244"/>
                  <a:pt x="69" y="243"/>
                </a:cubicBezTo>
                <a:cubicBezTo>
                  <a:pt x="68" y="246"/>
                  <a:pt x="73" y="243"/>
                  <a:pt x="73" y="243"/>
                </a:cubicBezTo>
                <a:cubicBezTo>
                  <a:pt x="73" y="243"/>
                  <a:pt x="72" y="243"/>
                  <a:pt x="72" y="243"/>
                </a:cubicBezTo>
                <a:cubicBezTo>
                  <a:pt x="71" y="243"/>
                  <a:pt x="75" y="240"/>
                  <a:pt x="74" y="240"/>
                </a:cubicBezTo>
                <a:cubicBezTo>
                  <a:pt x="73" y="239"/>
                  <a:pt x="55" y="243"/>
                  <a:pt x="53" y="245"/>
                </a:cubicBezTo>
                <a:cubicBezTo>
                  <a:pt x="48" y="247"/>
                  <a:pt x="40" y="247"/>
                  <a:pt x="34" y="248"/>
                </a:cubicBezTo>
                <a:cubicBezTo>
                  <a:pt x="33" y="248"/>
                  <a:pt x="30" y="249"/>
                  <a:pt x="27" y="249"/>
                </a:cubicBezTo>
                <a:cubicBezTo>
                  <a:pt x="27" y="249"/>
                  <a:pt x="27" y="249"/>
                  <a:pt x="27" y="249"/>
                </a:cubicBezTo>
                <a:cubicBezTo>
                  <a:pt x="25" y="250"/>
                  <a:pt x="23" y="250"/>
                  <a:pt x="21" y="251"/>
                </a:cubicBezTo>
                <a:cubicBezTo>
                  <a:pt x="21" y="251"/>
                  <a:pt x="21" y="250"/>
                  <a:pt x="21" y="251"/>
                </a:cubicBezTo>
                <a:cubicBezTo>
                  <a:pt x="20" y="251"/>
                  <a:pt x="20" y="252"/>
                  <a:pt x="20" y="252"/>
                </a:cubicBezTo>
                <a:cubicBezTo>
                  <a:pt x="17" y="258"/>
                  <a:pt x="27" y="256"/>
                  <a:pt x="27" y="256"/>
                </a:cubicBezTo>
                <a:cubicBezTo>
                  <a:pt x="26" y="257"/>
                  <a:pt x="23" y="258"/>
                  <a:pt x="21" y="259"/>
                </a:cubicBezTo>
                <a:cubicBezTo>
                  <a:pt x="18" y="258"/>
                  <a:pt x="11" y="257"/>
                  <a:pt x="12" y="258"/>
                </a:cubicBezTo>
                <a:cubicBezTo>
                  <a:pt x="12" y="258"/>
                  <a:pt x="14" y="260"/>
                  <a:pt x="18" y="262"/>
                </a:cubicBezTo>
                <a:cubicBezTo>
                  <a:pt x="17" y="262"/>
                  <a:pt x="17" y="263"/>
                  <a:pt x="17" y="263"/>
                </a:cubicBezTo>
                <a:cubicBezTo>
                  <a:pt x="13" y="260"/>
                  <a:pt x="5" y="254"/>
                  <a:pt x="3" y="259"/>
                </a:cubicBezTo>
                <a:cubicBezTo>
                  <a:pt x="4" y="259"/>
                  <a:pt x="4" y="260"/>
                  <a:pt x="5" y="261"/>
                </a:cubicBezTo>
                <a:cubicBezTo>
                  <a:pt x="4" y="261"/>
                  <a:pt x="3" y="261"/>
                  <a:pt x="2" y="261"/>
                </a:cubicBezTo>
                <a:cubicBezTo>
                  <a:pt x="3" y="262"/>
                  <a:pt x="11" y="267"/>
                  <a:pt x="10" y="268"/>
                </a:cubicBezTo>
                <a:cubicBezTo>
                  <a:pt x="10" y="268"/>
                  <a:pt x="0" y="263"/>
                  <a:pt x="1" y="263"/>
                </a:cubicBezTo>
                <a:cubicBezTo>
                  <a:pt x="3" y="268"/>
                  <a:pt x="4" y="271"/>
                  <a:pt x="9" y="274"/>
                </a:cubicBezTo>
                <a:cubicBezTo>
                  <a:pt x="9" y="278"/>
                  <a:pt x="10" y="282"/>
                  <a:pt x="13" y="282"/>
                </a:cubicBezTo>
                <a:cubicBezTo>
                  <a:pt x="12" y="282"/>
                  <a:pt x="29" y="301"/>
                  <a:pt x="28" y="303"/>
                </a:cubicBezTo>
                <a:cubicBezTo>
                  <a:pt x="28" y="303"/>
                  <a:pt x="30" y="303"/>
                  <a:pt x="30" y="303"/>
                </a:cubicBezTo>
                <a:cubicBezTo>
                  <a:pt x="29" y="303"/>
                  <a:pt x="29" y="303"/>
                  <a:pt x="29" y="304"/>
                </a:cubicBezTo>
                <a:cubicBezTo>
                  <a:pt x="29" y="304"/>
                  <a:pt x="29" y="303"/>
                  <a:pt x="30" y="303"/>
                </a:cubicBezTo>
                <a:cubicBezTo>
                  <a:pt x="29" y="305"/>
                  <a:pt x="31" y="309"/>
                  <a:pt x="33" y="310"/>
                </a:cubicBezTo>
                <a:cubicBezTo>
                  <a:pt x="33" y="310"/>
                  <a:pt x="33" y="310"/>
                  <a:pt x="33" y="310"/>
                </a:cubicBezTo>
                <a:cubicBezTo>
                  <a:pt x="33" y="310"/>
                  <a:pt x="33" y="310"/>
                  <a:pt x="34" y="310"/>
                </a:cubicBezTo>
                <a:cubicBezTo>
                  <a:pt x="34" y="310"/>
                  <a:pt x="33" y="311"/>
                  <a:pt x="33" y="311"/>
                </a:cubicBezTo>
                <a:cubicBezTo>
                  <a:pt x="33" y="311"/>
                  <a:pt x="34" y="311"/>
                  <a:pt x="35" y="311"/>
                </a:cubicBezTo>
                <a:cubicBezTo>
                  <a:pt x="35" y="311"/>
                  <a:pt x="31" y="304"/>
                  <a:pt x="31" y="304"/>
                </a:cubicBezTo>
                <a:cubicBezTo>
                  <a:pt x="31" y="304"/>
                  <a:pt x="31" y="303"/>
                  <a:pt x="31" y="303"/>
                </a:cubicBezTo>
                <a:cubicBezTo>
                  <a:pt x="32" y="302"/>
                  <a:pt x="32" y="304"/>
                  <a:pt x="32" y="304"/>
                </a:cubicBezTo>
                <a:cubicBezTo>
                  <a:pt x="33" y="304"/>
                  <a:pt x="31" y="301"/>
                  <a:pt x="31" y="301"/>
                </a:cubicBezTo>
                <a:cubicBezTo>
                  <a:pt x="30" y="301"/>
                  <a:pt x="29" y="300"/>
                  <a:pt x="29" y="300"/>
                </a:cubicBezTo>
                <a:cubicBezTo>
                  <a:pt x="29" y="300"/>
                  <a:pt x="29" y="300"/>
                  <a:pt x="29" y="300"/>
                </a:cubicBezTo>
                <a:cubicBezTo>
                  <a:pt x="28" y="300"/>
                  <a:pt x="28" y="298"/>
                  <a:pt x="29" y="298"/>
                </a:cubicBezTo>
                <a:cubicBezTo>
                  <a:pt x="30" y="296"/>
                  <a:pt x="26" y="296"/>
                  <a:pt x="26" y="296"/>
                </a:cubicBezTo>
                <a:cubicBezTo>
                  <a:pt x="26" y="296"/>
                  <a:pt x="27" y="294"/>
                  <a:pt x="25" y="292"/>
                </a:cubicBezTo>
                <a:cubicBezTo>
                  <a:pt x="25" y="293"/>
                  <a:pt x="24" y="295"/>
                  <a:pt x="23" y="294"/>
                </a:cubicBezTo>
                <a:cubicBezTo>
                  <a:pt x="23" y="294"/>
                  <a:pt x="24" y="291"/>
                  <a:pt x="24" y="291"/>
                </a:cubicBezTo>
                <a:cubicBezTo>
                  <a:pt x="24" y="291"/>
                  <a:pt x="22" y="292"/>
                  <a:pt x="22" y="292"/>
                </a:cubicBezTo>
                <a:cubicBezTo>
                  <a:pt x="22" y="291"/>
                  <a:pt x="23" y="289"/>
                  <a:pt x="22" y="288"/>
                </a:cubicBezTo>
                <a:cubicBezTo>
                  <a:pt x="28" y="291"/>
                  <a:pt x="39" y="313"/>
                  <a:pt x="43" y="317"/>
                </a:cubicBezTo>
                <a:cubicBezTo>
                  <a:pt x="43" y="318"/>
                  <a:pt x="43" y="318"/>
                  <a:pt x="43" y="318"/>
                </a:cubicBezTo>
                <a:cubicBezTo>
                  <a:pt x="42" y="318"/>
                  <a:pt x="42" y="318"/>
                  <a:pt x="43" y="318"/>
                </a:cubicBezTo>
                <a:cubicBezTo>
                  <a:pt x="43" y="318"/>
                  <a:pt x="44" y="318"/>
                  <a:pt x="44" y="318"/>
                </a:cubicBezTo>
                <a:cubicBezTo>
                  <a:pt x="43" y="318"/>
                  <a:pt x="43" y="318"/>
                  <a:pt x="43" y="319"/>
                </a:cubicBezTo>
                <a:cubicBezTo>
                  <a:pt x="43" y="320"/>
                  <a:pt x="44" y="324"/>
                  <a:pt x="45" y="324"/>
                </a:cubicBezTo>
                <a:cubicBezTo>
                  <a:pt x="44" y="323"/>
                  <a:pt x="46" y="326"/>
                  <a:pt x="45" y="325"/>
                </a:cubicBezTo>
                <a:cubicBezTo>
                  <a:pt x="45" y="325"/>
                  <a:pt x="49" y="329"/>
                  <a:pt x="48" y="330"/>
                </a:cubicBezTo>
                <a:cubicBezTo>
                  <a:pt x="47" y="330"/>
                  <a:pt x="49" y="335"/>
                  <a:pt x="49" y="336"/>
                </a:cubicBezTo>
                <a:cubicBezTo>
                  <a:pt x="52" y="342"/>
                  <a:pt x="52" y="338"/>
                  <a:pt x="56" y="338"/>
                </a:cubicBezTo>
                <a:cubicBezTo>
                  <a:pt x="56" y="338"/>
                  <a:pt x="63" y="334"/>
                  <a:pt x="62" y="334"/>
                </a:cubicBezTo>
                <a:cubicBezTo>
                  <a:pt x="62" y="334"/>
                  <a:pt x="58" y="336"/>
                  <a:pt x="59" y="335"/>
                </a:cubicBezTo>
                <a:cubicBezTo>
                  <a:pt x="59" y="335"/>
                  <a:pt x="56" y="330"/>
                  <a:pt x="56" y="330"/>
                </a:cubicBezTo>
                <a:cubicBezTo>
                  <a:pt x="55" y="331"/>
                  <a:pt x="58" y="334"/>
                  <a:pt x="58" y="335"/>
                </a:cubicBezTo>
                <a:cubicBezTo>
                  <a:pt x="57" y="336"/>
                  <a:pt x="55" y="335"/>
                  <a:pt x="55" y="335"/>
                </a:cubicBezTo>
                <a:cubicBezTo>
                  <a:pt x="55" y="335"/>
                  <a:pt x="55" y="334"/>
                  <a:pt x="55" y="334"/>
                </a:cubicBezTo>
                <a:cubicBezTo>
                  <a:pt x="55" y="334"/>
                  <a:pt x="55" y="334"/>
                  <a:pt x="55" y="334"/>
                </a:cubicBezTo>
                <a:cubicBezTo>
                  <a:pt x="55" y="334"/>
                  <a:pt x="55" y="334"/>
                  <a:pt x="55" y="334"/>
                </a:cubicBezTo>
                <a:cubicBezTo>
                  <a:pt x="54" y="328"/>
                  <a:pt x="50" y="320"/>
                  <a:pt x="48" y="314"/>
                </a:cubicBezTo>
                <a:cubicBezTo>
                  <a:pt x="45" y="308"/>
                  <a:pt x="41" y="301"/>
                  <a:pt x="38" y="296"/>
                </a:cubicBezTo>
                <a:cubicBezTo>
                  <a:pt x="37" y="295"/>
                  <a:pt x="34" y="289"/>
                  <a:pt x="30" y="284"/>
                </a:cubicBezTo>
                <a:cubicBezTo>
                  <a:pt x="30" y="284"/>
                  <a:pt x="31" y="284"/>
                  <a:pt x="31" y="285"/>
                </a:cubicBezTo>
                <a:cubicBezTo>
                  <a:pt x="36" y="291"/>
                  <a:pt x="43" y="301"/>
                  <a:pt x="43" y="301"/>
                </a:cubicBezTo>
                <a:cubicBezTo>
                  <a:pt x="43" y="300"/>
                  <a:pt x="43" y="299"/>
                  <a:pt x="43" y="299"/>
                </a:cubicBezTo>
                <a:cubicBezTo>
                  <a:pt x="44" y="299"/>
                  <a:pt x="45" y="301"/>
                  <a:pt x="45" y="301"/>
                </a:cubicBezTo>
                <a:cubicBezTo>
                  <a:pt x="44" y="301"/>
                  <a:pt x="44" y="301"/>
                  <a:pt x="43" y="302"/>
                </a:cubicBezTo>
                <a:cubicBezTo>
                  <a:pt x="43" y="302"/>
                  <a:pt x="46" y="302"/>
                  <a:pt x="46" y="302"/>
                </a:cubicBezTo>
                <a:cubicBezTo>
                  <a:pt x="46" y="302"/>
                  <a:pt x="42" y="302"/>
                  <a:pt x="44" y="304"/>
                </a:cubicBezTo>
                <a:cubicBezTo>
                  <a:pt x="44" y="304"/>
                  <a:pt x="46" y="303"/>
                  <a:pt x="46" y="303"/>
                </a:cubicBezTo>
                <a:cubicBezTo>
                  <a:pt x="46" y="304"/>
                  <a:pt x="44" y="304"/>
                  <a:pt x="44" y="305"/>
                </a:cubicBezTo>
                <a:cubicBezTo>
                  <a:pt x="45" y="304"/>
                  <a:pt x="46" y="304"/>
                  <a:pt x="46" y="304"/>
                </a:cubicBezTo>
                <a:cubicBezTo>
                  <a:pt x="46" y="304"/>
                  <a:pt x="46" y="305"/>
                  <a:pt x="46" y="305"/>
                </a:cubicBezTo>
                <a:cubicBezTo>
                  <a:pt x="46" y="305"/>
                  <a:pt x="47" y="305"/>
                  <a:pt x="46" y="305"/>
                </a:cubicBezTo>
                <a:cubicBezTo>
                  <a:pt x="46" y="305"/>
                  <a:pt x="46" y="306"/>
                  <a:pt x="46" y="306"/>
                </a:cubicBezTo>
                <a:cubicBezTo>
                  <a:pt x="46" y="306"/>
                  <a:pt x="47" y="305"/>
                  <a:pt x="46" y="306"/>
                </a:cubicBezTo>
                <a:cubicBezTo>
                  <a:pt x="45" y="306"/>
                  <a:pt x="45" y="306"/>
                  <a:pt x="46" y="307"/>
                </a:cubicBezTo>
                <a:cubicBezTo>
                  <a:pt x="46" y="307"/>
                  <a:pt x="46" y="307"/>
                  <a:pt x="46" y="307"/>
                </a:cubicBezTo>
                <a:cubicBezTo>
                  <a:pt x="46" y="307"/>
                  <a:pt x="46" y="307"/>
                  <a:pt x="46" y="307"/>
                </a:cubicBezTo>
                <a:cubicBezTo>
                  <a:pt x="46" y="307"/>
                  <a:pt x="47" y="307"/>
                  <a:pt x="47" y="307"/>
                </a:cubicBezTo>
                <a:cubicBezTo>
                  <a:pt x="45" y="306"/>
                  <a:pt x="47" y="311"/>
                  <a:pt x="48" y="310"/>
                </a:cubicBezTo>
                <a:cubicBezTo>
                  <a:pt x="48" y="310"/>
                  <a:pt x="48" y="310"/>
                  <a:pt x="48" y="309"/>
                </a:cubicBezTo>
                <a:cubicBezTo>
                  <a:pt x="48" y="308"/>
                  <a:pt x="51" y="312"/>
                  <a:pt x="52" y="311"/>
                </a:cubicBezTo>
                <a:cubicBezTo>
                  <a:pt x="53" y="308"/>
                  <a:pt x="41" y="296"/>
                  <a:pt x="42" y="293"/>
                </a:cubicBezTo>
                <a:cubicBezTo>
                  <a:pt x="43" y="292"/>
                  <a:pt x="42" y="291"/>
                  <a:pt x="40" y="289"/>
                </a:cubicBezTo>
                <a:cubicBezTo>
                  <a:pt x="53" y="294"/>
                  <a:pt x="68" y="300"/>
                  <a:pt x="70" y="301"/>
                </a:cubicBezTo>
                <a:cubicBezTo>
                  <a:pt x="70" y="300"/>
                  <a:pt x="70" y="300"/>
                  <a:pt x="70" y="300"/>
                </a:cubicBezTo>
                <a:cubicBezTo>
                  <a:pt x="75" y="301"/>
                  <a:pt x="113" y="311"/>
                  <a:pt x="113" y="309"/>
                </a:cubicBezTo>
                <a:cubicBezTo>
                  <a:pt x="113" y="310"/>
                  <a:pt x="119" y="310"/>
                  <a:pt x="118" y="310"/>
                </a:cubicBezTo>
                <a:cubicBezTo>
                  <a:pt x="118" y="310"/>
                  <a:pt x="118" y="309"/>
                  <a:pt x="118" y="309"/>
                </a:cubicBezTo>
                <a:cubicBezTo>
                  <a:pt x="118" y="309"/>
                  <a:pt x="122" y="309"/>
                  <a:pt x="122" y="309"/>
                </a:cubicBezTo>
                <a:cubicBezTo>
                  <a:pt x="110" y="304"/>
                  <a:pt x="93" y="305"/>
                  <a:pt x="80" y="301"/>
                </a:cubicBezTo>
                <a:cubicBezTo>
                  <a:pt x="70" y="299"/>
                  <a:pt x="60" y="296"/>
                  <a:pt x="50" y="292"/>
                </a:cubicBezTo>
                <a:cubicBezTo>
                  <a:pt x="50" y="292"/>
                  <a:pt x="50" y="292"/>
                  <a:pt x="50" y="292"/>
                </a:cubicBezTo>
                <a:cubicBezTo>
                  <a:pt x="50" y="292"/>
                  <a:pt x="49" y="292"/>
                  <a:pt x="49" y="292"/>
                </a:cubicBezTo>
                <a:cubicBezTo>
                  <a:pt x="49" y="292"/>
                  <a:pt x="49" y="292"/>
                  <a:pt x="49" y="292"/>
                </a:cubicBezTo>
                <a:cubicBezTo>
                  <a:pt x="48" y="291"/>
                  <a:pt x="46" y="291"/>
                  <a:pt x="45" y="290"/>
                </a:cubicBezTo>
                <a:cubicBezTo>
                  <a:pt x="44" y="290"/>
                  <a:pt x="42" y="289"/>
                  <a:pt x="40" y="288"/>
                </a:cubicBezTo>
                <a:cubicBezTo>
                  <a:pt x="39" y="287"/>
                  <a:pt x="38" y="285"/>
                  <a:pt x="37" y="284"/>
                </a:cubicBezTo>
                <a:cubicBezTo>
                  <a:pt x="48" y="290"/>
                  <a:pt x="59" y="295"/>
                  <a:pt x="59" y="293"/>
                </a:cubicBezTo>
                <a:cubicBezTo>
                  <a:pt x="59" y="293"/>
                  <a:pt x="47" y="288"/>
                  <a:pt x="35" y="283"/>
                </a:cubicBezTo>
                <a:cubicBezTo>
                  <a:pt x="35" y="282"/>
                  <a:pt x="35" y="282"/>
                  <a:pt x="34" y="281"/>
                </a:cubicBezTo>
                <a:cubicBezTo>
                  <a:pt x="46" y="287"/>
                  <a:pt x="58" y="292"/>
                  <a:pt x="71" y="295"/>
                </a:cubicBezTo>
                <a:cubicBezTo>
                  <a:pt x="95" y="302"/>
                  <a:pt x="119" y="305"/>
                  <a:pt x="143" y="306"/>
                </a:cubicBezTo>
                <a:cubicBezTo>
                  <a:pt x="187" y="308"/>
                  <a:pt x="232" y="299"/>
                  <a:pt x="273" y="284"/>
                </a:cubicBezTo>
                <a:cubicBezTo>
                  <a:pt x="281" y="282"/>
                  <a:pt x="288" y="279"/>
                  <a:pt x="295" y="275"/>
                </a:cubicBezTo>
                <a:cubicBezTo>
                  <a:pt x="291" y="278"/>
                  <a:pt x="286" y="281"/>
                  <a:pt x="282" y="283"/>
                </a:cubicBezTo>
                <a:cubicBezTo>
                  <a:pt x="282" y="283"/>
                  <a:pt x="283" y="283"/>
                  <a:pt x="283" y="283"/>
                </a:cubicBezTo>
                <a:cubicBezTo>
                  <a:pt x="283" y="283"/>
                  <a:pt x="276" y="285"/>
                  <a:pt x="268" y="288"/>
                </a:cubicBezTo>
                <a:cubicBezTo>
                  <a:pt x="261" y="290"/>
                  <a:pt x="254" y="293"/>
                  <a:pt x="253" y="293"/>
                </a:cubicBezTo>
                <a:cubicBezTo>
                  <a:pt x="254" y="293"/>
                  <a:pt x="264" y="290"/>
                  <a:pt x="264" y="290"/>
                </a:cubicBezTo>
                <a:cubicBezTo>
                  <a:pt x="264" y="291"/>
                  <a:pt x="237" y="299"/>
                  <a:pt x="238" y="300"/>
                </a:cubicBezTo>
                <a:cubicBezTo>
                  <a:pt x="240" y="306"/>
                  <a:pt x="304" y="275"/>
                  <a:pt x="312" y="273"/>
                </a:cubicBezTo>
                <a:cubicBezTo>
                  <a:pt x="321" y="270"/>
                  <a:pt x="328" y="263"/>
                  <a:pt x="337" y="259"/>
                </a:cubicBezTo>
                <a:cubicBezTo>
                  <a:pt x="345" y="255"/>
                  <a:pt x="358" y="247"/>
                  <a:pt x="364" y="241"/>
                </a:cubicBezTo>
                <a:cubicBezTo>
                  <a:pt x="375" y="228"/>
                  <a:pt x="391" y="218"/>
                  <a:pt x="403" y="207"/>
                </a:cubicBezTo>
                <a:cubicBezTo>
                  <a:pt x="433" y="177"/>
                  <a:pt x="461" y="143"/>
                  <a:pt x="479" y="104"/>
                </a:cubicBezTo>
                <a:cubicBezTo>
                  <a:pt x="485" y="90"/>
                  <a:pt x="491" y="76"/>
                  <a:pt x="497" y="63"/>
                </a:cubicBezTo>
                <a:cubicBezTo>
                  <a:pt x="497" y="63"/>
                  <a:pt x="497" y="63"/>
                  <a:pt x="497" y="63"/>
                </a:cubicBezTo>
                <a:cubicBezTo>
                  <a:pt x="497" y="63"/>
                  <a:pt x="497" y="63"/>
                  <a:pt x="497" y="63"/>
                </a:cubicBezTo>
                <a:cubicBezTo>
                  <a:pt x="498" y="60"/>
                  <a:pt x="500" y="56"/>
                  <a:pt x="501" y="53"/>
                </a:cubicBezTo>
                <a:cubicBezTo>
                  <a:pt x="505" y="45"/>
                  <a:pt x="507" y="37"/>
                  <a:pt x="511" y="29"/>
                </a:cubicBezTo>
                <a:cubicBezTo>
                  <a:pt x="511" y="28"/>
                  <a:pt x="517" y="13"/>
                  <a:pt x="517" y="13"/>
                </a:cubicBezTo>
                <a:cubicBezTo>
                  <a:pt x="510" y="19"/>
                  <a:pt x="504" y="30"/>
                  <a:pt x="501" y="39"/>
                </a:cubicBezTo>
                <a:close/>
                <a:moveTo>
                  <a:pt x="303" y="260"/>
                </a:moveTo>
                <a:cubicBezTo>
                  <a:pt x="304" y="260"/>
                  <a:pt x="305" y="260"/>
                  <a:pt x="303" y="260"/>
                </a:cubicBezTo>
                <a:close/>
                <a:moveTo>
                  <a:pt x="306" y="258"/>
                </a:moveTo>
                <a:cubicBezTo>
                  <a:pt x="305" y="258"/>
                  <a:pt x="306" y="259"/>
                  <a:pt x="306" y="258"/>
                </a:cubicBezTo>
                <a:close/>
                <a:moveTo>
                  <a:pt x="310" y="256"/>
                </a:moveTo>
                <a:cubicBezTo>
                  <a:pt x="307" y="257"/>
                  <a:pt x="312" y="255"/>
                  <a:pt x="312" y="255"/>
                </a:cubicBezTo>
                <a:lnTo>
                  <a:pt x="310" y="256"/>
                </a:lnTo>
                <a:close/>
                <a:moveTo>
                  <a:pt x="328" y="245"/>
                </a:moveTo>
                <a:cubicBezTo>
                  <a:pt x="329" y="245"/>
                  <a:pt x="329" y="244"/>
                  <a:pt x="330" y="244"/>
                </a:cubicBezTo>
                <a:cubicBezTo>
                  <a:pt x="330" y="245"/>
                  <a:pt x="329" y="245"/>
                  <a:pt x="328" y="245"/>
                </a:cubicBezTo>
                <a:close/>
                <a:moveTo>
                  <a:pt x="352" y="228"/>
                </a:moveTo>
                <a:cubicBezTo>
                  <a:pt x="352" y="228"/>
                  <a:pt x="353" y="228"/>
                  <a:pt x="353" y="228"/>
                </a:cubicBezTo>
                <a:cubicBezTo>
                  <a:pt x="352" y="228"/>
                  <a:pt x="352" y="228"/>
                  <a:pt x="352" y="228"/>
                </a:cubicBezTo>
                <a:close/>
                <a:moveTo>
                  <a:pt x="356" y="227"/>
                </a:moveTo>
                <a:cubicBezTo>
                  <a:pt x="357" y="226"/>
                  <a:pt x="359" y="224"/>
                  <a:pt x="361" y="224"/>
                </a:cubicBezTo>
                <a:cubicBezTo>
                  <a:pt x="361" y="224"/>
                  <a:pt x="355" y="229"/>
                  <a:pt x="356" y="227"/>
                </a:cubicBezTo>
                <a:close/>
                <a:moveTo>
                  <a:pt x="378" y="208"/>
                </a:moveTo>
                <a:cubicBezTo>
                  <a:pt x="377" y="207"/>
                  <a:pt x="380" y="206"/>
                  <a:pt x="380" y="206"/>
                </a:cubicBezTo>
                <a:cubicBezTo>
                  <a:pt x="379" y="207"/>
                  <a:pt x="379" y="208"/>
                  <a:pt x="378" y="208"/>
                </a:cubicBezTo>
                <a:close/>
                <a:moveTo>
                  <a:pt x="385" y="202"/>
                </a:moveTo>
                <a:cubicBezTo>
                  <a:pt x="383" y="203"/>
                  <a:pt x="386" y="201"/>
                  <a:pt x="386" y="201"/>
                </a:cubicBezTo>
                <a:cubicBezTo>
                  <a:pt x="386" y="201"/>
                  <a:pt x="385" y="202"/>
                  <a:pt x="385" y="202"/>
                </a:cubicBezTo>
                <a:close/>
                <a:moveTo>
                  <a:pt x="400" y="189"/>
                </a:moveTo>
                <a:cubicBezTo>
                  <a:pt x="400" y="188"/>
                  <a:pt x="401" y="188"/>
                  <a:pt x="402" y="187"/>
                </a:cubicBezTo>
                <a:cubicBezTo>
                  <a:pt x="402" y="188"/>
                  <a:pt x="401" y="189"/>
                  <a:pt x="400" y="189"/>
                </a:cubicBezTo>
                <a:close/>
                <a:moveTo>
                  <a:pt x="67" y="258"/>
                </a:moveTo>
                <a:cubicBezTo>
                  <a:pt x="67" y="259"/>
                  <a:pt x="67" y="257"/>
                  <a:pt x="67" y="258"/>
                </a:cubicBezTo>
                <a:close/>
                <a:moveTo>
                  <a:pt x="66" y="258"/>
                </a:moveTo>
                <a:cubicBezTo>
                  <a:pt x="67" y="258"/>
                  <a:pt x="66" y="257"/>
                  <a:pt x="66" y="258"/>
                </a:cubicBezTo>
                <a:close/>
                <a:moveTo>
                  <a:pt x="54" y="261"/>
                </a:moveTo>
                <a:cubicBezTo>
                  <a:pt x="54" y="262"/>
                  <a:pt x="54" y="260"/>
                  <a:pt x="54" y="261"/>
                </a:cubicBezTo>
                <a:close/>
                <a:moveTo>
                  <a:pt x="35" y="263"/>
                </a:moveTo>
                <a:cubicBezTo>
                  <a:pt x="34" y="264"/>
                  <a:pt x="36" y="262"/>
                  <a:pt x="35" y="263"/>
                </a:cubicBezTo>
                <a:close/>
                <a:moveTo>
                  <a:pt x="103" y="235"/>
                </a:moveTo>
                <a:cubicBezTo>
                  <a:pt x="103" y="236"/>
                  <a:pt x="103" y="234"/>
                  <a:pt x="103" y="235"/>
                </a:cubicBezTo>
                <a:close/>
                <a:moveTo>
                  <a:pt x="104" y="234"/>
                </a:moveTo>
                <a:cubicBezTo>
                  <a:pt x="104" y="235"/>
                  <a:pt x="104" y="234"/>
                  <a:pt x="104" y="234"/>
                </a:cubicBezTo>
                <a:close/>
                <a:moveTo>
                  <a:pt x="105" y="243"/>
                </a:moveTo>
                <a:cubicBezTo>
                  <a:pt x="104" y="243"/>
                  <a:pt x="105" y="243"/>
                  <a:pt x="105" y="243"/>
                </a:cubicBezTo>
                <a:close/>
                <a:moveTo>
                  <a:pt x="104" y="240"/>
                </a:moveTo>
                <a:cubicBezTo>
                  <a:pt x="104" y="241"/>
                  <a:pt x="103" y="239"/>
                  <a:pt x="104" y="240"/>
                </a:cubicBezTo>
                <a:close/>
                <a:moveTo>
                  <a:pt x="101" y="243"/>
                </a:moveTo>
                <a:cubicBezTo>
                  <a:pt x="101" y="244"/>
                  <a:pt x="101" y="242"/>
                  <a:pt x="101" y="243"/>
                </a:cubicBezTo>
                <a:close/>
                <a:moveTo>
                  <a:pt x="94" y="241"/>
                </a:moveTo>
                <a:cubicBezTo>
                  <a:pt x="96" y="242"/>
                  <a:pt x="94" y="240"/>
                  <a:pt x="94" y="241"/>
                </a:cubicBezTo>
                <a:close/>
                <a:moveTo>
                  <a:pt x="92" y="242"/>
                </a:moveTo>
                <a:cubicBezTo>
                  <a:pt x="92" y="242"/>
                  <a:pt x="95" y="243"/>
                  <a:pt x="95" y="243"/>
                </a:cubicBezTo>
                <a:cubicBezTo>
                  <a:pt x="95" y="243"/>
                  <a:pt x="92" y="243"/>
                  <a:pt x="92" y="244"/>
                </a:cubicBezTo>
                <a:cubicBezTo>
                  <a:pt x="92" y="246"/>
                  <a:pt x="91" y="242"/>
                  <a:pt x="92" y="242"/>
                </a:cubicBezTo>
                <a:close/>
                <a:moveTo>
                  <a:pt x="88" y="242"/>
                </a:moveTo>
                <a:cubicBezTo>
                  <a:pt x="89" y="243"/>
                  <a:pt x="88" y="240"/>
                  <a:pt x="88" y="242"/>
                </a:cubicBezTo>
                <a:close/>
                <a:moveTo>
                  <a:pt x="88" y="247"/>
                </a:moveTo>
                <a:cubicBezTo>
                  <a:pt x="88" y="248"/>
                  <a:pt x="88" y="246"/>
                  <a:pt x="88" y="247"/>
                </a:cubicBezTo>
                <a:close/>
                <a:moveTo>
                  <a:pt x="86" y="245"/>
                </a:moveTo>
                <a:cubicBezTo>
                  <a:pt x="84" y="245"/>
                  <a:pt x="87" y="245"/>
                  <a:pt x="86" y="245"/>
                </a:cubicBezTo>
                <a:close/>
                <a:moveTo>
                  <a:pt x="84" y="248"/>
                </a:moveTo>
                <a:cubicBezTo>
                  <a:pt x="84" y="249"/>
                  <a:pt x="84" y="247"/>
                  <a:pt x="84" y="248"/>
                </a:cubicBezTo>
                <a:close/>
                <a:moveTo>
                  <a:pt x="84" y="243"/>
                </a:moveTo>
                <a:cubicBezTo>
                  <a:pt x="84" y="243"/>
                  <a:pt x="84" y="242"/>
                  <a:pt x="84" y="243"/>
                </a:cubicBezTo>
                <a:close/>
                <a:moveTo>
                  <a:pt x="82" y="248"/>
                </a:moveTo>
                <a:cubicBezTo>
                  <a:pt x="83" y="248"/>
                  <a:pt x="82" y="247"/>
                  <a:pt x="82" y="248"/>
                </a:cubicBezTo>
                <a:close/>
                <a:moveTo>
                  <a:pt x="82" y="245"/>
                </a:moveTo>
                <a:cubicBezTo>
                  <a:pt x="82" y="246"/>
                  <a:pt x="82" y="244"/>
                  <a:pt x="82" y="245"/>
                </a:cubicBezTo>
                <a:close/>
                <a:moveTo>
                  <a:pt x="78" y="245"/>
                </a:moveTo>
                <a:cubicBezTo>
                  <a:pt x="78" y="246"/>
                  <a:pt x="78" y="244"/>
                  <a:pt x="78" y="245"/>
                </a:cubicBezTo>
                <a:close/>
                <a:moveTo>
                  <a:pt x="77" y="249"/>
                </a:moveTo>
                <a:cubicBezTo>
                  <a:pt x="77" y="250"/>
                  <a:pt x="77" y="249"/>
                  <a:pt x="77" y="249"/>
                </a:cubicBezTo>
                <a:close/>
                <a:moveTo>
                  <a:pt x="77" y="247"/>
                </a:moveTo>
                <a:cubicBezTo>
                  <a:pt x="77" y="248"/>
                  <a:pt x="76" y="245"/>
                  <a:pt x="77" y="247"/>
                </a:cubicBezTo>
                <a:close/>
                <a:moveTo>
                  <a:pt x="76" y="248"/>
                </a:moveTo>
                <a:cubicBezTo>
                  <a:pt x="76" y="249"/>
                  <a:pt x="76" y="247"/>
                  <a:pt x="76" y="248"/>
                </a:cubicBezTo>
                <a:close/>
                <a:moveTo>
                  <a:pt x="30" y="263"/>
                </a:moveTo>
                <a:cubicBezTo>
                  <a:pt x="31" y="263"/>
                  <a:pt x="30" y="263"/>
                  <a:pt x="30" y="263"/>
                </a:cubicBezTo>
                <a:close/>
                <a:moveTo>
                  <a:pt x="71" y="244"/>
                </a:moveTo>
                <a:cubicBezTo>
                  <a:pt x="70" y="244"/>
                  <a:pt x="71" y="243"/>
                  <a:pt x="71" y="244"/>
                </a:cubicBezTo>
                <a:close/>
                <a:moveTo>
                  <a:pt x="66" y="243"/>
                </a:moveTo>
                <a:cubicBezTo>
                  <a:pt x="67" y="243"/>
                  <a:pt x="66" y="243"/>
                  <a:pt x="66" y="243"/>
                </a:cubicBezTo>
                <a:close/>
                <a:moveTo>
                  <a:pt x="54" y="248"/>
                </a:moveTo>
                <a:cubicBezTo>
                  <a:pt x="51" y="248"/>
                  <a:pt x="57" y="247"/>
                  <a:pt x="54" y="248"/>
                </a:cubicBezTo>
                <a:close/>
                <a:moveTo>
                  <a:pt x="51" y="247"/>
                </a:moveTo>
                <a:cubicBezTo>
                  <a:pt x="51" y="249"/>
                  <a:pt x="51" y="246"/>
                  <a:pt x="51" y="247"/>
                </a:cubicBezTo>
                <a:close/>
                <a:moveTo>
                  <a:pt x="50" y="248"/>
                </a:moveTo>
                <a:cubicBezTo>
                  <a:pt x="50" y="249"/>
                  <a:pt x="50" y="247"/>
                  <a:pt x="50" y="248"/>
                </a:cubicBezTo>
                <a:close/>
                <a:moveTo>
                  <a:pt x="47" y="248"/>
                </a:moveTo>
                <a:cubicBezTo>
                  <a:pt x="47" y="250"/>
                  <a:pt x="47" y="248"/>
                  <a:pt x="47" y="248"/>
                </a:cubicBezTo>
                <a:close/>
                <a:moveTo>
                  <a:pt x="22" y="251"/>
                </a:moveTo>
                <a:cubicBezTo>
                  <a:pt x="22" y="251"/>
                  <a:pt x="22" y="250"/>
                  <a:pt x="22" y="251"/>
                </a:cubicBezTo>
                <a:close/>
                <a:moveTo>
                  <a:pt x="26" y="250"/>
                </a:moveTo>
                <a:cubicBezTo>
                  <a:pt x="26" y="251"/>
                  <a:pt x="26" y="249"/>
                  <a:pt x="26" y="250"/>
                </a:cubicBezTo>
                <a:close/>
                <a:moveTo>
                  <a:pt x="9" y="271"/>
                </a:moveTo>
                <a:cubicBezTo>
                  <a:pt x="7" y="269"/>
                  <a:pt x="4" y="266"/>
                  <a:pt x="3" y="266"/>
                </a:cubicBezTo>
                <a:cubicBezTo>
                  <a:pt x="4" y="265"/>
                  <a:pt x="7" y="268"/>
                  <a:pt x="10" y="270"/>
                </a:cubicBezTo>
                <a:cubicBezTo>
                  <a:pt x="10" y="270"/>
                  <a:pt x="9" y="271"/>
                  <a:pt x="9" y="271"/>
                </a:cubicBezTo>
                <a:close/>
                <a:moveTo>
                  <a:pt x="12" y="278"/>
                </a:moveTo>
                <a:cubicBezTo>
                  <a:pt x="10" y="278"/>
                  <a:pt x="13" y="278"/>
                  <a:pt x="12" y="278"/>
                </a:cubicBezTo>
                <a:close/>
                <a:moveTo>
                  <a:pt x="11" y="272"/>
                </a:moveTo>
                <a:cubicBezTo>
                  <a:pt x="11" y="272"/>
                  <a:pt x="11" y="272"/>
                  <a:pt x="12" y="271"/>
                </a:cubicBezTo>
                <a:cubicBezTo>
                  <a:pt x="12" y="271"/>
                  <a:pt x="12" y="271"/>
                  <a:pt x="12" y="271"/>
                </a:cubicBezTo>
                <a:cubicBezTo>
                  <a:pt x="12" y="271"/>
                  <a:pt x="12" y="271"/>
                  <a:pt x="12" y="271"/>
                </a:cubicBezTo>
                <a:cubicBezTo>
                  <a:pt x="12" y="271"/>
                  <a:pt x="12" y="271"/>
                  <a:pt x="12" y="270"/>
                </a:cubicBezTo>
                <a:cubicBezTo>
                  <a:pt x="12" y="270"/>
                  <a:pt x="12" y="270"/>
                  <a:pt x="12" y="271"/>
                </a:cubicBezTo>
                <a:cubicBezTo>
                  <a:pt x="12" y="271"/>
                  <a:pt x="11" y="272"/>
                  <a:pt x="11" y="272"/>
                </a:cubicBezTo>
                <a:close/>
                <a:moveTo>
                  <a:pt x="13" y="270"/>
                </a:moveTo>
                <a:cubicBezTo>
                  <a:pt x="13" y="270"/>
                  <a:pt x="13" y="270"/>
                  <a:pt x="13" y="270"/>
                </a:cubicBezTo>
                <a:cubicBezTo>
                  <a:pt x="13" y="270"/>
                  <a:pt x="13" y="270"/>
                  <a:pt x="13" y="270"/>
                </a:cubicBezTo>
                <a:cubicBezTo>
                  <a:pt x="13" y="270"/>
                  <a:pt x="13" y="270"/>
                  <a:pt x="13" y="270"/>
                </a:cubicBezTo>
                <a:close/>
                <a:moveTo>
                  <a:pt x="19" y="285"/>
                </a:moveTo>
                <a:cubicBezTo>
                  <a:pt x="19" y="285"/>
                  <a:pt x="19" y="284"/>
                  <a:pt x="19" y="285"/>
                </a:cubicBezTo>
                <a:close/>
                <a:moveTo>
                  <a:pt x="20" y="288"/>
                </a:moveTo>
                <a:cubicBezTo>
                  <a:pt x="19" y="288"/>
                  <a:pt x="22" y="288"/>
                  <a:pt x="20" y="288"/>
                </a:cubicBezTo>
                <a:close/>
                <a:moveTo>
                  <a:pt x="33" y="308"/>
                </a:moveTo>
                <a:cubicBezTo>
                  <a:pt x="32" y="309"/>
                  <a:pt x="33" y="308"/>
                  <a:pt x="33" y="308"/>
                </a:cubicBezTo>
                <a:close/>
                <a:moveTo>
                  <a:pt x="28" y="301"/>
                </a:moveTo>
                <a:cubicBezTo>
                  <a:pt x="27" y="301"/>
                  <a:pt x="29" y="300"/>
                  <a:pt x="28" y="301"/>
                </a:cubicBezTo>
                <a:close/>
                <a:moveTo>
                  <a:pt x="28" y="297"/>
                </a:moveTo>
                <a:cubicBezTo>
                  <a:pt x="27" y="298"/>
                  <a:pt x="28" y="297"/>
                  <a:pt x="28" y="297"/>
                </a:cubicBezTo>
                <a:close/>
                <a:moveTo>
                  <a:pt x="27" y="297"/>
                </a:moveTo>
                <a:cubicBezTo>
                  <a:pt x="27" y="297"/>
                  <a:pt x="28" y="296"/>
                  <a:pt x="27" y="297"/>
                </a:cubicBezTo>
                <a:close/>
                <a:moveTo>
                  <a:pt x="25" y="296"/>
                </a:moveTo>
                <a:cubicBezTo>
                  <a:pt x="25" y="296"/>
                  <a:pt x="27" y="294"/>
                  <a:pt x="25" y="296"/>
                </a:cubicBezTo>
                <a:close/>
                <a:moveTo>
                  <a:pt x="21" y="274"/>
                </a:moveTo>
                <a:cubicBezTo>
                  <a:pt x="22" y="274"/>
                  <a:pt x="23" y="274"/>
                  <a:pt x="23" y="275"/>
                </a:cubicBezTo>
                <a:cubicBezTo>
                  <a:pt x="23" y="275"/>
                  <a:pt x="23" y="276"/>
                  <a:pt x="23" y="277"/>
                </a:cubicBezTo>
                <a:cubicBezTo>
                  <a:pt x="23" y="276"/>
                  <a:pt x="22" y="276"/>
                  <a:pt x="22" y="276"/>
                </a:cubicBezTo>
                <a:cubicBezTo>
                  <a:pt x="22" y="275"/>
                  <a:pt x="22" y="275"/>
                  <a:pt x="21" y="274"/>
                </a:cubicBezTo>
                <a:close/>
                <a:moveTo>
                  <a:pt x="22" y="276"/>
                </a:moveTo>
                <a:cubicBezTo>
                  <a:pt x="22" y="276"/>
                  <a:pt x="23" y="276"/>
                  <a:pt x="23" y="277"/>
                </a:cubicBezTo>
                <a:cubicBezTo>
                  <a:pt x="24" y="278"/>
                  <a:pt x="24" y="279"/>
                  <a:pt x="24" y="279"/>
                </a:cubicBezTo>
                <a:cubicBezTo>
                  <a:pt x="23" y="279"/>
                  <a:pt x="22" y="278"/>
                  <a:pt x="22" y="276"/>
                </a:cubicBezTo>
                <a:close/>
                <a:moveTo>
                  <a:pt x="24" y="276"/>
                </a:moveTo>
                <a:cubicBezTo>
                  <a:pt x="24" y="275"/>
                  <a:pt x="24" y="276"/>
                  <a:pt x="24" y="276"/>
                </a:cubicBezTo>
                <a:close/>
                <a:moveTo>
                  <a:pt x="58" y="334"/>
                </a:moveTo>
                <a:cubicBezTo>
                  <a:pt x="57" y="335"/>
                  <a:pt x="58" y="334"/>
                  <a:pt x="58" y="334"/>
                </a:cubicBezTo>
                <a:close/>
                <a:moveTo>
                  <a:pt x="57" y="334"/>
                </a:moveTo>
                <a:cubicBezTo>
                  <a:pt x="57" y="334"/>
                  <a:pt x="58" y="333"/>
                  <a:pt x="57" y="334"/>
                </a:cubicBezTo>
                <a:close/>
                <a:moveTo>
                  <a:pt x="54" y="333"/>
                </a:moveTo>
                <a:cubicBezTo>
                  <a:pt x="53" y="333"/>
                  <a:pt x="55" y="333"/>
                  <a:pt x="54" y="333"/>
                </a:cubicBezTo>
                <a:close/>
                <a:moveTo>
                  <a:pt x="51" y="333"/>
                </a:moveTo>
                <a:cubicBezTo>
                  <a:pt x="51" y="333"/>
                  <a:pt x="52" y="332"/>
                  <a:pt x="51" y="333"/>
                </a:cubicBezTo>
                <a:close/>
                <a:moveTo>
                  <a:pt x="47" y="318"/>
                </a:moveTo>
                <a:cubicBezTo>
                  <a:pt x="46" y="318"/>
                  <a:pt x="48" y="318"/>
                  <a:pt x="47" y="318"/>
                </a:cubicBezTo>
                <a:close/>
                <a:moveTo>
                  <a:pt x="50" y="336"/>
                </a:moveTo>
                <a:cubicBezTo>
                  <a:pt x="50" y="335"/>
                  <a:pt x="50" y="336"/>
                  <a:pt x="50" y="336"/>
                </a:cubicBezTo>
                <a:close/>
                <a:moveTo>
                  <a:pt x="51" y="330"/>
                </a:moveTo>
                <a:cubicBezTo>
                  <a:pt x="50" y="330"/>
                  <a:pt x="51" y="330"/>
                  <a:pt x="51" y="330"/>
                </a:cubicBezTo>
                <a:close/>
                <a:moveTo>
                  <a:pt x="50" y="326"/>
                </a:moveTo>
                <a:cubicBezTo>
                  <a:pt x="50" y="326"/>
                  <a:pt x="50" y="328"/>
                  <a:pt x="50" y="328"/>
                </a:cubicBezTo>
                <a:cubicBezTo>
                  <a:pt x="49" y="328"/>
                  <a:pt x="49" y="325"/>
                  <a:pt x="48" y="326"/>
                </a:cubicBezTo>
                <a:cubicBezTo>
                  <a:pt x="47" y="326"/>
                  <a:pt x="50" y="324"/>
                  <a:pt x="50" y="326"/>
                </a:cubicBezTo>
                <a:close/>
                <a:moveTo>
                  <a:pt x="48" y="317"/>
                </a:moveTo>
                <a:cubicBezTo>
                  <a:pt x="47" y="317"/>
                  <a:pt x="49" y="317"/>
                  <a:pt x="48" y="317"/>
                </a:cubicBezTo>
                <a:close/>
                <a:moveTo>
                  <a:pt x="48" y="320"/>
                </a:moveTo>
                <a:cubicBezTo>
                  <a:pt x="46" y="321"/>
                  <a:pt x="49" y="319"/>
                  <a:pt x="48" y="320"/>
                </a:cubicBezTo>
                <a:close/>
                <a:moveTo>
                  <a:pt x="47" y="314"/>
                </a:moveTo>
                <a:cubicBezTo>
                  <a:pt x="46" y="315"/>
                  <a:pt x="48" y="314"/>
                  <a:pt x="47" y="314"/>
                </a:cubicBezTo>
                <a:close/>
                <a:moveTo>
                  <a:pt x="46" y="314"/>
                </a:moveTo>
                <a:cubicBezTo>
                  <a:pt x="45" y="314"/>
                  <a:pt x="48" y="314"/>
                  <a:pt x="46" y="314"/>
                </a:cubicBezTo>
                <a:close/>
                <a:moveTo>
                  <a:pt x="46" y="319"/>
                </a:moveTo>
                <a:cubicBezTo>
                  <a:pt x="45" y="320"/>
                  <a:pt x="47" y="319"/>
                  <a:pt x="46" y="319"/>
                </a:cubicBezTo>
                <a:close/>
                <a:moveTo>
                  <a:pt x="44" y="320"/>
                </a:moveTo>
                <a:cubicBezTo>
                  <a:pt x="43" y="321"/>
                  <a:pt x="44" y="320"/>
                  <a:pt x="44" y="320"/>
                </a:cubicBezTo>
                <a:close/>
                <a:moveTo>
                  <a:pt x="44" y="320"/>
                </a:moveTo>
                <a:cubicBezTo>
                  <a:pt x="43" y="321"/>
                  <a:pt x="45" y="319"/>
                  <a:pt x="44" y="320"/>
                </a:cubicBezTo>
                <a:close/>
                <a:moveTo>
                  <a:pt x="44" y="319"/>
                </a:moveTo>
                <a:cubicBezTo>
                  <a:pt x="44" y="319"/>
                  <a:pt x="45" y="318"/>
                  <a:pt x="44" y="319"/>
                </a:cubicBezTo>
                <a:close/>
                <a:moveTo>
                  <a:pt x="28" y="282"/>
                </a:moveTo>
                <a:cubicBezTo>
                  <a:pt x="27" y="281"/>
                  <a:pt x="26" y="280"/>
                  <a:pt x="26" y="279"/>
                </a:cubicBezTo>
                <a:cubicBezTo>
                  <a:pt x="26" y="280"/>
                  <a:pt x="28" y="281"/>
                  <a:pt x="29" y="282"/>
                </a:cubicBezTo>
                <a:cubicBezTo>
                  <a:pt x="29" y="282"/>
                  <a:pt x="28" y="282"/>
                  <a:pt x="28" y="282"/>
                </a:cubicBezTo>
                <a:close/>
                <a:moveTo>
                  <a:pt x="45" y="303"/>
                </a:moveTo>
                <a:cubicBezTo>
                  <a:pt x="44" y="304"/>
                  <a:pt x="47" y="302"/>
                  <a:pt x="45" y="303"/>
                </a:cubicBezTo>
                <a:close/>
                <a:moveTo>
                  <a:pt x="47" y="309"/>
                </a:moveTo>
                <a:cubicBezTo>
                  <a:pt x="46" y="308"/>
                  <a:pt x="48" y="308"/>
                  <a:pt x="47" y="309"/>
                </a:cubicBezTo>
                <a:close/>
                <a:moveTo>
                  <a:pt x="47" y="305"/>
                </a:moveTo>
                <a:cubicBezTo>
                  <a:pt x="47" y="305"/>
                  <a:pt x="48" y="304"/>
                  <a:pt x="47" y="305"/>
                </a:cubicBezTo>
                <a:close/>
                <a:moveTo>
                  <a:pt x="43" y="297"/>
                </a:moveTo>
                <a:cubicBezTo>
                  <a:pt x="43" y="297"/>
                  <a:pt x="44" y="299"/>
                  <a:pt x="42" y="299"/>
                </a:cubicBezTo>
                <a:cubicBezTo>
                  <a:pt x="42" y="298"/>
                  <a:pt x="43" y="297"/>
                  <a:pt x="43" y="297"/>
                </a:cubicBezTo>
                <a:close/>
                <a:moveTo>
                  <a:pt x="40" y="295"/>
                </a:moveTo>
                <a:cubicBezTo>
                  <a:pt x="39" y="293"/>
                  <a:pt x="42" y="298"/>
                  <a:pt x="40" y="295"/>
                </a:cubicBezTo>
                <a:close/>
                <a:moveTo>
                  <a:pt x="40" y="293"/>
                </a:moveTo>
                <a:cubicBezTo>
                  <a:pt x="38" y="294"/>
                  <a:pt x="41" y="292"/>
                  <a:pt x="40" y="293"/>
                </a:cubicBezTo>
                <a:close/>
                <a:moveTo>
                  <a:pt x="39" y="292"/>
                </a:moveTo>
                <a:cubicBezTo>
                  <a:pt x="38" y="292"/>
                  <a:pt x="39" y="292"/>
                  <a:pt x="39" y="292"/>
                </a:cubicBezTo>
                <a:close/>
                <a:moveTo>
                  <a:pt x="37" y="290"/>
                </a:moveTo>
                <a:cubicBezTo>
                  <a:pt x="36" y="291"/>
                  <a:pt x="37" y="290"/>
                  <a:pt x="37" y="290"/>
                </a:cubicBezTo>
                <a:close/>
                <a:moveTo>
                  <a:pt x="60" y="286"/>
                </a:moveTo>
                <a:cubicBezTo>
                  <a:pt x="60" y="285"/>
                  <a:pt x="59" y="287"/>
                  <a:pt x="60" y="286"/>
                </a:cubicBezTo>
                <a:close/>
                <a:moveTo>
                  <a:pt x="45" y="283"/>
                </a:moveTo>
                <a:cubicBezTo>
                  <a:pt x="46" y="284"/>
                  <a:pt x="46" y="284"/>
                  <a:pt x="45" y="283"/>
                </a:cubicBezTo>
                <a:close/>
                <a:moveTo>
                  <a:pt x="38" y="280"/>
                </a:moveTo>
                <a:cubicBezTo>
                  <a:pt x="39" y="280"/>
                  <a:pt x="39" y="280"/>
                  <a:pt x="40" y="280"/>
                </a:cubicBezTo>
                <a:cubicBezTo>
                  <a:pt x="39" y="280"/>
                  <a:pt x="38" y="280"/>
                  <a:pt x="38" y="280"/>
                </a:cubicBezTo>
                <a:close/>
                <a:moveTo>
                  <a:pt x="39" y="277"/>
                </a:moveTo>
                <a:cubicBezTo>
                  <a:pt x="40" y="277"/>
                  <a:pt x="40" y="277"/>
                  <a:pt x="41" y="278"/>
                </a:cubicBezTo>
                <a:cubicBezTo>
                  <a:pt x="40" y="279"/>
                  <a:pt x="38" y="276"/>
                  <a:pt x="39" y="277"/>
                </a:cubicBezTo>
                <a:close/>
                <a:moveTo>
                  <a:pt x="43" y="285"/>
                </a:moveTo>
                <a:cubicBezTo>
                  <a:pt x="45" y="285"/>
                  <a:pt x="46" y="285"/>
                  <a:pt x="47" y="286"/>
                </a:cubicBezTo>
                <a:cubicBezTo>
                  <a:pt x="47" y="286"/>
                  <a:pt x="43" y="285"/>
                  <a:pt x="43" y="285"/>
                </a:cubicBezTo>
                <a:close/>
                <a:moveTo>
                  <a:pt x="58" y="290"/>
                </a:moveTo>
                <a:cubicBezTo>
                  <a:pt x="58" y="290"/>
                  <a:pt x="60" y="292"/>
                  <a:pt x="60" y="292"/>
                </a:cubicBezTo>
                <a:cubicBezTo>
                  <a:pt x="60" y="291"/>
                  <a:pt x="59" y="291"/>
                  <a:pt x="58" y="290"/>
                </a:cubicBezTo>
                <a:close/>
                <a:moveTo>
                  <a:pt x="68" y="291"/>
                </a:moveTo>
                <a:cubicBezTo>
                  <a:pt x="69" y="291"/>
                  <a:pt x="73" y="291"/>
                  <a:pt x="72" y="292"/>
                </a:cubicBezTo>
                <a:cubicBezTo>
                  <a:pt x="72" y="294"/>
                  <a:pt x="69" y="291"/>
                  <a:pt x="68" y="291"/>
                </a:cubicBezTo>
                <a:close/>
                <a:moveTo>
                  <a:pt x="78" y="294"/>
                </a:moveTo>
                <a:cubicBezTo>
                  <a:pt x="79" y="294"/>
                  <a:pt x="83" y="295"/>
                  <a:pt x="83" y="295"/>
                </a:cubicBezTo>
                <a:cubicBezTo>
                  <a:pt x="82" y="295"/>
                  <a:pt x="78" y="295"/>
                  <a:pt x="78" y="294"/>
                </a:cubicBezTo>
                <a:close/>
                <a:moveTo>
                  <a:pt x="88" y="297"/>
                </a:moveTo>
                <a:cubicBezTo>
                  <a:pt x="87" y="296"/>
                  <a:pt x="86" y="296"/>
                  <a:pt x="85" y="295"/>
                </a:cubicBezTo>
                <a:cubicBezTo>
                  <a:pt x="85" y="295"/>
                  <a:pt x="89" y="296"/>
                  <a:pt x="88" y="297"/>
                </a:cubicBezTo>
                <a:close/>
                <a:moveTo>
                  <a:pt x="89" y="297"/>
                </a:moveTo>
                <a:cubicBezTo>
                  <a:pt x="90" y="297"/>
                  <a:pt x="98" y="298"/>
                  <a:pt x="98" y="298"/>
                </a:cubicBezTo>
                <a:cubicBezTo>
                  <a:pt x="97" y="300"/>
                  <a:pt x="90" y="297"/>
                  <a:pt x="89" y="297"/>
                </a:cubicBezTo>
                <a:close/>
                <a:moveTo>
                  <a:pt x="100" y="300"/>
                </a:moveTo>
                <a:cubicBezTo>
                  <a:pt x="96" y="299"/>
                  <a:pt x="102" y="300"/>
                  <a:pt x="102" y="301"/>
                </a:cubicBezTo>
                <a:cubicBezTo>
                  <a:pt x="101" y="301"/>
                  <a:pt x="100" y="301"/>
                  <a:pt x="100" y="300"/>
                </a:cubicBezTo>
                <a:close/>
                <a:moveTo>
                  <a:pt x="115" y="301"/>
                </a:moveTo>
                <a:cubicBezTo>
                  <a:pt x="116" y="302"/>
                  <a:pt x="116" y="302"/>
                  <a:pt x="116" y="302"/>
                </a:cubicBezTo>
                <a:cubicBezTo>
                  <a:pt x="116" y="302"/>
                  <a:pt x="101" y="299"/>
                  <a:pt x="100" y="299"/>
                </a:cubicBezTo>
                <a:cubicBezTo>
                  <a:pt x="102" y="300"/>
                  <a:pt x="124" y="301"/>
                  <a:pt x="124" y="301"/>
                </a:cubicBezTo>
                <a:cubicBezTo>
                  <a:pt x="124" y="300"/>
                  <a:pt x="128" y="301"/>
                  <a:pt x="129" y="301"/>
                </a:cubicBezTo>
                <a:cubicBezTo>
                  <a:pt x="129" y="302"/>
                  <a:pt x="117" y="301"/>
                  <a:pt x="115" y="301"/>
                </a:cubicBezTo>
                <a:close/>
                <a:moveTo>
                  <a:pt x="153" y="305"/>
                </a:moveTo>
                <a:cubicBezTo>
                  <a:pt x="152" y="306"/>
                  <a:pt x="144" y="306"/>
                  <a:pt x="144" y="305"/>
                </a:cubicBezTo>
                <a:cubicBezTo>
                  <a:pt x="144" y="304"/>
                  <a:pt x="154" y="305"/>
                  <a:pt x="153" y="305"/>
                </a:cubicBezTo>
                <a:close/>
                <a:moveTo>
                  <a:pt x="162" y="303"/>
                </a:moveTo>
                <a:cubicBezTo>
                  <a:pt x="163" y="302"/>
                  <a:pt x="163" y="302"/>
                  <a:pt x="164" y="303"/>
                </a:cubicBezTo>
                <a:cubicBezTo>
                  <a:pt x="165" y="303"/>
                  <a:pt x="170" y="303"/>
                  <a:pt x="170" y="302"/>
                </a:cubicBezTo>
                <a:cubicBezTo>
                  <a:pt x="169" y="304"/>
                  <a:pt x="164" y="304"/>
                  <a:pt x="162" y="303"/>
                </a:cubicBezTo>
                <a:close/>
                <a:moveTo>
                  <a:pt x="176" y="299"/>
                </a:moveTo>
                <a:cubicBezTo>
                  <a:pt x="176" y="300"/>
                  <a:pt x="175" y="300"/>
                  <a:pt x="174" y="299"/>
                </a:cubicBezTo>
                <a:cubicBezTo>
                  <a:pt x="171" y="299"/>
                  <a:pt x="176" y="299"/>
                  <a:pt x="176" y="299"/>
                </a:cubicBezTo>
                <a:close/>
                <a:moveTo>
                  <a:pt x="175" y="303"/>
                </a:moveTo>
                <a:cubicBezTo>
                  <a:pt x="174" y="302"/>
                  <a:pt x="179" y="302"/>
                  <a:pt x="179" y="302"/>
                </a:cubicBezTo>
                <a:cubicBezTo>
                  <a:pt x="178" y="302"/>
                  <a:pt x="176" y="304"/>
                  <a:pt x="175" y="303"/>
                </a:cubicBezTo>
                <a:close/>
                <a:moveTo>
                  <a:pt x="177" y="304"/>
                </a:moveTo>
                <a:cubicBezTo>
                  <a:pt x="178" y="304"/>
                  <a:pt x="179" y="304"/>
                  <a:pt x="179" y="304"/>
                </a:cubicBezTo>
                <a:cubicBezTo>
                  <a:pt x="179" y="304"/>
                  <a:pt x="177" y="305"/>
                  <a:pt x="177" y="304"/>
                </a:cubicBezTo>
                <a:close/>
                <a:moveTo>
                  <a:pt x="181" y="299"/>
                </a:moveTo>
                <a:cubicBezTo>
                  <a:pt x="181" y="298"/>
                  <a:pt x="181" y="299"/>
                  <a:pt x="181" y="299"/>
                </a:cubicBezTo>
                <a:close/>
                <a:moveTo>
                  <a:pt x="185" y="301"/>
                </a:moveTo>
                <a:cubicBezTo>
                  <a:pt x="184" y="300"/>
                  <a:pt x="185" y="302"/>
                  <a:pt x="185" y="301"/>
                </a:cubicBezTo>
                <a:close/>
                <a:moveTo>
                  <a:pt x="184" y="299"/>
                </a:moveTo>
                <a:cubicBezTo>
                  <a:pt x="184" y="298"/>
                  <a:pt x="187" y="300"/>
                  <a:pt x="184" y="299"/>
                </a:cubicBezTo>
                <a:close/>
                <a:moveTo>
                  <a:pt x="189" y="302"/>
                </a:moveTo>
                <a:cubicBezTo>
                  <a:pt x="187" y="301"/>
                  <a:pt x="192" y="301"/>
                  <a:pt x="192" y="301"/>
                </a:cubicBezTo>
                <a:cubicBezTo>
                  <a:pt x="191" y="302"/>
                  <a:pt x="190" y="302"/>
                  <a:pt x="189" y="302"/>
                </a:cubicBezTo>
                <a:close/>
                <a:moveTo>
                  <a:pt x="193" y="301"/>
                </a:moveTo>
                <a:cubicBezTo>
                  <a:pt x="194" y="300"/>
                  <a:pt x="195" y="300"/>
                  <a:pt x="196" y="300"/>
                </a:cubicBezTo>
                <a:cubicBezTo>
                  <a:pt x="197" y="300"/>
                  <a:pt x="193" y="301"/>
                  <a:pt x="193" y="301"/>
                </a:cubicBezTo>
                <a:close/>
                <a:moveTo>
                  <a:pt x="196" y="302"/>
                </a:moveTo>
                <a:cubicBezTo>
                  <a:pt x="198" y="301"/>
                  <a:pt x="197" y="302"/>
                  <a:pt x="196" y="302"/>
                </a:cubicBezTo>
                <a:close/>
                <a:moveTo>
                  <a:pt x="228" y="295"/>
                </a:moveTo>
                <a:cubicBezTo>
                  <a:pt x="227" y="294"/>
                  <a:pt x="228" y="296"/>
                  <a:pt x="228" y="295"/>
                </a:cubicBezTo>
                <a:close/>
                <a:moveTo>
                  <a:pt x="209" y="299"/>
                </a:moveTo>
                <a:cubicBezTo>
                  <a:pt x="210" y="298"/>
                  <a:pt x="211" y="298"/>
                  <a:pt x="212" y="298"/>
                </a:cubicBezTo>
                <a:cubicBezTo>
                  <a:pt x="211" y="299"/>
                  <a:pt x="210" y="299"/>
                  <a:pt x="209" y="299"/>
                </a:cubicBezTo>
                <a:close/>
                <a:moveTo>
                  <a:pt x="213" y="299"/>
                </a:moveTo>
                <a:cubicBezTo>
                  <a:pt x="215" y="298"/>
                  <a:pt x="214" y="299"/>
                  <a:pt x="213" y="299"/>
                </a:cubicBezTo>
                <a:close/>
                <a:moveTo>
                  <a:pt x="215" y="296"/>
                </a:moveTo>
                <a:cubicBezTo>
                  <a:pt x="214" y="296"/>
                  <a:pt x="214" y="296"/>
                  <a:pt x="213" y="296"/>
                </a:cubicBezTo>
                <a:cubicBezTo>
                  <a:pt x="213" y="295"/>
                  <a:pt x="215" y="296"/>
                  <a:pt x="215" y="296"/>
                </a:cubicBezTo>
                <a:close/>
                <a:moveTo>
                  <a:pt x="221" y="295"/>
                </a:moveTo>
                <a:cubicBezTo>
                  <a:pt x="220" y="294"/>
                  <a:pt x="221" y="297"/>
                  <a:pt x="221" y="295"/>
                </a:cubicBezTo>
                <a:close/>
                <a:moveTo>
                  <a:pt x="222" y="293"/>
                </a:moveTo>
                <a:cubicBezTo>
                  <a:pt x="224" y="294"/>
                  <a:pt x="223" y="294"/>
                  <a:pt x="222" y="294"/>
                </a:cubicBezTo>
                <a:cubicBezTo>
                  <a:pt x="221" y="294"/>
                  <a:pt x="221" y="293"/>
                  <a:pt x="222" y="293"/>
                </a:cubicBezTo>
                <a:close/>
                <a:moveTo>
                  <a:pt x="222" y="297"/>
                </a:moveTo>
                <a:cubicBezTo>
                  <a:pt x="223" y="297"/>
                  <a:pt x="224" y="297"/>
                  <a:pt x="225" y="297"/>
                </a:cubicBezTo>
                <a:cubicBezTo>
                  <a:pt x="225" y="297"/>
                  <a:pt x="221" y="298"/>
                  <a:pt x="222" y="297"/>
                </a:cubicBezTo>
                <a:close/>
                <a:moveTo>
                  <a:pt x="226" y="296"/>
                </a:moveTo>
                <a:cubicBezTo>
                  <a:pt x="226" y="295"/>
                  <a:pt x="229" y="296"/>
                  <a:pt x="230" y="296"/>
                </a:cubicBezTo>
                <a:cubicBezTo>
                  <a:pt x="228" y="296"/>
                  <a:pt x="226" y="297"/>
                  <a:pt x="226" y="296"/>
                </a:cubicBezTo>
                <a:close/>
                <a:moveTo>
                  <a:pt x="234" y="294"/>
                </a:moveTo>
                <a:cubicBezTo>
                  <a:pt x="233" y="294"/>
                  <a:pt x="232" y="294"/>
                  <a:pt x="232" y="294"/>
                </a:cubicBezTo>
                <a:cubicBezTo>
                  <a:pt x="232" y="293"/>
                  <a:pt x="234" y="293"/>
                  <a:pt x="234" y="294"/>
                </a:cubicBezTo>
                <a:close/>
                <a:moveTo>
                  <a:pt x="233" y="291"/>
                </a:moveTo>
                <a:cubicBezTo>
                  <a:pt x="234" y="290"/>
                  <a:pt x="234" y="290"/>
                  <a:pt x="235" y="290"/>
                </a:cubicBezTo>
                <a:cubicBezTo>
                  <a:pt x="235" y="291"/>
                  <a:pt x="234" y="291"/>
                  <a:pt x="233" y="291"/>
                </a:cubicBezTo>
                <a:close/>
                <a:moveTo>
                  <a:pt x="257" y="283"/>
                </a:moveTo>
                <a:cubicBezTo>
                  <a:pt x="258" y="283"/>
                  <a:pt x="258" y="282"/>
                  <a:pt x="259" y="282"/>
                </a:cubicBezTo>
                <a:cubicBezTo>
                  <a:pt x="259" y="283"/>
                  <a:pt x="255" y="284"/>
                  <a:pt x="257" y="283"/>
                </a:cubicBezTo>
                <a:close/>
                <a:moveTo>
                  <a:pt x="494" y="29"/>
                </a:moveTo>
                <a:cubicBezTo>
                  <a:pt x="493" y="30"/>
                  <a:pt x="493" y="31"/>
                  <a:pt x="492" y="33"/>
                </a:cubicBezTo>
                <a:cubicBezTo>
                  <a:pt x="491" y="31"/>
                  <a:pt x="494" y="29"/>
                  <a:pt x="494" y="29"/>
                </a:cubicBezTo>
                <a:close/>
                <a:moveTo>
                  <a:pt x="486" y="47"/>
                </a:moveTo>
                <a:cubicBezTo>
                  <a:pt x="487" y="45"/>
                  <a:pt x="487" y="42"/>
                  <a:pt x="489" y="40"/>
                </a:cubicBezTo>
                <a:cubicBezTo>
                  <a:pt x="487" y="42"/>
                  <a:pt x="486" y="48"/>
                  <a:pt x="485" y="51"/>
                </a:cubicBezTo>
                <a:cubicBezTo>
                  <a:pt x="485" y="51"/>
                  <a:pt x="486" y="47"/>
                  <a:pt x="486" y="47"/>
                </a:cubicBezTo>
                <a:close/>
                <a:moveTo>
                  <a:pt x="483" y="59"/>
                </a:moveTo>
                <a:cubicBezTo>
                  <a:pt x="483" y="61"/>
                  <a:pt x="483" y="62"/>
                  <a:pt x="482" y="63"/>
                </a:cubicBezTo>
                <a:cubicBezTo>
                  <a:pt x="482" y="61"/>
                  <a:pt x="483" y="60"/>
                  <a:pt x="483" y="59"/>
                </a:cubicBezTo>
                <a:close/>
                <a:moveTo>
                  <a:pt x="474" y="81"/>
                </a:moveTo>
                <a:cubicBezTo>
                  <a:pt x="475" y="81"/>
                  <a:pt x="476" y="79"/>
                  <a:pt x="474" y="81"/>
                </a:cubicBezTo>
                <a:close/>
                <a:moveTo>
                  <a:pt x="471" y="88"/>
                </a:moveTo>
                <a:cubicBezTo>
                  <a:pt x="472" y="86"/>
                  <a:pt x="472" y="85"/>
                  <a:pt x="473" y="84"/>
                </a:cubicBezTo>
                <a:cubicBezTo>
                  <a:pt x="473" y="85"/>
                  <a:pt x="471" y="89"/>
                  <a:pt x="471" y="88"/>
                </a:cubicBezTo>
                <a:close/>
                <a:moveTo>
                  <a:pt x="468" y="95"/>
                </a:moveTo>
                <a:cubicBezTo>
                  <a:pt x="467" y="97"/>
                  <a:pt x="463" y="104"/>
                  <a:pt x="463" y="104"/>
                </a:cubicBezTo>
                <a:cubicBezTo>
                  <a:pt x="464" y="101"/>
                  <a:pt x="467" y="98"/>
                  <a:pt x="468" y="95"/>
                </a:cubicBezTo>
                <a:close/>
                <a:moveTo>
                  <a:pt x="460" y="107"/>
                </a:moveTo>
                <a:cubicBezTo>
                  <a:pt x="460" y="106"/>
                  <a:pt x="461" y="105"/>
                  <a:pt x="462" y="104"/>
                </a:cubicBezTo>
                <a:cubicBezTo>
                  <a:pt x="462" y="105"/>
                  <a:pt x="460" y="108"/>
                  <a:pt x="460" y="107"/>
                </a:cubicBezTo>
                <a:close/>
                <a:moveTo>
                  <a:pt x="425" y="161"/>
                </a:moveTo>
                <a:cubicBezTo>
                  <a:pt x="425" y="161"/>
                  <a:pt x="422" y="164"/>
                  <a:pt x="422" y="164"/>
                </a:cubicBezTo>
                <a:cubicBezTo>
                  <a:pt x="421" y="163"/>
                  <a:pt x="424" y="161"/>
                  <a:pt x="425" y="161"/>
                </a:cubicBezTo>
                <a:close/>
                <a:moveTo>
                  <a:pt x="419" y="166"/>
                </a:moveTo>
                <a:cubicBezTo>
                  <a:pt x="419" y="166"/>
                  <a:pt x="419" y="168"/>
                  <a:pt x="419" y="168"/>
                </a:cubicBezTo>
                <a:cubicBezTo>
                  <a:pt x="419" y="169"/>
                  <a:pt x="418" y="169"/>
                  <a:pt x="417" y="168"/>
                </a:cubicBezTo>
                <a:cubicBezTo>
                  <a:pt x="417" y="167"/>
                  <a:pt x="418" y="167"/>
                  <a:pt x="419" y="166"/>
                </a:cubicBezTo>
                <a:close/>
                <a:moveTo>
                  <a:pt x="416" y="172"/>
                </a:moveTo>
                <a:cubicBezTo>
                  <a:pt x="415" y="173"/>
                  <a:pt x="414" y="174"/>
                  <a:pt x="414" y="174"/>
                </a:cubicBezTo>
                <a:cubicBezTo>
                  <a:pt x="414" y="173"/>
                  <a:pt x="415" y="172"/>
                  <a:pt x="416" y="172"/>
                </a:cubicBezTo>
                <a:close/>
                <a:moveTo>
                  <a:pt x="411" y="178"/>
                </a:moveTo>
                <a:cubicBezTo>
                  <a:pt x="410" y="177"/>
                  <a:pt x="411" y="178"/>
                  <a:pt x="411" y="178"/>
                </a:cubicBezTo>
                <a:close/>
                <a:moveTo>
                  <a:pt x="409" y="180"/>
                </a:moveTo>
                <a:cubicBezTo>
                  <a:pt x="408" y="181"/>
                  <a:pt x="408" y="181"/>
                  <a:pt x="407" y="182"/>
                </a:cubicBezTo>
                <a:cubicBezTo>
                  <a:pt x="412" y="178"/>
                  <a:pt x="432" y="154"/>
                  <a:pt x="433" y="151"/>
                </a:cubicBezTo>
                <a:cubicBezTo>
                  <a:pt x="433" y="152"/>
                  <a:pt x="429" y="157"/>
                  <a:pt x="427" y="158"/>
                </a:cubicBezTo>
                <a:cubicBezTo>
                  <a:pt x="428" y="157"/>
                  <a:pt x="428" y="154"/>
                  <a:pt x="427" y="155"/>
                </a:cubicBezTo>
                <a:cubicBezTo>
                  <a:pt x="429" y="153"/>
                  <a:pt x="444" y="137"/>
                  <a:pt x="443" y="136"/>
                </a:cubicBezTo>
                <a:cubicBezTo>
                  <a:pt x="443" y="137"/>
                  <a:pt x="442" y="137"/>
                  <a:pt x="441" y="137"/>
                </a:cubicBezTo>
                <a:cubicBezTo>
                  <a:pt x="441" y="135"/>
                  <a:pt x="452" y="124"/>
                  <a:pt x="453" y="122"/>
                </a:cubicBezTo>
                <a:cubicBezTo>
                  <a:pt x="455" y="118"/>
                  <a:pt x="461" y="111"/>
                  <a:pt x="462" y="108"/>
                </a:cubicBezTo>
                <a:cubicBezTo>
                  <a:pt x="461" y="114"/>
                  <a:pt x="453" y="123"/>
                  <a:pt x="450" y="129"/>
                </a:cubicBezTo>
                <a:cubicBezTo>
                  <a:pt x="445" y="136"/>
                  <a:pt x="441" y="143"/>
                  <a:pt x="435" y="150"/>
                </a:cubicBezTo>
                <a:cubicBezTo>
                  <a:pt x="428" y="160"/>
                  <a:pt x="421" y="169"/>
                  <a:pt x="412" y="178"/>
                </a:cubicBezTo>
                <a:cubicBezTo>
                  <a:pt x="409" y="181"/>
                  <a:pt x="406" y="185"/>
                  <a:pt x="403" y="188"/>
                </a:cubicBezTo>
                <a:cubicBezTo>
                  <a:pt x="406" y="185"/>
                  <a:pt x="408" y="182"/>
                  <a:pt x="409" y="180"/>
                </a:cubicBezTo>
                <a:close/>
                <a:moveTo>
                  <a:pt x="287" y="281"/>
                </a:moveTo>
                <a:cubicBezTo>
                  <a:pt x="287" y="280"/>
                  <a:pt x="287" y="282"/>
                  <a:pt x="287" y="281"/>
                </a:cubicBezTo>
                <a:close/>
                <a:moveTo>
                  <a:pt x="293" y="278"/>
                </a:moveTo>
                <a:cubicBezTo>
                  <a:pt x="294" y="278"/>
                  <a:pt x="294" y="278"/>
                  <a:pt x="295" y="277"/>
                </a:cubicBezTo>
                <a:cubicBezTo>
                  <a:pt x="295" y="277"/>
                  <a:pt x="296" y="276"/>
                  <a:pt x="297" y="277"/>
                </a:cubicBezTo>
                <a:cubicBezTo>
                  <a:pt x="298" y="279"/>
                  <a:pt x="293" y="279"/>
                  <a:pt x="293" y="278"/>
                </a:cubicBezTo>
                <a:close/>
                <a:moveTo>
                  <a:pt x="299" y="276"/>
                </a:moveTo>
                <a:cubicBezTo>
                  <a:pt x="298" y="275"/>
                  <a:pt x="302" y="275"/>
                  <a:pt x="302" y="276"/>
                </a:cubicBezTo>
                <a:cubicBezTo>
                  <a:pt x="301" y="276"/>
                  <a:pt x="300" y="277"/>
                  <a:pt x="299" y="276"/>
                </a:cubicBezTo>
                <a:close/>
                <a:moveTo>
                  <a:pt x="316" y="268"/>
                </a:moveTo>
                <a:cubicBezTo>
                  <a:pt x="315" y="267"/>
                  <a:pt x="320" y="266"/>
                  <a:pt x="320" y="267"/>
                </a:cubicBezTo>
                <a:cubicBezTo>
                  <a:pt x="317" y="270"/>
                  <a:pt x="317" y="268"/>
                  <a:pt x="316" y="268"/>
                </a:cubicBezTo>
                <a:close/>
                <a:moveTo>
                  <a:pt x="356" y="243"/>
                </a:moveTo>
                <a:cubicBezTo>
                  <a:pt x="356" y="242"/>
                  <a:pt x="363" y="238"/>
                  <a:pt x="363" y="238"/>
                </a:cubicBezTo>
                <a:cubicBezTo>
                  <a:pt x="364" y="239"/>
                  <a:pt x="352" y="246"/>
                  <a:pt x="356" y="243"/>
                </a:cubicBezTo>
                <a:close/>
                <a:moveTo>
                  <a:pt x="372" y="231"/>
                </a:moveTo>
                <a:cubicBezTo>
                  <a:pt x="373" y="230"/>
                  <a:pt x="375" y="228"/>
                  <a:pt x="377" y="226"/>
                </a:cubicBezTo>
                <a:cubicBezTo>
                  <a:pt x="375" y="228"/>
                  <a:pt x="373" y="230"/>
                  <a:pt x="372" y="231"/>
                </a:cubicBezTo>
                <a:close/>
                <a:moveTo>
                  <a:pt x="386" y="220"/>
                </a:moveTo>
                <a:cubicBezTo>
                  <a:pt x="386" y="219"/>
                  <a:pt x="387" y="218"/>
                  <a:pt x="388" y="218"/>
                </a:cubicBezTo>
                <a:cubicBezTo>
                  <a:pt x="387" y="219"/>
                  <a:pt x="387" y="219"/>
                  <a:pt x="386" y="220"/>
                </a:cubicBezTo>
                <a:close/>
                <a:moveTo>
                  <a:pt x="395" y="212"/>
                </a:moveTo>
                <a:cubicBezTo>
                  <a:pt x="394" y="211"/>
                  <a:pt x="397" y="209"/>
                  <a:pt x="397" y="210"/>
                </a:cubicBezTo>
                <a:cubicBezTo>
                  <a:pt x="397" y="210"/>
                  <a:pt x="396" y="211"/>
                  <a:pt x="395" y="212"/>
                </a:cubicBezTo>
                <a:close/>
                <a:moveTo>
                  <a:pt x="401" y="205"/>
                </a:moveTo>
                <a:cubicBezTo>
                  <a:pt x="402" y="204"/>
                  <a:pt x="402" y="204"/>
                  <a:pt x="403" y="203"/>
                </a:cubicBezTo>
                <a:cubicBezTo>
                  <a:pt x="403" y="204"/>
                  <a:pt x="402" y="205"/>
                  <a:pt x="401" y="205"/>
                </a:cubicBezTo>
                <a:close/>
                <a:moveTo>
                  <a:pt x="415" y="190"/>
                </a:moveTo>
                <a:cubicBezTo>
                  <a:pt x="416" y="189"/>
                  <a:pt x="416" y="189"/>
                  <a:pt x="417" y="188"/>
                </a:cubicBezTo>
                <a:cubicBezTo>
                  <a:pt x="417" y="189"/>
                  <a:pt x="416" y="190"/>
                  <a:pt x="415" y="190"/>
                </a:cubicBezTo>
                <a:close/>
                <a:moveTo>
                  <a:pt x="466" y="119"/>
                </a:moveTo>
                <a:cubicBezTo>
                  <a:pt x="453" y="138"/>
                  <a:pt x="442" y="157"/>
                  <a:pt x="427" y="175"/>
                </a:cubicBezTo>
                <a:cubicBezTo>
                  <a:pt x="413" y="192"/>
                  <a:pt x="398" y="207"/>
                  <a:pt x="382" y="221"/>
                </a:cubicBezTo>
                <a:cubicBezTo>
                  <a:pt x="375" y="227"/>
                  <a:pt x="369" y="232"/>
                  <a:pt x="362" y="237"/>
                </a:cubicBezTo>
                <a:cubicBezTo>
                  <a:pt x="360" y="238"/>
                  <a:pt x="354" y="244"/>
                  <a:pt x="349" y="248"/>
                </a:cubicBezTo>
                <a:cubicBezTo>
                  <a:pt x="351" y="246"/>
                  <a:pt x="353" y="245"/>
                  <a:pt x="353" y="245"/>
                </a:cubicBezTo>
                <a:cubicBezTo>
                  <a:pt x="355" y="249"/>
                  <a:pt x="329" y="259"/>
                  <a:pt x="329" y="260"/>
                </a:cubicBezTo>
                <a:cubicBezTo>
                  <a:pt x="330" y="260"/>
                  <a:pt x="331" y="259"/>
                  <a:pt x="332" y="259"/>
                </a:cubicBezTo>
                <a:cubicBezTo>
                  <a:pt x="332" y="259"/>
                  <a:pt x="324" y="264"/>
                  <a:pt x="322" y="266"/>
                </a:cubicBezTo>
                <a:cubicBezTo>
                  <a:pt x="323" y="265"/>
                  <a:pt x="324" y="264"/>
                  <a:pt x="325" y="263"/>
                </a:cubicBezTo>
                <a:cubicBezTo>
                  <a:pt x="324" y="262"/>
                  <a:pt x="313" y="268"/>
                  <a:pt x="313" y="268"/>
                </a:cubicBezTo>
                <a:cubicBezTo>
                  <a:pt x="314" y="268"/>
                  <a:pt x="315" y="268"/>
                  <a:pt x="316" y="268"/>
                </a:cubicBezTo>
                <a:cubicBezTo>
                  <a:pt x="316" y="270"/>
                  <a:pt x="310" y="272"/>
                  <a:pt x="308" y="272"/>
                </a:cubicBezTo>
                <a:cubicBezTo>
                  <a:pt x="308" y="272"/>
                  <a:pt x="309" y="272"/>
                  <a:pt x="309" y="272"/>
                </a:cubicBezTo>
                <a:cubicBezTo>
                  <a:pt x="309" y="272"/>
                  <a:pt x="302" y="276"/>
                  <a:pt x="302" y="275"/>
                </a:cubicBezTo>
                <a:cubicBezTo>
                  <a:pt x="302" y="274"/>
                  <a:pt x="303" y="274"/>
                  <a:pt x="303" y="273"/>
                </a:cubicBezTo>
                <a:cubicBezTo>
                  <a:pt x="302" y="273"/>
                  <a:pt x="300" y="273"/>
                  <a:pt x="299" y="274"/>
                </a:cubicBezTo>
                <a:cubicBezTo>
                  <a:pt x="340" y="254"/>
                  <a:pt x="378" y="226"/>
                  <a:pt x="409" y="193"/>
                </a:cubicBezTo>
                <a:cubicBezTo>
                  <a:pt x="427" y="174"/>
                  <a:pt x="444" y="153"/>
                  <a:pt x="458" y="131"/>
                </a:cubicBezTo>
                <a:cubicBezTo>
                  <a:pt x="469" y="112"/>
                  <a:pt x="484" y="89"/>
                  <a:pt x="489" y="68"/>
                </a:cubicBezTo>
                <a:cubicBezTo>
                  <a:pt x="486" y="83"/>
                  <a:pt x="475" y="105"/>
                  <a:pt x="466" y="119"/>
                </a:cubicBezTo>
                <a:close/>
                <a:moveTo>
                  <a:pt x="490" y="38"/>
                </a:moveTo>
                <a:cubicBezTo>
                  <a:pt x="489" y="38"/>
                  <a:pt x="491" y="35"/>
                  <a:pt x="491" y="34"/>
                </a:cubicBezTo>
                <a:cubicBezTo>
                  <a:pt x="491" y="34"/>
                  <a:pt x="490" y="39"/>
                  <a:pt x="490" y="38"/>
                </a:cubicBezTo>
                <a:close/>
                <a:moveTo>
                  <a:pt x="504" y="39"/>
                </a:moveTo>
                <a:cubicBezTo>
                  <a:pt x="504" y="38"/>
                  <a:pt x="506" y="35"/>
                  <a:pt x="506" y="34"/>
                </a:cubicBezTo>
                <a:cubicBezTo>
                  <a:pt x="506" y="35"/>
                  <a:pt x="503" y="40"/>
                  <a:pt x="504" y="39"/>
                </a:cubicBezTo>
                <a:close/>
                <a:moveTo>
                  <a:pt x="510" y="23"/>
                </a:moveTo>
                <a:cubicBezTo>
                  <a:pt x="509" y="23"/>
                  <a:pt x="513" y="20"/>
                  <a:pt x="513" y="19"/>
                </a:cubicBezTo>
                <a:cubicBezTo>
                  <a:pt x="514" y="20"/>
                  <a:pt x="511" y="24"/>
                  <a:pt x="510" y="23"/>
                </a:cubicBezTo>
                <a:close/>
                <a:moveTo>
                  <a:pt x="244" y="295"/>
                </a:moveTo>
                <a:cubicBezTo>
                  <a:pt x="243" y="294"/>
                  <a:pt x="244" y="296"/>
                  <a:pt x="244" y="295"/>
                </a:cubicBezTo>
                <a:close/>
                <a:moveTo>
                  <a:pt x="72" y="297"/>
                </a:moveTo>
                <a:cubicBezTo>
                  <a:pt x="72" y="295"/>
                  <a:pt x="62" y="295"/>
                  <a:pt x="61" y="295"/>
                </a:cubicBezTo>
                <a:cubicBezTo>
                  <a:pt x="62" y="295"/>
                  <a:pt x="71" y="298"/>
                  <a:pt x="72" y="297"/>
                </a:cubicBezTo>
                <a:close/>
                <a:moveTo>
                  <a:pt x="250" y="294"/>
                </a:moveTo>
                <a:cubicBezTo>
                  <a:pt x="248" y="293"/>
                  <a:pt x="249" y="294"/>
                  <a:pt x="250" y="294"/>
                </a:cubicBezTo>
                <a:close/>
                <a:moveTo>
                  <a:pt x="349" y="248"/>
                </a:moveTo>
                <a:cubicBezTo>
                  <a:pt x="345" y="251"/>
                  <a:pt x="341" y="254"/>
                  <a:pt x="340" y="254"/>
                </a:cubicBezTo>
                <a:cubicBezTo>
                  <a:pt x="341" y="254"/>
                  <a:pt x="345" y="251"/>
                  <a:pt x="349" y="248"/>
                </a:cubicBezTo>
                <a:close/>
                <a:moveTo>
                  <a:pt x="95" y="303"/>
                </a:moveTo>
                <a:cubicBezTo>
                  <a:pt x="95" y="304"/>
                  <a:pt x="95" y="302"/>
                  <a:pt x="95" y="303"/>
                </a:cubicBezTo>
                <a:close/>
                <a:moveTo>
                  <a:pt x="311" y="270"/>
                </a:moveTo>
                <a:cubicBezTo>
                  <a:pt x="310" y="269"/>
                  <a:pt x="311" y="270"/>
                  <a:pt x="311" y="270"/>
                </a:cubicBezTo>
                <a:close/>
                <a:moveTo>
                  <a:pt x="334" y="257"/>
                </a:moveTo>
                <a:cubicBezTo>
                  <a:pt x="334" y="257"/>
                  <a:pt x="339" y="255"/>
                  <a:pt x="339" y="254"/>
                </a:cubicBezTo>
                <a:cubicBezTo>
                  <a:pt x="338" y="254"/>
                  <a:pt x="335" y="256"/>
                  <a:pt x="334" y="257"/>
                </a:cubicBezTo>
                <a:close/>
                <a:moveTo>
                  <a:pt x="308" y="272"/>
                </a:moveTo>
                <a:cubicBezTo>
                  <a:pt x="307" y="272"/>
                  <a:pt x="307" y="272"/>
                  <a:pt x="306" y="272"/>
                </a:cubicBezTo>
                <a:cubicBezTo>
                  <a:pt x="306" y="272"/>
                  <a:pt x="307" y="272"/>
                  <a:pt x="308" y="272"/>
                </a:cubicBezTo>
                <a:close/>
                <a:moveTo>
                  <a:pt x="55" y="259"/>
                </a:moveTo>
                <a:cubicBezTo>
                  <a:pt x="55" y="258"/>
                  <a:pt x="54" y="259"/>
                  <a:pt x="54" y="259"/>
                </a:cubicBezTo>
                <a:cubicBezTo>
                  <a:pt x="54" y="259"/>
                  <a:pt x="55" y="259"/>
                  <a:pt x="55" y="259"/>
                </a:cubicBezTo>
                <a:close/>
                <a:moveTo>
                  <a:pt x="106" y="233"/>
                </a:moveTo>
                <a:cubicBezTo>
                  <a:pt x="106" y="233"/>
                  <a:pt x="106" y="233"/>
                  <a:pt x="106" y="232"/>
                </a:cubicBezTo>
                <a:cubicBezTo>
                  <a:pt x="105" y="229"/>
                  <a:pt x="105" y="231"/>
                  <a:pt x="106" y="233"/>
                </a:cubicBezTo>
                <a:close/>
                <a:moveTo>
                  <a:pt x="54" y="259"/>
                </a:moveTo>
                <a:cubicBezTo>
                  <a:pt x="54" y="260"/>
                  <a:pt x="54" y="260"/>
                  <a:pt x="54" y="260"/>
                </a:cubicBezTo>
                <a:cubicBezTo>
                  <a:pt x="54" y="259"/>
                  <a:pt x="54" y="259"/>
                  <a:pt x="54" y="259"/>
                </a:cubicBezTo>
                <a:cubicBezTo>
                  <a:pt x="54" y="259"/>
                  <a:pt x="54" y="259"/>
                  <a:pt x="54" y="259"/>
                </a:cubicBezTo>
                <a:close/>
                <a:moveTo>
                  <a:pt x="67" y="245"/>
                </a:moveTo>
                <a:cubicBezTo>
                  <a:pt x="67" y="245"/>
                  <a:pt x="67" y="245"/>
                  <a:pt x="67" y="245"/>
                </a:cubicBezTo>
                <a:cubicBezTo>
                  <a:pt x="67" y="245"/>
                  <a:pt x="67" y="245"/>
                  <a:pt x="67" y="245"/>
                </a:cubicBezTo>
                <a:cubicBezTo>
                  <a:pt x="67" y="245"/>
                  <a:pt x="67" y="245"/>
                  <a:pt x="67" y="245"/>
                </a:cubicBezTo>
                <a:close/>
                <a:moveTo>
                  <a:pt x="68" y="244"/>
                </a:moveTo>
                <a:cubicBezTo>
                  <a:pt x="68" y="244"/>
                  <a:pt x="68" y="244"/>
                  <a:pt x="68" y="244"/>
                </a:cubicBezTo>
                <a:cubicBezTo>
                  <a:pt x="68" y="245"/>
                  <a:pt x="68" y="244"/>
                  <a:pt x="68" y="244"/>
                </a:cubicBezTo>
                <a:close/>
                <a:moveTo>
                  <a:pt x="67" y="244"/>
                </a:moveTo>
                <a:cubicBezTo>
                  <a:pt x="67" y="244"/>
                  <a:pt x="67" y="244"/>
                  <a:pt x="67" y="244"/>
                </a:cubicBezTo>
                <a:cubicBezTo>
                  <a:pt x="67" y="245"/>
                  <a:pt x="67" y="245"/>
                  <a:pt x="67" y="244"/>
                </a:cubicBezTo>
                <a:close/>
                <a:moveTo>
                  <a:pt x="79" y="241"/>
                </a:moveTo>
                <a:cubicBezTo>
                  <a:pt x="79" y="240"/>
                  <a:pt x="79" y="242"/>
                  <a:pt x="79" y="241"/>
                </a:cubicBezTo>
                <a:close/>
                <a:moveTo>
                  <a:pt x="76" y="242"/>
                </a:moveTo>
                <a:cubicBezTo>
                  <a:pt x="76" y="243"/>
                  <a:pt x="76" y="241"/>
                  <a:pt x="76" y="242"/>
                </a:cubicBezTo>
                <a:close/>
                <a:moveTo>
                  <a:pt x="18" y="253"/>
                </a:moveTo>
                <a:cubicBezTo>
                  <a:pt x="16" y="251"/>
                  <a:pt x="18" y="254"/>
                  <a:pt x="18" y="253"/>
                </a:cubicBezTo>
                <a:close/>
                <a:moveTo>
                  <a:pt x="75" y="240"/>
                </a:moveTo>
                <a:cubicBezTo>
                  <a:pt x="75" y="241"/>
                  <a:pt x="75" y="239"/>
                  <a:pt x="75" y="240"/>
                </a:cubicBezTo>
                <a:close/>
                <a:moveTo>
                  <a:pt x="85" y="253"/>
                </a:moveTo>
                <a:cubicBezTo>
                  <a:pt x="86" y="254"/>
                  <a:pt x="85" y="251"/>
                  <a:pt x="85" y="253"/>
                </a:cubicBezTo>
                <a:close/>
                <a:moveTo>
                  <a:pt x="97" y="237"/>
                </a:moveTo>
                <a:cubicBezTo>
                  <a:pt x="97" y="238"/>
                  <a:pt x="99" y="237"/>
                  <a:pt x="98" y="236"/>
                </a:cubicBezTo>
                <a:cubicBezTo>
                  <a:pt x="98" y="236"/>
                  <a:pt x="97" y="237"/>
                  <a:pt x="97" y="237"/>
                </a:cubicBezTo>
                <a:close/>
                <a:moveTo>
                  <a:pt x="106" y="247"/>
                </a:moveTo>
                <a:cubicBezTo>
                  <a:pt x="105" y="246"/>
                  <a:pt x="106" y="247"/>
                  <a:pt x="106" y="247"/>
                </a:cubicBezTo>
                <a:close/>
                <a:moveTo>
                  <a:pt x="96" y="236"/>
                </a:moveTo>
                <a:cubicBezTo>
                  <a:pt x="96" y="235"/>
                  <a:pt x="98" y="235"/>
                  <a:pt x="99" y="234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101" y="234"/>
                  <a:pt x="102" y="233"/>
                  <a:pt x="103" y="232"/>
                </a:cubicBezTo>
                <a:cubicBezTo>
                  <a:pt x="103" y="232"/>
                  <a:pt x="103" y="232"/>
                  <a:pt x="103" y="232"/>
                </a:cubicBezTo>
                <a:cubicBezTo>
                  <a:pt x="103" y="233"/>
                  <a:pt x="103" y="232"/>
                  <a:pt x="103" y="232"/>
                </a:cubicBezTo>
                <a:cubicBezTo>
                  <a:pt x="103" y="232"/>
                  <a:pt x="103" y="232"/>
                  <a:pt x="103" y="231"/>
                </a:cubicBezTo>
                <a:cubicBezTo>
                  <a:pt x="103" y="232"/>
                  <a:pt x="90" y="235"/>
                  <a:pt x="90" y="235"/>
                </a:cubicBezTo>
                <a:cubicBezTo>
                  <a:pt x="90" y="235"/>
                  <a:pt x="90" y="237"/>
                  <a:pt x="90" y="237"/>
                </a:cubicBezTo>
                <a:cubicBezTo>
                  <a:pt x="92" y="237"/>
                  <a:pt x="94" y="236"/>
                  <a:pt x="96" y="236"/>
                </a:cubicBezTo>
                <a:close/>
                <a:moveTo>
                  <a:pt x="105" y="246"/>
                </a:moveTo>
                <a:cubicBezTo>
                  <a:pt x="106" y="245"/>
                  <a:pt x="109" y="248"/>
                  <a:pt x="110" y="248"/>
                </a:cubicBezTo>
                <a:cubicBezTo>
                  <a:pt x="112" y="248"/>
                  <a:pt x="106" y="242"/>
                  <a:pt x="105" y="246"/>
                </a:cubicBezTo>
                <a:close/>
                <a:moveTo>
                  <a:pt x="94" y="237"/>
                </a:moveTo>
                <a:cubicBezTo>
                  <a:pt x="94" y="238"/>
                  <a:pt x="94" y="237"/>
                  <a:pt x="94" y="237"/>
                </a:cubicBezTo>
                <a:close/>
                <a:moveTo>
                  <a:pt x="89" y="237"/>
                </a:moveTo>
                <a:cubicBezTo>
                  <a:pt x="91" y="233"/>
                  <a:pt x="78" y="239"/>
                  <a:pt x="79" y="240"/>
                </a:cubicBezTo>
                <a:cubicBezTo>
                  <a:pt x="79" y="240"/>
                  <a:pt x="89" y="237"/>
                  <a:pt x="89" y="237"/>
                </a:cubicBezTo>
                <a:close/>
                <a:moveTo>
                  <a:pt x="85" y="237"/>
                </a:moveTo>
                <a:cubicBezTo>
                  <a:pt x="85" y="238"/>
                  <a:pt x="85" y="236"/>
                  <a:pt x="85" y="237"/>
                </a:cubicBezTo>
                <a:close/>
                <a:moveTo>
                  <a:pt x="49" y="260"/>
                </a:moveTo>
                <a:cubicBezTo>
                  <a:pt x="49" y="260"/>
                  <a:pt x="49" y="261"/>
                  <a:pt x="49" y="260"/>
                </a:cubicBezTo>
                <a:close/>
                <a:moveTo>
                  <a:pt x="63" y="257"/>
                </a:moveTo>
                <a:cubicBezTo>
                  <a:pt x="64" y="256"/>
                  <a:pt x="63" y="257"/>
                  <a:pt x="63" y="257"/>
                </a:cubicBezTo>
                <a:close/>
                <a:moveTo>
                  <a:pt x="71" y="257"/>
                </a:moveTo>
                <a:cubicBezTo>
                  <a:pt x="71" y="257"/>
                  <a:pt x="73" y="256"/>
                  <a:pt x="73" y="256"/>
                </a:cubicBezTo>
                <a:cubicBezTo>
                  <a:pt x="73" y="256"/>
                  <a:pt x="70" y="255"/>
                  <a:pt x="71" y="257"/>
                </a:cubicBezTo>
                <a:close/>
                <a:moveTo>
                  <a:pt x="72" y="257"/>
                </a:moveTo>
                <a:cubicBezTo>
                  <a:pt x="73" y="258"/>
                  <a:pt x="72" y="256"/>
                  <a:pt x="72" y="257"/>
                </a:cubicBezTo>
                <a:close/>
                <a:moveTo>
                  <a:pt x="53" y="259"/>
                </a:moveTo>
                <a:cubicBezTo>
                  <a:pt x="53" y="258"/>
                  <a:pt x="53" y="260"/>
                  <a:pt x="53" y="259"/>
                </a:cubicBezTo>
                <a:close/>
                <a:moveTo>
                  <a:pt x="71" y="258"/>
                </a:moveTo>
                <a:cubicBezTo>
                  <a:pt x="69" y="258"/>
                  <a:pt x="73" y="258"/>
                  <a:pt x="71" y="258"/>
                </a:cubicBezTo>
                <a:close/>
                <a:moveTo>
                  <a:pt x="61" y="258"/>
                </a:moveTo>
                <a:cubicBezTo>
                  <a:pt x="61" y="258"/>
                  <a:pt x="61" y="258"/>
                  <a:pt x="61" y="257"/>
                </a:cubicBezTo>
                <a:cubicBezTo>
                  <a:pt x="61" y="257"/>
                  <a:pt x="61" y="257"/>
                  <a:pt x="61" y="258"/>
                </a:cubicBezTo>
                <a:close/>
                <a:moveTo>
                  <a:pt x="62" y="257"/>
                </a:moveTo>
                <a:cubicBezTo>
                  <a:pt x="62" y="258"/>
                  <a:pt x="62" y="256"/>
                  <a:pt x="62" y="257"/>
                </a:cubicBezTo>
                <a:close/>
                <a:moveTo>
                  <a:pt x="82" y="254"/>
                </a:moveTo>
                <a:cubicBezTo>
                  <a:pt x="82" y="255"/>
                  <a:pt x="82" y="254"/>
                  <a:pt x="82" y="254"/>
                </a:cubicBezTo>
                <a:close/>
                <a:moveTo>
                  <a:pt x="74" y="243"/>
                </a:moveTo>
                <a:cubicBezTo>
                  <a:pt x="75" y="244"/>
                  <a:pt x="74" y="242"/>
                  <a:pt x="74" y="243"/>
                </a:cubicBezTo>
                <a:close/>
                <a:moveTo>
                  <a:pt x="72" y="258"/>
                </a:moveTo>
                <a:cubicBezTo>
                  <a:pt x="73" y="258"/>
                  <a:pt x="70" y="257"/>
                  <a:pt x="72" y="258"/>
                </a:cubicBezTo>
                <a:close/>
                <a:moveTo>
                  <a:pt x="74" y="257"/>
                </a:moveTo>
                <a:cubicBezTo>
                  <a:pt x="74" y="256"/>
                  <a:pt x="74" y="257"/>
                  <a:pt x="74" y="257"/>
                </a:cubicBezTo>
                <a:close/>
                <a:moveTo>
                  <a:pt x="76" y="256"/>
                </a:moveTo>
                <a:cubicBezTo>
                  <a:pt x="75" y="255"/>
                  <a:pt x="76" y="257"/>
                  <a:pt x="76" y="256"/>
                </a:cubicBezTo>
                <a:close/>
                <a:moveTo>
                  <a:pt x="83" y="253"/>
                </a:moveTo>
                <a:cubicBezTo>
                  <a:pt x="84" y="254"/>
                  <a:pt x="83" y="252"/>
                  <a:pt x="83" y="253"/>
                </a:cubicBezTo>
                <a:close/>
                <a:moveTo>
                  <a:pt x="47" y="260"/>
                </a:moveTo>
                <a:cubicBezTo>
                  <a:pt x="47" y="261"/>
                  <a:pt x="47" y="260"/>
                  <a:pt x="47" y="260"/>
                </a:cubicBezTo>
                <a:close/>
                <a:moveTo>
                  <a:pt x="49" y="263"/>
                </a:moveTo>
                <a:cubicBezTo>
                  <a:pt x="49" y="264"/>
                  <a:pt x="49" y="262"/>
                  <a:pt x="49" y="263"/>
                </a:cubicBezTo>
                <a:close/>
                <a:moveTo>
                  <a:pt x="95" y="246"/>
                </a:moveTo>
                <a:cubicBezTo>
                  <a:pt x="94" y="244"/>
                  <a:pt x="95" y="247"/>
                  <a:pt x="95" y="246"/>
                </a:cubicBezTo>
                <a:close/>
                <a:moveTo>
                  <a:pt x="104" y="247"/>
                </a:moveTo>
                <a:cubicBezTo>
                  <a:pt x="105" y="249"/>
                  <a:pt x="104" y="245"/>
                  <a:pt x="104" y="247"/>
                </a:cubicBezTo>
                <a:close/>
                <a:moveTo>
                  <a:pt x="73" y="243"/>
                </a:moveTo>
                <a:cubicBezTo>
                  <a:pt x="73" y="242"/>
                  <a:pt x="74" y="243"/>
                  <a:pt x="73" y="243"/>
                </a:cubicBezTo>
                <a:close/>
                <a:moveTo>
                  <a:pt x="61" y="247"/>
                </a:moveTo>
                <a:cubicBezTo>
                  <a:pt x="60" y="245"/>
                  <a:pt x="61" y="248"/>
                  <a:pt x="61" y="247"/>
                </a:cubicBezTo>
                <a:close/>
                <a:moveTo>
                  <a:pt x="65" y="246"/>
                </a:moveTo>
                <a:cubicBezTo>
                  <a:pt x="65" y="247"/>
                  <a:pt x="65" y="245"/>
                  <a:pt x="65" y="246"/>
                </a:cubicBezTo>
                <a:close/>
                <a:moveTo>
                  <a:pt x="51" y="259"/>
                </a:moveTo>
                <a:cubicBezTo>
                  <a:pt x="51" y="260"/>
                  <a:pt x="51" y="259"/>
                  <a:pt x="51" y="259"/>
                </a:cubicBezTo>
                <a:close/>
                <a:moveTo>
                  <a:pt x="52" y="259"/>
                </a:moveTo>
                <a:cubicBezTo>
                  <a:pt x="51" y="259"/>
                  <a:pt x="52" y="260"/>
                  <a:pt x="52" y="259"/>
                </a:cubicBezTo>
                <a:close/>
                <a:moveTo>
                  <a:pt x="50" y="260"/>
                </a:moveTo>
                <a:cubicBezTo>
                  <a:pt x="50" y="259"/>
                  <a:pt x="50" y="261"/>
                  <a:pt x="50" y="260"/>
                </a:cubicBezTo>
                <a:close/>
                <a:moveTo>
                  <a:pt x="34" y="312"/>
                </a:moveTo>
                <a:cubicBezTo>
                  <a:pt x="34" y="313"/>
                  <a:pt x="35" y="312"/>
                  <a:pt x="34" y="312"/>
                </a:cubicBezTo>
                <a:close/>
                <a:moveTo>
                  <a:pt x="25" y="298"/>
                </a:moveTo>
                <a:cubicBezTo>
                  <a:pt x="24" y="298"/>
                  <a:pt x="26" y="297"/>
                  <a:pt x="25" y="298"/>
                </a:cubicBezTo>
                <a:close/>
                <a:moveTo>
                  <a:pt x="33" y="312"/>
                </a:moveTo>
                <a:cubicBezTo>
                  <a:pt x="33" y="311"/>
                  <a:pt x="34" y="313"/>
                  <a:pt x="33" y="312"/>
                </a:cubicBezTo>
                <a:close/>
                <a:moveTo>
                  <a:pt x="55" y="329"/>
                </a:moveTo>
                <a:cubicBezTo>
                  <a:pt x="57" y="328"/>
                  <a:pt x="55" y="329"/>
                  <a:pt x="55" y="329"/>
                </a:cubicBezTo>
                <a:close/>
                <a:moveTo>
                  <a:pt x="34" y="312"/>
                </a:moveTo>
                <a:cubicBezTo>
                  <a:pt x="33" y="314"/>
                  <a:pt x="35" y="310"/>
                  <a:pt x="34" y="312"/>
                </a:cubicBezTo>
                <a:close/>
                <a:moveTo>
                  <a:pt x="51" y="311"/>
                </a:moveTo>
                <a:cubicBezTo>
                  <a:pt x="53" y="311"/>
                  <a:pt x="50" y="312"/>
                  <a:pt x="51" y="311"/>
                </a:cubicBezTo>
                <a:close/>
                <a:moveTo>
                  <a:pt x="60" y="333"/>
                </a:moveTo>
                <a:cubicBezTo>
                  <a:pt x="60" y="333"/>
                  <a:pt x="61" y="333"/>
                  <a:pt x="61" y="333"/>
                </a:cubicBezTo>
                <a:cubicBezTo>
                  <a:pt x="60" y="333"/>
                  <a:pt x="57" y="323"/>
                  <a:pt x="57" y="323"/>
                </a:cubicBezTo>
                <a:cubicBezTo>
                  <a:pt x="57" y="323"/>
                  <a:pt x="56" y="323"/>
                  <a:pt x="56" y="323"/>
                </a:cubicBezTo>
                <a:cubicBezTo>
                  <a:pt x="56" y="323"/>
                  <a:pt x="57" y="327"/>
                  <a:pt x="57" y="327"/>
                </a:cubicBezTo>
                <a:cubicBezTo>
                  <a:pt x="57" y="328"/>
                  <a:pt x="57" y="329"/>
                  <a:pt x="58" y="330"/>
                </a:cubicBezTo>
                <a:cubicBezTo>
                  <a:pt x="58" y="330"/>
                  <a:pt x="59" y="330"/>
                  <a:pt x="58" y="330"/>
                </a:cubicBezTo>
                <a:cubicBezTo>
                  <a:pt x="58" y="330"/>
                  <a:pt x="58" y="330"/>
                  <a:pt x="58" y="330"/>
                </a:cubicBezTo>
                <a:cubicBezTo>
                  <a:pt x="59" y="331"/>
                  <a:pt x="59" y="332"/>
                  <a:pt x="60" y="333"/>
                </a:cubicBezTo>
                <a:cubicBezTo>
                  <a:pt x="60" y="333"/>
                  <a:pt x="60" y="333"/>
                  <a:pt x="60" y="333"/>
                </a:cubicBezTo>
                <a:cubicBezTo>
                  <a:pt x="60" y="333"/>
                  <a:pt x="60" y="333"/>
                  <a:pt x="60" y="333"/>
                </a:cubicBezTo>
                <a:close/>
                <a:moveTo>
                  <a:pt x="35" y="312"/>
                </a:moveTo>
                <a:cubicBezTo>
                  <a:pt x="36" y="311"/>
                  <a:pt x="34" y="312"/>
                  <a:pt x="35" y="312"/>
                </a:cubicBezTo>
                <a:close/>
                <a:moveTo>
                  <a:pt x="52" y="314"/>
                </a:moveTo>
                <a:cubicBezTo>
                  <a:pt x="52" y="314"/>
                  <a:pt x="55" y="323"/>
                  <a:pt x="55" y="323"/>
                </a:cubicBezTo>
                <a:cubicBezTo>
                  <a:pt x="59" y="323"/>
                  <a:pt x="53" y="313"/>
                  <a:pt x="52" y="314"/>
                </a:cubicBezTo>
                <a:close/>
                <a:moveTo>
                  <a:pt x="55" y="319"/>
                </a:moveTo>
                <a:cubicBezTo>
                  <a:pt x="54" y="319"/>
                  <a:pt x="56" y="319"/>
                  <a:pt x="55" y="319"/>
                </a:cubicBezTo>
                <a:close/>
                <a:moveTo>
                  <a:pt x="55" y="326"/>
                </a:moveTo>
                <a:cubicBezTo>
                  <a:pt x="56" y="326"/>
                  <a:pt x="54" y="327"/>
                  <a:pt x="55" y="326"/>
                </a:cubicBezTo>
                <a:close/>
                <a:moveTo>
                  <a:pt x="47" y="328"/>
                </a:moveTo>
                <a:cubicBezTo>
                  <a:pt x="48" y="328"/>
                  <a:pt x="46" y="329"/>
                  <a:pt x="47" y="328"/>
                </a:cubicBezTo>
                <a:close/>
                <a:moveTo>
                  <a:pt x="30" y="299"/>
                </a:moveTo>
                <a:cubicBezTo>
                  <a:pt x="30" y="299"/>
                  <a:pt x="29" y="299"/>
                  <a:pt x="29" y="299"/>
                </a:cubicBezTo>
                <a:cubicBezTo>
                  <a:pt x="29" y="299"/>
                  <a:pt x="29" y="299"/>
                  <a:pt x="29" y="299"/>
                </a:cubicBezTo>
                <a:cubicBezTo>
                  <a:pt x="30" y="299"/>
                  <a:pt x="30" y="299"/>
                  <a:pt x="30" y="299"/>
                </a:cubicBezTo>
                <a:close/>
                <a:moveTo>
                  <a:pt x="46" y="306"/>
                </a:moveTo>
                <a:cubicBezTo>
                  <a:pt x="46" y="306"/>
                  <a:pt x="46" y="306"/>
                  <a:pt x="46" y="306"/>
                </a:cubicBezTo>
                <a:cubicBezTo>
                  <a:pt x="46" y="306"/>
                  <a:pt x="46" y="306"/>
                  <a:pt x="46" y="306"/>
                </a:cubicBezTo>
                <a:cubicBezTo>
                  <a:pt x="45" y="306"/>
                  <a:pt x="45" y="306"/>
                  <a:pt x="46" y="306"/>
                </a:cubicBezTo>
                <a:close/>
                <a:moveTo>
                  <a:pt x="29" y="300"/>
                </a:moveTo>
                <a:cubicBezTo>
                  <a:pt x="29" y="300"/>
                  <a:pt x="29" y="300"/>
                  <a:pt x="29" y="300"/>
                </a:cubicBezTo>
                <a:cubicBezTo>
                  <a:pt x="29" y="300"/>
                  <a:pt x="30" y="300"/>
                  <a:pt x="30" y="300"/>
                </a:cubicBezTo>
                <a:cubicBezTo>
                  <a:pt x="30" y="300"/>
                  <a:pt x="30" y="300"/>
                  <a:pt x="29" y="300"/>
                </a:cubicBezTo>
                <a:close/>
                <a:moveTo>
                  <a:pt x="46" y="305"/>
                </a:moveTo>
                <a:cubicBezTo>
                  <a:pt x="46" y="305"/>
                  <a:pt x="46" y="305"/>
                  <a:pt x="46" y="305"/>
                </a:cubicBezTo>
                <a:cubicBezTo>
                  <a:pt x="46" y="305"/>
                  <a:pt x="46" y="305"/>
                  <a:pt x="46" y="305"/>
                </a:cubicBezTo>
                <a:cubicBezTo>
                  <a:pt x="46" y="305"/>
                  <a:pt x="45" y="305"/>
                  <a:pt x="46" y="305"/>
                </a:cubicBezTo>
                <a:close/>
                <a:moveTo>
                  <a:pt x="34" y="306"/>
                </a:moveTo>
                <a:cubicBezTo>
                  <a:pt x="34" y="306"/>
                  <a:pt x="33" y="306"/>
                  <a:pt x="34" y="306"/>
                </a:cubicBezTo>
                <a:close/>
                <a:moveTo>
                  <a:pt x="33" y="305"/>
                </a:moveTo>
                <a:cubicBezTo>
                  <a:pt x="32" y="305"/>
                  <a:pt x="34" y="304"/>
                  <a:pt x="33" y="305"/>
                </a:cubicBezTo>
                <a:close/>
                <a:moveTo>
                  <a:pt x="33" y="304"/>
                </a:moveTo>
                <a:cubicBezTo>
                  <a:pt x="32" y="305"/>
                  <a:pt x="33" y="304"/>
                  <a:pt x="33" y="304"/>
                </a:cubicBezTo>
                <a:close/>
                <a:moveTo>
                  <a:pt x="31" y="300"/>
                </a:moveTo>
                <a:cubicBezTo>
                  <a:pt x="31" y="300"/>
                  <a:pt x="30" y="300"/>
                  <a:pt x="30" y="300"/>
                </a:cubicBezTo>
                <a:cubicBezTo>
                  <a:pt x="30" y="300"/>
                  <a:pt x="30" y="301"/>
                  <a:pt x="31" y="300"/>
                </a:cubicBezTo>
                <a:close/>
                <a:moveTo>
                  <a:pt x="27" y="296"/>
                </a:moveTo>
                <a:cubicBezTo>
                  <a:pt x="27" y="296"/>
                  <a:pt x="26" y="296"/>
                  <a:pt x="27" y="296"/>
                </a:cubicBezTo>
                <a:close/>
                <a:moveTo>
                  <a:pt x="29" y="298"/>
                </a:moveTo>
                <a:cubicBezTo>
                  <a:pt x="28" y="298"/>
                  <a:pt x="29" y="298"/>
                  <a:pt x="29" y="298"/>
                </a:cubicBezTo>
                <a:close/>
                <a:moveTo>
                  <a:pt x="26" y="295"/>
                </a:moveTo>
                <a:cubicBezTo>
                  <a:pt x="27" y="295"/>
                  <a:pt x="26" y="296"/>
                  <a:pt x="26" y="295"/>
                </a:cubicBezTo>
                <a:close/>
                <a:moveTo>
                  <a:pt x="43" y="301"/>
                </a:moveTo>
                <a:cubicBezTo>
                  <a:pt x="42" y="301"/>
                  <a:pt x="45" y="300"/>
                  <a:pt x="43" y="301"/>
                </a:cubicBezTo>
                <a:close/>
                <a:moveTo>
                  <a:pt x="35" y="314"/>
                </a:moveTo>
                <a:cubicBezTo>
                  <a:pt x="35" y="313"/>
                  <a:pt x="34" y="314"/>
                  <a:pt x="35" y="314"/>
                </a:cubicBezTo>
                <a:close/>
                <a:moveTo>
                  <a:pt x="29" y="298"/>
                </a:moveTo>
                <a:cubicBezTo>
                  <a:pt x="28" y="299"/>
                  <a:pt x="29" y="298"/>
                  <a:pt x="29" y="298"/>
                </a:cubicBezTo>
                <a:close/>
                <a:moveTo>
                  <a:pt x="33" y="310"/>
                </a:moveTo>
                <a:cubicBezTo>
                  <a:pt x="33" y="310"/>
                  <a:pt x="33" y="310"/>
                  <a:pt x="33" y="310"/>
                </a:cubicBezTo>
                <a:cubicBezTo>
                  <a:pt x="33" y="310"/>
                  <a:pt x="33" y="310"/>
                  <a:pt x="33" y="310"/>
                </a:cubicBezTo>
                <a:cubicBezTo>
                  <a:pt x="33" y="310"/>
                  <a:pt x="32" y="310"/>
                  <a:pt x="33" y="310"/>
                </a:cubicBezTo>
                <a:close/>
                <a:moveTo>
                  <a:pt x="46" y="336"/>
                </a:moveTo>
                <a:cubicBezTo>
                  <a:pt x="48" y="335"/>
                  <a:pt x="44" y="337"/>
                  <a:pt x="46" y="336"/>
                </a:cubicBezTo>
                <a:close/>
                <a:moveTo>
                  <a:pt x="44" y="304"/>
                </a:moveTo>
                <a:cubicBezTo>
                  <a:pt x="43" y="305"/>
                  <a:pt x="45" y="304"/>
                  <a:pt x="44" y="304"/>
                </a:cubicBezTo>
                <a:close/>
                <a:moveTo>
                  <a:pt x="39" y="320"/>
                </a:moveTo>
                <a:cubicBezTo>
                  <a:pt x="39" y="321"/>
                  <a:pt x="40" y="320"/>
                  <a:pt x="39" y="320"/>
                </a:cubicBezTo>
                <a:close/>
                <a:moveTo>
                  <a:pt x="46" y="337"/>
                </a:moveTo>
                <a:cubicBezTo>
                  <a:pt x="47" y="337"/>
                  <a:pt x="45" y="338"/>
                  <a:pt x="46" y="337"/>
                </a:cubicBezTo>
                <a:close/>
                <a:moveTo>
                  <a:pt x="36" y="315"/>
                </a:moveTo>
                <a:cubicBezTo>
                  <a:pt x="35" y="316"/>
                  <a:pt x="37" y="314"/>
                  <a:pt x="36" y="315"/>
                </a:cubicBezTo>
                <a:close/>
                <a:moveTo>
                  <a:pt x="40" y="322"/>
                </a:moveTo>
                <a:cubicBezTo>
                  <a:pt x="41" y="321"/>
                  <a:pt x="39" y="322"/>
                  <a:pt x="40" y="322"/>
                </a:cubicBezTo>
                <a:close/>
                <a:moveTo>
                  <a:pt x="38" y="320"/>
                </a:moveTo>
                <a:cubicBezTo>
                  <a:pt x="38" y="320"/>
                  <a:pt x="37" y="320"/>
                  <a:pt x="38" y="320"/>
                </a:cubicBezTo>
                <a:close/>
                <a:moveTo>
                  <a:pt x="45" y="341"/>
                </a:moveTo>
                <a:cubicBezTo>
                  <a:pt x="45" y="341"/>
                  <a:pt x="48" y="340"/>
                  <a:pt x="49" y="340"/>
                </a:cubicBezTo>
                <a:cubicBezTo>
                  <a:pt x="49" y="340"/>
                  <a:pt x="47" y="338"/>
                  <a:pt x="47" y="338"/>
                </a:cubicBezTo>
                <a:cubicBezTo>
                  <a:pt x="47" y="339"/>
                  <a:pt x="45" y="341"/>
                  <a:pt x="45" y="341"/>
                </a:cubicBezTo>
                <a:close/>
                <a:moveTo>
                  <a:pt x="49" y="312"/>
                </a:moveTo>
                <a:cubicBezTo>
                  <a:pt x="50" y="312"/>
                  <a:pt x="49" y="312"/>
                  <a:pt x="49" y="312"/>
                </a:cubicBezTo>
                <a:close/>
                <a:moveTo>
                  <a:pt x="48" y="310"/>
                </a:moveTo>
                <a:cubicBezTo>
                  <a:pt x="49" y="310"/>
                  <a:pt x="48" y="311"/>
                  <a:pt x="48" y="310"/>
                </a:cubicBezTo>
                <a:close/>
                <a:moveTo>
                  <a:pt x="48" y="311"/>
                </a:moveTo>
                <a:cubicBezTo>
                  <a:pt x="47" y="312"/>
                  <a:pt x="49" y="311"/>
                  <a:pt x="48" y="311"/>
                </a:cubicBezTo>
                <a:close/>
                <a:moveTo>
                  <a:pt x="46" y="337"/>
                </a:moveTo>
                <a:cubicBezTo>
                  <a:pt x="46" y="337"/>
                  <a:pt x="46" y="337"/>
                  <a:pt x="47" y="338"/>
                </a:cubicBezTo>
                <a:cubicBezTo>
                  <a:pt x="47" y="337"/>
                  <a:pt x="47" y="337"/>
                  <a:pt x="46" y="337"/>
                </a:cubicBezTo>
                <a:close/>
                <a:moveTo>
                  <a:pt x="52" y="312"/>
                </a:moveTo>
                <a:cubicBezTo>
                  <a:pt x="51" y="312"/>
                  <a:pt x="51" y="312"/>
                  <a:pt x="51" y="312"/>
                </a:cubicBezTo>
                <a:cubicBezTo>
                  <a:pt x="51" y="312"/>
                  <a:pt x="51" y="312"/>
                  <a:pt x="52" y="312"/>
                </a:cubicBezTo>
                <a:close/>
                <a:moveTo>
                  <a:pt x="50" y="315"/>
                </a:moveTo>
                <a:cubicBezTo>
                  <a:pt x="50" y="315"/>
                  <a:pt x="51" y="315"/>
                  <a:pt x="50" y="3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文本框 14"/>
          <p:cNvSpPr txBox="1"/>
          <p:nvPr/>
        </p:nvSpPr>
        <p:spPr>
          <a:xfrm>
            <a:off x="394476" y="2700018"/>
            <a:ext cx="353974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18" name="文本框 15"/>
          <p:cNvSpPr txBox="1"/>
          <p:nvPr/>
        </p:nvSpPr>
        <p:spPr>
          <a:xfrm>
            <a:off x="8806203" y="2146526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19" name="文本框 16"/>
          <p:cNvSpPr txBox="1"/>
          <p:nvPr/>
        </p:nvSpPr>
        <p:spPr>
          <a:xfrm>
            <a:off x="8227732" y="3086019"/>
            <a:ext cx="3539747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20" name="文本框 22"/>
          <p:cNvSpPr txBox="1"/>
          <p:nvPr/>
        </p:nvSpPr>
        <p:spPr>
          <a:xfrm>
            <a:off x="5542385" y="2022135"/>
            <a:ext cx="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blipFill>
                  <a:blip r:embed="rId4"/>
                  <a:stretch>
                    <a:fillRect/>
                  </a:stretch>
                </a:blipFill>
              </a:rPr>
              <a:t>01</a:t>
            </a:r>
            <a:endParaRPr lang="zh-CN" altLang="en-US" sz="40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21" name="文本框 23"/>
          <p:cNvSpPr txBox="1"/>
          <p:nvPr/>
        </p:nvSpPr>
        <p:spPr>
          <a:xfrm>
            <a:off x="6071554" y="4710223"/>
            <a:ext cx="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blipFill>
                  <a:blip r:embed="rId4"/>
                  <a:stretch>
                    <a:fillRect/>
                  </a:stretch>
                </a:blipFill>
              </a:rPr>
              <a:t>02</a:t>
            </a:r>
            <a:endParaRPr lang="zh-CN" altLang="en-US" sz="40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498988" y="1725244"/>
            <a:ext cx="3707783" cy="2403811"/>
            <a:chOff x="3821113" y="336551"/>
            <a:chExt cx="1412875" cy="91598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 159"/>
            <p:cNvSpPr/>
            <p:nvPr/>
          </p:nvSpPr>
          <p:spPr bwMode="auto">
            <a:xfrm>
              <a:off x="4660901" y="419101"/>
              <a:ext cx="104775" cy="127000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0"/>
            <p:cNvSpPr/>
            <p:nvPr/>
          </p:nvSpPr>
          <p:spPr bwMode="auto">
            <a:xfrm>
              <a:off x="4814888" y="558801"/>
              <a:ext cx="30163" cy="23813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61"/>
            <p:cNvSpPr/>
            <p:nvPr/>
          </p:nvSpPr>
          <p:spPr bwMode="auto">
            <a:xfrm>
              <a:off x="4808538" y="590551"/>
              <a:ext cx="36513" cy="63500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2"/>
            <p:cNvSpPr/>
            <p:nvPr/>
          </p:nvSpPr>
          <p:spPr bwMode="auto">
            <a:xfrm>
              <a:off x="4667251" y="617538"/>
              <a:ext cx="55563" cy="58738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63"/>
            <p:cNvSpPr/>
            <p:nvPr/>
          </p:nvSpPr>
          <p:spPr bwMode="auto">
            <a:xfrm>
              <a:off x="4768851" y="666751"/>
              <a:ext cx="34925" cy="31750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4"/>
            <p:cNvSpPr/>
            <p:nvPr/>
          </p:nvSpPr>
          <p:spPr bwMode="auto">
            <a:xfrm>
              <a:off x="4738688" y="698501"/>
              <a:ext cx="80963" cy="55563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65"/>
            <p:cNvSpPr>
              <a:spLocks noEditPoints="1"/>
            </p:cNvSpPr>
            <p:nvPr/>
          </p:nvSpPr>
          <p:spPr bwMode="auto">
            <a:xfrm>
              <a:off x="4014788" y="860426"/>
              <a:ext cx="76200" cy="93663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166"/>
            <p:cNvSpPr>
              <a:spLocks noEditPoints="1"/>
            </p:cNvSpPr>
            <p:nvPr/>
          </p:nvSpPr>
          <p:spPr bwMode="auto">
            <a:xfrm>
              <a:off x="4051301" y="941388"/>
              <a:ext cx="41275" cy="4286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67"/>
            <p:cNvSpPr>
              <a:spLocks noEditPoints="1"/>
            </p:cNvSpPr>
            <p:nvPr/>
          </p:nvSpPr>
          <p:spPr bwMode="auto">
            <a:xfrm>
              <a:off x="3821113" y="336551"/>
              <a:ext cx="1412875" cy="915988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4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654209" y="1785652"/>
            <a:ext cx="3199524" cy="2282994"/>
            <a:chOff x="5364163" y="392113"/>
            <a:chExt cx="1219200" cy="869950"/>
          </a:xfrm>
          <a:solidFill>
            <a:srgbClr val="FF7C80"/>
          </a:solidFill>
        </p:grpSpPr>
        <p:sp>
          <p:nvSpPr>
            <p:cNvPr id="28" name="Freeform 169"/>
            <p:cNvSpPr/>
            <p:nvPr/>
          </p:nvSpPr>
          <p:spPr bwMode="auto">
            <a:xfrm>
              <a:off x="5903913" y="633413"/>
              <a:ext cx="44450" cy="22225"/>
            </a:xfrm>
            <a:custGeom>
              <a:avLst/>
              <a:gdLst>
                <a:gd name="T0" fmla="*/ 57 w 57"/>
                <a:gd name="T1" fmla="*/ 27 h 29"/>
                <a:gd name="T2" fmla="*/ 19 w 57"/>
                <a:gd name="T3" fmla="*/ 17 h 29"/>
                <a:gd name="T4" fmla="*/ 5 w 57"/>
                <a:gd name="T5" fmla="*/ 22 h 29"/>
                <a:gd name="T6" fmla="*/ 0 w 57"/>
                <a:gd name="T7" fmla="*/ 13 h 29"/>
                <a:gd name="T8" fmla="*/ 57 w 57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9">
                  <a:moveTo>
                    <a:pt x="57" y="27"/>
                  </a:moveTo>
                  <a:cubicBezTo>
                    <a:pt x="44" y="29"/>
                    <a:pt x="37" y="14"/>
                    <a:pt x="19" y="17"/>
                  </a:cubicBezTo>
                  <a:cubicBezTo>
                    <a:pt x="13" y="18"/>
                    <a:pt x="13" y="24"/>
                    <a:pt x="5" y="22"/>
                  </a:cubicBezTo>
                  <a:cubicBezTo>
                    <a:pt x="2" y="20"/>
                    <a:pt x="0" y="18"/>
                    <a:pt x="0" y="13"/>
                  </a:cubicBezTo>
                  <a:cubicBezTo>
                    <a:pt x="19" y="0"/>
                    <a:pt x="48" y="12"/>
                    <a:pt x="5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170"/>
            <p:cNvSpPr/>
            <p:nvPr/>
          </p:nvSpPr>
          <p:spPr bwMode="auto">
            <a:xfrm>
              <a:off x="6018213" y="646113"/>
              <a:ext cx="39688" cy="39688"/>
            </a:xfrm>
            <a:custGeom>
              <a:avLst/>
              <a:gdLst>
                <a:gd name="T0" fmla="*/ 50 w 51"/>
                <a:gd name="T1" fmla="*/ 3 h 50"/>
                <a:gd name="T2" fmla="*/ 51 w 51"/>
                <a:gd name="T3" fmla="*/ 11 h 50"/>
                <a:gd name="T4" fmla="*/ 49 w 51"/>
                <a:gd name="T5" fmla="*/ 14 h 50"/>
                <a:gd name="T6" fmla="*/ 30 w 51"/>
                <a:gd name="T7" fmla="*/ 11 h 50"/>
                <a:gd name="T8" fmla="*/ 42 w 51"/>
                <a:gd name="T9" fmla="*/ 29 h 50"/>
                <a:gd name="T10" fmla="*/ 25 w 51"/>
                <a:gd name="T11" fmla="*/ 23 h 50"/>
                <a:gd name="T12" fmla="*/ 15 w 51"/>
                <a:gd name="T13" fmla="*/ 46 h 50"/>
                <a:gd name="T14" fmla="*/ 1 w 51"/>
                <a:gd name="T15" fmla="*/ 36 h 50"/>
                <a:gd name="T16" fmla="*/ 19 w 51"/>
                <a:gd name="T17" fmla="*/ 3 h 50"/>
                <a:gd name="T18" fmla="*/ 50 w 51"/>
                <a:gd name="T19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0">
                  <a:moveTo>
                    <a:pt x="50" y="3"/>
                  </a:moveTo>
                  <a:cubicBezTo>
                    <a:pt x="51" y="8"/>
                    <a:pt x="50" y="7"/>
                    <a:pt x="51" y="11"/>
                  </a:cubicBezTo>
                  <a:cubicBezTo>
                    <a:pt x="49" y="11"/>
                    <a:pt x="49" y="12"/>
                    <a:pt x="49" y="14"/>
                  </a:cubicBezTo>
                  <a:cubicBezTo>
                    <a:pt x="39" y="14"/>
                    <a:pt x="36" y="8"/>
                    <a:pt x="30" y="11"/>
                  </a:cubicBezTo>
                  <a:cubicBezTo>
                    <a:pt x="33" y="18"/>
                    <a:pt x="45" y="21"/>
                    <a:pt x="42" y="29"/>
                  </a:cubicBezTo>
                  <a:cubicBezTo>
                    <a:pt x="33" y="30"/>
                    <a:pt x="32" y="23"/>
                    <a:pt x="25" y="23"/>
                  </a:cubicBezTo>
                  <a:cubicBezTo>
                    <a:pt x="18" y="27"/>
                    <a:pt x="19" y="39"/>
                    <a:pt x="15" y="46"/>
                  </a:cubicBezTo>
                  <a:cubicBezTo>
                    <a:pt x="6" y="50"/>
                    <a:pt x="0" y="44"/>
                    <a:pt x="1" y="36"/>
                  </a:cubicBezTo>
                  <a:cubicBezTo>
                    <a:pt x="6" y="31"/>
                    <a:pt x="12" y="13"/>
                    <a:pt x="19" y="3"/>
                  </a:cubicBezTo>
                  <a:cubicBezTo>
                    <a:pt x="30" y="0"/>
                    <a:pt x="42" y="1"/>
                    <a:pt x="5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71"/>
            <p:cNvSpPr/>
            <p:nvPr/>
          </p:nvSpPr>
          <p:spPr bwMode="auto">
            <a:xfrm>
              <a:off x="5761038" y="646113"/>
              <a:ext cx="44450" cy="36513"/>
            </a:xfrm>
            <a:custGeom>
              <a:avLst/>
              <a:gdLst>
                <a:gd name="T0" fmla="*/ 56 w 56"/>
                <a:gd name="T1" fmla="*/ 23 h 47"/>
                <a:gd name="T2" fmla="*/ 54 w 56"/>
                <a:gd name="T3" fmla="*/ 26 h 47"/>
                <a:gd name="T4" fmla="*/ 37 w 56"/>
                <a:gd name="T5" fmla="*/ 25 h 47"/>
                <a:gd name="T6" fmla="*/ 0 w 56"/>
                <a:gd name="T7" fmla="*/ 47 h 47"/>
                <a:gd name="T8" fmla="*/ 56 w 56"/>
                <a:gd name="T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7">
                  <a:moveTo>
                    <a:pt x="56" y="23"/>
                  </a:moveTo>
                  <a:cubicBezTo>
                    <a:pt x="54" y="23"/>
                    <a:pt x="55" y="25"/>
                    <a:pt x="54" y="26"/>
                  </a:cubicBezTo>
                  <a:cubicBezTo>
                    <a:pt x="47" y="29"/>
                    <a:pt x="43" y="24"/>
                    <a:pt x="37" y="25"/>
                  </a:cubicBezTo>
                  <a:cubicBezTo>
                    <a:pt x="20" y="26"/>
                    <a:pt x="11" y="44"/>
                    <a:pt x="0" y="47"/>
                  </a:cubicBezTo>
                  <a:cubicBezTo>
                    <a:pt x="5" y="26"/>
                    <a:pt x="40" y="0"/>
                    <a:pt x="5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72"/>
            <p:cNvSpPr/>
            <p:nvPr/>
          </p:nvSpPr>
          <p:spPr bwMode="auto">
            <a:xfrm>
              <a:off x="5911851" y="673101"/>
              <a:ext cx="26988" cy="34925"/>
            </a:xfrm>
            <a:custGeom>
              <a:avLst/>
              <a:gdLst>
                <a:gd name="T0" fmla="*/ 27 w 35"/>
                <a:gd name="T1" fmla="*/ 13 h 46"/>
                <a:gd name="T2" fmla="*/ 19 w 35"/>
                <a:gd name="T3" fmla="*/ 19 h 46"/>
                <a:gd name="T4" fmla="*/ 35 w 35"/>
                <a:gd name="T5" fmla="*/ 36 h 46"/>
                <a:gd name="T6" fmla="*/ 20 w 35"/>
                <a:gd name="T7" fmla="*/ 46 h 46"/>
                <a:gd name="T8" fmla="*/ 0 w 35"/>
                <a:gd name="T9" fmla="*/ 17 h 46"/>
                <a:gd name="T10" fmla="*/ 27 w 35"/>
                <a:gd name="T11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6">
                  <a:moveTo>
                    <a:pt x="27" y="13"/>
                  </a:moveTo>
                  <a:cubicBezTo>
                    <a:pt x="27" y="18"/>
                    <a:pt x="23" y="19"/>
                    <a:pt x="19" y="19"/>
                  </a:cubicBezTo>
                  <a:cubicBezTo>
                    <a:pt x="17" y="32"/>
                    <a:pt x="26" y="29"/>
                    <a:pt x="35" y="36"/>
                  </a:cubicBezTo>
                  <a:cubicBezTo>
                    <a:pt x="34" y="45"/>
                    <a:pt x="25" y="46"/>
                    <a:pt x="20" y="46"/>
                  </a:cubicBezTo>
                  <a:cubicBezTo>
                    <a:pt x="8" y="44"/>
                    <a:pt x="0" y="25"/>
                    <a:pt x="0" y="17"/>
                  </a:cubicBezTo>
                  <a:cubicBezTo>
                    <a:pt x="2" y="7"/>
                    <a:pt x="23" y="0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73"/>
            <p:cNvSpPr/>
            <p:nvPr/>
          </p:nvSpPr>
          <p:spPr bwMode="auto">
            <a:xfrm>
              <a:off x="5781676" y="693738"/>
              <a:ext cx="26988" cy="36513"/>
            </a:xfrm>
            <a:custGeom>
              <a:avLst/>
              <a:gdLst>
                <a:gd name="T0" fmla="*/ 33 w 35"/>
                <a:gd name="T1" fmla="*/ 15 h 46"/>
                <a:gd name="T2" fmla="*/ 16 w 35"/>
                <a:gd name="T3" fmla="*/ 25 h 46"/>
                <a:gd name="T4" fmla="*/ 35 w 35"/>
                <a:gd name="T5" fmla="*/ 36 h 46"/>
                <a:gd name="T6" fmla="*/ 11 w 35"/>
                <a:gd name="T7" fmla="*/ 39 h 46"/>
                <a:gd name="T8" fmla="*/ 2 w 35"/>
                <a:gd name="T9" fmla="*/ 22 h 46"/>
                <a:gd name="T10" fmla="*/ 33 w 35"/>
                <a:gd name="T11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6">
                  <a:moveTo>
                    <a:pt x="33" y="15"/>
                  </a:moveTo>
                  <a:cubicBezTo>
                    <a:pt x="32" y="26"/>
                    <a:pt x="20" y="19"/>
                    <a:pt x="16" y="25"/>
                  </a:cubicBezTo>
                  <a:cubicBezTo>
                    <a:pt x="17" y="38"/>
                    <a:pt x="31" y="26"/>
                    <a:pt x="35" y="36"/>
                  </a:cubicBezTo>
                  <a:cubicBezTo>
                    <a:pt x="30" y="46"/>
                    <a:pt x="15" y="43"/>
                    <a:pt x="11" y="39"/>
                  </a:cubicBezTo>
                  <a:cubicBezTo>
                    <a:pt x="9" y="36"/>
                    <a:pt x="2" y="25"/>
                    <a:pt x="2" y="22"/>
                  </a:cubicBezTo>
                  <a:cubicBezTo>
                    <a:pt x="0" y="5"/>
                    <a:pt x="24" y="0"/>
                    <a:pt x="3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74"/>
            <p:cNvSpPr/>
            <p:nvPr/>
          </p:nvSpPr>
          <p:spPr bwMode="auto">
            <a:xfrm>
              <a:off x="5661026" y="701676"/>
              <a:ext cx="58738" cy="31750"/>
            </a:xfrm>
            <a:custGeom>
              <a:avLst/>
              <a:gdLst>
                <a:gd name="T0" fmla="*/ 15 w 76"/>
                <a:gd name="T1" fmla="*/ 0 h 40"/>
                <a:gd name="T2" fmla="*/ 75 w 76"/>
                <a:gd name="T3" fmla="*/ 20 h 40"/>
                <a:gd name="T4" fmla="*/ 76 w 76"/>
                <a:gd name="T5" fmla="*/ 30 h 40"/>
                <a:gd name="T6" fmla="*/ 67 w 76"/>
                <a:gd name="T7" fmla="*/ 33 h 40"/>
                <a:gd name="T8" fmla="*/ 61 w 76"/>
                <a:gd name="T9" fmla="*/ 24 h 40"/>
                <a:gd name="T10" fmla="*/ 33 w 76"/>
                <a:gd name="T11" fmla="*/ 40 h 40"/>
                <a:gd name="T12" fmla="*/ 41 w 76"/>
                <a:gd name="T13" fmla="*/ 13 h 40"/>
                <a:gd name="T14" fmla="*/ 15 w 76"/>
                <a:gd name="T15" fmla="*/ 28 h 40"/>
                <a:gd name="T16" fmla="*/ 9 w 76"/>
                <a:gd name="T17" fmla="*/ 28 h 40"/>
                <a:gd name="T18" fmla="*/ 15 w 76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40">
                  <a:moveTo>
                    <a:pt x="15" y="0"/>
                  </a:moveTo>
                  <a:cubicBezTo>
                    <a:pt x="39" y="0"/>
                    <a:pt x="60" y="5"/>
                    <a:pt x="75" y="20"/>
                  </a:cubicBezTo>
                  <a:cubicBezTo>
                    <a:pt x="74" y="24"/>
                    <a:pt x="75" y="27"/>
                    <a:pt x="76" y="30"/>
                  </a:cubicBezTo>
                  <a:cubicBezTo>
                    <a:pt x="74" y="34"/>
                    <a:pt x="66" y="28"/>
                    <a:pt x="67" y="33"/>
                  </a:cubicBezTo>
                  <a:cubicBezTo>
                    <a:pt x="65" y="30"/>
                    <a:pt x="61" y="29"/>
                    <a:pt x="61" y="24"/>
                  </a:cubicBezTo>
                  <a:cubicBezTo>
                    <a:pt x="48" y="17"/>
                    <a:pt x="37" y="28"/>
                    <a:pt x="33" y="40"/>
                  </a:cubicBezTo>
                  <a:cubicBezTo>
                    <a:pt x="23" y="32"/>
                    <a:pt x="35" y="18"/>
                    <a:pt x="41" y="13"/>
                  </a:cubicBezTo>
                  <a:cubicBezTo>
                    <a:pt x="27" y="1"/>
                    <a:pt x="16" y="16"/>
                    <a:pt x="15" y="28"/>
                  </a:cubicBezTo>
                  <a:cubicBezTo>
                    <a:pt x="13" y="28"/>
                    <a:pt x="11" y="28"/>
                    <a:pt x="9" y="28"/>
                  </a:cubicBezTo>
                  <a:cubicBezTo>
                    <a:pt x="0" y="17"/>
                    <a:pt x="13" y="1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75"/>
            <p:cNvSpPr/>
            <p:nvPr/>
          </p:nvSpPr>
          <p:spPr bwMode="auto">
            <a:xfrm>
              <a:off x="5835651" y="731838"/>
              <a:ext cx="68263" cy="34925"/>
            </a:xfrm>
            <a:custGeom>
              <a:avLst/>
              <a:gdLst>
                <a:gd name="T0" fmla="*/ 84 w 88"/>
                <a:gd name="T1" fmla="*/ 2 h 43"/>
                <a:gd name="T2" fmla="*/ 84 w 88"/>
                <a:gd name="T3" fmla="*/ 20 h 43"/>
                <a:gd name="T4" fmla="*/ 73 w 88"/>
                <a:gd name="T5" fmla="*/ 23 h 43"/>
                <a:gd name="T6" fmla="*/ 19 w 88"/>
                <a:gd name="T7" fmla="*/ 33 h 43"/>
                <a:gd name="T8" fmla="*/ 13 w 88"/>
                <a:gd name="T9" fmla="*/ 9 h 43"/>
                <a:gd name="T10" fmla="*/ 48 w 88"/>
                <a:gd name="T11" fmla="*/ 26 h 43"/>
                <a:gd name="T12" fmla="*/ 74 w 88"/>
                <a:gd name="T13" fmla="*/ 1 h 43"/>
                <a:gd name="T14" fmla="*/ 84 w 88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43">
                  <a:moveTo>
                    <a:pt x="84" y="2"/>
                  </a:moveTo>
                  <a:cubicBezTo>
                    <a:pt x="88" y="9"/>
                    <a:pt x="84" y="14"/>
                    <a:pt x="84" y="20"/>
                  </a:cubicBezTo>
                  <a:cubicBezTo>
                    <a:pt x="79" y="20"/>
                    <a:pt x="79" y="25"/>
                    <a:pt x="73" y="23"/>
                  </a:cubicBezTo>
                  <a:cubicBezTo>
                    <a:pt x="59" y="43"/>
                    <a:pt x="37" y="32"/>
                    <a:pt x="19" y="33"/>
                  </a:cubicBezTo>
                  <a:cubicBezTo>
                    <a:pt x="12" y="28"/>
                    <a:pt x="0" y="14"/>
                    <a:pt x="13" y="9"/>
                  </a:cubicBezTo>
                  <a:cubicBezTo>
                    <a:pt x="18" y="24"/>
                    <a:pt x="34" y="20"/>
                    <a:pt x="48" y="26"/>
                  </a:cubicBezTo>
                  <a:cubicBezTo>
                    <a:pt x="58" y="20"/>
                    <a:pt x="69" y="13"/>
                    <a:pt x="74" y="1"/>
                  </a:cubicBezTo>
                  <a:cubicBezTo>
                    <a:pt x="78" y="0"/>
                    <a:pt x="81" y="2"/>
                    <a:pt x="8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76"/>
            <p:cNvSpPr/>
            <p:nvPr/>
          </p:nvSpPr>
          <p:spPr bwMode="auto">
            <a:xfrm>
              <a:off x="5818188" y="742951"/>
              <a:ext cx="125413" cy="42863"/>
            </a:xfrm>
            <a:custGeom>
              <a:avLst/>
              <a:gdLst>
                <a:gd name="T0" fmla="*/ 161 w 161"/>
                <a:gd name="T1" fmla="*/ 2 h 55"/>
                <a:gd name="T2" fmla="*/ 143 w 161"/>
                <a:gd name="T3" fmla="*/ 28 h 55"/>
                <a:gd name="T4" fmla="*/ 52 w 161"/>
                <a:gd name="T5" fmla="*/ 54 h 55"/>
                <a:gd name="T6" fmla="*/ 0 w 161"/>
                <a:gd name="T7" fmla="*/ 40 h 55"/>
                <a:gd name="T8" fmla="*/ 107 w 161"/>
                <a:gd name="T9" fmla="*/ 35 h 55"/>
                <a:gd name="T10" fmla="*/ 137 w 161"/>
                <a:gd name="T11" fmla="*/ 19 h 55"/>
                <a:gd name="T12" fmla="*/ 155 w 161"/>
                <a:gd name="T13" fmla="*/ 0 h 55"/>
                <a:gd name="T14" fmla="*/ 161 w 161"/>
                <a:gd name="T15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55">
                  <a:moveTo>
                    <a:pt x="161" y="2"/>
                  </a:moveTo>
                  <a:cubicBezTo>
                    <a:pt x="161" y="12"/>
                    <a:pt x="152" y="21"/>
                    <a:pt x="143" y="28"/>
                  </a:cubicBezTo>
                  <a:cubicBezTo>
                    <a:pt x="120" y="47"/>
                    <a:pt x="78" y="55"/>
                    <a:pt x="52" y="54"/>
                  </a:cubicBezTo>
                  <a:cubicBezTo>
                    <a:pt x="33" y="54"/>
                    <a:pt x="14" y="50"/>
                    <a:pt x="0" y="40"/>
                  </a:cubicBezTo>
                  <a:cubicBezTo>
                    <a:pt x="34" y="40"/>
                    <a:pt x="75" y="46"/>
                    <a:pt x="107" y="35"/>
                  </a:cubicBezTo>
                  <a:cubicBezTo>
                    <a:pt x="114" y="33"/>
                    <a:pt x="130" y="24"/>
                    <a:pt x="137" y="19"/>
                  </a:cubicBezTo>
                  <a:cubicBezTo>
                    <a:pt x="144" y="14"/>
                    <a:pt x="150" y="7"/>
                    <a:pt x="155" y="0"/>
                  </a:cubicBezTo>
                  <a:cubicBezTo>
                    <a:pt x="157" y="0"/>
                    <a:pt x="159" y="1"/>
                    <a:pt x="16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77"/>
            <p:cNvSpPr>
              <a:spLocks noEditPoints="1"/>
            </p:cNvSpPr>
            <p:nvPr/>
          </p:nvSpPr>
          <p:spPr bwMode="auto">
            <a:xfrm>
              <a:off x="5364163" y="392113"/>
              <a:ext cx="1219200" cy="869950"/>
            </a:xfrm>
            <a:custGeom>
              <a:avLst/>
              <a:gdLst>
                <a:gd name="T0" fmla="*/ 1052 w 1565"/>
                <a:gd name="T1" fmla="*/ 1107 h 1118"/>
                <a:gd name="T2" fmla="*/ 240 w 1565"/>
                <a:gd name="T3" fmla="*/ 1004 h 1118"/>
                <a:gd name="T4" fmla="*/ 342 w 1565"/>
                <a:gd name="T5" fmla="*/ 711 h 1118"/>
                <a:gd name="T6" fmla="*/ 541 w 1565"/>
                <a:gd name="T7" fmla="*/ 582 h 1118"/>
                <a:gd name="T8" fmla="*/ 331 w 1565"/>
                <a:gd name="T9" fmla="*/ 319 h 1118"/>
                <a:gd name="T10" fmla="*/ 709 w 1565"/>
                <a:gd name="T11" fmla="*/ 14 h 1118"/>
                <a:gd name="T12" fmla="*/ 953 w 1565"/>
                <a:gd name="T13" fmla="*/ 341 h 1118"/>
                <a:gd name="T14" fmla="*/ 1042 w 1565"/>
                <a:gd name="T15" fmla="*/ 748 h 1118"/>
                <a:gd name="T16" fmla="*/ 1241 w 1565"/>
                <a:gd name="T17" fmla="*/ 859 h 1118"/>
                <a:gd name="T18" fmla="*/ 1507 w 1565"/>
                <a:gd name="T19" fmla="*/ 635 h 1118"/>
                <a:gd name="T20" fmla="*/ 471 w 1565"/>
                <a:gd name="T21" fmla="*/ 301 h 1118"/>
                <a:gd name="T22" fmla="*/ 608 w 1565"/>
                <a:gd name="T23" fmla="*/ 291 h 1118"/>
                <a:gd name="T24" fmla="*/ 807 w 1565"/>
                <a:gd name="T25" fmla="*/ 257 h 1118"/>
                <a:gd name="T26" fmla="*/ 867 w 1565"/>
                <a:gd name="T27" fmla="*/ 206 h 1118"/>
                <a:gd name="T28" fmla="*/ 699 w 1565"/>
                <a:gd name="T29" fmla="*/ 54 h 1118"/>
                <a:gd name="T30" fmla="*/ 480 w 1565"/>
                <a:gd name="T31" fmla="*/ 56 h 1118"/>
                <a:gd name="T32" fmla="*/ 678 w 1565"/>
                <a:gd name="T33" fmla="*/ 215 h 1118"/>
                <a:gd name="T34" fmla="*/ 491 w 1565"/>
                <a:gd name="T35" fmla="*/ 313 h 1118"/>
                <a:gd name="T36" fmla="*/ 829 w 1565"/>
                <a:gd name="T37" fmla="*/ 444 h 1118"/>
                <a:gd name="T38" fmla="*/ 721 w 1565"/>
                <a:gd name="T39" fmla="*/ 267 h 1118"/>
                <a:gd name="T40" fmla="*/ 452 w 1565"/>
                <a:gd name="T41" fmla="*/ 464 h 1118"/>
                <a:gd name="T42" fmla="*/ 561 w 1565"/>
                <a:gd name="T43" fmla="*/ 560 h 1118"/>
                <a:gd name="T44" fmla="*/ 650 w 1565"/>
                <a:gd name="T45" fmla="*/ 591 h 1118"/>
                <a:gd name="T46" fmla="*/ 675 w 1565"/>
                <a:gd name="T47" fmla="*/ 662 h 1118"/>
                <a:gd name="T48" fmla="*/ 667 w 1565"/>
                <a:gd name="T49" fmla="*/ 716 h 1118"/>
                <a:gd name="T50" fmla="*/ 862 w 1565"/>
                <a:gd name="T51" fmla="*/ 602 h 1118"/>
                <a:gd name="T52" fmla="*/ 1479 w 1565"/>
                <a:gd name="T53" fmla="*/ 633 h 1118"/>
                <a:gd name="T54" fmla="*/ 1409 w 1565"/>
                <a:gd name="T55" fmla="*/ 650 h 1118"/>
                <a:gd name="T56" fmla="*/ 264 w 1565"/>
                <a:gd name="T57" fmla="*/ 696 h 1118"/>
                <a:gd name="T58" fmla="*/ 248 w 1565"/>
                <a:gd name="T59" fmla="*/ 736 h 1118"/>
                <a:gd name="T60" fmla="*/ 856 w 1565"/>
                <a:gd name="T61" fmla="*/ 783 h 1118"/>
                <a:gd name="T62" fmla="*/ 782 w 1565"/>
                <a:gd name="T63" fmla="*/ 758 h 1118"/>
                <a:gd name="T64" fmla="*/ 590 w 1565"/>
                <a:gd name="T65" fmla="*/ 726 h 1118"/>
                <a:gd name="T66" fmla="*/ 698 w 1565"/>
                <a:gd name="T67" fmla="*/ 763 h 1118"/>
                <a:gd name="T68" fmla="*/ 1322 w 1565"/>
                <a:gd name="T69" fmla="*/ 751 h 1118"/>
                <a:gd name="T70" fmla="*/ 934 w 1565"/>
                <a:gd name="T71" fmla="*/ 850 h 1118"/>
                <a:gd name="T72" fmla="*/ 548 w 1565"/>
                <a:gd name="T73" fmla="*/ 769 h 1118"/>
                <a:gd name="T74" fmla="*/ 1027 w 1565"/>
                <a:gd name="T75" fmla="*/ 800 h 1118"/>
                <a:gd name="T76" fmla="*/ 331 w 1565"/>
                <a:gd name="T77" fmla="*/ 779 h 1118"/>
                <a:gd name="T78" fmla="*/ 1104 w 1565"/>
                <a:gd name="T79" fmla="*/ 908 h 1118"/>
                <a:gd name="T80" fmla="*/ 1065 w 1565"/>
                <a:gd name="T81" fmla="*/ 783 h 1118"/>
                <a:gd name="T82" fmla="*/ 1427 w 1565"/>
                <a:gd name="T83" fmla="*/ 794 h 1118"/>
                <a:gd name="T84" fmla="*/ 1067 w 1565"/>
                <a:gd name="T85" fmla="*/ 812 h 1118"/>
                <a:gd name="T86" fmla="*/ 296 w 1565"/>
                <a:gd name="T87" fmla="*/ 818 h 1118"/>
                <a:gd name="T88" fmla="*/ 487 w 1565"/>
                <a:gd name="T89" fmla="*/ 865 h 1118"/>
                <a:gd name="T90" fmla="*/ 281 w 1565"/>
                <a:gd name="T91" fmla="*/ 863 h 1118"/>
                <a:gd name="T92" fmla="*/ 1422 w 1565"/>
                <a:gd name="T93" fmla="*/ 894 h 1118"/>
                <a:gd name="T94" fmla="*/ 882 w 1565"/>
                <a:gd name="T95" fmla="*/ 959 h 1118"/>
                <a:gd name="T96" fmla="*/ 1433 w 1565"/>
                <a:gd name="T97" fmla="*/ 971 h 1118"/>
                <a:gd name="T98" fmla="*/ 1409 w 1565"/>
                <a:gd name="T99" fmla="*/ 980 h 1118"/>
                <a:gd name="T100" fmla="*/ 1004 w 1565"/>
                <a:gd name="T101" fmla="*/ 1062 h 1118"/>
                <a:gd name="T102" fmla="*/ 933 w 1565"/>
                <a:gd name="T103" fmla="*/ 1024 h 1118"/>
                <a:gd name="T104" fmla="*/ 942 w 1565"/>
                <a:gd name="T105" fmla="*/ 982 h 1118"/>
                <a:gd name="T106" fmla="*/ 947 w 1565"/>
                <a:gd name="T107" fmla="*/ 991 h 1118"/>
                <a:gd name="T108" fmla="*/ 254 w 1565"/>
                <a:gd name="T109" fmla="*/ 1014 h 1118"/>
                <a:gd name="T110" fmla="*/ 1160 w 1565"/>
                <a:gd name="T111" fmla="*/ 1088 h 1118"/>
                <a:gd name="T112" fmla="*/ 1366 w 1565"/>
                <a:gd name="T113" fmla="*/ 1042 h 1118"/>
                <a:gd name="T114" fmla="*/ 1282 w 1565"/>
                <a:gd name="T115" fmla="*/ 1026 h 1118"/>
                <a:gd name="T116" fmla="*/ 435 w 1565"/>
                <a:gd name="T117" fmla="*/ 1005 h 1118"/>
                <a:gd name="T118" fmla="*/ 676 w 1565"/>
                <a:gd name="T119" fmla="*/ 1030 h 1118"/>
                <a:gd name="T120" fmla="*/ 715 w 1565"/>
                <a:gd name="T121" fmla="*/ 1055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5" h="1118">
                  <a:moveTo>
                    <a:pt x="1507" y="635"/>
                  </a:moveTo>
                  <a:cubicBezTo>
                    <a:pt x="1511" y="631"/>
                    <a:pt x="1510" y="650"/>
                    <a:pt x="1507" y="646"/>
                  </a:cubicBezTo>
                  <a:cubicBezTo>
                    <a:pt x="1510" y="664"/>
                    <a:pt x="1505" y="682"/>
                    <a:pt x="1514" y="698"/>
                  </a:cubicBezTo>
                  <a:cubicBezTo>
                    <a:pt x="1509" y="707"/>
                    <a:pt x="1512" y="722"/>
                    <a:pt x="1515" y="727"/>
                  </a:cubicBezTo>
                  <a:cubicBezTo>
                    <a:pt x="1512" y="746"/>
                    <a:pt x="1516" y="766"/>
                    <a:pt x="1522" y="779"/>
                  </a:cubicBezTo>
                  <a:cubicBezTo>
                    <a:pt x="1520" y="781"/>
                    <a:pt x="1518" y="783"/>
                    <a:pt x="1517" y="784"/>
                  </a:cubicBezTo>
                  <a:cubicBezTo>
                    <a:pt x="1523" y="841"/>
                    <a:pt x="1517" y="877"/>
                    <a:pt x="1525" y="923"/>
                  </a:cubicBezTo>
                  <a:cubicBezTo>
                    <a:pt x="1519" y="943"/>
                    <a:pt x="1525" y="962"/>
                    <a:pt x="1523" y="985"/>
                  </a:cubicBezTo>
                  <a:cubicBezTo>
                    <a:pt x="1557" y="1002"/>
                    <a:pt x="1565" y="1053"/>
                    <a:pt x="1546" y="1085"/>
                  </a:cubicBezTo>
                  <a:cubicBezTo>
                    <a:pt x="1508" y="1098"/>
                    <a:pt x="1468" y="1090"/>
                    <a:pt x="1428" y="1092"/>
                  </a:cubicBezTo>
                  <a:cubicBezTo>
                    <a:pt x="1402" y="1094"/>
                    <a:pt x="1375" y="1091"/>
                    <a:pt x="1348" y="1092"/>
                  </a:cubicBezTo>
                  <a:cubicBezTo>
                    <a:pt x="1332" y="1093"/>
                    <a:pt x="1317" y="1093"/>
                    <a:pt x="1301" y="1093"/>
                  </a:cubicBezTo>
                  <a:cubicBezTo>
                    <a:pt x="1284" y="1094"/>
                    <a:pt x="1269" y="1095"/>
                    <a:pt x="1252" y="1097"/>
                  </a:cubicBezTo>
                  <a:cubicBezTo>
                    <a:pt x="1212" y="1101"/>
                    <a:pt x="1169" y="1098"/>
                    <a:pt x="1125" y="1100"/>
                  </a:cubicBezTo>
                  <a:cubicBezTo>
                    <a:pt x="1101" y="1100"/>
                    <a:pt x="1076" y="1105"/>
                    <a:pt x="1052" y="1107"/>
                  </a:cubicBezTo>
                  <a:cubicBezTo>
                    <a:pt x="1039" y="1108"/>
                    <a:pt x="1026" y="1106"/>
                    <a:pt x="1013" y="1107"/>
                  </a:cubicBezTo>
                  <a:cubicBezTo>
                    <a:pt x="941" y="1111"/>
                    <a:pt x="867" y="1112"/>
                    <a:pt x="791" y="1115"/>
                  </a:cubicBezTo>
                  <a:cubicBezTo>
                    <a:pt x="760" y="1116"/>
                    <a:pt x="729" y="1112"/>
                    <a:pt x="698" y="1112"/>
                  </a:cubicBezTo>
                  <a:cubicBezTo>
                    <a:pt x="626" y="1113"/>
                    <a:pt x="537" y="1118"/>
                    <a:pt x="461" y="1116"/>
                  </a:cubicBezTo>
                  <a:cubicBezTo>
                    <a:pt x="418" y="1114"/>
                    <a:pt x="376" y="1104"/>
                    <a:pt x="325" y="1103"/>
                  </a:cubicBezTo>
                  <a:cubicBezTo>
                    <a:pt x="310" y="1103"/>
                    <a:pt x="293" y="1105"/>
                    <a:pt x="279" y="1106"/>
                  </a:cubicBezTo>
                  <a:cubicBezTo>
                    <a:pt x="204" y="1108"/>
                    <a:pt x="126" y="1098"/>
                    <a:pt x="55" y="1096"/>
                  </a:cubicBezTo>
                  <a:cubicBezTo>
                    <a:pt x="52" y="1097"/>
                    <a:pt x="48" y="1097"/>
                    <a:pt x="46" y="1100"/>
                  </a:cubicBezTo>
                  <a:cubicBezTo>
                    <a:pt x="34" y="1096"/>
                    <a:pt x="22" y="1103"/>
                    <a:pt x="11" y="1093"/>
                  </a:cubicBezTo>
                  <a:cubicBezTo>
                    <a:pt x="8" y="1087"/>
                    <a:pt x="5" y="1081"/>
                    <a:pt x="0" y="1077"/>
                  </a:cubicBezTo>
                  <a:cubicBezTo>
                    <a:pt x="0" y="1043"/>
                    <a:pt x="13" y="1020"/>
                    <a:pt x="45" y="1009"/>
                  </a:cubicBezTo>
                  <a:cubicBezTo>
                    <a:pt x="59" y="1004"/>
                    <a:pt x="62" y="1007"/>
                    <a:pt x="78" y="1007"/>
                  </a:cubicBezTo>
                  <a:cubicBezTo>
                    <a:pt x="90" y="1008"/>
                    <a:pt x="102" y="1002"/>
                    <a:pt x="116" y="1001"/>
                  </a:cubicBezTo>
                  <a:cubicBezTo>
                    <a:pt x="148" y="999"/>
                    <a:pt x="182" y="1005"/>
                    <a:pt x="212" y="997"/>
                  </a:cubicBezTo>
                  <a:cubicBezTo>
                    <a:pt x="221" y="1001"/>
                    <a:pt x="228" y="1001"/>
                    <a:pt x="240" y="1004"/>
                  </a:cubicBezTo>
                  <a:cubicBezTo>
                    <a:pt x="227" y="983"/>
                    <a:pt x="214" y="962"/>
                    <a:pt x="214" y="935"/>
                  </a:cubicBezTo>
                  <a:cubicBezTo>
                    <a:pt x="214" y="925"/>
                    <a:pt x="218" y="913"/>
                    <a:pt x="220" y="901"/>
                  </a:cubicBezTo>
                  <a:cubicBezTo>
                    <a:pt x="222" y="889"/>
                    <a:pt x="224" y="880"/>
                    <a:pt x="232" y="869"/>
                  </a:cubicBezTo>
                  <a:cubicBezTo>
                    <a:pt x="237" y="861"/>
                    <a:pt x="246" y="854"/>
                    <a:pt x="251" y="845"/>
                  </a:cubicBezTo>
                  <a:cubicBezTo>
                    <a:pt x="265" y="825"/>
                    <a:pt x="277" y="803"/>
                    <a:pt x="288" y="786"/>
                  </a:cubicBezTo>
                  <a:cubicBezTo>
                    <a:pt x="290" y="784"/>
                    <a:pt x="293" y="781"/>
                    <a:pt x="295" y="779"/>
                  </a:cubicBezTo>
                  <a:cubicBezTo>
                    <a:pt x="293" y="762"/>
                    <a:pt x="269" y="760"/>
                    <a:pt x="264" y="751"/>
                  </a:cubicBezTo>
                  <a:cubicBezTo>
                    <a:pt x="234" y="753"/>
                    <a:pt x="223" y="729"/>
                    <a:pt x="233" y="702"/>
                  </a:cubicBezTo>
                  <a:cubicBezTo>
                    <a:pt x="238" y="698"/>
                    <a:pt x="243" y="690"/>
                    <a:pt x="244" y="685"/>
                  </a:cubicBezTo>
                  <a:cubicBezTo>
                    <a:pt x="233" y="675"/>
                    <a:pt x="224" y="664"/>
                    <a:pt x="213" y="655"/>
                  </a:cubicBezTo>
                  <a:cubicBezTo>
                    <a:pt x="213" y="642"/>
                    <a:pt x="222" y="634"/>
                    <a:pt x="227" y="627"/>
                  </a:cubicBezTo>
                  <a:cubicBezTo>
                    <a:pt x="254" y="634"/>
                    <a:pt x="263" y="658"/>
                    <a:pt x="290" y="663"/>
                  </a:cubicBezTo>
                  <a:cubicBezTo>
                    <a:pt x="292" y="667"/>
                    <a:pt x="295" y="668"/>
                    <a:pt x="295" y="672"/>
                  </a:cubicBezTo>
                  <a:cubicBezTo>
                    <a:pt x="299" y="673"/>
                    <a:pt x="304" y="673"/>
                    <a:pt x="308" y="675"/>
                  </a:cubicBezTo>
                  <a:cubicBezTo>
                    <a:pt x="320" y="686"/>
                    <a:pt x="332" y="697"/>
                    <a:pt x="342" y="711"/>
                  </a:cubicBezTo>
                  <a:cubicBezTo>
                    <a:pt x="366" y="727"/>
                    <a:pt x="386" y="747"/>
                    <a:pt x="407" y="766"/>
                  </a:cubicBezTo>
                  <a:cubicBezTo>
                    <a:pt x="419" y="763"/>
                    <a:pt x="429" y="759"/>
                    <a:pt x="440" y="756"/>
                  </a:cubicBezTo>
                  <a:cubicBezTo>
                    <a:pt x="458" y="715"/>
                    <a:pt x="461" y="660"/>
                    <a:pt x="462" y="621"/>
                  </a:cubicBezTo>
                  <a:cubicBezTo>
                    <a:pt x="454" y="617"/>
                    <a:pt x="451" y="623"/>
                    <a:pt x="443" y="619"/>
                  </a:cubicBezTo>
                  <a:cubicBezTo>
                    <a:pt x="426" y="630"/>
                    <a:pt x="402" y="645"/>
                    <a:pt x="389" y="661"/>
                  </a:cubicBezTo>
                  <a:cubicBezTo>
                    <a:pt x="375" y="677"/>
                    <a:pt x="363" y="697"/>
                    <a:pt x="341" y="706"/>
                  </a:cubicBezTo>
                  <a:cubicBezTo>
                    <a:pt x="342" y="686"/>
                    <a:pt x="362" y="678"/>
                    <a:pt x="375" y="665"/>
                  </a:cubicBezTo>
                  <a:cubicBezTo>
                    <a:pt x="378" y="661"/>
                    <a:pt x="379" y="656"/>
                    <a:pt x="382" y="652"/>
                  </a:cubicBezTo>
                  <a:cubicBezTo>
                    <a:pt x="389" y="645"/>
                    <a:pt x="399" y="637"/>
                    <a:pt x="410" y="628"/>
                  </a:cubicBezTo>
                  <a:cubicBezTo>
                    <a:pt x="423" y="618"/>
                    <a:pt x="431" y="608"/>
                    <a:pt x="447" y="609"/>
                  </a:cubicBezTo>
                  <a:cubicBezTo>
                    <a:pt x="451" y="609"/>
                    <a:pt x="455" y="607"/>
                    <a:pt x="460" y="607"/>
                  </a:cubicBezTo>
                  <a:cubicBezTo>
                    <a:pt x="463" y="607"/>
                    <a:pt x="467" y="609"/>
                    <a:pt x="470" y="609"/>
                  </a:cubicBezTo>
                  <a:cubicBezTo>
                    <a:pt x="485" y="607"/>
                    <a:pt x="503" y="596"/>
                    <a:pt x="519" y="591"/>
                  </a:cubicBezTo>
                  <a:cubicBezTo>
                    <a:pt x="523" y="590"/>
                    <a:pt x="527" y="591"/>
                    <a:pt x="529" y="590"/>
                  </a:cubicBezTo>
                  <a:cubicBezTo>
                    <a:pt x="534" y="588"/>
                    <a:pt x="535" y="584"/>
                    <a:pt x="541" y="582"/>
                  </a:cubicBezTo>
                  <a:cubicBezTo>
                    <a:pt x="546" y="567"/>
                    <a:pt x="548" y="556"/>
                    <a:pt x="562" y="551"/>
                  </a:cubicBezTo>
                  <a:cubicBezTo>
                    <a:pt x="523" y="536"/>
                    <a:pt x="486" y="518"/>
                    <a:pt x="465" y="484"/>
                  </a:cubicBezTo>
                  <a:cubicBezTo>
                    <a:pt x="457" y="496"/>
                    <a:pt x="428" y="498"/>
                    <a:pt x="412" y="495"/>
                  </a:cubicBezTo>
                  <a:cubicBezTo>
                    <a:pt x="407" y="484"/>
                    <a:pt x="422" y="482"/>
                    <a:pt x="425" y="473"/>
                  </a:cubicBezTo>
                  <a:cubicBezTo>
                    <a:pt x="420" y="471"/>
                    <a:pt x="409" y="459"/>
                    <a:pt x="404" y="459"/>
                  </a:cubicBezTo>
                  <a:cubicBezTo>
                    <a:pt x="393" y="458"/>
                    <a:pt x="383" y="468"/>
                    <a:pt x="370" y="468"/>
                  </a:cubicBezTo>
                  <a:cubicBezTo>
                    <a:pt x="359" y="467"/>
                    <a:pt x="354" y="462"/>
                    <a:pt x="344" y="459"/>
                  </a:cubicBezTo>
                  <a:cubicBezTo>
                    <a:pt x="334" y="456"/>
                    <a:pt x="318" y="461"/>
                    <a:pt x="309" y="449"/>
                  </a:cubicBezTo>
                  <a:cubicBezTo>
                    <a:pt x="311" y="443"/>
                    <a:pt x="321" y="442"/>
                    <a:pt x="325" y="444"/>
                  </a:cubicBezTo>
                  <a:cubicBezTo>
                    <a:pt x="343" y="440"/>
                    <a:pt x="353" y="419"/>
                    <a:pt x="355" y="405"/>
                  </a:cubicBezTo>
                  <a:cubicBezTo>
                    <a:pt x="338" y="387"/>
                    <a:pt x="295" y="388"/>
                    <a:pt x="293" y="359"/>
                  </a:cubicBezTo>
                  <a:cubicBezTo>
                    <a:pt x="307" y="359"/>
                    <a:pt x="322" y="363"/>
                    <a:pt x="331" y="353"/>
                  </a:cubicBezTo>
                  <a:cubicBezTo>
                    <a:pt x="320" y="348"/>
                    <a:pt x="310" y="341"/>
                    <a:pt x="299" y="334"/>
                  </a:cubicBezTo>
                  <a:cubicBezTo>
                    <a:pt x="293" y="331"/>
                    <a:pt x="282" y="329"/>
                    <a:pt x="285" y="321"/>
                  </a:cubicBezTo>
                  <a:cubicBezTo>
                    <a:pt x="296" y="317"/>
                    <a:pt x="323" y="326"/>
                    <a:pt x="331" y="319"/>
                  </a:cubicBezTo>
                  <a:cubicBezTo>
                    <a:pt x="328" y="309"/>
                    <a:pt x="317" y="307"/>
                    <a:pt x="310" y="301"/>
                  </a:cubicBezTo>
                  <a:cubicBezTo>
                    <a:pt x="298" y="290"/>
                    <a:pt x="292" y="276"/>
                    <a:pt x="284" y="261"/>
                  </a:cubicBezTo>
                  <a:cubicBezTo>
                    <a:pt x="291" y="253"/>
                    <a:pt x="298" y="262"/>
                    <a:pt x="304" y="266"/>
                  </a:cubicBezTo>
                  <a:cubicBezTo>
                    <a:pt x="316" y="267"/>
                    <a:pt x="322" y="269"/>
                    <a:pt x="334" y="266"/>
                  </a:cubicBezTo>
                  <a:cubicBezTo>
                    <a:pt x="314" y="257"/>
                    <a:pt x="298" y="246"/>
                    <a:pt x="289" y="227"/>
                  </a:cubicBezTo>
                  <a:cubicBezTo>
                    <a:pt x="291" y="226"/>
                    <a:pt x="291" y="224"/>
                    <a:pt x="293" y="222"/>
                  </a:cubicBezTo>
                  <a:cubicBezTo>
                    <a:pt x="300" y="221"/>
                    <a:pt x="301" y="225"/>
                    <a:pt x="304" y="228"/>
                  </a:cubicBezTo>
                  <a:cubicBezTo>
                    <a:pt x="327" y="228"/>
                    <a:pt x="335" y="221"/>
                    <a:pt x="351" y="213"/>
                  </a:cubicBezTo>
                  <a:cubicBezTo>
                    <a:pt x="397" y="174"/>
                    <a:pt x="423" y="113"/>
                    <a:pt x="457" y="61"/>
                  </a:cubicBezTo>
                  <a:cubicBezTo>
                    <a:pt x="474" y="52"/>
                    <a:pt x="485" y="30"/>
                    <a:pt x="501" y="20"/>
                  </a:cubicBezTo>
                  <a:cubicBezTo>
                    <a:pt x="514" y="12"/>
                    <a:pt x="545" y="3"/>
                    <a:pt x="563" y="2"/>
                  </a:cubicBezTo>
                  <a:cubicBezTo>
                    <a:pt x="575" y="0"/>
                    <a:pt x="585" y="3"/>
                    <a:pt x="595" y="4"/>
                  </a:cubicBezTo>
                  <a:cubicBezTo>
                    <a:pt x="602" y="4"/>
                    <a:pt x="610" y="1"/>
                    <a:pt x="617" y="2"/>
                  </a:cubicBezTo>
                  <a:cubicBezTo>
                    <a:pt x="644" y="3"/>
                    <a:pt x="665" y="18"/>
                    <a:pt x="689" y="27"/>
                  </a:cubicBezTo>
                  <a:cubicBezTo>
                    <a:pt x="697" y="24"/>
                    <a:pt x="704" y="20"/>
                    <a:pt x="709" y="14"/>
                  </a:cubicBezTo>
                  <a:cubicBezTo>
                    <a:pt x="726" y="8"/>
                    <a:pt x="756" y="12"/>
                    <a:pt x="774" y="15"/>
                  </a:cubicBezTo>
                  <a:cubicBezTo>
                    <a:pt x="802" y="30"/>
                    <a:pt x="817" y="57"/>
                    <a:pt x="839" y="79"/>
                  </a:cubicBezTo>
                  <a:cubicBezTo>
                    <a:pt x="855" y="123"/>
                    <a:pt x="875" y="164"/>
                    <a:pt x="925" y="176"/>
                  </a:cubicBezTo>
                  <a:cubicBezTo>
                    <a:pt x="931" y="170"/>
                    <a:pt x="939" y="173"/>
                    <a:pt x="944" y="179"/>
                  </a:cubicBezTo>
                  <a:cubicBezTo>
                    <a:pt x="938" y="198"/>
                    <a:pt x="917" y="208"/>
                    <a:pt x="896" y="216"/>
                  </a:cubicBezTo>
                  <a:cubicBezTo>
                    <a:pt x="913" y="221"/>
                    <a:pt x="938" y="242"/>
                    <a:pt x="953" y="221"/>
                  </a:cubicBezTo>
                  <a:cubicBezTo>
                    <a:pt x="958" y="221"/>
                    <a:pt x="961" y="221"/>
                    <a:pt x="963" y="223"/>
                  </a:cubicBezTo>
                  <a:cubicBezTo>
                    <a:pt x="957" y="243"/>
                    <a:pt x="947" y="263"/>
                    <a:pt x="927" y="273"/>
                  </a:cubicBezTo>
                  <a:cubicBezTo>
                    <a:pt x="938" y="277"/>
                    <a:pt x="949" y="264"/>
                    <a:pt x="958" y="271"/>
                  </a:cubicBezTo>
                  <a:cubicBezTo>
                    <a:pt x="957" y="287"/>
                    <a:pt x="949" y="291"/>
                    <a:pt x="939" y="301"/>
                  </a:cubicBezTo>
                  <a:cubicBezTo>
                    <a:pt x="948" y="304"/>
                    <a:pt x="955" y="297"/>
                    <a:pt x="959" y="293"/>
                  </a:cubicBezTo>
                  <a:cubicBezTo>
                    <a:pt x="964" y="293"/>
                    <a:pt x="967" y="295"/>
                    <a:pt x="969" y="297"/>
                  </a:cubicBezTo>
                  <a:cubicBezTo>
                    <a:pt x="963" y="315"/>
                    <a:pt x="955" y="330"/>
                    <a:pt x="937" y="336"/>
                  </a:cubicBezTo>
                  <a:cubicBezTo>
                    <a:pt x="942" y="339"/>
                    <a:pt x="948" y="334"/>
                    <a:pt x="952" y="338"/>
                  </a:cubicBezTo>
                  <a:cubicBezTo>
                    <a:pt x="952" y="340"/>
                    <a:pt x="952" y="340"/>
                    <a:pt x="953" y="341"/>
                  </a:cubicBezTo>
                  <a:cubicBezTo>
                    <a:pt x="950" y="351"/>
                    <a:pt x="933" y="366"/>
                    <a:pt x="921" y="374"/>
                  </a:cubicBezTo>
                  <a:cubicBezTo>
                    <a:pt x="900" y="389"/>
                    <a:pt x="916" y="400"/>
                    <a:pt x="932" y="408"/>
                  </a:cubicBezTo>
                  <a:cubicBezTo>
                    <a:pt x="932" y="410"/>
                    <a:pt x="932" y="413"/>
                    <a:pt x="932" y="415"/>
                  </a:cubicBezTo>
                  <a:cubicBezTo>
                    <a:pt x="914" y="427"/>
                    <a:pt x="883" y="428"/>
                    <a:pt x="860" y="423"/>
                  </a:cubicBezTo>
                  <a:cubicBezTo>
                    <a:pt x="865" y="432"/>
                    <a:pt x="871" y="441"/>
                    <a:pt x="876" y="450"/>
                  </a:cubicBezTo>
                  <a:cubicBezTo>
                    <a:pt x="874" y="451"/>
                    <a:pt x="874" y="453"/>
                    <a:pt x="873" y="455"/>
                  </a:cubicBezTo>
                  <a:cubicBezTo>
                    <a:pt x="861" y="461"/>
                    <a:pt x="851" y="449"/>
                    <a:pt x="840" y="447"/>
                  </a:cubicBezTo>
                  <a:cubicBezTo>
                    <a:pt x="823" y="481"/>
                    <a:pt x="801" y="510"/>
                    <a:pt x="769" y="530"/>
                  </a:cubicBezTo>
                  <a:cubicBezTo>
                    <a:pt x="785" y="539"/>
                    <a:pt x="805" y="544"/>
                    <a:pt x="804" y="570"/>
                  </a:cubicBezTo>
                  <a:cubicBezTo>
                    <a:pt x="821" y="577"/>
                    <a:pt x="847" y="576"/>
                    <a:pt x="857" y="594"/>
                  </a:cubicBezTo>
                  <a:cubicBezTo>
                    <a:pt x="861" y="593"/>
                    <a:pt x="863" y="589"/>
                    <a:pt x="866" y="591"/>
                  </a:cubicBezTo>
                  <a:cubicBezTo>
                    <a:pt x="890" y="594"/>
                    <a:pt x="907" y="602"/>
                    <a:pt x="923" y="615"/>
                  </a:cubicBezTo>
                  <a:cubicBezTo>
                    <a:pt x="940" y="627"/>
                    <a:pt x="953" y="652"/>
                    <a:pt x="966" y="671"/>
                  </a:cubicBezTo>
                  <a:cubicBezTo>
                    <a:pt x="976" y="686"/>
                    <a:pt x="987" y="701"/>
                    <a:pt x="1001" y="713"/>
                  </a:cubicBezTo>
                  <a:cubicBezTo>
                    <a:pt x="1014" y="725"/>
                    <a:pt x="1025" y="741"/>
                    <a:pt x="1042" y="748"/>
                  </a:cubicBezTo>
                  <a:cubicBezTo>
                    <a:pt x="1049" y="758"/>
                    <a:pt x="1058" y="765"/>
                    <a:pt x="1070" y="769"/>
                  </a:cubicBezTo>
                  <a:cubicBezTo>
                    <a:pt x="1083" y="785"/>
                    <a:pt x="1104" y="793"/>
                    <a:pt x="1113" y="812"/>
                  </a:cubicBezTo>
                  <a:cubicBezTo>
                    <a:pt x="1115" y="813"/>
                    <a:pt x="1120" y="813"/>
                    <a:pt x="1121" y="815"/>
                  </a:cubicBezTo>
                  <a:cubicBezTo>
                    <a:pt x="1125" y="822"/>
                    <a:pt x="1126" y="827"/>
                    <a:pt x="1130" y="834"/>
                  </a:cubicBezTo>
                  <a:cubicBezTo>
                    <a:pt x="1130" y="834"/>
                    <a:pt x="1134" y="837"/>
                    <a:pt x="1134" y="837"/>
                  </a:cubicBezTo>
                  <a:cubicBezTo>
                    <a:pt x="1136" y="841"/>
                    <a:pt x="1134" y="846"/>
                    <a:pt x="1136" y="850"/>
                  </a:cubicBezTo>
                  <a:cubicBezTo>
                    <a:pt x="1144" y="864"/>
                    <a:pt x="1159" y="873"/>
                    <a:pt x="1165" y="890"/>
                  </a:cubicBezTo>
                  <a:cubicBezTo>
                    <a:pt x="1167" y="896"/>
                    <a:pt x="1170" y="915"/>
                    <a:pt x="1169" y="925"/>
                  </a:cubicBezTo>
                  <a:cubicBezTo>
                    <a:pt x="1167" y="942"/>
                    <a:pt x="1154" y="951"/>
                    <a:pt x="1148" y="965"/>
                  </a:cubicBezTo>
                  <a:cubicBezTo>
                    <a:pt x="1142" y="965"/>
                    <a:pt x="1143" y="967"/>
                    <a:pt x="1139" y="965"/>
                  </a:cubicBezTo>
                  <a:cubicBezTo>
                    <a:pt x="1140" y="971"/>
                    <a:pt x="1139" y="980"/>
                    <a:pt x="1133" y="982"/>
                  </a:cubicBezTo>
                  <a:cubicBezTo>
                    <a:pt x="1155" y="987"/>
                    <a:pt x="1183" y="980"/>
                    <a:pt x="1201" y="984"/>
                  </a:cubicBezTo>
                  <a:cubicBezTo>
                    <a:pt x="1204" y="971"/>
                    <a:pt x="1210" y="962"/>
                    <a:pt x="1215" y="949"/>
                  </a:cubicBezTo>
                  <a:cubicBezTo>
                    <a:pt x="1221" y="932"/>
                    <a:pt x="1222" y="913"/>
                    <a:pt x="1227" y="896"/>
                  </a:cubicBezTo>
                  <a:cubicBezTo>
                    <a:pt x="1231" y="887"/>
                    <a:pt x="1238" y="871"/>
                    <a:pt x="1241" y="859"/>
                  </a:cubicBezTo>
                  <a:cubicBezTo>
                    <a:pt x="1243" y="850"/>
                    <a:pt x="1243" y="840"/>
                    <a:pt x="1245" y="832"/>
                  </a:cubicBezTo>
                  <a:cubicBezTo>
                    <a:pt x="1253" y="802"/>
                    <a:pt x="1270" y="777"/>
                    <a:pt x="1272" y="746"/>
                  </a:cubicBezTo>
                  <a:cubicBezTo>
                    <a:pt x="1282" y="738"/>
                    <a:pt x="1295" y="725"/>
                    <a:pt x="1300" y="717"/>
                  </a:cubicBezTo>
                  <a:cubicBezTo>
                    <a:pt x="1302" y="712"/>
                    <a:pt x="1310" y="708"/>
                    <a:pt x="1311" y="706"/>
                  </a:cubicBezTo>
                  <a:cubicBezTo>
                    <a:pt x="1312" y="703"/>
                    <a:pt x="1311" y="700"/>
                    <a:pt x="1312" y="697"/>
                  </a:cubicBezTo>
                  <a:cubicBezTo>
                    <a:pt x="1314" y="693"/>
                    <a:pt x="1319" y="689"/>
                    <a:pt x="1321" y="683"/>
                  </a:cubicBezTo>
                  <a:cubicBezTo>
                    <a:pt x="1332" y="683"/>
                    <a:pt x="1340" y="684"/>
                    <a:pt x="1348" y="686"/>
                  </a:cubicBezTo>
                  <a:cubicBezTo>
                    <a:pt x="1362" y="659"/>
                    <a:pt x="1386" y="642"/>
                    <a:pt x="1406" y="621"/>
                  </a:cubicBezTo>
                  <a:cubicBezTo>
                    <a:pt x="1409" y="618"/>
                    <a:pt x="1412" y="623"/>
                    <a:pt x="1416" y="624"/>
                  </a:cubicBezTo>
                  <a:cubicBezTo>
                    <a:pt x="1419" y="603"/>
                    <a:pt x="1410" y="584"/>
                    <a:pt x="1427" y="576"/>
                  </a:cubicBezTo>
                  <a:cubicBezTo>
                    <a:pt x="1436" y="579"/>
                    <a:pt x="1434" y="592"/>
                    <a:pt x="1442" y="596"/>
                  </a:cubicBezTo>
                  <a:cubicBezTo>
                    <a:pt x="1457" y="596"/>
                    <a:pt x="1464" y="585"/>
                    <a:pt x="1472" y="599"/>
                  </a:cubicBezTo>
                  <a:cubicBezTo>
                    <a:pt x="1479" y="596"/>
                    <a:pt x="1479" y="587"/>
                    <a:pt x="1489" y="587"/>
                  </a:cubicBezTo>
                  <a:cubicBezTo>
                    <a:pt x="1507" y="595"/>
                    <a:pt x="1499" y="625"/>
                    <a:pt x="1508" y="637"/>
                  </a:cubicBezTo>
                  <a:cubicBezTo>
                    <a:pt x="1508" y="636"/>
                    <a:pt x="1508" y="635"/>
                    <a:pt x="1507" y="635"/>
                  </a:cubicBezTo>
                  <a:close/>
                  <a:moveTo>
                    <a:pt x="310" y="332"/>
                  </a:moveTo>
                  <a:cubicBezTo>
                    <a:pt x="319" y="342"/>
                    <a:pt x="340" y="340"/>
                    <a:pt x="349" y="351"/>
                  </a:cubicBezTo>
                  <a:cubicBezTo>
                    <a:pt x="340" y="360"/>
                    <a:pt x="325" y="369"/>
                    <a:pt x="311" y="369"/>
                  </a:cubicBezTo>
                  <a:cubicBezTo>
                    <a:pt x="320" y="377"/>
                    <a:pt x="336" y="387"/>
                    <a:pt x="349" y="392"/>
                  </a:cubicBezTo>
                  <a:cubicBezTo>
                    <a:pt x="353" y="393"/>
                    <a:pt x="361" y="391"/>
                    <a:pt x="364" y="393"/>
                  </a:cubicBezTo>
                  <a:cubicBezTo>
                    <a:pt x="374" y="399"/>
                    <a:pt x="366" y="405"/>
                    <a:pt x="362" y="413"/>
                  </a:cubicBezTo>
                  <a:cubicBezTo>
                    <a:pt x="356" y="427"/>
                    <a:pt x="352" y="441"/>
                    <a:pt x="340" y="449"/>
                  </a:cubicBezTo>
                  <a:cubicBezTo>
                    <a:pt x="355" y="457"/>
                    <a:pt x="375" y="461"/>
                    <a:pt x="392" y="454"/>
                  </a:cubicBezTo>
                  <a:cubicBezTo>
                    <a:pt x="371" y="440"/>
                    <a:pt x="366" y="406"/>
                    <a:pt x="380" y="387"/>
                  </a:cubicBezTo>
                  <a:cubicBezTo>
                    <a:pt x="375" y="387"/>
                    <a:pt x="375" y="384"/>
                    <a:pt x="375" y="380"/>
                  </a:cubicBezTo>
                  <a:cubicBezTo>
                    <a:pt x="380" y="374"/>
                    <a:pt x="389" y="374"/>
                    <a:pt x="399" y="370"/>
                  </a:cubicBezTo>
                  <a:cubicBezTo>
                    <a:pt x="409" y="360"/>
                    <a:pt x="406" y="342"/>
                    <a:pt x="416" y="332"/>
                  </a:cubicBezTo>
                  <a:cubicBezTo>
                    <a:pt x="419" y="348"/>
                    <a:pt x="412" y="365"/>
                    <a:pt x="406" y="375"/>
                  </a:cubicBezTo>
                  <a:cubicBezTo>
                    <a:pt x="433" y="370"/>
                    <a:pt x="468" y="353"/>
                    <a:pt x="458" y="324"/>
                  </a:cubicBezTo>
                  <a:cubicBezTo>
                    <a:pt x="465" y="319"/>
                    <a:pt x="463" y="305"/>
                    <a:pt x="471" y="301"/>
                  </a:cubicBezTo>
                  <a:cubicBezTo>
                    <a:pt x="472" y="308"/>
                    <a:pt x="469" y="312"/>
                    <a:pt x="470" y="319"/>
                  </a:cubicBezTo>
                  <a:cubicBezTo>
                    <a:pt x="481" y="325"/>
                    <a:pt x="466" y="345"/>
                    <a:pt x="478" y="351"/>
                  </a:cubicBezTo>
                  <a:cubicBezTo>
                    <a:pt x="480" y="342"/>
                    <a:pt x="478" y="332"/>
                    <a:pt x="481" y="319"/>
                  </a:cubicBezTo>
                  <a:cubicBezTo>
                    <a:pt x="483" y="308"/>
                    <a:pt x="489" y="277"/>
                    <a:pt x="503" y="282"/>
                  </a:cubicBezTo>
                  <a:cubicBezTo>
                    <a:pt x="500" y="299"/>
                    <a:pt x="496" y="316"/>
                    <a:pt x="503" y="329"/>
                  </a:cubicBezTo>
                  <a:cubicBezTo>
                    <a:pt x="503" y="302"/>
                    <a:pt x="511" y="287"/>
                    <a:pt x="517" y="271"/>
                  </a:cubicBezTo>
                  <a:cubicBezTo>
                    <a:pt x="520" y="270"/>
                    <a:pt x="528" y="265"/>
                    <a:pt x="529" y="271"/>
                  </a:cubicBezTo>
                  <a:cubicBezTo>
                    <a:pt x="527" y="281"/>
                    <a:pt x="521" y="304"/>
                    <a:pt x="531" y="314"/>
                  </a:cubicBezTo>
                  <a:cubicBezTo>
                    <a:pt x="529" y="293"/>
                    <a:pt x="539" y="275"/>
                    <a:pt x="547" y="263"/>
                  </a:cubicBezTo>
                  <a:cubicBezTo>
                    <a:pt x="554" y="252"/>
                    <a:pt x="555" y="235"/>
                    <a:pt x="568" y="245"/>
                  </a:cubicBezTo>
                  <a:cubicBezTo>
                    <a:pt x="561" y="260"/>
                    <a:pt x="559" y="291"/>
                    <a:pt x="571" y="303"/>
                  </a:cubicBezTo>
                  <a:cubicBezTo>
                    <a:pt x="570" y="286"/>
                    <a:pt x="572" y="273"/>
                    <a:pt x="582" y="260"/>
                  </a:cubicBezTo>
                  <a:cubicBezTo>
                    <a:pt x="585" y="249"/>
                    <a:pt x="586" y="237"/>
                    <a:pt x="597" y="235"/>
                  </a:cubicBezTo>
                  <a:cubicBezTo>
                    <a:pt x="597" y="237"/>
                    <a:pt x="600" y="235"/>
                    <a:pt x="600" y="237"/>
                  </a:cubicBezTo>
                  <a:cubicBezTo>
                    <a:pt x="597" y="253"/>
                    <a:pt x="596" y="279"/>
                    <a:pt x="608" y="291"/>
                  </a:cubicBezTo>
                  <a:cubicBezTo>
                    <a:pt x="600" y="257"/>
                    <a:pt x="617" y="218"/>
                    <a:pt x="645" y="197"/>
                  </a:cubicBezTo>
                  <a:cubicBezTo>
                    <a:pt x="646" y="199"/>
                    <a:pt x="647" y="199"/>
                    <a:pt x="649" y="198"/>
                  </a:cubicBezTo>
                  <a:cubicBezTo>
                    <a:pt x="650" y="201"/>
                    <a:pt x="650" y="205"/>
                    <a:pt x="652" y="207"/>
                  </a:cubicBezTo>
                  <a:cubicBezTo>
                    <a:pt x="633" y="226"/>
                    <a:pt x="641" y="272"/>
                    <a:pt x="665" y="279"/>
                  </a:cubicBezTo>
                  <a:cubicBezTo>
                    <a:pt x="663" y="264"/>
                    <a:pt x="660" y="242"/>
                    <a:pt x="665" y="222"/>
                  </a:cubicBezTo>
                  <a:cubicBezTo>
                    <a:pt x="668" y="214"/>
                    <a:pt x="685" y="184"/>
                    <a:pt x="691" y="182"/>
                  </a:cubicBezTo>
                  <a:cubicBezTo>
                    <a:pt x="701" y="180"/>
                    <a:pt x="717" y="200"/>
                    <a:pt x="721" y="207"/>
                  </a:cubicBezTo>
                  <a:cubicBezTo>
                    <a:pt x="729" y="221"/>
                    <a:pt x="727" y="239"/>
                    <a:pt x="733" y="255"/>
                  </a:cubicBezTo>
                  <a:cubicBezTo>
                    <a:pt x="741" y="239"/>
                    <a:pt x="762" y="225"/>
                    <a:pt x="750" y="202"/>
                  </a:cubicBezTo>
                  <a:cubicBezTo>
                    <a:pt x="751" y="202"/>
                    <a:pt x="751" y="201"/>
                    <a:pt x="751" y="200"/>
                  </a:cubicBezTo>
                  <a:cubicBezTo>
                    <a:pt x="758" y="199"/>
                    <a:pt x="757" y="199"/>
                    <a:pt x="762" y="201"/>
                  </a:cubicBezTo>
                  <a:cubicBezTo>
                    <a:pt x="769" y="227"/>
                    <a:pt x="782" y="249"/>
                    <a:pt x="775" y="279"/>
                  </a:cubicBezTo>
                  <a:cubicBezTo>
                    <a:pt x="791" y="275"/>
                    <a:pt x="796" y="261"/>
                    <a:pt x="794" y="245"/>
                  </a:cubicBezTo>
                  <a:cubicBezTo>
                    <a:pt x="796" y="243"/>
                    <a:pt x="797" y="242"/>
                    <a:pt x="800" y="241"/>
                  </a:cubicBezTo>
                  <a:cubicBezTo>
                    <a:pt x="808" y="244"/>
                    <a:pt x="806" y="248"/>
                    <a:pt x="807" y="257"/>
                  </a:cubicBezTo>
                  <a:cubicBezTo>
                    <a:pt x="808" y="261"/>
                    <a:pt x="812" y="267"/>
                    <a:pt x="812" y="271"/>
                  </a:cubicBezTo>
                  <a:cubicBezTo>
                    <a:pt x="816" y="291"/>
                    <a:pt x="817" y="311"/>
                    <a:pt x="812" y="328"/>
                  </a:cubicBezTo>
                  <a:cubicBezTo>
                    <a:pt x="829" y="321"/>
                    <a:pt x="834" y="302"/>
                    <a:pt x="846" y="291"/>
                  </a:cubicBezTo>
                  <a:cubicBezTo>
                    <a:pt x="848" y="293"/>
                    <a:pt x="846" y="299"/>
                    <a:pt x="851" y="299"/>
                  </a:cubicBezTo>
                  <a:cubicBezTo>
                    <a:pt x="896" y="297"/>
                    <a:pt x="916" y="329"/>
                    <a:pt x="911" y="366"/>
                  </a:cubicBezTo>
                  <a:cubicBezTo>
                    <a:pt x="925" y="366"/>
                    <a:pt x="929" y="356"/>
                    <a:pt x="934" y="347"/>
                  </a:cubicBezTo>
                  <a:cubicBezTo>
                    <a:pt x="927" y="343"/>
                    <a:pt x="911" y="343"/>
                    <a:pt x="917" y="329"/>
                  </a:cubicBezTo>
                  <a:cubicBezTo>
                    <a:pt x="931" y="325"/>
                    <a:pt x="948" y="328"/>
                    <a:pt x="951" y="311"/>
                  </a:cubicBezTo>
                  <a:cubicBezTo>
                    <a:pt x="933" y="307"/>
                    <a:pt x="919" y="317"/>
                    <a:pt x="910" y="307"/>
                  </a:cubicBezTo>
                  <a:cubicBezTo>
                    <a:pt x="915" y="295"/>
                    <a:pt x="936" y="298"/>
                    <a:pt x="939" y="285"/>
                  </a:cubicBezTo>
                  <a:cubicBezTo>
                    <a:pt x="925" y="281"/>
                    <a:pt x="905" y="286"/>
                    <a:pt x="897" y="276"/>
                  </a:cubicBezTo>
                  <a:cubicBezTo>
                    <a:pt x="899" y="273"/>
                    <a:pt x="900" y="269"/>
                    <a:pt x="903" y="268"/>
                  </a:cubicBezTo>
                  <a:cubicBezTo>
                    <a:pt x="924" y="270"/>
                    <a:pt x="938" y="256"/>
                    <a:pt x="944" y="240"/>
                  </a:cubicBezTo>
                  <a:cubicBezTo>
                    <a:pt x="939" y="239"/>
                    <a:pt x="936" y="242"/>
                    <a:pt x="931" y="241"/>
                  </a:cubicBezTo>
                  <a:cubicBezTo>
                    <a:pt x="911" y="228"/>
                    <a:pt x="879" y="226"/>
                    <a:pt x="867" y="206"/>
                  </a:cubicBezTo>
                  <a:cubicBezTo>
                    <a:pt x="882" y="197"/>
                    <a:pt x="915" y="208"/>
                    <a:pt x="918" y="186"/>
                  </a:cubicBezTo>
                  <a:cubicBezTo>
                    <a:pt x="910" y="183"/>
                    <a:pt x="906" y="187"/>
                    <a:pt x="896" y="184"/>
                  </a:cubicBezTo>
                  <a:cubicBezTo>
                    <a:pt x="893" y="180"/>
                    <a:pt x="889" y="177"/>
                    <a:pt x="887" y="172"/>
                  </a:cubicBezTo>
                  <a:cubicBezTo>
                    <a:pt x="863" y="162"/>
                    <a:pt x="848" y="140"/>
                    <a:pt x="837" y="116"/>
                  </a:cubicBezTo>
                  <a:cubicBezTo>
                    <a:pt x="832" y="105"/>
                    <a:pt x="830" y="91"/>
                    <a:pt x="825" y="80"/>
                  </a:cubicBezTo>
                  <a:cubicBezTo>
                    <a:pt x="814" y="60"/>
                    <a:pt x="796" y="46"/>
                    <a:pt x="782" y="30"/>
                  </a:cubicBezTo>
                  <a:cubicBezTo>
                    <a:pt x="761" y="22"/>
                    <a:pt x="724" y="9"/>
                    <a:pt x="705" y="31"/>
                  </a:cubicBezTo>
                  <a:cubicBezTo>
                    <a:pt x="713" y="36"/>
                    <a:pt x="709" y="45"/>
                    <a:pt x="710" y="51"/>
                  </a:cubicBezTo>
                  <a:cubicBezTo>
                    <a:pt x="726" y="45"/>
                    <a:pt x="755" y="38"/>
                    <a:pt x="767" y="49"/>
                  </a:cubicBezTo>
                  <a:cubicBezTo>
                    <a:pt x="761" y="58"/>
                    <a:pt x="750" y="58"/>
                    <a:pt x="743" y="65"/>
                  </a:cubicBezTo>
                  <a:cubicBezTo>
                    <a:pt x="737" y="70"/>
                    <a:pt x="736" y="81"/>
                    <a:pt x="726" y="81"/>
                  </a:cubicBezTo>
                  <a:cubicBezTo>
                    <a:pt x="726" y="80"/>
                    <a:pt x="725" y="79"/>
                    <a:pt x="724" y="79"/>
                  </a:cubicBezTo>
                  <a:cubicBezTo>
                    <a:pt x="729" y="68"/>
                    <a:pt x="738" y="60"/>
                    <a:pt x="746" y="53"/>
                  </a:cubicBezTo>
                  <a:cubicBezTo>
                    <a:pt x="727" y="47"/>
                    <a:pt x="719" y="61"/>
                    <a:pt x="708" y="68"/>
                  </a:cubicBezTo>
                  <a:cubicBezTo>
                    <a:pt x="703" y="65"/>
                    <a:pt x="704" y="57"/>
                    <a:pt x="699" y="54"/>
                  </a:cubicBezTo>
                  <a:cubicBezTo>
                    <a:pt x="688" y="74"/>
                    <a:pt x="676" y="48"/>
                    <a:pt x="657" y="43"/>
                  </a:cubicBezTo>
                  <a:cubicBezTo>
                    <a:pt x="649" y="41"/>
                    <a:pt x="646" y="42"/>
                    <a:pt x="642" y="39"/>
                  </a:cubicBezTo>
                  <a:cubicBezTo>
                    <a:pt x="649" y="51"/>
                    <a:pt x="662" y="57"/>
                    <a:pt x="662" y="76"/>
                  </a:cubicBezTo>
                  <a:cubicBezTo>
                    <a:pt x="651" y="89"/>
                    <a:pt x="637" y="73"/>
                    <a:pt x="624" y="70"/>
                  </a:cubicBezTo>
                  <a:cubicBezTo>
                    <a:pt x="619" y="73"/>
                    <a:pt x="612" y="73"/>
                    <a:pt x="609" y="69"/>
                  </a:cubicBezTo>
                  <a:cubicBezTo>
                    <a:pt x="612" y="47"/>
                    <a:pt x="644" y="72"/>
                    <a:pt x="653" y="70"/>
                  </a:cubicBezTo>
                  <a:cubicBezTo>
                    <a:pt x="647" y="60"/>
                    <a:pt x="641" y="49"/>
                    <a:pt x="632" y="43"/>
                  </a:cubicBezTo>
                  <a:cubicBezTo>
                    <a:pt x="610" y="43"/>
                    <a:pt x="618" y="27"/>
                    <a:pt x="633" y="27"/>
                  </a:cubicBezTo>
                  <a:cubicBezTo>
                    <a:pt x="651" y="26"/>
                    <a:pt x="678" y="46"/>
                    <a:pt x="689" y="49"/>
                  </a:cubicBezTo>
                  <a:cubicBezTo>
                    <a:pt x="690" y="44"/>
                    <a:pt x="695" y="43"/>
                    <a:pt x="696" y="38"/>
                  </a:cubicBezTo>
                  <a:cubicBezTo>
                    <a:pt x="688" y="38"/>
                    <a:pt x="688" y="39"/>
                    <a:pt x="681" y="39"/>
                  </a:cubicBezTo>
                  <a:cubicBezTo>
                    <a:pt x="674" y="30"/>
                    <a:pt x="660" y="23"/>
                    <a:pt x="648" y="19"/>
                  </a:cubicBezTo>
                  <a:cubicBezTo>
                    <a:pt x="630" y="13"/>
                    <a:pt x="614" y="14"/>
                    <a:pt x="599" y="14"/>
                  </a:cubicBezTo>
                  <a:cubicBezTo>
                    <a:pt x="573" y="14"/>
                    <a:pt x="544" y="13"/>
                    <a:pt x="523" y="22"/>
                  </a:cubicBezTo>
                  <a:cubicBezTo>
                    <a:pt x="503" y="29"/>
                    <a:pt x="493" y="43"/>
                    <a:pt x="480" y="56"/>
                  </a:cubicBezTo>
                  <a:cubicBezTo>
                    <a:pt x="477" y="59"/>
                    <a:pt x="473" y="60"/>
                    <a:pt x="470" y="63"/>
                  </a:cubicBezTo>
                  <a:cubicBezTo>
                    <a:pt x="460" y="72"/>
                    <a:pt x="451" y="89"/>
                    <a:pt x="442" y="104"/>
                  </a:cubicBezTo>
                  <a:cubicBezTo>
                    <a:pt x="430" y="124"/>
                    <a:pt x="419" y="145"/>
                    <a:pt x="407" y="161"/>
                  </a:cubicBezTo>
                  <a:cubicBezTo>
                    <a:pt x="391" y="183"/>
                    <a:pt x="380" y="205"/>
                    <a:pt x="360" y="222"/>
                  </a:cubicBezTo>
                  <a:cubicBezTo>
                    <a:pt x="347" y="231"/>
                    <a:pt x="331" y="236"/>
                    <a:pt x="309" y="236"/>
                  </a:cubicBezTo>
                  <a:cubicBezTo>
                    <a:pt x="315" y="246"/>
                    <a:pt x="335" y="260"/>
                    <a:pt x="351" y="260"/>
                  </a:cubicBezTo>
                  <a:cubicBezTo>
                    <a:pt x="353" y="262"/>
                    <a:pt x="356" y="265"/>
                    <a:pt x="355" y="271"/>
                  </a:cubicBezTo>
                  <a:cubicBezTo>
                    <a:pt x="336" y="279"/>
                    <a:pt x="321" y="275"/>
                    <a:pt x="303" y="277"/>
                  </a:cubicBezTo>
                  <a:cubicBezTo>
                    <a:pt x="313" y="291"/>
                    <a:pt x="326" y="303"/>
                    <a:pt x="341" y="312"/>
                  </a:cubicBezTo>
                  <a:cubicBezTo>
                    <a:pt x="348" y="311"/>
                    <a:pt x="353" y="312"/>
                    <a:pt x="356" y="317"/>
                  </a:cubicBezTo>
                  <a:cubicBezTo>
                    <a:pt x="351" y="331"/>
                    <a:pt x="319" y="329"/>
                    <a:pt x="310" y="332"/>
                  </a:cubicBezTo>
                  <a:close/>
                  <a:moveTo>
                    <a:pt x="721" y="267"/>
                  </a:moveTo>
                  <a:cubicBezTo>
                    <a:pt x="723" y="250"/>
                    <a:pt x="720" y="219"/>
                    <a:pt x="709" y="206"/>
                  </a:cubicBezTo>
                  <a:cubicBezTo>
                    <a:pt x="707" y="204"/>
                    <a:pt x="698" y="197"/>
                    <a:pt x="695" y="197"/>
                  </a:cubicBezTo>
                  <a:cubicBezTo>
                    <a:pt x="692" y="197"/>
                    <a:pt x="679" y="211"/>
                    <a:pt x="678" y="215"/>
                  </a:cubicBezTo>
                  <a:cubicBezTo>
                    <a:pt x="673" y="235"/>
                    <a:pt x="662" y="275"/>
                    <a:pt x="684" y="289"/>
                  </a:cubicBezTo>
                  <a:cubicBezTo>
                    <a:pt x="683" y="294"/>
                    <a:pt x="680" y="298"/>
                    <a:pt x="675" y="298"/>
                  </a:cubicBezTo>
                  <a:cubicBezTo>
                    <a:pt x="658" y="285"/>
                    <a:pt x="638" y="276"/>
                    <a:pt x="633" y="253"/>
                  </a:cubicBezTo>
                  <a:cubicBezTo>
                    <a:pt x="631" y="246"/>
                    <a:pt x="635" y="235"/>
                    <a:pt x="630" y="226"/>
                  </a:cubicBezTo>
                  <a:cubicBezTo>
                    <a:pt x="614" y="244"/>
                    <a:pt x="610" y="283"/>
                    <a:pt x="623" y="306"/>
                  </a:cubicBezTo>
                  <a:cubicBezTo>
                    <a:pt x="610" y="323"/>
                    <a:pt x="589" y="281"/>
                    <a:pt x="589" y="260"/>
                  </a:cubicBezTo>
                  <a:cubicBezTo>
                    <a:pt x="577" y="275"/>
                    <a:pt x="576" y="302"/>
                    <a:pt x="583" y="319"/>
                  </a:cubicBezTo>
                  <a:cubicBezTo>
                    <a:pt x="582" y="323"/>
                    <a:pt x="578" y="323"/>
                    <a:pt x="576" y="324"/>
                  </a:cubicBezTo>
                  <a:cubicBezTo>
                    <a:pt x="558" y="312"/>
                    <a:pt x="554" y="291"/>
                    <a:pt x="553" y="265"/>
                  </a:cubicBezTo>
                  <a:cubicBezTo>
                    <a:pt x="541" y="283"/>
                    <a:pt x="536" y="306"/>
                    <a:pt x="541" y="332"/>
                  </a:cubicBezTo>
                  <a:cubicBezTo>
                    <a:pt x="538" y="333"/>
                    <a:pt x="537" y="334"/>
                    <a:pt x="534" y="336"/>
                  </a:cubicBezTo>
                  <a:cubicBezTo>
                    <a:pt x="523" y="328"/>
                    <a:pt x="520" y="309"/>
                    <a:pt x="516" y="296"/>
                  </a:cubicBezTo>
                  <a:cubicBezTo>
                    <a:pt x="512" y="313"/>
                    <a:pt x="509" y="332"/>
                    <a:pt x="513" y="349"/>
                  </a:cubicBezTo>
                  <a:cubicBezTo>
                    <a:pt x="511" y="351"/>
                    <a:pt x="508" y="353"/>
                    <a:pt x="504" y="353"/>
                  </a:cubicBezTo>
                  <a:cubicBezTo>
                    <a:pt x="494" y="344"/>
                    <a:pt x="494" y="327"/>
                    <a:pt x="491" y="313"/>
                  </a:cubicBezTo>
                  <a:cubicBezTo>
                    <a:pt x="486" y="330"/>
                    <a:pt x="484" y="348"/>
                    <a:pt x="490" y="363"/>
                  </a:cubicBezTo>
                  <a:cubicBezTo>
                    <a:pt x="481" y="376"/>
                    <a:pt x="471" y="358"/>
                    <a:pt x="468" y="351"/>
                  </a:cubicBezTo>
                  <a:cubicBezTo>
                    <a:pt x="460" y="357"/>
                    <a:pt x="455" y="368"/>
                    <a:pt x="445" y="373"/>
                  </a:cubicBezTo>
                  <a:cubicBezTo>
                    <a:pt x="427" y="379"/>
                    <a:pt x="407" y="387"/>
                    <a:pt x="390" y="390"/>
                  </a:cubicBezTo>
                  <a:cubicBezTo>
                    <a:pt x="387" y="401"/>
                    <a:pt x="381" y="407"/>
                    <a:pt x="382" y="419"/>
                  </a:cubicBezTo>
                  <a:cubicBezTo>
                    <a:pt x="385" y="445"/>
                    <a:pt x="427" y="470"/>
                    <a:pt x="447" y="456"/>
                  </a:cubicBezTo>
                  <a:cubicBezTo>
                    <a:pt x="452" y="453"/>
                    <a:pt x="452" y="441"/>
                    <a:pt x="463" y="445"/>
                  </a:cubicBezTo>
                  <a:cubicBezTo>
                    <a:pt x="459" y="453"/>
                    <a:pt x="466" y="453"/>
                    <a:pt x="463" y="464"/>
                  </a:cubicBezTo>
                  <a:cubicBezTo>
                    <a:pt x="472" y="472"/>
                    <a:pt x="477" y="484"/>
                    <a:pt x="483" y="494"/>
                  </a:cubicBezTo>
                  <a:cubicBezTo>
                    <a:pt x="504" y="508"/>
                    <a:pt x="519" y="527"/>
                    <a:pt x="549" y="531"/>
                  </a:cubicBezTo>
                  <a:cubicBezTo>
                    <a:pt x="577" y="549"/>
                    <a:pt x="617" y="563"/>
                    <a:pt x="650" y="562"/>
                  </a:cubicBezTo>
                  <a:cubicBezTo>
                    <a:pt x="660" y="553"/>
                    <a:pt x="678" y="558"/>
                    <a:pt x="688" y="554"/>
                  </a:cubicBezTo>
                  <a:cubicBezTo>
                    <a:pt x="696" y="550"/>
                    <a:pt x="702" y="541"/>
                    <a:pt x="713" y="546"/>
                  </a:cubicBezTo>
                  <a:cubicBezTo>
                    <a:pt x="728" y="536"/>
                    <a:pt x="750" y="532"/>
                    <a:pt x="762" y="519"/>
                  </a:cubicBezTo>
                  <a:cubicBezTo>
                    <a:pt x="797" y="505"/>
                    <a:pt x="811" y="471"/>
                    <a:pt x="829" y="444"/>
                  </a:cubicBezTo>
                  <a:cubicBezTo>
                    <a:pt x="827" y="442"/>
                    <a:pt x="822" y="443"/>
                    <a:pt x="822" y="439"/>
                  </a:cubicBezTo>
                  <a:cubicBezTo>
                    <a:pt x="825" y="438"/>
                    <a:pt x="827" y="436"/>
                    <a:pt x="831" y="437"/>
                  </a:cubicBezTo>
                  <a:cubicBezTo>
                    <a:pt x="838" y="427"/>
                    <a:pt x="829" y="392"/>
                    <a:pt x="841" y="388"/>
                  </a:cubicBezTo>
                  <a:cubicBezTo>
                    <a:pt x="849" y="385"/>
                    <a:pt x="862" y="395"/>
                    <a:pt x="870" y="394"/>
                  </a:cubicBezTo>
                  <a:cubicBezTo>
                    <a:pt x="887" y="392"/>
                    <a:pt x="899" y="371"/>
                    <a:pt x="900" y="353"/>
                  </a:cubicBezTo>
                  <a:cubicBezTo>
                    <a:pt x="900" y="328"/>
                    <a:pt x="882" y="310"/>
                    <a:pt x="856" y="309"/>
                  </a:cubicBezTo>
                  <a:cubicBezTo>
                    <a:pt x="853" y="313"/>
                    <a:pt x="845" y="318"/>
                    <a:pt x="841" y="313"/>
                  </a:cubicBezTo>
                  <a:cubicBezTo>
                    <a:pt x="827" y="325"/>
                    <a:pt x="820" y="344"/>
                    <a:pt x="796" y="347"/>
                  </a:cubicBezTo>
                  <a:cubicBezTo>
                    <a:pt x="792" y="341"/>
                    <a:pt x="795" y="334"/>
                    <a:pt x="801" y="332"/>
                  </a:cubicBezTo>
                  <a:cubicBezTo>
                    <a:pt x="810" y="309"/>
                    <a:pt x="804" y="287"/>
                    <a:pt x="800" y="268"/>
                  </a:cubicBezTo>
                  <a:cubicBezTo>
                    <a:pt x="794" y="283"/>
                    <a:pt x="779" y="288"/>
                    <a:pt x="765" y="296"/>
                  </a:cubicBezTo>
                  <a:cubicBezTo>
                    <a:pt x="763" y="293"/>
                    <a:pt x="759" y="293"/>
                    <a:pt x="760" y="287"/>
                  </a:cubicBezTo>
                  <a:cubicBezTo>
                    <a:pt x="772" y="269"/>
                    <a:pt x="769" y="250"/>
                    <a:pt x="762" y="230"/>
                  </a:cubicBezTo>
                  <a:cubicBezTo>
                    <a:pt x="749" y="242"/>
                    <a:pt x="742" y="261"/>
                    <a:pt x="728" y="272"/>
                  </a:cubicBezTo>
                  <a:cubicBezTo>
                    <a:pt x="725" y="271"/>
                    <a:pt x="722" y="270"/>
                    <a:pt x="721" y="267"/>
                  </a:cubicBezTo>
                  <a:close/>
                  <a:moveTo>
                    <a:pt x="898" y="393"/>
                  </a:moveTo>
                  <a:cubicBezTo>
                    <a:pt x="884" y="402"/>
                    <a:pt x="871" y="407"/>
                    <a:pt x="850" y="403"/>
                  </a:cubicBezTo>
                  <a:cubicBezTo>
                    <a:pt x="850" y="401"/>
                    <a:pt x="849" y="400"/>
                    <a:pt x="847" y="399"/>
                  </a:cubicBezTo>
                  <a:cubicBezTo>
                    <a:pt x="848" y="403"/>
                    <a:pt x="849" y="404"/>
                    <a:pt x="847" y="408"/>
                  </a:cubicBezTo>
                  <a:cubicBezTo>
                    <a:pt x="872" y="415"/>
                    <a:pt x="899" y="423"/>
                    <a:pt x="915" y="409"/>
                  </a:cubicBezTo>
                  <a:cubicBezTo>
                    <a:pt x="908" y="404"/>
                    <a:pt x="902" y="400"/>
                    <a:pt x="898" y="393"/>
                  </a:cubicBezTo>
                  <a:close/>
                  <a:moveTo>
                    <a:pt x="842" y="438"/>
                  </a:moveTo>
                  <a:cubicBezTo>
                    <a:pt x="846" y="439"/>
                    <a:pt x="849" y="441"/>
                    <a:pt x="853" y="442"/>
                  </a:cubicBezTo>
                  <a:cubicBezTo>
                    <a:pt x="856" y="434"/>
                    <a:pt x="849" y="426"/>
                    <a:pt x="846" y="420"/>
                  </a:cubicBezTo>
                  <a:cubicBezTo>
                    <a:pt x="843" y="425"/>
                    <a:pt x="844" y="433"/>
                    <a:pt x="842" y="438"/>
                  </a:cubicBezTo>
                  <a:close/>
                  <a:moveTo>
                    <a:pt x="452" y="464"/>
                  </a:moveTo>
                  <a:cubicBezTo>
                    <a:pt x="448" y="468"/>
                    <a:pt x="443" y="469"/>
                    <a:pt x="438" y="469"/>
                  </a:cubicBezTo>
                  <a:cubicBezTo>
                    <a:pt x="435" y="474"/>
                    <a:pt x="432" y="481"/>
                    <a:pt x="427" y="485"/>
                  </a:cubicBezTo>
                  <a:cubicBezTo>
                    <a:pt x="438" y="489"/>
                    <a:pt x="453" y="484"/>
                    <a:pt x="463" y="480"/>
                  </a:cubicBezTo>
                  <a:cubicBezTo>
                    <a:pt x="457" y="477"/>
                    <a:pt x="458" y="467"/>
                    <a:pt x="452" y="464"/>
                  </a:cubicBezTo>
                  <a:close/>
                  <a:moveTo>
                    <a:pt x="750" y="540"/>
                  </a:moveTo>
                  <a:cubicBezTo>
                    <a:pt x="744" y="547"/>
                    <a:pt x="743" y="560"/>
                    <a:pt x="736" y="567"/>
                  </a:cubicBezTo>
                  <a:cubicBezTo>
                    <a:pt x="750" y="578"/>
                    <a:pt x="757" y="606"/>
                    <a:pt x="780" y="599"/>
                  </a:cubicBezTo>
                  <a:cubicBezTo>
                    <a:pt x="786" y="581"/>
                    <a:pt x="774" y="569"/>
                    <a:pt x="767" y="557"/>
                  </a:cubicBezTo>
                  <a:cubicBezTo>
                    <a:pt x="777" y="558"/>
                    <a:pt x="779" y="567"/>
                    <a:pt x="786" y="570"/>
                  </a:cubicBezTo>
                  <a:cubicBezTo>
                    <a:pt x="798" y="551"/>
                    <a:pt x="770" y="543"/>
                    <a:pt x="750" y="540"/>
                  </a:cubicBezTo>
                  <a:close/>
                  <a:moveTo>
                    <a:pt x="647" y="577"/>
                  </a:moveTo>
                  <a:cubicBezTo>
                    <a:pt x="669" y="591"/>
                    <a:pt x="696" y="580"/>
                    <a:pt x="713" y="576"/>
                  </a:cubicBezTo>
                  <a:cubicBezTo>
                    <a:pt x="718" y="570"/>
                    <a:pt x="730" y="564"/>
                    <a:pt x="729" y="554"/>
                  </a:cubicBezTo>
                  <a:cubicBezTo>
                    <a:pt x="701" y="567"/>
                    <a:pt x="675" y="570"/>
                    <a:pt x="647" y="577"/>
                  </a:cubicBezTo>
                  <a:close/>
                  <a:moveTo>
                    <a:pt x="561" y="560"/>
                  </a:moveTo>
                  <a:cubicBezTo>
                    <a:pt x="556" y="565"/>
                    <a:pt x="553" y="573"/>
                    <a:pt x="549" y="579"/>
                  </a:cubicBezTo>
                  <a:cubicBezTo>
                    <a:pt x="550" y="585"/>
                    <a:pt x="554" y="583"/>
                    <a:pt x="554" y="586"/>
                  </a:cubicBezTo>
                  <a:cubicBezTo>
                    <a:pt x="562" y="580"/>
                    <a:pt x="568" y="566"/>
                    <a:pt x="569" y="557"/>
                  </a:cubicBezTo>
                  <a:cubicBezTo>
                    <a:pt x="567" y="560"/>
                    <a:pt x="564" y="562"/>
                    <a:pt x="561" y="560"/>
                  </a:cubicBezTo>
                  <a:close/>
                  <a:moveTo>
                    <a:pt x="576" y="567"/>
                  </a:moveTo>
                  <a:cubicBezTo>
                    <a:pt x="570" y="579"/>
                    <a:pt x="562" y="588"/>
                    <a:pt x="559" y="602"/>
                  </a:cubicBezTo>
                  <a:cubicBezTo>
                    <a:pt x="568" y="612"/>
                    <a:pt x="585" y="613"/>
                    <a:pt x="588" y="628"/>
                  </a:cubicBezTo>
                  <a:cubicBezTo>
                    <a:pt x="600" y="638"/>
                    <a:pt x="608" y="623"/>
                    <a:pt x="620" y="626"/>
                  </a:cubicBezTo>
                  <a:cubicBezTo>
                    <a:pt x="633" y="629"/>
                    <a:pt x="635" y="652"/>
                    <a:pt x="650" y="656"/>
                  </a:cubicBezTo>
                  <a:cubicBezTo>
                    <a:pt x="666" y="660"/>
                    <a:pt x="678" y="646"/>
                    <a:pt x="690" y="656"/>
                  </a:cubicBezTo>
                  <a:cubicBezTo>
                    <a:pt x="694" y="647"/>
                    <a:pt x="682" y="629"/>
                    <a:pt x="693" y="622"/>
                  </a:cubicBezTo>
                  <a:cubicBezTo>
                    <a:pt x="693" y="636"/>
                    <a:pt x="697" y="646"/>
                    <a:pt x="700" y="657"/>
                  </a:cubicBezTo>
                  <a:cubicBezTo>
                    <a:pt x="710" y="656"/>
                    <a:pt x="725" y="645"/>
                    <a:pt x="726" y="637"/>
                  </a:cubicBezTo>
                  <a:cubicBezTo>
                    <a:pt x="729" y="627"/>
                    <a:pt x="715" y="614"/>
                    <a:pt x="725" y="606"/>
                  </a:cubicBezTo>
                  <a:cubicBezTo>
                    <a:pt x="726" y="617"/>
                    <a:pt x="732" y="624"/>
                    <a:pt x="736" y="632"/>
                  </a:cubicBezTo>
                  <a:cubicBezTo>
                    <a:pt x="757" y="633"/>
                    <a:pt x="761" y="619"/>
                    <a:pt x="764" y="604"/>
                  </a:cubicBezTo>
                  <a:cubicBezTo>
                    <a:pt x="748" y="599"/>
                    <a:pt x="743" y="577"/>
                    <a:pt x="728" y="579"/>
                  </a:cubicBezTo>
                  <a:cubicBezTo>
                    <a:pt x="724" y="579"/>
                    <a:pt x="721" y="584"/>
                    <a:pt x="716" y="586"/>
                  </a:cubicBezTo>
                  <a:cubicBezTo>
                    <a:pt x="694" y="597"/>
                    <a:pt x="671" y="600"/>
                    <a:pt x="650" y="591"/>
                  </a:cubicBezTo>
                  <a:cubicBezTo>
                    <a:pt x="646" y="600"/>
                    <a:pt x="650" y="617"/>
                    <a:pt x="637" y="617"/>
                  </a:cubicBezTo>
                  <a:cubicBezTo>
                    <a:pt x="639" y="607"/>
                    <a:pt x="641" y="598"/>
                    <a:pt x="640" y="585"/>
                  </a:cubicBezTo>
                  <a:cubicBezTo>
                    <a:pt x="629" y="583"/>
                    <a:pt x="630" y="572"/>
                    <a:pt x="619" y="572"/>
                  </a:cubicBezTo>
                  <a:cubicBezTo>
                    <a:pt x="603" y="572"/>
                    <a:pt x="593" y="599"/>
                    <a:pt x="584" y="606"/>
                  </a:cubicBezTo>
                  <a:cubicBezTo>
                    <a:pt x="578" y="590"/>
                    <a:pt x="599" y="581"/>
                    <a:pt x="604" y="567"/>
                  </a:cubicBezTo>
                  <a:cubicBezTo>
                    <a:pt x="591" y="565"/>
                    <a:pt x="585" y="563"/>
                    <a:pt x="576" y="567"/>
                  </a:cubicBezTo>
                  <a:close/>
                  <a:moveTo>
                    <a:pt x="866" y="665"/>
                  </a:moveTo>
                  <a:cubicBezTo>
                    <a:pt x="862" y="655"/>
                    <a:pt x="860" y="643"/>
                    <a:pt x="857" y="636"/>
                  </a:cubicBezTo>
                  <a:cubicBezTo>
                    <a:pt x="853" y="624"/>
                    <a:pt x="851" y="607"/>
                    <a:pt x="847" y="600"/>
                  </a:cubicBezTo>
                  <a:cubicBezTo>
                    <a:pt x="839" y="586"/>
                    <a:pt x="815" y="583"/>
                    <a:pt x="799" y="581"/>
                  </a:cubicBezTo>
                  <a:cubicBezTo>
                    <a:pt x="796" y="582"/>
                    <a:pt x="796" y="585"/>
                    <a:pt x="794" y="586"/>
                  </a:cubicBezTo>
                  <a:cubicBezTo>
                    <a:pt x="794" y="589"/>
                    <a:pt x="794" y="594"/>
                    <a:pt x="794" y="599"/>
                  </a:cubicBezTo>
                  <a:cubicBezTo>
                    <a:pt x="789" y="607"/>
                    <a:pt x="780" y="610"/>
                    <a:pt x="772" y="612"/>
                  </a:cubicBezTo>
                  <a:cubicBezTo>
                    <a:pt x="772" y="634"/>
                    <a:pt x="751" y="642"/>
                    <a:pt x="734" y="643"/>
                  </a:cubicBezTo>
                  <a:cubicBezTo>
                    <a:pt x="722" y="665"/>
                    <a:pt x="700" y="673"/>
                    <a:pt x="675" y="662"/>
                  </a:cubicBezTo>
                  <a:cubicBezTo>
                    <a:pt x="668" y="668"/>
                    <a:pt x="657" y="664"/>
                    <a:pt x="648" y="666"/>
                  </a:cubicBezTo>
                  <a:cubicBezTo>
                    <a:pt x="635" y="659"/>
                    <a:pt x="630" y="644"/>
                    <a:pt x="618" y="637"/>
                  </a:cubicBezTo>
                  <a:cubicBezTo>
                    <a:pt x="608" y="643"/>
                    <a:pt x="597" y="641"/>
                    <a:pt x="584" y="638"/>
                  </a:cubicBezTo>
                  <a:cubicBezTo>
                    <a:pt x="578" y="623"/>
                    <a:pt x="561" y="618"/>
                    <a:pt x="549" y="607"/>
                  </a:cubicBezTo>
                  <a:cubicBezTo>
                    <a:pt x="551" y="600"/>
                    <a:pt x="546" y="599"/>
                    <a:pt x="543" y="596"/>
                  </a:cubicBezTo>
                  <a:cubicBezTo>
                    <a:pt x="524" y="602"/>
                    <a:pt x="498" y="612"/>
                    <a:pt x="476" y="620"/>
                  </a:cubicBezTo>
                  <a:cubicBezTo>
                    <a:pt x="467" y="655"/>
                    <a:pt x="473" y="684"/>
                    <a:pt x="463" y="708"/>
                  </a:cubicBezTo>
                  <a:cubicBezTo>
                    <a:pt x="477" y="714"/>
                    <a:pt x="479" y="735"/>
                    <a:pt x="490" y="747"/>
                  </a:cubicBezTo>
                  <a:cubicBezTo>
                    <a:pt x="503" y="737"/>
                    <a:pt x="510" y="720"/>
                    <a:pt x="527" y="713"/>
                  </a:cubicBezTo>
                  <a:cubicBezTo>
                    <a:pt x="537" y="722"/>
                    <a:pt x="540" y="739"/>
                    <a:pt x="548" y="753"/>
                  </a:cubicBezTo>
                  <a:cubicBezTo>
                    <a:pt x="561" y="746"/>
                    <a:pt x="569" y="733"/>
                    <a:pt x="579" y="723"/>
                  </a:cubicBezTo>
                  <a:cubicBezTo>
                    <a:pt x="582" y="695"/>
                    <a:pt x="601" y="716"/>
                    <a:pt x="609" y="728"/>
                  </a:cubicBezTo>
                  <a:cubicBezTo>
                    <a:pt x="617" y="740"/>
                    <a:pt x="621" y="756"/>
                    <a:pt x="628" y="761"/>
                  </a:cubicBezTo>
                  <a:cubicBezTo>
                    <a:pt x="641" y="749"/>
                    <a:pt x="659" y="742"/>
                    <a:pt x="660" y="719"/>
                  </a:cubicBezTo>
                  <a:cubicBezTo>
                    <a:pt x="662" y="719"/>
                    <a:pt x="664" y="716"/>
                    <a:pt x="667" y="716"/>
                  </a:cubicBezTo>
                  <a:cubicBezTo>
                    <a:pt x="674" y="715"/>
                    <a:pt x="675" y="723"/>
                    <a:pt x="678" y="727"/>
                  </a:cubicBezTo>
                  <a:cubicBezTo>
                    <a:pt x="681" y="731"/>
                    <a:pt x="689" y="734"/>
                    <a:pt x="694" y="739"/>
                  </a:cubicBezTo>
                  <a:cubicBezTo>
                    <a:pt x="700" y="747"/>
                    <a:pt x="700" y="755"/>
                    <a:pt x="706" y="756"/>
                  </a:cubicBezTo>
                  <a:cubicBezTo>
                    <a:pt x="712" y="744"/>
                    <a:pt x="731" y="731"/>
                    <a:pt x="739" y="718"/>
                  </a:cubicBezTo>
                  <a:cubicBezTo>
                    <a:pt x="741" y="714"/>
                    <a:pt x="740" y="711"/>
                    <a:pt x="744" y="708"/>
                  </a:cubicBezTo>
                  <a:cubicBezTo>
                    <a:pt x="749" y="705"/>
                    <a:pt x="753" y="707"/>
                    <a:pt x="759" y="708"/>
                  </a:cubicBezTo>
                  <a:cubicBezTo>
                    <a:pt x="763" y="721"/>
                    <a:pt x="776" y="736"/>
                    <a:pt x="786" y="747"/>
                  </a:cubicBezTo>
                  <a:cubicBezTo>
                    <a:pt x="792" y="739"/>
                    <a:pt x="803" y="731"/>
                    <a:pt x="807" y="721"/>
                  </a:cubicBezTo>
                  <a:cubicBezTo>
                    <a:pt x="810" y="715"/>
                    <a:pt x="808" y="704"/>
                    <a:pt x="816" y="702"/>
                  </a:cubicBezTo>
                  <a:cubicBezTo>
                    <a:pt x="830" y="703"/>
                    <a:pt x="837" y="714"/>
                    <a:pt x="851" y="712"/>
                  </a:cubicBezTo>
                  <a:cubicBezTo>
                    <a:pt x="860" y="724"/>
                    <a:pt x="873" y="732"/>
                    <a:pt x="885" y="729"/>
                  </a:cubicBezTo>
                  <a:cubicBezTo>
                    <a:pt x="877" y="712"/>
                    <a:pt x="875" y="690"/>
                    <a:pt x="866" y="665"/>
                  </a:cubicBezTo>
                  <a:close/>
                  <a:moveTo>
                    <a:pt x="934" y="645"/>
                  </a:moveTo>
                  <a:cubicBezTo>
                    <a:pt x="928" y="636"/>
                    <a:pt x="922" y="626"/>
                    <a:pt x="915" y="621"/>
                  </a:cubicBezTo>
                  <a:cubicBezTo>
                    <a:pt x="899" y="609"/>
                    <a:pt x="880" y="600"/>
                    <a:pt x="862" y="602"/>
                  </a:cubicBezTo>
                  <a:cubicBezTo>
                    <a:pt x="861" y="603"/>
                    <a:pt x="860" y="602"/>
                    <a:pt x="860" y="604"/>
                  </a:cubicBezTo>
                  <a:cubicBezTo>
                    <a:pt x="873" y="644"/>
                    <a:pt x="885" y="691"/>
                    <a:pt x="895" y="732"/>
                  </a:cubicBezTo>
                  <a:cubicBezTo>
                    <a:pt x="906" y="739"/>
                    <a:pt x="910" y="753"/>
                    <a:pt x="922" y="759"/>
                  </a:cubicBezTo>
                  <a:cubicBezTo>
                    <a:pt x="937" y="749"/>
                    <a:pt x="934" y="728"/>
                    <a:pt x="952" y="723"/>
                  </a:cubicBezTo>
                  <a:cubicBezTo>
                    <a:pt x="954" y="725"/>
                    <a:pt x="955" y="727"/>
                    <a:pt x="958" y="727"/>
                  </a:cubicBezTo>
                  <a:cubicBezTo>
                    <a:pt x="964" y="738"/>
                    <a:pt x="974" y="753"/>
                    <a:pt x="984" y="756"/>
                  </a:cubicBezTo>
                  <a:cubicBezTo>
                    <a:pt x="984" y="759"/>
                    <a:pt x="986" y="758"/>
                    <a:pt x="984" y="761"/>
                  </a:cubicBezTo>
                  <a:cubicBezTo>
                    <a:pt x="993" y="757"/>
                    <a:pt x="995" y="747"/>
                    <a:pt x="1002" y="741"/>
                  </a:cubicBezTo>
                  <a:cubicBezTo>
                    <a:pt x="980" y="709"/>
                    <a:pt x="957" y="673"/>
                    <a:pt x="934" y="645"/>
                  </a:cubicBezTo>
                  <a:close/>
                  <a:moveTo>
                    <a:pt x="1458" y="605"/>
                  </a:moveTo>
                  <a:cubicBezTo>
                    <a:pt x="1451" y="613"/>
                    <a:pt x="1459" y="631"/>
                    <a:pt x="1462" y="633"/>
                  </a:cubicBezTo>
                  <a:cubicBezTo>
                    <a:pt x="1463" y="633"/>
                    <a:pt x="1464" y="633"/>
                    <a:pt x="1465" y="633"/>
                  </a:cubicBezTo>
                  <a:cubicBezTo>
                    <a:pt x="1467" y="623"/>
                    <a:pt x="1462" y="616"/>
                    <a:pt x="1467" y="612"/>
                  </a:cubicBezTo>
                  <a:cubicBezTo>
                    <a:pt x="1470" y="617"/>
                    <a:pt x="1474" y="622"/>
                    <a:pt x="1474" y="631"/>
                  </a:cubicBezTo>
                  <a:cubicBezTo>
                    <a:pt x="1478" y="630"/>
                    <a:pt x="1477" y="633"/>
                    <a:pt x="1479" y="633"/>
                  </a:cubicBezTo>
                  <a:cubicBezTo>
                    <a:pt x="1483" y="631"/>
                    <a:pt x="1488" y="631"/>
                    <a:pt x="1490" y="625"/>
                  </a:cubicBezTo>
                  <a:cubicBezTo>
                    <a:pt x="1487" y="619"/>
                    <a:pt x="1487" y="611"/>
                    <a:pt x="1484" y="606"/>
                  </a:cubicBezTo>
                  <a:cubicBezTo>
                    <a:pt x="1476" y="614"/>
                    <a:pt x="1466" y="609"/>
                    <a:pt x="1458" y="605"/>
                  </a:cubicBezTo>
                  <a:close/>
                  <a:moveTo>
                    <a:pt x="1434" y="627"/>
                  </a:moveTo>
                  <a:cubicBezTo>
                    <a:pt x="1438" y="628"/>
                    <a:pt x="1440" y="632"/>
                    <a:pt x="1445" y="631"/>
                  </a:cubicBezTo>
                  <a:cubicBezTo>
                    <a:pt x="1448" y="624"/>
                    <a:pt x="1449" y="614"/>
                    <a:pt x="1445" y="607"/>
                  </a:cubicBezTo>
                  <a:cubicBezTo>
                    <a:pt x="1436" y="608"/>
                    <a:pt x="1436" y="618"/>
                    <a:pt x="1434" y="627"/>
                  </a:cubicBezTo>
                  <a:close/>
                  <a:moveTo>
                    <a:pt x="225" y="648"/>
                  </a:moveTo>
                  <a:cubicBezTo>
                    <a:pt x="225" y="660"/>
                    <a:pt x="243" y="669"/>
                    <a:pt x="251" y="677"/>
                  </a:cubicBezTo>
                  <a:cubicBezTo>
                    <a:pt x="255" y="672"/>
                    <a:pt x="257" y="666"/>
                    <a:pt x="259" y="662"/>
                  </a:cubicBezTo>
                  <a:cubicBezTo>
                    <a:pt x="254" y="652"/>
                    <a:pt x="226" y="629"/>
                    <a:pt x="225" y="648"/>
                  </a:cubicBezTo>
                  <a:close/>
                  <a:moveTo>
                    <a:pt x="1381" y="686"/>
                  </a:moveTo>
                  <a:cubicBezTo>
                    <a:pt x="1392" y="685"/>
                    <a:pt x="1392" y="673"/>
                    <a:pt x="1402" y="670"/>
                  </a:cubicBezTo>
                  <a:cubicBezTo>
                    <a:pt x="1404" y="673"/>
                    <a:pt x="1398" y="683"/>
                    <a:pt x="1401" y="686"/>
                  </a:cubicBezTo>
                  <a:cubicBezTo>
                    <a:pt x="1411" y="683"/>
                    <a:pt x="1417" y="664"/>
                    <a:pt x="1409" y="650"/>
                  </a:cubicBezTo>
                  <a:cubicBezTo>
                    <a:pt x="1411" y="647"/>
                    <a:pt x="1412" y="644"/>
                    <a:pt x="1413" y="641"/>
                  </a:cubicBezTo>
                  <a:cubicBezTo>
                    <a:pt x="1400" y="650"/>
                    <a:pt x="1383" y="670"/>
                    <a:pt x="1381" y="686"/>
                  </a:cubicBezTo>
                  <a:close/>
                  <a:moveTo>
                    <a:pt x="1442" y="652"/>
                  </a:moveTo>
                  <a:cubicBezTo>
                    <a:pt x="1454" y="654"/>
                    <a:pt x="1475" y="657"/>
                    <a:pt x="1490" y="646"/>
                  </a:cubicBezTo>
                  <a:cubicBezTo>
                    <a:pt x="1477" y="642"/>
                    <a:pt x="1453" y="649"/>
                    <a:pt x="1434" y="642"/>
                  </a:cubicBezTo>
                  <a:cubicBezTo>
                    <a:pt x="1434" y="649"/>
                    <a:pt x="1443" y="645"/>
                    <a:pt x="1442" y="652"/>
                  </a:cubicBezTo>
                  <a:close/>
                  <a:moveTo>
                    <a:pt x="1422" y="702"/>
                  </a:moveTo>
                  <a:cubicBezTo>
                    <a:pt x="1426" y="702"/>
                    <a:pt x="1429" y="702"/>
                    <a:pt x="1433" y="702"/>
                  </a:cubicBezTo>
                  <a:cubicBezTo>
                    <a:pt x="1449" y="719"/>
                    <a:pt x="1491" y="714"/>
                    <a:pt x="1502" y="693"/>
                  </a:cubicBezTo>
                  <a:cubicBezTo>
                    <a:pt x="1501" y="682"/>
                    <a:pt x="1500" y="669"/>
                    <a:pt x="1497" y="657"/>
                  </a:cubicBezTo>
                  <a:cubicBezTo>
                    <a:pt x="1475" y="665"/>
                    <a:pt x="1439" y="671"/>
                    <a:pt x="1422" y="655"/>
                  </a:cubicBezTo>
                  <a:cubicBezTo>
                    <a:pt x="1422" y="673"/>
                    <a:pt x="1423" y="682"/>
                    <a:pt x="1422" y="702"/>
                  </a:cubicBezTo>
                  <a:close/>
                  <a:moveTo>
                    <a:pt x="255" y="692"/>
                  </a:moveTo>
                  <a:cubicBezTo>
                    <a:pt x="257" y="692"/>
                    <a:pt x="258" y="693"/>
                    <a:pt x="258" y="696"/>
                  </a:cubicBezTo>
                  <a:cubicBezTo>
                    <a:pt x="260" y="696"/>
                    <a:pt x="262" y="696"/>
                    <a:pt x="264" y="696"/>
                  </a:cubicBezTo>
                  <a:cubicBezTo>
                    <a:pt x="268" y="687"/>
                    <a:pt x="275" y="680"/>
                    <a:pt x="281" y="673"/>
                  </a:cubicBezTo>
                  <a:cubicBezTo>
                    <a:pt x="267" y="660"/>
                    <a:pt x="262" y="683"/>
                    <a:pt x="255" y="692"/>
                  </a:cubicBezTo>
                  <a:close/>
                  <a:moveTo>
                    <a:pt x="305" y="686"/>
                  </a:moveTo>
                  <a:cubicBezTo>
                    <a:pt x="284" y="678"/>
                    <a:pt x="278" y="693"/>
                    <a:pt x="276" y="706"/>
                  </a:cubicBezTo>
                  <a:cubicBezTo>
                    <a:pt x="294" y="727"/>
                    <a:pt x="318" y="748"/>
                    <a:pt x="340" y="767"/>
                  </a:cubicBezTo>
                  <a:cubicBezTo>
                    <a:pt x="346" y="772"/>
                    <a:pt x="357" y="787"/>
                    <a:pt x="364" y="788"/>
                  </a:cubicBezTo>
                  <a:cubicBezTo>
                    <a:pt x="378" y="791"/>
                    <a:pt x="392" y="781"/>
                    <a:pt x="410" y="786"/>
                  </a:cubicBezTo>
                  <a:cubicBezTo>
                    <a:pt x="382" y="750"/>
                    <a:pt x="336" y="722"/>
                    <a:pt x="305" y="686"/>
                  </a:cubicBezTo>
                  <a:close/>
                  <a:moveTo>
                    <a:pt x="1303" y="734"/>
                  </a:moveTo>
                  <a:cubicBezTo>
                    <a:pt x="1318" y="740"/>
                    <a:pt x="1326" y="725"/>
                    <a:pt x="1337" y="717"/>
                  </a:cubicBezTo>
                  <a:cubicBezTo>
                    <a:pt x="1340" y="723"/>
                    <a:pt x="1333" y="731"/>
                    <a:pt x="1332" y="737"/>
                  </a:cubicBezTo>
                  <a:cubicBezTo>
                    <a:pt x="1346" y="730"/>
                    <a:pt x="1342" y="707"/>
                    <a:pt x="1345" y="695"/>
                  </a:cubicBezTo>
                  <a:cubicBezTo>
                    <a:pt x="1325" y="702"/>
                    <a:pt x="1316" y="720"/>
                    <a:pt x="1303" y="734"/>
                  </a:cubicBezTo>
                  <a:close/>
                  <a:moveTo>
                    <a:pt x="245" y="703"/>
                  </a:moveTo>
                  <a:cubicBezTo>
                    <a:pt x="242" y="713"/>
                    <a:pt x="234" y="732"/>
                    <a:pt x="248" y="736"/>
                  </a:cubicBezTo>
                  <a:cubicBezTo>
                    <a:pt x="243" y="722"/>
                    <a:pt x="252" y="716"/>
                    <a:pt x="258" y="707"/>
                  </a:cubicBezTo>
                  <a:cubicBezTo>
                    <a:pt x="254" y="702"/>
                    <a:pt x="251" y="705"/>
                    <a:pt x="245" y="703"/>
                  </a:cubicBezTo>
                  <a:close/>
                  <a:moveTo>
                    <a:pt x="1321" y="879"/>
                  </a:moveTo>
                  <a:cubicBezTo>
                    <a:pt x="1317" y="887"/>
                    <a:pt x="1313" y="892"/>
                    <a:pt x="1315" y="901"/>
                  </a:cubicBezTo>
                  <a:cubicBezTo>
                    <a:pt x="1311" y="908"/>
                    <a:pt x="1306" y="917"/>
                    <a:pt x="1310" y="923"/>
                  </a:cubicBezTo>
                  <a:cubicBezTo>
                    <a:pt x="1317" y="898"/>
                    <a:pt x="1339" y="864"/>
                    <a:pt x="1336" y="837"/>
                  </a:cubicBezTo>
                  <a:cubicBezTo>
                    <a:pt x="1345" y="821"/>
                    <a:pt x="1360" y="829"/>
                    <a:pt x="1376" y="838"/>
                  </a:cubicBezTo>
                  <a:cubicBezTo>
                    <a:pt x="1374" y="845"/>
                    <a:pt x="1376" y="850"/>
                    <a:pt x="1372" y="857"/>
                  </a:cubicBezTo>
                  <a:cubicBezTo>
                    <a:pt x="1377" y="863"/>
                    <a:pt x="1366" y="875"/>
                    <a:pt x="1377" y="879"/>
                  </a:cubicBezTo>
                  <a:cubicBezTo>
                    <a:pt x="1387" y="834"/>
                    <a:pt x="1394" y="771"/>
                    <a:pt x="1403" y="717"/>
                  </a:cubicBezTo>
                  <a:cubicBezTo>
                    <a:pt x="1387" y="712"/>
                    <a:pt x="1373" y="713"/>
                    <a:pt x="1362" y="703"/>
                  </a:cubicBezTo>
                  <a:cubicBezTo>
                    <a:pt x="1349" y="762"/>
                    <a:pt x="1333" y="820"/>
                    <a:pt x="1321" y="879"/>
                  </a:cubicBezTo>
                  <a:close/>
                  <a:moveTo>
                    <a:pt x="797" y="761"/>
                  </a:moveTo>
                  <a:cubicBezTo>
                    <a:pt x="806" y="769"/>
                    <a:pt x="828" y="801"/>
                    <a:pt x="845" y="797"/>
                  </a:cubicBezTo>
                  <a:cubicBezTo>
                    <a:pt x="848" y="796"/>
                    <a:pt x="853" y="788"/>
                    <a:pt x="856" y="783"/>
                  </a:cubicBezTo>
                  <a:cubicBezTo>
                    <a:pt x="865" y="769"/>
                    <a:pt x="874" y="757"/>
                    <a:pt x="877" y="743"/>
                  </a:cubicBezTo>
                  <a:cubicBezTo>
                    <a:pt x="861" y="738"/>
                    <a:pt x="848" y="724"/>
                    <a:pt x="830" y="726"/>
                  </a:cubicBezTo>
                  <a:cubicBezTo>
                    <a:pt x="831" y="722"/>
                    <a:pt x="823" y="719"/>
                    <a:pt x="822" y="713"/>
                  </a:cubicBezTo>
                  <a:cubicBezTo>
                    <a:pt x="813" y="728"/>
                    <a:pt x="801" y="740"/>
                    <a:pt x="797" y="761"/>
                  </a:cubicBezTo>
                  <a:close/>
                  <a:moveTo>
                    <a:pt x="274" y="718"/>
                  </a:moveTo>
                  <a:cubicBezTo>
                    <a:pt x="271" y="720"/>
                    <a:pt x="265" y="722"/>
                    <a:pt x="260" y="722"/>
                  </a:cubicBezTo>
                  <a:cubicBezTo>
                    <a:pt x="256" y="753"/>
                    <a:pt x="289" y="738"/>
                    <a:pt x="306" y="751"/>
                  </a:cubicBezTo>
                  <a:cubicBezTo>
                    <a:pt x="297" y="738"/>
                    <a:pt x="285" y="729"/>
                    <a:pt x="274" y="718"/>
                  </a:cubicBezTo>
                  <a:close/>
                  <a:moveTo>
                    <a:pt x="753" y="722"/>
                  </a:moveTo>
                  <a:cubicBezTo>
                    <a:pt x="735" y="731"/>
                    <a:pt x="725" y="749"/>
                    <a:pt x="713" y="764"/>
                  </a:cubicBezTo>
                  <a:cubicBezTo>
                    <a:pt x="721" y="773"/>
                    <a:pt x="731" y="779"/>
                    <a:pt x="741" y="787"/>
                  </a:cubicBezTo>
                  <a:cubicBezTo>
                    <a:pt x="747" y="792"/>
                    <a:pt x="753" y="797"/>
                    <a:pt x="758" y="798"/>
                  </a:cubicBezTo>
                  <a:cubicBezTo>
                    <a:pt x="765" y="800"/>
                    <a:pt x="766" y="788"/>
                    <a:pt x="770" y="781"/>
                  </a:cubicBezTo>
                  <a:cubicBezTo>
                    <a:pt x="771" y="779"/>
                    <a:pt x="774" y="778"/>
                    <a:pt x="775" y="777"/>
                  </a:cubicBezTo>
                  <a:cubicBezTo>
                    <a:pt x="779" y="770"/>
                    <a:pt x="778" y="762"/>
                    <a:pt x="782" y="758"/>
                  </a:cubicBezTo>
                  <a:cubicBezTo>
                    <a:pt x="772" y="746"/>
                    <a:pt x="765" y="732"/>
                    <a:pt x="753" y="722"/>
                  </a:cubicBezTo>
                  <a:close/>
                  <a:moveTo>
                    <a:pt x="452" y="752"/>
                  </a:moveTo>
                  <a:cubicBezTo>
                    <a:pt x="453" y="764"/>
                    <a:pt x="444" y="776"/>
                    <a:pt x="440" y="787"/>
                  </a:cubicBezTo>
                  <a:cubicBezTo>
                    <a:pt x="438" y="786"/>
                    <a:pt x="433" y="788"/>
                    <a:pt x="433" y="786"/>
                  </a:cubicBezTo>
                  <a:cubicBezTo>
                    <a:pt x="433" y="779"/>
                    <a:pt x="436" y="775"/>
                    <a:pt x="437" y="767"/>
                  </a:cubicBezTo>
                  <a:cubicBezTo>
                    <a:pt x="429" y="769"/>
                    <a:pt x="422" y="771"/>
                    <a:pt x="414" y="772"/>
                  </a:cubicBezTo>
                  <a:cubicBezTo>
                    <a:pt x="419" y="780"/>
                    <a:pt x="430" y="785"/>
                    <a:pt x="438" y="791"/>
                  </a:cubicBezTo>
                  <a:cubicBezTo>
                    <a:pt x="448" y="774"/>
                    <a:pt x="468" y="767"/>
                    <a:pt x="481" y="753"/>
                  </a:cubicBezTo>
                  <a:cubicBezTo>
                    <a:pt x="473" y="742"/>
                    <a:pt x="467" y="732"/>
                    <a:pt x="460" y="723"/>
                  </a:cubicBezTo>
                  <a:cubicBezTo>
                    <a:pt x="457" y="735"/>
                    <a:pt x="459" y="746"/>
                    <a:pt x="452" y="752"/>
                  </a:cubicBezTo>
                  <a:close/>
                  <a:moveTo>
                    <a:pt x="590" y="726"/>
                  </a:moveTo>
                  <a:cubicBezTo>
                    <a:pt x="577" y="736"/>
                    <a:pt x="569" y="752"/>
                    <a:pt x="554" y="762"/>
                  </a:cubicBezTo>
                  <a:cubicBezTo>
                    <a:pt x="564" y="778"/>
                    <a:pt x="575" y="791"/>
                    <a:pt x="588" y="803"/>
                  </a:cubicBezTo>
                  <a:cubicBezTo>
                    <a:pt x="599" y="790"/>
                    <a:pt x="611" y="779"/>
                    <a:pt x="623" y="767"/>
                  </a:cubicBezTo>
                  <a:cubicBezTo>
                    <a:pt x="612" y="753"/>
                    <a:pt x="604" y="737"/>
                    <a:pt x="590" y="726"/>
                  </a:cubicBezTo>
                  <a:close/>
                  <a:moveTo>
                    <a:pt x="528" y="739"/>
                  </a:moveTo>
                  <a:cubicBezTo>
                    <a:pt x="523" y="716"/>
                    <a:pt x="503" y="751"/>
                    <a:pt x="495" y="758"/>
                  </a:cubicBezTo>
                  <a:cubicBezTo>
                    <a:pt x="502" y="763"/>
                    <a:pt x="501" y="777"/>
                    <a:pt x="511" y="781"/>
                  </a:cubicBezTo>
                  <a:cubicBezTo>
                    <a:pt x="521" y="773"/>
                    <a:pt x="534" y="769"/>
                    <a:pt x="541" y="758"/>
                  </a:cubicBezTo>
                  <a:cubicBezTo>
                    <a:pt x="537" y="752"/>
                    <a:pt x="534" y="744"/>
                    <a:pt x="528" y="739"/>
                  </a:cubicBezTo>
                  <a:close/>
                  <a:moveTo>
                    <a:pt x="1409" y="757"/>
                  </a:moveTo>
                  <a:cubicBezTo>
                    <a:pt x="1407" y="764"/>
                    <a:pt x="1401" y="786"/>
                    <a:pt x="1403" y="793"/>
                  </a:cubicBezTo>
                  <a:cubicBezTo>
                    <a:pt x="1403" y="783"/>
                    <a:pt x="1414" y="780"/>
                    <a:pt x="1416" y="771"/>
                  </a:cubicBezTo>
                  <a:cubicBezTo>
                    <a:pt x="1418" y="758"/>
                    <a:pt x="1411" y="742"/>
                    <a:pt x="1411" y="732"/>
                  </a:cubicBezTo>
                  <a:cubicBezTo>
                    <a:pt x="1410" y="742"/>
                    <a:pt x="1408" y="745"/>
                    <a:pt x="1409" y="757"/>
                  </a:cubicBezTo>
                  <a:close/>
                  <a:moveTo>
                    <a:pt x="698" y="763"/>
                  </a:moveTo>
                  <a:cubicBezTo>
                    <a:pt x="698" y="752"/>
                    <a:pt x="677" y="737"/>
                    <a:pt x="669" y="733"/>
                  </a:cubicBezTo>
                  <a:cubicBezTo>
                    <a:pt x="661" y="748"/>
                    <a:pt x="647" y="757"/>
                    <a:pt x="635" y="768"/>
                  </a:cubicBezTo>
                  <a:cubicBezTo>
                    <a:pt x="644" y="782"/>
                    <a:pt x="653" y="801"/>
                    <a:pt x="668" y="804"/>
                  </a:cubicBezTo>
                  <a:cubicBezTo>
                    <a:pt x="669" y="791"/>
                    <a:pt x="698" y="776"/>
                    <a:pt x="698" y="763"/>
                  </a:cubicBezTo>
                  <a:close/>
                  <a:moveTo>
                    <a:pt x="927" y="768"/>
                  </a:moveTo>
                  <a:cubicBezTo>
                    <a:pt x="934" y="777"/>
                    <a:pt x="941" y="785"/>
                    <a:pt x="946" y="797"/>
                  </a:cubicBezTo>
                  <a:cubicBezTo>
                    <a:pt x="960" y="791"/>
                    <a:pt x="968" y="779"/>
                    <a:pt x="977" y="768"/>
                  </a:cubicBezTo>
                  <a:cubicBezTo>
                    <a:pt x="968" y="759"/>
                    <a:pt x="962" y="747"/>
                    <a:pt x="953" y="738"/>
                  </a:cubicBezTo>
                  <a:cubicBezTo>
                    <a:pt x="942" y="745"/>
                    <a:pt x="937" y="758"/>
                    <a:pt x="927" y="768"/>
                  </a:cubicBezTo>
                  <a:close/>
                  <a:moveTo>
                    <a:pt x="1423" y="752"/>
                  </a:moveTo>
                  <a:cubicBezTo>
                    <a:pt x="1421" y="761"/>
                    <a:pt x="1427" y="764"/>
                    <a:pt x="1424" y="771"/>
                  </a:cubicBezTo>
                  <a:cubicBezTo>
                    <a:pt x="1448" y="784"/>
                    <a:pt x="1491" y="777"/>
                    <a:pt x="1507" y="762"/>
                  </a:cubicBezTo>
                  <a:cubicBezTo>
                    <a:pt x="1506" y="760"/>
                    <a:pt x="1506" y="750"/>
                    <a:pt x="1507" y="747"/>
                  </a:cubicBezTo>
                  <a:cubicBezTo>
                    <a:pt x="1483" y="757"/>
                    <a:pt x="1450" y="752"/>
                    <a:pt x="1423" y="752"/>
                  </a:cubicBezTo>
                  <a:close/>
                  <a:moveTo>
                    <a:pt x="1295" y="751"/>
                  </a:moveTo>
                  <a:cubicBezTo>
                    <a:pt x="1295" y="755"/>
                    <a:pt x="1289" y="758"/>
                    <a:pt x="1288" y="766"/>
                  </a:cubicBezTo>
                  <a:cubicBezTo>
                    <a:pt x="1299" y="773"/>
                    <a:pt x="1313" y="772"/>
                    <a:pt x="1327" y="773"/>
                  </a:cubicBezTo>
                  <a:cubicBezTo>
                    <a:pt x="1330" y="767"/>
                    <a:pt x="1328" y="763"/>
                    <a:pt x="1331" y="757"/>
                  </a:cubicBezTo>
                  <a:cubicBezTo>
                    <a:pt x="1326" y="759"/>
                    <a:pt x="1317" y="753"/>
                    <a:pt x="1322" y="751"/>
                  </a:cubicBezTo>
                  <a:cubicBezTo>
                    <a:pt x="1310" y="746"/>
                    <a:pt x="1299" y="753"/>
                    <a:pt x="1295" y="751"/>
                  </a:cubicBezTo>
                  <a:close/>
                  <a:moveTo>
                    <a:pt x="511" y="874"/>
                  </a:moveTo>
                  <a:cubicBezTo>
                    <a:pt x="510" y="896"/>
                    <a:pt x="517" y="903"/>
                    <a:pt x="527" y="921"/>
                  </a:cubicBezTo>
                  <a:cubicBezTo>
                    <a:pt x="524" y="921"/>
                    <a:pt x="526" y="925"/>
                    <a:pt x="523" y="925"/>
                  </a:cubicBezTo>
                  <a:cubicBezTo>
                    <a:pt x="517" y="923"/>
                    <a:pt x="512" y="919"/>
                    <a:pt x="508" y="914"/>
                  </a:cubicBezTo>
                  <a:cubicBezTo>
                    <a:pt x="489" y="914"/>
                    <a:pt x="470" y="904"/>
                    <a:pt x="448" y="900"/>
                  </a:cubicBezTo>
                  <a:cubicBezTo>
                    <a:pt x="446" y="893"/>
                    <a:pt x="441" y="889"/>
                    <a:pt x="437" y="883"/>
                  </a:cubicBezTo>
                  <a:cubicBezTo>
                    <a:pt x="428" y="885"/>
                    <a:pt x="431" y="893"/>
                    <a:pt x="427" y="900"/>
                  </a:cubicBezTo>
                  <a:cubicBezTo>
                    <a:pt x="439" y="920"/>
                    <a:pt x="442" y="942"/>
                    <a:pt x="438" y="967"/>
                  </a:cubicBezTo>
                  <a:cubicBezTo>
                    <a:pt x="487" y="958"/>
                    <a:pt x="548" y="951"/>
                    <a:pt x="597" y="961"/>
                  </a:cubicBezTo>
                  <a:cubicBezTo>
                    <a:pt x="609" y="964"/>
                    <a:pt x="622" y="972"/>
                    <a:pt x="637" y="971"/>
                  </a:cubicBezTo>
                  <a:cubicBezTo>
                    <a:pt x="659" y="981"/>
                    <a:pt x="674" y="999"/>
                    <a:pt x="695" y="1010"/>
                  </a:cubicBezTo>
                  <a:cubicBezTo>
                    <a:pt x="742" y="950"/>
                    <a:pt x="815" y="915"/>
                    <a:pt x="906" y="899"/>
                  </a:cubicBezTo>
                  <a:cubicBezTo>
                    <a:pt x="908" y="901"/>
                    <a:pt x="913" y="901"/>
                    <a:pt x="916" y="903"/>
                  </a:cubicBezTo>
                  <a:cubicBezTo>
                    <a:pt x="916" y="887"/>
                    <a:pt x="924" y="867"/>
                    <a:pt x="934" y="850"/>
                  </a:cubicBezTo>
                  <a:cubicBezTo>
                    <a:pt x="931" y="852"/>
                    <a:pt x="930" y="851"/>
                    <a:pt x="927" y="849"/>
                  </a:cubicBezTo>
                  <a:cubicBezTo>
                    <a:pt x="922" y="822"/>
                    <a:pt x="904" y="801"/>
                    <a:pt x="896" y="777"/>
                  </a:cubicBezTo>
                  <a:cubicBezTo>
                    <a:pt x="893" y="768"/>
                    <a:pt x="895" y="756"/>
                    <a:pt x="888" y="749"/>
                  </a:cubicBezTo>
                  <a:cubicBezTo>
                    <a:pt x="881" y="758"/>
                    <a:pt x="876" y="771"/>
                    <a:pt x="868" y="782"/>
                  </a:cubicBezTo>
                  <a:cubicBezTo>
                    <a:pt x="861" y="792"/>
                    <a:pt x="856" y="808"/>
                    <a:pt x="841" y="810"/>
                  </a:cubicBezTo>
                  <a:cubicBezTo>
                    <a:pt x="825" y="797"/>
                    <a:pt x="806" y="787"/>
                    <a:pt x="792" y="771"/>
                  </a:cubicBezTo>
                  <a:cubicBezTo>
                    <a:pt x="784" y="788"/>
                    <a:pt x="776" y="806"/>
                    <a:pt x="760" y="815"/>
                  </a:cubicBezTo>
                  <a:cubicBezTo>
                    <a:pt x="759" y="813"/>
                    <a:pt x="756" y="813"/>
                    <a:pt x="753" y="813"/>
                  </a:cubicBezTo>
                  <a:cubicBezTo>
                    <a:pt x="745" y="791"/>
                    <a:pt x="720" y="786"/>
                    <a:pt x="705" y="772"/>
                  </a:cubicBezTo>
                  <a:cubicBezTo>
                    <a:pt x="699" y="779"/>
                    <a:pt x="693" y="785"/>
                    <a:pt x="685" y="794"/>
                  </a:cubicBezTo>
                  <a:cubicBezTo>
                    <a:pt x="679" y="802"/>
                    <a:pt x="674" y="817"/>
                    <a:pt x="665" y="818"/>
                  </a:cubicBezTo>
                  <a:cubicBezTo>
                    <a:pt x="649" y="819"/>
                    <a:pt x="641" y="781"/>
                    <a:pt x="630" y="777"/>
                  </a:cubicBezTo>
                  <a:cubicBezTo>
                    <a:pt x="610" y="786"/>
                    <a:pt x="603" y="808"/>
                    <a:pt x="586" y="819"/>
                  </a:cubicBezTo>
                  <a:cubicBezTo>
                    <a:pt x="580" y="817"/>
                    <a:pt x="577" y="813"/>
                    <a:pt x="577" y="805"/>
                  </a:cubicBezTo>
                  <a:cubicBezTo>
                    <a:pt x="566" y="795"/>
                    <a:pt x="557" y="782"/>
                    <a:pt x="548" y="769"/>
                  </a:cubicBezTo>
                  <a:cubicBezTo>
                    <a:pt x="543" y="772"/>
                    <a:pt x="525" y="780"/>
                    <a:pt x="517" y="789"/>
                  </a:cubicBezTo>
                  <a:cubicBezTo>
                    <a:pt x="513" y="793"/>
                    <a:pt x="514" y="798"/>
                    <a:pt x="510" y="799"/>
                  </a:cubicBezTo>
                  <a:cubicBezTo>
                    <a:pt x="505" y="800"/>
                    <a:pt x="499" y="796"/>
                    <a:pt x="497" y="791"/>
                  </a:cubicBezTo>
                  <a:cubicBezTo>
                    <a:pt x="500" y="781"/>
                    <a:pt x="491" y="771"/>
                    <a:pt x="486" y="763"/>
                  </a:cubicBezTo>
                  <a:cubicBezTo>
                    <a:pt x="473" y="773"/>
                    <a:pt x="458" y="781"/>
                    <a:pt x="447" y="793"/>
                  </a:cubicBezTo>
                  <a:cubicBezTo>
                    <a:pt x="475" y="798"/>
                    <a:pt x="486" y="818"/>
                    <a:pt x="485" y="848"/>
                  </a:cubicBezTo>
                  <a:cubicBezTo>
                    <a:pt x="494" y="855"/>
                    <a:pt x="512" y="855"/>
                    <a:pt x="504" y="864"/>
                  </a:cubicBezTo>
                  <a:cubicBezTo>
                    <a:pt x="506" y="868"/>
                    <a:pt x="509" y="870"/>
                    <a:pt x="511" y="874"/>
                  </a:cubicBezTo>
                  <a:close/>
                  <a:moveTo>
                    <a:pt x="906" y="772"/>
                  </a:moveTo>
                  <a:cubicBezTo>
                    <a:pt x="910" y="771"/>
                    <a:pt x="910" y="767"/>
                    <a:pt x="913" y="764"/>
                  </a:cubicBezTo>
                  <a:cubicBezTo>
                    <a:pt x="909" y="762"/>
                    <a:pt x="906" y="750"/>
                    <a:pt x="901" y="752"/>
                  </a:cubicBezTo>
                  <a:cubicBezTo>
                    <a:pt x="901" y="757"/>
                    <a:pt x="905" y="764"/>
                    <a:pt x="906" y="772"/>
                  </a:cubicBezTo>
                  <a:close/>
                  <a:moveTo>
                    <a:pt x="1008" y="751"/>
                  </a:moveTo>
                  <a:cubicBezTo>
                    <a:pt x="1002" y="756"/>
                    <a:pt x="996" y="762"/>
                    <a:pt x="992" y="769"/>
                  </a:cubicBezTo>
                  <a:cubicBezTo>
                    <a:pt x="1002" y="782"/>
                    <a:pt x="1013" y="792"/>
                    <a:pt x="1027" y="800"/>
                  </a:cubicBezTo>
                  <a:cubicBezTo>
                    <a:pt x="1033" y="798"/>
                    <a:pt x="1036" y="793"/>
                    <a:pt x="1042" y="791"/>
                  </a:cubicBezTo>
                  <a:cubicBezTo>
                    <a:pt x="1035" y="788"/>
                    <a:pt x="1032" y="781"/>
                    <a:pt x="1027" y="777"/>
                  </a:cubicBezTo>
                  <a:cubicBezTo>
                    <a:pt x="1030" y="776"/>
                    <a:pt x="1034" y="783"/>
                    <a:pt x="1034" y="777"/>
                  </a:cubicBezTo>
                  <a:cubicBezTo>
                    <a:pt x="1029" y="772"/>
                    <a:pt x="1016" y="759"/>
                    <a:pt x="1008" y="751"/>
                  </a:cubicBezTo>
                  <a:close/>
                  <a:moveTo>
                    <a:pt x="1049" y="782"/>
                  </a:moveTo>
                  <a:cubicBezTo>
                    <a:pt x="1054" y="782"/>
                    <a:pt x="1057" y="778"/>
                    <a:pt x="1058" y="774"/>
                  </a:cubicBezTo>
                  <a:cubicBezTo>
                    <a:pt x="1045" y="768"/>
                    <a:pt x="1035" y="759"/>
                    <a:pt x="1024" y="751"/>
                  </a:cubicBezTo>
                  <a:cubicBezTo>
                    <a:pt x="1032" y="762"/>
                    <a:pt x="1042" y="771"/>
                    <a:pt x="1049" y="782"/>
                  </a:cubicBezTo>
                  <a:close/>
                  <a:moveTo>
                    <a:pt x="311" y="768"/>
                  </a:moveTo>
                  <a:cubicBezTo>
                    <a:pt x="311" y="759"/>
                    <a:pt x="298" y="763"/>
                    <a:pt x="296" y="756"/>
                  </a:cubicBezTo>
                  <a:cubicBezTo>
                    <a:pt x="294" y="756"/>
                    <a:pt x="292" y="756"/>
                    <a:pt x="290" y="756"/>
                  </a:cubicBezTo>
                  <a:cubicBezTo>
                    <a:pt x="295" y="764"/>
                    <a:pt x="302" y="768"/>
                    <a:pt x="311" y="768"/>
                  </a:cubicBezTo>
                  <a:close/>
                  <a:moveTo>
                    <a:pt x="294" y="797"/>
                  </a:moveTo>
                  <a:cubicBezTo>
                    <a:pt x="298" y="801"/>
                    <a:pt x="299" y="806"/>
                    <a:pt x="303" y="810"/>
                  </a:cubicBezTo>
                  <a:cubicBezTo>
                    <a:pt x="320" y="806"/>
                    <a:pt x="315" y="783"/>
                    <a:pt x="331" y="779"/>
                  </a:cubicBezTo>
                  <a:cubicBezTo>
                    <a:pt x="329" y="775"/>
                    <a:pt x="332" y="777"/>
                    <a:pt x="333" y="773"/>
                  </a:cubicBezTo>
                  <a:cubicBezTo>
                    <a:pt x="330" y="772"/>
                    <a:pt x="327" y="765"/>
                    <a:pt x="324" y="768"/>
                  </a:cubicBezTo>
                  <a:cubicBezTo>
                    <a:pt x="331" y="785"/>
                    <a:pt x="302" y="787"/>
                    <a:pt x="296" y="781"/>
                  </a:cubicBezTo>
                  <a:cubicBezTo>
                    <a:pt x="299" y="785"/>
                    <a:pt x="293" y="791"/>
                    <a:pt x="294" y="797"/>
                  </a:cubicBezTo>
                  <a:close/>
                  <a:moveTo>
                    <a:pt x="921" y="774"/>
                  </a:moveTo>
                  <a:cubicBezTo>
                    <a:pt x="915" y="778"/>
                    <a:pt x="915" y="785"/>
                    <a:pt x="912" y="792"/>
                  </a:cubicBezTo>
                  <a:cubicBezTo>
                    <a:pt x="924" y="809"/>
                    <a:pt x="926" y="831"/>
                    <a:pt x="936" y="848"/>
                  </a:cubicBezTo>
                  <a:cubicBezTo>
                    <a:pt x="941" y="842"/>
                    <a:pt x="944" y="831"/>
                    <a:pt x="957" y="830"/>
                  </a:cubicBezTo>
                  <a:cubicBezTo>
                    <a:pt x="957" y="833"/>
                    <a:pt x="960" y="834"/>
                    <a:pt x="959" y="837"/>
                  </a:cubicBezTo>
                  <a:cubicBezTo>
                    <a:pt x="926" y="863"/>
                    <a:pt x="908" y="940"/>
                    <a:pt x="947" y="969"/>
                  </a:cubicBezTo>
                  <a:cubicBezTo>
                    <a:pt x="950" y="955"/>
                    <a:pt x="975" y="963"/>
                    <a:pt x="984" y="951"/>
                  </a:cubicBezTo>
                  <a:cubicBezTo>
                    <a:pt x="986" y="943"/>
                    <a:pt x="985" y="942"/>
                    <a:pt x="984" y="933"/>
                  </a:cubicBezTo>
                  <a:cubicBezTo>
                    <a:pt x="993" y="910"/>
                    <a:pt x="1013" y="920"/>
                    <a:pt x="1029" y="919"/>
                  </a:cubicBezTo>
                  <a:cubicBezTo>
                    <a:pt x="1046" y="918"/>
                    <a:pt x="1058" y="908"/>
                    <a:pt x="1073" y="906"/>
                  </a:cubicBezTo>
                  <a:cubicBezTo>
                    <a:pt x="1083" y="908"/>
                    <a:pt x="1093" y="906"/>
                    <a:pt x="1104" y="908"/>
                  </a:cubicBezTo>
                  <a:cubicBezTo>
                    <a:pt x="1129" y="912"/>
                    <a:pt x="1136" y="934"/>
                    <a:pt x="1139" y="958"/>
                  </a:cubicBezTo>
                  <a:cubicBezTo>
                    <a:pt x="1148" y="947"/>
                    <a:pt x="1154" y="930"/>
                    <a:pt x="1158" y="918"/>
                  </a:cubicBezTo>
                  <a:cubicBezTo>
                    <a:pt x="1154" y="887"/>
                    <a:pt x="1137" y="861"/>
                    <a:pt x="1111" y="848"/>
                  </a:cubicBezTo>
                  <a:cubicBezTo>
                    <a:pt x="1112" y="845"/>
                    <a:pt x="1110" y="845"/>
                    <a:pt x="1110" y="843"/>
                  </a:cubicBezTo>
                  <a:cubicBezTo>
                    <a:pt x="1078" y="833"/>
                    <a:pt x="1056" y="812"/>
                    <a:pt x="1017" y="818"/>
                  </a:cubicBezTo>
                  <a:cubicBezTo>
                    <a:pt x="1008" y="810"/>
                    <a:pt x="994" y="808"/>
                    <a:pt x="981" y="812"/>
                  </a:cubicBezTo>
                  <a:cubicBezTo>
                    <a:pt x="978" y="808"/>
                    <a:pt x="977" y="808"/>
                    <a:pt x="977" y="803"/>
                  </a:cubicBezTo>
                  <a:cubicBezTo>
                    <a:pt x="984" y="793"/>
                    <a:pt x="999" y="802"/>
                    <a:pt x="1011" y="803"/>
                  </a:cubicBezTo>
                  <a:cubicBezTo>
                    <a:pt x="1004" y="793"/>
                    <a:pt x="992" y="787"/>
                    <a:pt x="987" y="776"/>
                  </a:cubicBezTo>
                  <a:cubicBezTo>
                    <a:pt x="971" y="785"/>
                    <a:pt x="964" y="802"/>
                    <a:pt x="946" y="809"/>
                  </a:cubicBezTo>
                  <a:cubicBezTo>
                    <a:pt x="937" y="801"/>
                    <a:pt x="934" y="782"/>
                    <a:pt x="921" y="774"/>
                  </a:cubicBezTo>
                  <a:close/>
                  <a:moveTo>
                    <a:pt x="1065" y="783"/>
                  </a:moveTo>
                  <a:cubicBezTo>
                    <a:pt x="1046" y="796"/>
                    <a:pt x="1082" y="803"/>
                    <a:pt x="1082" y="820"/>
                  </a:cubicBezTo>
                  <a:cubicBezTo>
                    <a:pt x="1093" y="822"/>
                    <a:pt x="1102" y="832"/>
                    <a:pt x="1113" y="830"/>
                  </a:cubicBezTo>
                  <a:cubicBezTo>
                    <a:pt x="1101" y="810"/>
                    <a:pt x="1089" y="791"/>
                    <a:pt x="1065" y="783"/>
                  </a:cubicBezTo>
                  <a:close/>
                  <a:moveTo>
                    <a:pt x="1225" y="948"/>
                  </a:moveTo>
                  <a:cubicBezTo>
                    <a:pt x="1235" y="961"/>
                    <a:pt x="1261" y="965"/>
                    <a:pt x="1282" y="960"/>
                  </a:cubicBezTo>
                  <a:cubicBezTo>
                    <a:pt x="1301" y="904"/>
                    <a:pt x="1314" y="850"/>
                    <a:pt x="1320" y="797"/>
                  </a:cubicBezTo>
                  <a:cubicBezTo>
                    <a:pt x="1313" y="796"/>
                    <a:pt x="1297" y="794"/>
                    <a:pt x="1286" y="793"/>
                  </a:cubicBezTo>
                  <a:cubicBezTo>
                    <a:pt x="1282" y="791"/>
                    <a:pt x="1283" y="784"/>
                    <a:pt x="1278" y="783"/>
                  </a:cubicBezTo>
                  <a:cubicBezTo>
                    <a:pt x="1257" y="838"/>
                    <a:pt x="1241" y="888"/>
                    <a:pt x="1225" y="948"/>
                  </a:cubicBezTo>
                  <a:close/>
                  <a:moveTo>
                    <a:pt x="1407" y="813"/>
                  </a:moveTo>
                  <a:cubicBezTo>
                    <a:pt x="1410" y="809"/>
                    <a:pt x="1413" y="811"/>
                    <a:pt x="1417" y="808"/>
                  </a:cubicBezTo>
                  <a:cubicBezTo>
                    <a:pt x="1419" y="801"/>
                    <a:pt x="1418" y="794"/>
                    <a:pt x="1417" y="787"/>
                  </a:cubicBezTo>
                  <a:cubicBezTo>
                    <a:pt x="1410" y="791"/>
                    <a:pt x="1408" y="807"/>
                    <a:pt x="1407" y="813"/>
                  </a:cubicBezTo>
                  <a:close/>
                  <a:moveTo>
                    <a:pt x="1427" y="794"/>
                  </a:moveTo>
                  <a:cubicBezTo>
                    <a:pt x="1428" y="839"/>
                    <a:pt x="1435" y="879"/>
                    <a:pt x="1432" y="916"/>
                  </a:cubicBezTo>
                  <a:cubicBezTo>
                    <a:pt x="1451" y="938"/>
                    <a:pt x="1489" y="926"/>
                    <a:pt x="1512" y="915"/>
                  </a:cubicBezTo>
                  <a:cubicBezTo>
                    <a:pt x="1512" y="872"/>
                    <a:pt x="1512" y="822"/>
                    <a:pt x="1507" y="789"/>
                  </a:cubicBezTo>
                  <a:cubicBezTo>
                    <a:pt x="1485" y="803"/>
                    <a:pt x="1448" y="807"/>
                    <a:pt x="1427" y="794"/>
                  </a:cubicBezTo>
                  <a:close/>
                  <a:moveTo>
                    <a:pt x="436" y="803"/>
                  </a:moveTo>
                  <a:cubicBezTo>
                    <a:pt x="424" y="800"/>
                    <a:pt x="411" y="796"/>
                    <a:pt x="400" y="795"/>
                  </a:cubicBezTo>
                  <a:cubicBezTo>
                    <a:pt x="376" y="795"/>
                    <a:pt x="353" y="805"/>
                    <a:pt x="333" y="794"/>
                  </a:cubicBezTo>
                  <a:cubicBezTo>
                    <a:pt x="326" y="811"/>
                    <a:pt x="304" y="819"/>
                    <a:pt x="299" y="834"/>
                  </a:cubicBezTo>
                  <a:cubicBezTo>
                    <a:pt x="291" y="857"/>
                    <a:pt x="303" y="883"/>
                    <a:pt x="314" y="900"/>
                  </a:cubicBezTo>
                  <a:cubicBezTo>
                    <a:pt x="337" y="912"/>
                    <a:pt x="359" y="935"/>
                    <a:pt x="389" y="928"/>
                  </a:cubicBezTo>
                  <a:cubicBezTo>
                    <a:pt x="387" y="922"/>
                    <a:pt x="389" y="921"/>
                    <a:pt x="387" y="916"/>
                  </a:cubicBezTo>
                  <a:cubicBezTo>
                    <a:pt x="395" y="912"/>
                    <a:pt x="407" y="912"/>
                    <a:pt x="412" y="905"/>
                  </a:cubicBezTo>
                  <a:cubicBezTo>
                    <a:pt x="412" y="894"/>
                    <a:pt x="410" y="885"/>
                    <a:pt x="420" y="876"/>
                  </a:cubicBezTo>
                  <a:cubicBezTo>
                    <a:pt x="436" y="873"/>
                    <a:pt x="434" y="852"/>
                    <a:pt x="421" y="847"/>
                  </a:cubicBezTo>
                  <a:cubicBezTo>
                    <a:pt x="420" y="842"/>
                    <a:pt x="417" y="840"/>
                    <a:pt x="416" y="835"/>
                  </a:cubicBezTo>
                  <a:cubicBezTo>
                    <a:pt x="428" y="818"/>
                    <a:pt x="455" y="829"/>
                    <a:pt x="473" y="832"/>
                  </a:cubicBezTo>
                  <a:cubicBezTo>
                    <a:pt x="470" y="809"/>
                    <a:pt x="455" y="807"/>
                    <a:pt x="436" y="803"/>
                  </a:cubicBezTo>
                  <a:close/>
                  <a:moveTo>
                    <a:pt x="1037" y="807"/>
                  </a:moveTo>
                  <a:cubicBezTo>
                    <a:pt x="1047" y="804"/>
                    <a:pt x="1058" y="813"/>
                    <a:pt x="1067" y="812"/>
                  </a:cubicBezTo>
                  <a:cubicBezTo>
                    <a:pt x="1059" y="800"/>
                    <a:pt x="1045" y="789"/>
                    <a:pt x="1037" y="807"/>
                  </a:cubicBezTo>
                  <a:close/>
                  <a:moveTo>
                    <a:pt x="225" y="923"/>
                  </a:moveTo>
                  <a:cubicBezTo>
                    <a:pt x="223" y="949"/>
                    <a:pt x="233" y="977"/>
                    <a:pt x="250" y="997"/>
                  </a:cubicBezTo>
                  <a:cubicBezTo>
                    <a:pt x="266" y="1010"/>
                    <a:pt x="287" y="1026"/>
                    <a:pt x="314" y="1029"/>
                  </a:cubicBezTo>
                  <a:cubicBezTo>
                    <a:pt x="331" y="1030"/>
                    <a:pt x="360" y="1027"/>
                    <a:pt x="375" y="1024"/>
                  </a:cubicBezTo>
                  <a:cubicBezTo>
                    <a:pt x="419" y="1013"/>
                    <a:pt x="441" y="955"/>
                    <a:pt x="422" y="913"/>
                  </a:cubicBezTo>
                  <a:cubicBezTo>
                    <a:pt x="418" y="914"/>
                    <a:pt x="415" y="917"/>
                    <a:pt x="412" y="920"/>
                  </a:cubicBezTo>
                  <a:cubicBezTo>
                    <a:pt x="432" y="944"/>
                    <a:pt x="388" y="967"/>
                    <a:pt x="362" y="970"/>
                  </a:cubicBezTo>
                  <a:cubicBezTo>
                    <a:pt x="357" y="971"/>
                    <a:pt x="350" y="968"/>
                    <a:pt x="344" y="969"/>
                  </a:cubicBezTo>
                  <a:cubicBezTo>
                    <a:pt x="339" y="969"/>
                    <a:pt x="333" y="972"/>
                    <a:pt x="330" y="971"/>
                  </a:cubicBezTo>
                  <a:cubicBezTo>
                    <a:pt x="328" y="971"/>
                    <a:pt x="324" y="967"/>
                    <a:pt x="321" y="966"/>
                  </a:cubicBezTo>
                  <a:cubicBezTo>
                    <a:pt x="292" y="959"/>
                    <a:pt x="274" y="944"/>
                    <a:pt x="263" y="926"/>
                  </a:cubicBezTo>
                  <a:cubicBezTo>
                    <a:pt x="257" y="907"/>
                    <a:pt x="251" y="881"/>
                    <a:pt x="264" y="862"/>
                  </a:cubicBezTo>
                  <a:cubicBezTo>
                    <a:pt x="272" y="859"/>
                    <a:pt x="278" y="854"/>
                    <a:pt x="286" y="853"/>
                  </a:cubicBezTo>
                  <a:cubicBezTo>
                    <a:pt x="282" y="838"/>
                    <a:pt x="293" y="829"/>
                    <a:pt x="296" y="818"/>
                  </a:cubicBezTo>
                  <a:cubicBezTo>
                    <a:pt x="292" y="816"/>
                    <a:pt x="293" y="808"/>
                    <a:pt x="289" y="805"/>
                  </a:cubicBezTo>
                  <a:cubicBezTo>
                    <a:pt x="272" y="843"/>
                    <a:pt x="230" y="873"/>
                    <a:pt x="225" y="923"/>
                  </a:cubicBezTo>
                  <a:close/>
                  <a:moveTo>
                    <a:pt x="1396" y="824"/>
                  </a:moveTo>
                  <a:cubicBezTo>
                    <a:pt x="1397" y="838"/>
                    <a:pt x="1390" y="847"/>
                    <a:pt x="1394" y="857"/>
                  </a:cubicBezTo>
                  <a:cubicBezTo>
                    <a:pt x="1395" y="842"/>
                    <a:pt x="1412" y="837"/>
                    <a:pt x="1409" y="823"/>
                  </a:cubicBezTo>
                  <a:cubicBezTo>
                    <a:pt x="1406" y="826"/>
                    <a:pt x="1401" y="825"/>
                    <a:pt x="1396" y="824"/>
                  </a:cubicBezTo>
                  <a:close/>
                  <a:moveTo>
                    <a:pt x="1393" y="875"/>
                  </a:moveTo>
                  <a:cubicBezTo>
                    <a:pt x="1404" y="880"/>
                    <a:pt x="1409" y="871"/>
                    <a:pt x="1422" y="872"/>
                  </a:cubicBezTo>
                  <a:cubicBezTo>
                    <a:pt x="1423" y="858"/>
                    <a:pt x="1422" y="845"/>
                    <a:pt x="1419" y="832"/>
                  </a:cubicBezTo>
                  <a:cubicBezTo>
                    <a:pt x="1410" y="845"/>
                    <a:pt x="1400" y="859"/>
                    <a:pt x="1393" y="875"/>
                  </a:cubicBezTo>
                  <a:close/>
                  <a:moveTo>
                    <a:pt x="435" y="839"/>
                  </a:moveTo>
                  <a:cubicBezTo>
                    <a:pt x="436" y="848"/>
                    <a:pt x="446" y="852"/>
                    <a:pt x="447" y="864"/>
                  </a:cubicBezTo>
                  <a:cubicBezTo>
                    <a:pt x="445" y="867"/>
                    <a:pt x="443" y="869"/>
                    <a:pt x="442" y="874"/>
                  </a:cubicBezTo>
                  <a:cubicBezTo>
                    <a:pt x="448" y="880"/>
                    <a:pt x="450" y="890"/>
                    <a:pt x="460" y="891"/>
                  </a:cubicBezTo>
                  <a:cubicBezTo>
                    <a:pt x="467" y="881"/>
                    <a:pt x="483" y="879"/>
                    <a:pt x="487" y="865"/>
                  </a:cubicBezTo>
                  <a:cubicBezTo>
                    <a:pt x="476" y="855"/>
                    <a:pt x="460" y="832"/>
                    <a:pt x="435" y="839"/>
                  </a:cubicBezTo>
                  <a:close/>
                  <a:moveTo>
                    <a:pt x="269" y="875"/>
                  </a:moveTo>
                  <a:cubicBezTo>
                    <a:pt x="266" y="902"/>
                    <a:pt x="271" y="936"/>
                    <a:pt x="299" y="946"/>
                  </a:cubicBezTo>
                  <a:cubicBezTo>
                    <a:pt x="310" y="943"/>
                    <a:pt x="316" y="934"/>
                    <a:pt x="326" y="930"/>
                  </a:cubicBezTo>
                  <a:cubicBezTo>
                    <a:pt x="322" y="940"/>
                    <a:pt x="317" y="944"/>
                    <a:pt x="310" y="953"/>
                  </a:cubicBezTo>
                  <a:cubicBezTo>
                    <a:pt x="342" y="967"/>
                    <a:pt x="401" y="962"/>
                    <a:pt x="406" y="928"/>
                  </a:cubicBezTo>
                  <a:cubicBezTo>
                    <a:pt x="400" y="931"/>
                    <a:pt x="402" y="935"/>
                    <a:pt x="396" y="939"/>
                  </a:cubicBezTo>
                  <a:cubicBezTo>
                    <a:pt x="386" y="945"/>
                    <a:pt x="373" y="941"/>
                    <a:pt x="365" y="939"/>
                  </a:cubicBezTo>
                  <a:cubicBezTo>
                    <a:pt x="360" y="944"/>
                    <a:pt x="365" y="957"/>
                    <a:pt x="354" y="955"/>
                  </a:cubicBezTo>
                  <a:cubicBezTo>
                    <a:pt x="353" y="947"/>
                    <a:pt x="356" y="942"/>
                    <a:pt x="355" y="934"/>
                  </a:cubicBezTo>
                  <a:cubicBezTo>
                    <a:pt x="333" y="927"/>
                    <a:pt x="317" y="913"/>
                    <a:pt x="301" y="900"/>
                  </a:cubicBezTo>
                  <a:cubicBezTo>
                    <a:pt x="296" y="905"/>
                    <a:pt x="292" y="918"/>
                    <a:pt x="281" y="914"/>
                  </a:cubicBezTo>
                  <a:cubicBezTo>
                    <a:pt x="285" y="905"/>
                    <a:pt x="291" y="899"/>
                    <a:pt x="295" y="890"/>
                  </a:cubicBezTo>
                  <a:cubicBezTo>
                    <a:pt x="293" y="885"/>
                    <a:pt x="288" y="873"/>
                    <a:pt x="281" y="868"/>
                  </a:cubicBezTo>
                  <a:cubicBezTo>
                    <a:pt x="284" y="868"/>
                    <a:pt x="286" y="862"/>
                    <a:pt x="281" y="863"/>
                  </a:cubicBezTo>
                  <a:cubicBezTo>
                    <a:pt x="277" y="867"/>
                    <a:pt x="272" y="870"/>
                    <a:pt x="269" y="875"/>
                  </a:cubicBezTo>
                  <a:close/>
                  <a:moveTo>
                    <a:pt x="473" y="895"/>
                  </a:moveTo>
                  <a:cubicBezTo>
                    <a:pt x="480" y="899"/>
                    <a:pt x="489" y="897"/>
                    <a:pt x="492" y="888"/>
                  </a:cubicBezTo>
                  <a:cubicBezTo>
                    <a:pt x="488" y="886"/>
                    <a:pt x="492" y="881"/>
                    <a:pt x="491" y="879"/>
                  </a:cubicBezTo>
                  <a:cubicBezTo>
                    <a:pt x="486" y="885"/>
                    <a:pt x="475" y="885"/>
                    <a:pt x="473" y="895"/>
                  </a:cubicBezTo>
                  <a:close/>
                  <a:moveTo>
                    <a:pt x="1357" y="964"/>
                  </a:moveTo>
                  <a:cubicBezTo>
                    <a:pt x="1363" y="938"/>
                    <a:pt x="1379" y="905"/>
                    <a:pt x="1374" y="880"/>
                  </a:cubicBezTo>
                  <a:cubicBezTo>
                    <a:pt x="1364" y="907"/>
                    <a:pt x="1364" y="937"/>
                    <a:pt x="1357" y="964"/>
                  </a:cubicBezTo>
                  <a:close/>
                  <a:moveTo>
                    <a:pt x="1388" y="886"/>
                  </a:moveTo>
                  <a:cubicBezTo>
                    <a:pt x="1385" y="899"/>
                    <a:pt x="1382" y="915"/>
                    <a:pt x="1379" y="930"/>
                  </a:cubicBezTo>
                  <a:cubicBezTo>
                    <a:pt x="1395" y="921"/>
                    <a:pt x="1403" y="904"/>
                    <a:pt x="1412" y="888"/>
                  </a:cubicBezTo>
                  <a:cubicBezTo>
                    <a:pt x="1404" y="887"/>
                    <a:pt x="1396" y="886"/>
                    <a:pt x="1388" y="886"/>
                  </a:cubicBezTo>
                  <a:close/>
                  <a:moveTo>
                    <a:pt x="1386" y="944"/>
                  </a:moveTo>
                  <a:cubicBezTo>
                    <a:pt x="1395" y="945"/>
                    <a:pt x="1410" y="931"/>
                    <a:pt x="1423" y="926"/>
                  </a:cubicBezTo>
                  <a:cubicBezTo>
                    <a:pt x="1422" y="915"/>
                    <a:pt x="1424" y="901"/>
                    <a:pt x="1422" y="894"/>
                  </a:cubicBezTo>
                  <a:cubicBezTo>
                    <a:pt x="1409" y="910"/>
                    <a:pt x="1398" y="930"/>
                    <a:pt x="1386" y="944"/>
                  </a:cubicBezTo>
                  <a:close/>
                  <a:moveTo>
                    <a:pt x="711" y="1001"/>
                  </a:moveTo>
                  <a:cubicBezTo>
                    <a:pt x="709" y="1006"/>
                    <a:pt x="703" y="1015"/>
                    <a:pt x="704" y="1020"/>
                  </a:cubicBezTo>
                  <a:cubicBezTo>
                    <a:pt x="706" y="1015"/>
                    <a:pt x="706" y="1023"/>
                    <a:pt x="710" y="1021"/>
                  </a:cubicBezTo>
                  <a:cubicBezTo>
                    <a:pt x="716" y="1016"/>
                    <a:pt x="720" y="1008"/>
                    <a:pt x="726" y="1004"/>
                  </a:cubicBezTo>
                  <a:cubicBezTo>
                    <a:pt x="771" y="981"/>
                    <a:pt x="817" y="951"/>
                    <a:pt x="872" y="956"/>
                  </a:cubicBezTo>
                  <a:cubicBezTo>
                    <a:pt x="867" y="956"/>
                    <a:pt x="871" y="953"/>
                    <a:pt x="868" y="951"/>
                  </a:cubicBezTo>
                  <a:cubicBezTo>
                    <a:pt x="878" y="937"/>
                    <a:pt x="886" y="929"/>
                    <a:pt x="893" y="914"/>
                  </a:cubicBezTo>
                  <a:cubicBezTo>
                    <a:pt x="816" y="921"/>
                    <a:pt x="761" y="962"/>
                    <a:pt x="711" y="1001"/>
                  </a:cubicBezTo>
                  <a:close/>
                  <a:moveTo>
                    <a:pt x="927" y="965"/>
                  </a:moveTo>
                  <a:cubicBezTo>
                    <a:pt x="916" y="953"/>
                    <a:pt x="916" y="936"/>
                    <a:pt x="911" y="916"/>
                  </a:cubicBezTo>
                  <a:cubicBezTo>
                    <a:pt x="907" y="921"/>
                    <a:pt x="902" y="921"/>
                    <a:pt x="897" y="926"/>
                  </a:cubicBezTo>
                  <a:cubicBezTo>
                    <a:pt x="893" y="932"/>
                    <a:pt x="892" y="941"/>
                    <a:pt x="886" y="945"/>
                  </a:cubicBezTo>
                  <a:cubicBezTo>
                    <a:pt x="886" y="948"/>
                    <a:pt x="886" y="950"/>
                    <a:pt x="886" y="953"/>
                  </a:cubicBezTo>
                  <a:cubicBezTo>
                    <a:pt x="885" y="955"/>
                    <a:pt x="882" y="955"/>
                    <a:pt x="882" y="959"/>
                  </a:cubicBezTo>
                  <a:cubicBezTo>
                    <a:pt x="896" y="960"/>
                    <a:pt x="916" y="961"/>
                    <a:pt x="927" y="965"/>
                  </a:cubicBezTo>
                  <a:close/>
                  <a:moveTo>
                    <a:pt x="1113" y="958"/>
                  </a:moveTo>
                  <a:cubicBezTo>
                    <a:pt x="1113" y="951"/>
                    <a:pt x="1122" y="948"/>
                    <a:pt x="1121" y="939"/>
                  </a:cubicBezTo>
                  <a:cubicBezTo>
                    <a:pt x="1121" y="928"/>
                    <a:pt x="1106" y="915"/>
                    <a:pt x="1095" y="919"/>
                  </a:cubicBezTo>
                  <a:cubicBezTo>
                    <a:pt x="1094" y="927"/>
                    <a:pt x="1091" y="934"/>
                    <a:pt x="1084" y="936"/>
                  </a:cubicBezTo>
                  <a:cubicBezTo>
                    <a:pt x="1078" y="932"/>
                    <a:pt x="1085" y="927"/>
                    <a:pt x="1084" y="920"/>
                  </a:cubicBezTo>
                  <a:cubicBezTo>
                    <a:pt x="1069" y="917"/>
                    <a:pt x="1056" y="922"/>
                    <a:pt x="1048" y="926"/>
                  </a:cubicBezTo>
                  <a:cubicBezTo>
                    <a:pt x="1052" y="929"/>
                    <a:pt x="1052" y="936"/>
                    <a:pt x="1054" y="940"/>
                  </a:cubicBezTo>
                  <a:cubicBezTo>
                    <a:pt x="1079" y="936"/>
                    <a:pt x="1095" y="949"/>
                    <a:pt x="1113" y="958"/>
                  </a:cubicBezTo>
                  <a:close/>
                  <a:moveTo>
                    <a:pt x="998" y="949"/>
                  </a:moveTo>
                  <a:cubicBezTo>
                    <a:pt x="1012" y="943"/>
                    <a:pt x="1029" y="945"/>
                    <a:pt x="1043" y="938"/>
                  </a:cubicBezTo>
                  <a:cubicBezTo>
                    <a:pt x="1041" y="933"/>
                    <a:pt x="1043" y="933"/>
                    <a:pt x="1042" y="929"/>
                  </a:cubicBezTo>
                  <a:cubicBezTo>
                    <a:pt x="1028" y="927"/>
                    <a:pt x="984" y="920"/>
                    <a:pt x="998" y="949"/>
                  </a:cubicBezTo>
                  <a:close/>
                  <a:moveTo>
                    <a:pt x="1432" y="949"/>
                  </a:moveTo>
                  <a:cubicBezTo>
                    <a:pt x="1433" y="961"/>
                    <a:pt x="1432" y="964"/>
                    <a:pt x="1433" y="971"/>
                  </a:cubicBezTo>
                  <a:cubicBezTo>
                    <a:pt x="1434" y="968"/>
                    <a:pt x="1435" y="973"/>
                    <a:pt x="1437" y="970"/>
                  </a:cubicBezTo>
                  <a:cubicBezTo>
                    <a:pt x="1455" y="992"/>
                    <a:pt x="1497" y="977"/>
                    <a:pt x="1514" y="966"/>
                  </a:cubicBezTo>
                  <a:cubicBezTo>
                    <a:pt x="1513" y="959"/>
                    <a:pt x="1513" y="950"/>
                    <a:pt x="1513" y="943"/>
                  </a:cubicBezTo>
                  <a:cubicBezTo>
                    <a:pt x="1494" y="951"/>
                    <a:pt x="1458" y="957"/>
                    <a:pt x="1432" y="949"/>
                  </a:cubicBezTo>
                  <a:close/>
                  <a:moveTo>
                    <a:pt x="1414" y="946"/>
                  </a:moveTo>
                  <a:cubicBezTo>
                    <a:pt x="1414" y="945"/>
                    <a:pt x="1414" y="943"/>
                    <a:pt x="1412" y="944"/>
                  </a:cubicBezTo>
                  <a:cubicBezTo>
                    <a:pt x="1395" y="950"/>
                    <a:pt x="1388" y="958"/>
                    <a:pt x="1376" y="967"/>
                  </a:cubicBezTo>
                  <a:cubicBezTo>
                    <a:pt x="1374" y="964"/>
                    <a:pt x="1371" y="969"/>
                    <a:pt x="1368" y="967"/>
                  </a:cubicBezTo>
                  <a:cubicBezTo>
                    <a:pt x="1369" y="976"/>
                    <a:pt x="1363" y="976"/>
                    <a:pt x="1364" y="985"/>
                  </a:cubicBezTo>
                  <a:cubicBezTo>
                    <a:pt x="1374" y="989"/>
                    <a:pt x="1387" y="983"/>
                    <a:pt x="1394" y="985"/>
                  </a:cubicBezTo>
                  <a:cubicBezTo>
                    <a:pt x="1402" y="973"/>
                    <a:pt x="1408" y="960"/>
                    <a:pt x="1414" y="946"/>
                  </a:cubicBezTo>
                  <a:close/>
                  <a:moveTo>
                    <a:pt x="1409" y="980"/>
                  </a:moveTo>
                  <a:cubicBezTo>
                    <a:pt x="1414" y="978"/>
                    <a:pt x="1416" y="973"/>
                    <a:pt x="1422" y="972"/>
                  </a:cubicBezTo>
                  <a:cubicBezTo>
                    <a:pt x="1423" y="963"/>
                    <a:pt x="1424" y="955"/>
                    <a:pt x="1422" y="950"/>
                  </a:cubicBezTo>
                  <a:cubicBezTo>
                    <a:pt x="1417" y="959"/>
                    <a:pt x="1415" y="972"/>
                    <a:pt x="1409" y="980"/>
                  </a:cubicBezTo>
                  <a:close/>
                  <a:moveTo>
                    <a:pt x="1022" y="1070"/>
                  </a:moveTo>
                  <a:cubicBezTo>
                    <a:pt x="1029" y="1052"/>
                    <a:pt x="1036" y="1028"/>
                    <a:pt x="1055" y="1026"/>
                  </a:cubicBezTo>
                  <a:cubicBezTo>
                    <a:pt x="1062" y="1038"/>
                    <a:pt x="1049" y="1059"/>
                    <a:pt x="1070" y="1070"/>
                  </a:cubicBezTo>
                  <a:cubicBezTo>
                    <a:pt x="1088" y="1063"/>
                    <a:pt x="1075" y="1053"/>
                    <a:pt x="1077" y="1042"/>
                  </a:cubicBezTo>
                  <a:cubicBezTo>
                    <a:pt x="1080" y="1020"/>
                    <a:pt x="1119" y="1015"/>
                    <a:pt x="1105" y="990"/>
                  </a:cubicBezTo>
                  <a:cubicBezTo>
                    <a:pt x="1106" y="987"/>
                    <a:pt x="1111" y="988"/>
                    <a:pt x="1111" y="985"/>
                  </a:cubicBezTo>
                  <a:cubicBezTo>
                    <a:pt x="1110" y="979"/>
                    <a:pt x="1109" y="975"/>
                    <a:pt x="1109" y="966"/>
                  </a:cubicBezTo>
                  <a:cubicBezTo>
                    <a:pt x="1095" y="964"/>
                    <a:pt x="1087" y="955"/>
                    <a:pt x="1074" y="951"/>
                  </a:cubicBezTo>
                  <a:cubicBezTo>
                    <a:pt x="1021" y="946"/>
                    <a:pt x="991" y="960"/>
                    <a:pt x="973" y="997"/>
                  </a:cubicBezTo>
                  <a:cubicBezTo>
                    <a:pt x="969" y="1008"/>
                    <a:pt x="965" y="1040"/>
                    <a:pt x="976" y="1046"/>
                  </a:cubicBezTo>
                  <a:cubicBezTo>
                    <a:pt x="973" y="1025"/>
                    <a:pt x="979" y="1012"/>
                    <a:pt x="987" y="999"/>
                  </a:cubicBezTo>
                  <a:cubicBezTo>
                    <a:pt x="994" y="1007"/>
                    <a:pt x="983" y="1023"/>
                    <a:pt x="983" y="1037"/>
                  </a:cubicBezTo>
                  <a:cubicBezTo>
                    <a:pt x="983" y="1052"/>
                    <a:pt x="989" y="1063"/>
                    <a:pt x="997" y="1071"/>
                  </a:cubicBezTo>
                  <a:cubicBezTo>
                    <a:pt x="991" y="1046"/>
                    <a:pt x="1003" y="1018"/>
                    <a:pt x="1017" y="999"/>
                  </a:cubicBezTo>
                  <a:cubicBezTo>
                    <a:pt x="1022" y="1015"/>
                    <a:pt x="1001" y="1042"/>
                    <a:pt x="1004" y="1062"/>
                  </a:cubicBezTo>
                  <a:cubicBezTo>
                    <a:pt x="1005" y="1068"/>
                    <a:pt x="1010" y="1071"/>
                    <a:pt x="1011" y="1075"/>
                  </a:cubicBezTo>
                  <a:cubicBezTo>
                    <a:pt x="1017" y="1076"/>
                    <a:pt x="1014" y="1068"/>
                    <a:pt x="1022" y="1070"/>
                  </a:cubicBezTo>
                  <a:close/>
                  <a:moveTo>
                    <a:pt x="1115" y="961"/>
                  </a:moveTo>
                  <a:cubicBezTo>
                    <a:pt x="1121" y="963"/>
                    <a:pt x="1122" y="970"/>
                    <a:pt x="1123" y="976"/>
                  </a:cubicBezTo>
                  <a:cubicBezTo>
                    <a:pt x="1127" y="976"/>
                    <a:pt x="1128" y="971"/>
                    <a:pt x="1129" y="966"/>
                  </a:cubicBezTo>
                  <a:cubicBezTo>
                    <a:pt x="1125" y="965"/>
                    <a:pt x="1128" y="958"/>
                    <a:pt x="1125" y="954"/>
                  </a:cubicBezTo>
                  <a:cubicBezTo>
                    <a:pt x="1123" y="958"/>
                    <a:pt x="1118" y="959"/>
                    <a:pt x="1115" y="961"/>
                  </a:cubicBezTo>
                  <a:close/>
                  <a:moveTo>
                    <a:pt x="475" y="986"/>
                  </a:moveTo>
                  <a:cubicBezTo>
                    <a:pt x="484" y="986"/>
                    <a:pt x="494" y="988"/>
                    <a:pt x="502" y="989"/>
                  </a:cubicBezTo>
                  <a:cubicBezTo>
                    <a:pt x="547" y="991"/>
                    <a:pt x="606" y="985"/>
                    <a:pt x="657" y="996"/>
                  </a:cubicBezTo>
                  <a:cubicBezTo>
                    <a:pt x="641" y="982"/>
                    <a:pt x="623" y="980"/>
                    <a:pt x="599" y="974"/>
                  </a:cubicBezTo>
                  <a:cubicBezTo>
                    <a:pt x="547" y="961"/>
                    <a:pt x="495" y="969"/>
                    <a:pt x="446" y="975"/>
                  </a:cubicBezTo>
                  <a:cubicBezTo>
                    <a:pt x="447" y="992"/>
                    <a:pt x="465" y="987"/>
                    <a:pt x="475" y="986"/>
                  </a:cubicBezTo>
                  <a:close/>
                  <a:moveTo>
                    <a:pt x="861" y="1030"/>
                  </a:moveTo>
                  <a:cubicBezTo>
                    <a:pt x="889" y="1035"/>
                    <a:pt x="921" y="1053"/>
                    <a:pt x="933" y="1024"/>
                  </a:cubicBezTo>
                  <a:cubicBezTo>
                    <a:pt x="893" y="1014"/>
                    <a:pt x="852" y="1007"/>
                    <a:pt x="810" y="1007"/>
                  </a:cubicBezTo>
                  <a:cubicBezTo>
                    <a:pt x="795" y="1007"/>
                    <a:pt x="782" y="1015"/>
                    <a:pt x="767" y="1012"/>
                  </a:cubicBezTo>
                  <a:cubicBezTo>
                    <a:pt x="805" y="982"/>
                    <a:pt x="876" y="1004"/>
                    <a:pt x="925" y="1010"/>
                  </a:cubicBezTo>
                  <a:cubicBezTo>
                    <a:pt x="925" y="1003"/>
                    <a:pt x="930" y="1000"/>
                    <a:pt x="930" y="992"/>
                  </a:cubicBezTo>
                  <a:cubicBezTo>
                    <a:pt x="898" y="978"/>
                    <a:pt x="848" y="997"/>
                    <a:pt x="812" y="987"/>
                  </a:cubicBezTo>
                  <a:cubicBezTo>
                    <a:pt x="839" y="980"/>
                    <a:pt x="865" y="979"/>
                    <a:pt x="886" y="979"/>
                  </a:cubicBezTo>
                  <a:cubicBezTo>
                    <a:pt x="894" y="978"/>
                    <a:pt x="905" y="979"/>
                    <a:pt x="913" y="974"/>
                  </a:cubicBezTo>
                  <a:cubicBezTo>
                    <a:pt x="842" y="950"/>
                    <a:pt x="770" y="989"/>
                    <a:pt x="725" y="1019"/>
                  </a:cubicBezTo>
                  <a:cubicBezTo>
                    <a:pt x="725" y="1020"/>
                    <a:pt x="724" y="1020"/>
                    <a:pt x="724" y="1022"/>
                  </a:cubicBezTo>
                  <a:cubicBezTo>
                    <a:pt x="756" y="1028"/>
                    <a:pt x="813" y="1020"/>
                    <a:pt x="861" y="1030"/>
                  </a:cubicBezTo>
                  <a:close/>
                  <a:moveTo>
                    <a:pt x="967" y="985"/>
                  </a:moveTo>
                  <a:cubicBezTo>
                    <a:pt x="970" y="981"/>
                    <a:pt x="973" y="978"/>
                    <a:pt x="971" y="974"/>
                  </a:cubicBezTo>
                  <a:cubicBezTo>
                    <a:pt x="974" y="973"/>
                    <a:pt x="982" y="969"/>
                    <a:pt x="979" y="966"/>
                  </a:cubicBezTo>
                  <a:cubicBezTo>
                    <a:pt x="975" y="972"/>
                    <a:pt x="957" y="975"/>
                    <a:pt x="967" y="985"/>
                  </a:cubicBezTo>
                  <a:close/>
                  <a:moveTo>
                    <a:pt x="942" y="982"/>
                  </a:moveTo>
                  <a:cubicBezTo>
                    <a:pt x="937" y="979"/>
                    <a:pt x="935" y="972"/>
                    <a:pt x="928" y="971"/>
                  </a:cubicBezTo>
                  <a:cubicBezTo>
                    <a:pt x="929" y="975"/>
                    <a:pt x="927" y="977"/>
                    <a:pt x="927" y="980"/>
                  </a:cubicBezTo>
                  <a:cubicBezTo>
                    <a:pt x="933" y="979"/>
                    <a:pt x="940" y="984"/>
                    <a:pt x="942" y="982"/>
                  </a:cubicBezTo>
                  <a:close/>
                  <a:moveTo>
                    <a:pt x="433" y="991"/>
                  </a:moveTo>
                  <a:cubicBezTo>
                    <a:pt x="432" y="987"/>
                    <a:pt x="437" y="989"/>
                    <a:pt x="440" y="989"/>
                  </a:cubicBezTo>
                  <a:cubicBezTo>
                    <a:pt x="441" y="984"/>
                    <a:pt x="433" y="984"/>
                    <a:pt x="432" y="986"/>
                  </a:cubicBezTo>
                  <a:cubicBezTo>
                    <a:pt x="435" y="987"/>
                    <a:pt x="428" y="990"/>
                    <a:pt x="433" y="991"/>
                  </a:cubicBezTo>
                  <a:close/>
                  <a:moveTo>
                    <a:pt x="1092" y="1045"/>
                  </a:moveTo>
                  <a:cubicBezTo>
                    <a:pt x="1089" y="1063"/>
                    <a:pt x="1094" y="1078"/>
                    <a:pt x="1074" y="1080"/>
                  </a:cubicBezTo>
                  <a:cubicBezTo>
                    <a:pt x="1056" y="1081"/>
                    <a:pt x="1050" y="1063"/>
                    <a:pt x="1044" y="1046"/>
                  </a:cubicBezTo>
                  <a:cubicBezTo>
                    <a:pt x="1032" y="1062"/>
                    <a:pt x="1035" y="1085"/>
                    <a:pt x="1007" y="1086"/>
                  </a:cubicBezTo>
                  <a:cubicBezTo>
                    <a:pt x="997" y="1078"/>
                    <a:pt x="985" y="1079"/>
                    <a:pt x="981" y="1066"/>
                  </a:cubicBezTo>
                  <a:cubicBezTo>
                    <a:pt x="976" y="1069"/>
                    <a:pt x="974" y="1066"/>
                    <a:pt x="969" y="1065"/>
                  </a:cubicBezTo>
                  <a:cubicBezTo>
                    <a:pt x="961" y="1048"/>
                    <a:pt x="953" y="1015"/>
                    <a:pt x="962" y="996"/>
                  </a:cubicBezTo>
                  <a:cubicBezTo>
                    <a:pt x="954" y="997"/>
                    <a:pt x="952" y="992"/>
                    <a:pt x="947" y="991"/>
                  </a:cubicBezTo>
                  <a:cubicBezTo>
                    <a:pt x="934" y="1002"/>
                    <a:pt x="944" y="1011"/>
                    <a:pt x="954" y="1017"/>
                  </a:cubicBezTo>
                  <a:cubicBezTo>
                    <a:pt x="945" y="1032"/>
                    <a:pt x="941" y="1039"/>
                    <a:pt x="942" y="1061"/>
                  </a:cubicBezTo>
                  <a:cubicBezTo>
                    <a:pt x="930" y="1072"/>
                    <a:pt x="917" y="1064"/>
                    <a:pt x="903" y="1063"/>
                  </a:cubicBezTo>
                  <a:cubicBezTo>
                    <a:pt x="888" y="1063"/>
                    <a:pt x="872" y="1069"/>
                    <a:pt x="856" y="1067"/>
                  </a:cubicBezTo>
                  <a:cubicBezTo>
                    <a:pt x="842" y="1066"/>
                    <a:pt x="824" y="1068"/>
                    <a:pt x="809" y="1067"/>
                  </a:cubicBezTo>
                  <a:cubicBezTo>
                    <a:pt x="800" y="1067"/>
                    <a:pt x="791" y="1064"/>
                    <a:pt x="782" y="1063"/>
                  </a:cubicBezTo>
                  <a:cubicBezTo>
                    <a:pt x="756" y="1062"/>
                    <a:pt x="729" y="1063"/>
                    <a:pt x="703" y="1062"/>
                  </a:cubicBezTo>
                  <a:cubicBezTo>
                    <a:pt x="637" y="1060"/>
                    <a:pt x="565" y="1062"/>
                    <a:pt x="497" y="1065"/>
                  </a:cubicBezTo>
                  <a:cubicBezTo>
                    <a:pt x="481" y="1065"/>
                    <a:pt x="468" y="1071"/>
                    <a:pt x="458" y="1072"/>
                  </a:cubicBezTo>
                  <a:cubicBezTo>
                    <a:pt x="454" y="1073"/>
                    <a:pt x="449" y="1070"/>
                    <a:pt x="445" y="1070"/>
                  </a:cubicBezTo>
                  <a:cubicBezTo>
                    <a:pt x="432" y="1070"/>
                    <a:pt x="419" y="1075"/>
                    <a:pt x="406" y="1073"/>
                  </a:cubicBezTo>
                  <a:cubicBezTo>
                    <a:pt x="395" y="1063"/>
                    <a:pt x="409" y="1042"/>
                    <a:pt x="423" y="1041"/>
                  </a:cubicBezTo>
                  <a:cubicBezTo>
                    <a:pt x="416" y="1033"/>
                    <a:pt x="423" y="1021"/>
                    <a:pt x="431" y="1017"/>
                  </a:cubicBezTo>
                  <a:cubicBezTo>
                    <a:pt x="428" y="1014"/>
                    <a:pt x="426" y="1009"/>
                    <a:pt x="420" y="1009"/>
                  </a:cubicBezTo>
                  <a:cubicBezTo>
                    <a:pt x="383" y="1047"/>
                    <a:pt x="295" y="1052"/>
                    <a:pt x="254" y="1014"/>
                  </a:cubicBezTo>
                  <a:cubicBezTo>
                    <a:pt x="249" y="1024"/>
                    <a:pt x="228" y="1011"/>
                    <a:pt x="223" y="1012"/>
                  </a:cubicBezTo>
                  <a:cubicBezTo>
                    <a:pt x="208" y="1016"/>
                    <a:pt x="182" y="1012"/>
                    <a:pt x="156" y="1014"/>
                  </a:cubicBezTo>
                  <a:cubicBezTo>
                    <a:pt x="147" y="1014"/>
                    <a:pt x="138" y="1013"/>
                    <a:pt x="129" y="1014"/>
                  </a:cubicBezTo>
                  <a:cubicBezTo>
                    <a:pt x="112" y="1015"/>
                    <a:pt x="95" y="1018"/>
                    <a:pt x="81" y="1017"/>
                  </a:cubicBezTo>
                  <a:cubicBezTo>
                    <a:pt x="64" y="1017"/>
                    <a:pt x="63" y="1016"/>
                    <a:pt x="47" y="1022"/>
                  </a:cubicBezTo>
                  <a:cubicBezTo>
                    <a:pt x="28" y="1030"/>
                    <a:pt x="17" y="1038"/>
                    <a:pt x="12" y="1058"/>
                  </a:cubicBezTo>
                  <a:cubicBezTo>
                    <a:pt x="11" y="1064"/>
                    <a:pt x="11" y="1072"/>
                    <a:pt x="12" y="1077"/>
                  </a:cubicBezTo>
                  <a:cubicBezTo>
                    <a:pt x="35" y="1089"/>
                    <a:pt x="60" y="1083"/>
                    <a:pt x="87" y="1085"/>
                  </a:cubicBezTo>
                  <a:cubicBezTo>
                    <a:pt x="106" y="1086"/>
                    <a:pt x="125" y="1089"/>
                    <a:pt x="146" y="1090"/>
                  </a:cubicBezTo>
                  <a:cubicBezTo>
                    <a:pt x="182" y="1091"/>
                    <a:pt x="220" y="1097"/>
                    <a:pt x="255" y="1095"/>
                  </a:cubicBezTo>
                  <a:cubicBezTo>
                    <a:pt x="304" y="1091"/>
                    <a:pt x="356" y="1091"/>
                    <a:pt x="405" y="1098"/>
                  </a:cubicBezTo>
                  <a:cubicBezTo>
                    <a:pt x="499" y="1112"/>
                    <a:pt x="608" y="1101"/>
                    <a:pt x="703" y="1100"/>
                  </a:cubicBezTo>
                  <a:cubicBezTo>
                    <a:pt x="730" y="1099"/>
                    <a:pt x="757" y="1105"/>
                    <a:pt x="781" y="1105"/>
                  </a:cubicBezTo>
                  <a:cubicBezTo>
                    <a:pt x="841" y="1105"/>
                    <a:pt x="901" y="1100"/>
                    <a:pt x="966" y="1100"/>
                  </a:cubicBezTo>
                  <a:cubicBezTo>
                    <a:pt x="1031" y="1099"/>
                    <a:pt x="1096" y="1089"/>
                    <a:pt x="1160" y="1088"/>
                  </a:cubicBezTo>
                  <a:cubicBezTo>
                    <a:pt x="1171" y="1088"/>
                    <a:pt x="1183" y="1091"/>
                    <a:pt x="1194" y="1091"/>
                  </a:cubicBezTo>
                  <a:cubicBezTo>
                    <a:pt x="1222" y="1091"/>
                    <a:pt x="1249" y="1086"/>
                    <a:pt x="1277" y="1083"/>
                  </a:cubicBezTo>
                  <a:cubicBezTo>
                    <a:pt x="1313" y="1080"/>
                    <a:pt x="1351" y="1082"/>
                    <a:pt x="1388" y="1082"/>
                  </a:cubicBezTo>
                  <a:cubicBezTo>
                    <a:pt x="1409" y="1082"/>
                    <a:pt x="1431" y="1077"/>
                    <a:pt x="1450" y="1078"/>
                  </a:cubicBezTo>
                  <a:cubicBezTo>
                    <a:pt x="1477" y="1080"/>
                    <a:pt x="1503" y="1086"/>
                    <a:pt x="1529" y="1077"/>
                  </a:cubicBezTo>
                  <a:cubicBezTo>
                    <a:pt x="1531" y="1073"/>
                    <a:pt x="1536" y="1071"/>
                    <a:pt x="1539" y="1067"/>
                  </a:cubicBezTo>
                  <a:cubicBezTo>
                    <a:pt x="1545" y="1050"/>
                    <a:pt x="1548" y="1025"/>
                    <a:pt x="1534" y="1007"/>
                  </a:cubicBezTo>
                  <a:cubicBezTo>
                    <a:pt x="1529" y="1008"/>
                    <a:pt x="1525" y="997"/>
                    <a:pt x="1523" y="1002"/>
                  </a:cubicBezTo>
                  <a:cubicBezTo>
                    <a:pt x="1525" y="1016"/>
                    <a:pt x="1521" y="1027"/>
                    <a:pt x="1525" y="1037"/>
                  </a:cubicBezTo>
                  <a:cubicBezTo>
                    <a:pt x="1515" y="1053"/>
                    <a:pt x="1493" y="1064"/>
                    <a:pt x="1474" y="1067"/>
                  </a:cubicBezTo>
                  <a:cubicBezTo>
                    <a:pt x="1462" y="1069"/>
                    <a:pt x="1451" y="1055"/>
                    <a:pt x="1437" y="1051"/>
                  </a:cubicBezTo>
                  <a:cubicBezTo>
                    <a:pt x="1434" y="1045"/>
                    <a:pt x="1427" y="1044"/>
                    <a:pt x="1426" y="1037"/>
                  </a:cubicBezTo>
                  <a:cubicBezTo>
                    <a:pt x="1423" y="1021"/>
                    <a:pt x="1423" y="1013"/>
                    <a:pt x="1422" y="997"/>
                  </a:cubicBezTo>
                  <a:cubicBezTo>
                    <a:pt x="1407" y="995"/>
                    <a:pt x="1400" y="1005"/>
                    <a:pt x="1389" y="1014"/>
                  </a:cubicBezTo>
                  <a:cubicBezTo>
                    <a:pt x="1378" y="1023"/>
                    <a:pt x="1370" y="1032"/>
                    <a:pt x="1366" y="1042"/>
                  </a:cubicBezTo>
                  <a:cubicBezTo>
                    <a:pt x="1357" y="1045"/>
                    <a:pt x="1348" y="1058"/>
                    <a:pt x="1337" y="1050"/>
                  </a:cubicBezTo>
                  <a:cubicBezTo>
                    <a:pt x="1312" y="1073"/>
                    <a:pt x="1271" y="1051"/>
                    <a:pt x="1270" y="1024"/>
                  </a:cubicBezTo>
                  <a:cubicBezTo>
                    <a:pt x="1255" y="1038"/>
                    <a:pt x="1239" y="1041"/>
                    <a:pt x="1212" y="1039"/>
                  </a:cubicBezTo>
                  <a:cubicBezTo>
                    <a:pt x="1204" y="1029"/>
                    <a:pt x="1191" y="1025"/>
                    <a:pt x="1188" y="1011"/>
                  </a:cubicBezTo>
                  <a:cubicBezTo>
                    <a:pt x="1194" y="1008"/>
                    <a:pt x="1193" y="1001"/>
                    <a:pt x="1197" y="995"/>
                  </a:cubicBezTo>
                  <a:cubicBezTo>
                    <a:pt x="1171" y="996"/>
                    <a:pt x="1148" y="994"/>
                    <a:pt x="1121" y="995"/>
                  </a:cubicBezTo>
                  <a:cubicBezTo>
                    <a:pt x="1125" y="1013"/>
                    <a:pt x="1094" y="1028"/>
                    <a:pt x="1092" y="1045"/>
                  </a:cubicBezTo>
                  <a:close/>
                  <a:moveTo>
                    <a:pt x="1212" y="996"/>
                  </a:moveTo>
                  <a:cubicBezTo>
                    <a:pt x="1215" y="996"/>
                    <a:pt x="1213" y="1001"/>
                    <a:pt x="1214" y="1004"/>
                  </a:cubicBezTo>
                  <a:cubicBezTo>
                    <a:pt x="1212" y="1003"/>
                    <a:pt x="1211" y="1001"/>
                    <a:pt x="1210" y="1004"/>
                  </a:cubicBezTo>
                  <a:cubicBezTo>
                    <a:pt x="1212" y="1005"/>
                    <a:pt x="1215" y="1011"/>
                    <a:pt x="1210" y="1007"/>
                  </a:cubicBezTo>
                  <a:cubicBezTo>
                    <a:pt x="1211" y="1015"/>
                    <a:pt x="1213" y="1022"/>
                    <a:pt x="1222" y="1025"/>
                  </a:cubicBezTo>
                  <a:cubicBezTo>
                    <a:pt x="1238" y="1029"/>
                    <a:pt x="1256" y="1015"/>
                    <a:pt x="1259" y="1005"/>
                  </a:cubicBezTo>
                  <a:cubicBezTo>
                    <a:pt x="1241" y="1009"/>
                    <a:pt x="1229" y="986"/>
                    <a:pt x="1212" y="996"/>
                  </a:cubicBezTo>
                  <a:close/>
                  <a:moveTo>
                    <a:pt x="1282" y="1026"/>
                  </a:moveTo>
                  <a:cubicBezTo>
                    <a:pt x="1288" y="1042"/>
                    <a:pt x="1307" y="1052"/>
                    <a:pt x="1328" y="1045"/>
                  </a:cubicBezTo>
                  <a:cubicBezTo>
                    <a:pt x="1338" y="1034"/>
                    <a:pt x="1344" y="1019"/>
                    <a:pt x="1348" y="1002"/>
                  </a:cubicBezTo>
                  <a:cubicBezTo>
                    <a:pt x="1329" y="1004"/>
                    <a:pt x="1319" y="1002"/>
                    <a:pt x="1301" y="996"/>
                  </a:cubicBezTo>
                  <a:cubicBezTo>
                    <a:pt x="1296" y="999"/>
                    <a:pt x="1291" y="997"/>
                    <a:pt x="1288" y="994"/>
                  </a:cubicBezTo>
                  <a:cubicBezTo>
                    <a:pt x="1284" y="1005"/>
                    <a:pt x="1284" y="1014"/>
                    <a:pt x="1282" y="1026"/>
                  </a:cubicBezTo>
                  <a:close/>
                  <a:moveTo>
                    <a:pt x="1359" y="996"/>
                  </a:moveTo>
                  <a:cubicBezTo>
                    <a:pt x="1364" y="1007"/>
                    <a:pt x="1350" y="1018"/>
                    <a:pt x="1357" y="1029"/>
                  </a:cubicBezTo>
                  <a:cubicBezTo>
                    <a:pt x="1369" y="1019"/>
                    <a:pt x="1382" y="1009"/>
                    <a:pt x="1393" y="999"/>
                  </a:cubicBezTo>
                  <a:cubicBezTo>
                    <a:pt x="1384" y="994"/>
                    <a:pt x="1370" y="996"/>
                    <a:pt x="1359" y="996"/>
                  </a:cubicBezTo>
                  <a:close/>
                  <a:moveTo>
                    <a:pt x="639" y="1022"/>
                  </a:moveTo>
                  <a:cubicBezTo>
                    <a:pt x="654" y="1023"/>
                    <a:pt x="667" y="1018"/>
                    <a:pt x="676" y="1017"/>
                  </a:cubicBezTo>
                  <a:cubicBezTo>
                    <a:pt x="679" y="1018"/>
                    <a:pt x="680" y="1016"/>
                    <a:pt x="676" y="1016"/>
                  </a:cubicBezTo>
                  <a:cubicBezTo>
                    <a:pt x="662" y="1007"/>
                    <a:pt x="634" y="1001"/>
                    <a:pt x="613" y="1000"/>
                  </a:cubicBezTo>
                  <a:cubicBezTo>
                    <a:pt x="576" y="997"/>
                    <a:pt x="546" y="998"/>
                    <a:pt x="517" y="999"/>
                  </a:cubicBezTo>
                  <a:cubicBezTo>
                    <a:pt x="491" y="999"/>
                    <a:pt x="458" y="995"/>
                    <a:pt x="435" y="1005"/>
                  </a:cubicBezTo>
                  <a:cubicBezTo>
                    <a:pt x="439" y="1010"/>
                    <a:pt x="440" y="1019"/>
                    <a:pt x="447" y="1021"/>
                  </a:cubicBezTo>
                  <a:cubicBezTo>
                    <a:pt x="456" y="1024"/>
                    <a:pt x="484" y="1011"/>
                    <a:pt x="483" y="1031"/>
                  </a:cubicBezTo>
                  <a:cubicBezTo>
                    <a:pt x="470" y="1033"/>
                    <a:pt x="432" y="1021"/>
                    <a:pt x="432" y="1041"/>
                  </a:cubicBezTo>
                  <a:cubicBezTo>
                    <a:pt x="477" y="1037"/>
                    <a:pt x="529" y="1031"/>
                    <a:pt x="577" y="1031"/>
                  </a:cubicBezTo>
                  <a:cubicBezTo>
                    <a:pt x="602" y="1031"/>
                    <a:pt x="632" y="1041"/>
                    <a:pt x="650" y="1031"/>
                  </a:cubicBezTo>
                  <a:cubicBezTo>
                    <a:pt x="642" y="1030"/>
                    <a:pt x="633" y="1031"/>
                    <a:pt x="625" y="1030"/>
                  </a:cubicBezTo>
                  <a:cubicBezTo>
                    <a:pt x="616" y="1028"/>
                    <a:pt x="604" y="1025"/>
                    <a:pt x="599" y="1019"/>
                  </a:cubicBezTo>
                  <a:cubicBezTo>
                    <a:pt x="612" y="1020"/>
                    <a:pt x="625" y="1022"/>
                    <a:pt x="639" y="1022"/>
                  </a:cubicBezTo>
                  <a:close/>
                  <a:moveTo>
                    <a:pt x="1434" y="1009"/>
                  </a:moveTo>
                  <a:cubicBezTo>
                    <a:pt x="1433" y="1016"/>
                    <a:pt x="1440" y="1025"/>
                    <a:pt x="1438" y="1030"/>
                  </a:cubicBezTo>
                  <a:cubicBezTo>
                    <a:pt x="1445" y="1056"/>
                    <a:pt x="1474" y="1059"/>
                    <a:pt x="1493" y="1048"/>
                  </a:cubicBezTo>
                  <a:cubicBezTo>
                    <a:pt x="1496" y="1047"/>
                    <a:pt x="1504" y="1045"/>
                    <a:pt x="1507" y="1041"/>
                  </a:cubicBezTo>
                  <a:cubicBezTo>
                    <a:pt x="1512" y="1030"/>
                    <a:pt x="1513" y="1017"/>
                    <a:pt x="1512" y="1007"/>
                  </a:cubicBezTo>
                  <a:cubicBezTo>
                    <a:pt x="1492" y="1017"/>
                    <a:pt x="1455" y="1021"/>
                    <a:pt x="1434" y="1009"/>
                  </a:cubicBezTo>
                  <a:close/>
                  <a:moveTo>
                    <a:pt x="676" y="1030"/>
                  </a:moveTo>
                  <a:cubicBezTo>
                    <a:pt x="669" y="1032"/>
                    <a:pt x="666" y="1041"/>
                    <a:pt x="659" y="1044"/>
                  </a:cubicBezTo>
                  <a:cubicBezTo>
                    <a:pt x="630" y="1050"/>
                    <a:pt x="590" y="1041"/>
                    <a:pt x="552" y="1041"/>
                  </a:cubicBezTo>
                  <a:cubicBezTo>
                    <a:pt x="534" y="1041"/>
                    <a:pt x="512" y="1045"/>
                    <a:pt x="492" y="1046"/>
                  </a:cubicBezTo>
                  <a:cubicBezTo>
                    <a:pt x="482" y="1047"/>
                    <a:pt x="472" y="1046"/>
                    <a:pt x="462" y="1046"/>
                  </a:cubicBezTo>
                  <a:cubicBezTo>
                    <a:pt x="455" y="1046"/>
                    <a:pt x="448" y="1049"/>
                    <a:pt x="441" y="1050"/>
                  </a:cubicBezTo>
                  <a:cubicBezTo>
                    <a:pt x="433" y="1050"/>
                    <a:pt x="419" y="1046"/>
                    <a:pt x="417" y="1057"/>
                  </a:cubicBezTo>
                  <a:cubicBezTo>
                    <a:pt x="498" y="1059"/>
                    <a:pt x="594" y="1045"/>
                    <a:pt x="680" y="1053"/>
                  </a:cubicBezTo>
                  <a:cubicBezTo>
                    <a:pt x="678" y="1048"/>
                    <a:pt x="668" y="1045"/>
                    <a:pt x="672" y="1037"/>
                  </a:cubicBezTo>
                  <a:cubicBezTo>
                    <a:pt x="684" y="1038"/>
                    <a:pt x="686" y="1049"/>
                    <a:pt x="701" y="1047"/>
                  </a:cubicBezTo>
                  <a:cubicBezTo>
                    <a:pt x="704" y="1043"/>
                    <a:pt x="710" y="1042"/>
                    <a:pt x="709" y="1035"/>
                  </a:cubicBezTo>
                  <a:cubicBezTo>
                    <a:pt x="699" y="1033"/>
                    <a:pt x="688" y="1026"/>
                    <a:pt x="676" y="1030"/>
                  </a:cubicBezTo>
                  <a:close/>
                  <a:moveTo>
                    <a:pt x="900" y="1051"/>
                  </a:moveTo>
                  <a:cubicBezTo>
                    <a:pt x="880" y="1050"/>
                    <a:pt x="860" y="1041"/>
                    <a:pt x="841" y="1039"/>
                  </a:cubicBezTo>
                  <a:cubicBezTo>
                    <a:pt x="796" y="1033"/>
                    <a:pt x="758" y="1035"/>
                    <a:pt x="725" y="1039"/>
                  </a:cubicBezTo>
                  <a:cubicBezTo>
                    <a:pt x="721" y="1042"/>
                    <a:pt x="714" y="1050"/>
                    <a:pt x="715" y="1055"/>
                  </a:cubicBezTo>
                  <a:cubicBezTo>
                    <a:pt x="781" y="1048"/>
                    <a:pt x="836" y="1062"/>
                    <a:pt x="906" y="1052"/>
                  </a:cubicBezTo>
                  <a:cubicBezTo>
                    <a:pt x="913" y="1056"/>
                    <a:pt x="923" y="1059"/>
                    <a:pt x="930" y="1053"/>
                  </a:cubicBezTo>
                  <a:cubicBezTo>
                    <a:pt x="921" y="1046"/>
                    <a:pt x="911" y="1052"/>
                    <a:pt x="900" y="10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78"/>
            <p:cNvSpPr/>
            <p:nvPr/>
          </p:nvSpPr>
          <p:spPr bwMode="auto">
            <a:xfrm>
              <a:off x="6335713" y="1027113"/>
              <a:ext cx="46038" cy="100013"/>
            </a:xfrm>
            <a:custGeom>
              <a:avLst/>
              <a:gdLst>
                <a:gd name="T0" fmla="*/ 0 w 60"/>
                <a:gd name="T1" fmla="*/ 119 h 128"/>
                <a:gd name="T2" fmla="*/ 29 w 60"/>
                <a:gd name="T3" fmla="*/ 13 h 128"/>
                <a:gd name="T4" fmla="*/ 55 w 60"/>
                <a:gd name="T5" fmla="*/ 8 h 128"/>
                <a:gd name="T6" fmla="*/ 46 w 60"/>
                <a:gd name="T7" fmla="*/ 36 h 128"/>
                <a:gd name="T8" fmla="*/ 41 w 60"/>
                <a:gd name="T9" fmla="*/ 63 h 128"/>
                <a:gd name="T10" fmla="*/ 28 w 60"/>
                <a:gd name="T11" fmla="*/ 98 h 128"/>
                <a:gd name="T12" fmla="*/ 29 w 60"/>
                <a:gd name="T13" fmla="*/ 113 h 128"/>
                <a:gd name="T14" fmla="*/ 25 w 60"/>
                <a:gd name="T15" fmla="*/ 115 h 128"/>
                <a:gd name="T16" fmla="*/ 26 w 60"/>
                <a:gd name="T17" fmla="*/ 119 h 128"/>
                <a:gd name="T18" fmla="*/ 0 w 60"/>
                <a:gd name="T19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128">
                  <a:moveTo>
                    <a:pt x="0" y="119"/>
                  </a:moveTo>
                  <a:cubicBezTo>
                    <a:pt x="9" y="83"/>
                    <a:pt x="24" y="50"/>
                    <a:pt x="29" y="13"/>
                  </a:cubicBezTo>
                  <a:cubicBezTo>
                    <a:pt x="32" y="3"/>
                    <a:pt x="47" y="0"/>
                    <a:pt x="55" y="8"/>
                  </a:cubicBezTo>
                  <a:cubicBezTo>
                    <a:pt x="60" y="19"/>
                    <a:pt x="51" y="21"/>
                    <a:pt x="46" y="36"/>
                  </a:cubicBezTo>
                  <a:cubicBezTo>
                    <a:pt x="44" y="44"/>
                    <a:pt x="44" y="54"/>
                    <a:pt x="41" y="63"/>
                  </a:cubicBezTo>
                  <a:cubicBezTo>
                    <a:pt x="38" y="75"/>
                    <a:pt x="29" y="87"/>
                    <a:pt x="28" y="98"/>
                  </a:cubicBezTo>
                  <a:cubicBezTo>
                    <a:pt x="27" y="103"/>
                    <a:pt x="30" y="109"/>
                    <a:pt x="29" y="113"/>
                  </a:cubicBezTo>
                  <a:cubicBezTo>
                    <a:pt x="29" y="115"/>
                    <a:pt x="26" y="114"/>
                    <a:pt x="25" y="115"/>
                  </a:cubicBezTo>
                  <a:cubicBezTo>
                    <a:pt x="25" y="116"/>
                    <a:pt x="27" y="118"/>
                    <a:pt x="26" y="119"/>
                  </a:cubicBezTo>
                  <a:cubicBezTo>
                    <a:pt x="22" y="126"/>
                    <a:pt x="8" y="128"/>
                    <a:pt x="0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文本框 59"/>
          <p:cNvSpPr txBox="1"/>
          <p:nvPr/>
        </p:nvSpPr>
        <p:spPr>
          <a:xfrm>
            <a:off x="2207216" y="4361973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76" name="文本框 60"/>
          <p:cNvSpPr txBox="1"/>
          <p:nvPr/>
        </p:nvSpPr>
        <p:spPr>
          <a:xfrm>
            <a:off x="1934194" y="5051376"/>
            <a:ext cx="2818647" cy="11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</a:t>
            </a:r>
            <a:r>
              <a:rPr lang="zh-CN" altLang="en-US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77" name="文本框 61"/>
          <p:cNvSpPr txBox="1"/>
          <p:nvPr/>
        </p:nvSpPr>
        <p:spPr>
          <a:xfrm>
            <a:off x="7146414" y="4361973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78" name="文本框 62"/>
          <p:cNvSpPr txBox="1"/>
          <p:nvPr/>
        </p:nvSpPr>
        <p:spPr>
          <a:xfrm>
            <a:off x="6873392" y="5051376"/>
            <a:ext cx="2818647" cy="113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2024401" y="1735652"/>
            <a:ext cx="1887220" cy="2733957"/>
            <a:chOff x="2024401" y="1735652"/>
            <a:chExt cx="1887220" cy="2733957"/>
          </a:xfrm>
        </p:grpSpPr>
        <p:sp>
          <p:nvSpPr>
            <p:cNvPr id="8" name="MH_Other_2"/>
            <p:cNvSpPr/>
            <p:nvPr>
              <p:custDataLst>
                <p:tags r:id="rId5"/>
              </p:custDataLst>
            </p:nvPr>
          </p:nvSpPr>
          <p:spPr>
            <a:xfrm>
              <a:off x="2899124" y="1735652"/>
              <a:ext cx="383902" cy="855707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MH_Other_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024401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161280" y="1735652"/>
            <a:ext cx="1887220" cy="2733957"/>
            <a:chOff x="5161280" y="1735652"/>
            <a:chExt cx="1887220" cy="2733957"/>
          </a:xfrm>
        </p:grpSpPr>
        <p:sp>
          <p:nvSpPr>
            <p:cNvPr id="11" name="MH_Other_2"/>
            <p:cNvSpPr/>
            <p:nvPr>
              <p:custDataLst>
                <p:tags r:id="rId3"/>
              </p:custDataLst>
            </p:nvPr>
          </p:nvSpPr>
          <p:spPr>
            <a:xfrm>
              <a:off x="6036003" y="1735652"/>
              <a:ext cx="383902" cy="855707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MH_Other_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161280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301835" y="1735652"/>
            <a:ext cx="1887220" cy="2733957"/>
            <a:chOff x="8301835" y="1735652"/>
            <a:chExt cx="1887220" cy="2733957"/>
          </a:xfrm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9176558" y="1735652"/>
              <a:ext cx="383902" cy="855707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MH_Other_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301835" y="2580595"/>
              <a:ext cx="1887220" cy="1889014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1454035" y="4761987"/>
            <a:ext cx="291633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用户可以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在仪</a:t>
            </a: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或者计算机上进行演示也可以将演示文稿打印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出来</a:t>
            </a:r>
            <a:endParaRPr lang="zh-CN" altLang="en-US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46723" y="4761987"/>
            <a:ext cx="291633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用户可以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在仪</a:t>
            </a: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或者计算机上进行演示也可以将演示文稿打印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出来</a:t>
            </a:r>
            <a:endParaRPr lang="zh-CN" altLang="en-US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841178" y="4761987"/>
            <a:ext cx="291633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用户可以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在仪</a:t>
            </a:r>
            <a:r>
              <a: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或者计算机上进行演示也可以将演示文稿打印</a:t>
            </a:r>
            <a:r>
              <a:rPr lang="zh-CN" altLang="en-US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出来</a:t>
            </a:r>
            <a:endParaRPr lang="zh-CN" altLang="en-US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19" name="图片占位符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11300"/>
          <a:stretch>
            <a:fillRect/>
          </a:stretch>
        </p:blipFill>
        <p:spPr>
          <a:xfrm>
            <a:off x="2316501" y="2883737"/>
            <a:ext cx="1303020" cy="13042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图片占位符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453380" y="2883737"/>
            <a:ext cx="1303020" cy="13042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图片占位符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1" r="16741"/>
          <a:stretch>
            <a:fillRect/>
          </a:stretch>
        </p:blipFill>
        <p:spPr>
          <a:xfrm>
            <a:off x="8593935" y="2883737"/>
            <a:ext cx="1303020" cy="13042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Freeform 140"/>
          <p:cNvSpPr>
            <a:spLocks noEditPoints="1"/>
          </p:cNvSpPr>
          <p:nvPr/>
        </p:nvSpPr>
        <p:spPr bwMode="auto">
          <a:xfrm rot="19981304">
            <a:off x="1786075" y="2491070"/>
            <a:ext cx="2645410" cy="111408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8" name="Freeform 140"/>
          <p:cNvSpPr>
            <a:spLocks noEditPoints="1"/>
          </p:cNvSpPr>
          <p:nvPr/>
        </p:nvSpPr>
        <p:spPr bwMode="auto">
          <a:xfrm rot="19981304">
            <a:off x="4773294" y="2491069"/>
            <a:ext cx="2645410" cy="111408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Freeform 140"/>
          <p:cNvSpPr>
            <a:spLocks noEditPoints="1"/>
          </p:cNvSpPr>
          <p:nvPr/>
        </p:nvSpPr>
        <p:spPr bwMode="auto">
          <a:xfrm rot="19981304">
            <a:off x="7760513" y="2491069"/>
            <a:ext cx="2645410" cy="111408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grpSp>
        <p:nvGrpSpPr>
          <p:cNvPr id="10" name="组合 9"/>
          <p:cNvGrpSpPr/>
          <p:nvPr/>
        </p:nvGrpSpPr>
        <p:grpSpPr>
          <a:xfrm>
            <a:off x="1525896" y="4247680"/>
            <a:ext cx="2962642" cy="1225333"/>
            <a:chOff x="1279158" y="2671843"/>
            <a:chExt cx="2962642" cy="1225333"/>
          </a:xfrm>
        </p:grpSpPr>
        <p:sp>
          <p:nvSpPr>
            <p:cNvPr id="11" name="矩形 10"/>
            <p:cNvSpPr/>
            <p:nvPr/>
          </p:nvSpPr>
          <p:spPr>
            <a:xfrm>
              <a:off x="1279158" y="3140046"/>
              <a:ext cx="2962642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279158" y="2671843"/>
              <a:ext cx="2241974" cy="516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626512" y="4247680"/>
            <a:ext cx="2962642" cy="1225333"/>
            <a:chOff x="1279158" y="2671843"/>
            <a:chExt cx="2962642" cy="1225333"/>
          </a:xfrm>
        </p:grpSpPr>
        <p:sp>
          <p:nvSpPr>
            <p:cNvPr id="14" name="矩形 13"/>
            <p:cNvSpPr/>
            <p:nvPr/>
          </p:nvSpPr>
          <p:spPr>
            <a:xfrm>
              <a:off x="1279158" y="3140046"/>
              <a:ext cx="2962642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279158" y="2671843"/>
              <a:ext cx="2241974" cy="516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727127" y="4247680"/>
            <a:ext cx="2962642" cy="1225333"/>
            <a:chOff x="1279158" y="2671843"/>
            <a:chExt cx="2962642" cy="1225333"/>
          </a:xfrm>
        </p:grpSpPr>
        <p:sp>
          <p:nvSpPr>
            <p:cNvPr id="17" name="矩形 16"/>
            <p:cNvSpPr/>
            <p:nvPr/>
          </p:nvSpPr>
          <p:spPr>
            <a:xfrm>
              <a:off x="1279158" y="3140046"/>
              <a:ext cx="2962642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79158" y="2671843"/>
              <a:ext cx="2241974" cy="516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Freeform 34"/>
          <p:cNvSpPr>
            <a:spLocks noEditPoints="1"/>
          </p:cNvSpPr>
          <p:nvPr/>
        </p:nvSpPr>
        <p:spPr bwMode="auto">
          <a:xfrm>
            <a:off x="1548954" y="1298033"/>
            <a:ext cx="2552666" cy="3259958"/>
          </a:xfrm>
          <a:custGeom>
            <a:avLst/>
            <a:gdLst>
              <a:gd name="T0" fmla="*/ 19 w 168"/>
              <a:gd name="T1" fmla="*/ 1 h 214"/>
              <a:gd name="T2" fmla="*/ 7 w 168"/>
              <a:gd name="T3" fmla="*/ 21 h 214"/>
              <a:gd name="T4" fmla="*/ 7 w 168"/>
              <a:gd name="T5" fmla="*/ 34 h 214"/>
              <a:gd name="T6" fmla="*/ 7 w 168"/>
              <a:gd name="T7" fmla="*/ 49 h 214"/>
              <a:gd name="T8" fmla="*/ 7 w 168"/>
              <a:gd name="T9" fmla="*/ 59 h 214"/>
              <a:gd name="T10" fmla="*/ 3 w 168"/>
              <a:gd name="T11" fmla="*/ 70 h 214"/>
              <a:gd name="T12" fmla="*/ 7 w 168"/>
              <a:gd name="T13" fmla="*/ 86 h 214"/>
              <a:gd name="T14" fmla="*/ 7 w 168"/>
              <a:gd name="T15" fmla="*/ 97 h 214"/>
              <a:gd name="T16" fmla="*/ 7 w 168"/>
              <a:gd name="T17" fmla="*/ 109 h 214"/>
              <a:gd name="T18" fmla="*/ 7 w 168"/>
              <a:gd name="T19" fmla="*/ 118 h 214"/>
              <a:gd name="T20" fmla="*/ 3 w 168"/>
              <a:gd name="T21" fmla="*/ 128 h 214"/>
              <a:gd name="T22" fmla="*/ 7 w 168"/>
              <a:gd name="T23" fmla="*/ 145 h 214"/>
              <a:gd name="T24" fmla="*/ 7 w 168"/>
              <a:gd name="T25" fmla="*/ 156 h 214"/>
              <a:gd name="T26" fmla="*/ 7 w 168"/>
              <a:gd name="T27" fmla="*/ 171 h 214"/>
              <a:gd name="T28" fmla="*/ 4 w 168"/>
              <a:gd name="T29" fmla="*/ 184 h 214"/>
              <a:gd name="T30" fmla="*/ 7 w 168"/>
              <a:gd name="T31" fmla="*/ 201 h 214"/>
              <a:gd name="T32" fmla="*/ 123 w 168"/>
              <a:gd name="T33" fmla="*/ 214 h 214"/>
              <a:gd name="T34" fmla="*/ 167 w 168"/>
              <a:gd name="T35" fmla="*/ 58 h 214"/>
              <a:gd name="T36" fmla="*/ 6 w 168"/>
              <a:gd name="T37" fmla="*/ 16 h 214"/>
              <a:gd name="T38" fmla="*/ 6 w 168"/>
              <a:gd name="T39" fmla="*/ 16 h 214"/>
              <a:gd name="T40" fmla="*/ 6 w 168"/>
              <a:gd name="T41" fmla="*/ 26 h 214"/>
              <a:gd name="T42" fmla="*/ 7 w 168"/>
              <a:gd name="T43" fmla="*/ 41 h 214"/>
              <a:gd name="T44" fmla="*/ 6 w 168"/>
              <a:gd name="T45" fmla="*/ 53 h 214"/>
              <a:gd name="T46" fmla="*/ 7 w 168"/>
              <a:gd name="T47" fmla="*/ 62 h 214"/>
              <a:gd name="T48" fmla="*/ 7 w 168"/>
              <a:gd name="T49" fmla="*/ 71 h 214"/>
              <a:gd name="T50" fmla="*/ 5 w 168"/>
              <a:gd name="T51" fmla="*/ 82 h 214"/>
              <a:gd name="T52" fmla="*/ 6 w 168"/>
              <a:gd name="T53" fmla="*/ 83 h 214"/>
              <a:gd name="T54" fmla="*/ 7 w 168"/>
              <a:gd name="T55" fmla="*/ 92 h 214"/>
              <a:gd name="T56" fmla="*/ 6 w 168"/>
              <a:gd name="T57" fmla="*/ 103 h 214"/>
              <a:gd name="T58" fmla="*/ 6 w 168"/>
              <a:gd name="T59" fmla="*/ 103 h 214"/>
              <a:gd name="T60" fmla="*/ 6 w 168"/>
              <a:gd name="T61" fmla="*/ 112 h 214"/>
              <a:gd name="T62" fmla="*/ 6 w 168"/>
              <a:gd name="T63" fmla="*/ 121 h 214"/>
              <a:gd name="T64" fmla="*/ 6 w 168"/>
              <a:gd name="T65" fmla="*/ 130 h 214"/>
              <a:gd name="T66" fmla="*/ 6 w 168"/>
              <a:gd name="T67" fmla="*/ 140 h 214"/>
              <a:gd name="T68" fmla="*/ 6 w 168"/>
              <a:gd name="T69" fmla="*/ 152 h 214"/>
              <a:gd name="T70" fmla="*/ 7 w 168"/>
              <a:gd name="T71" fmla="*/ 151 h 214"/>
              <a:gd name="T72" fmla="*/ 7 w 168"/>
              <a:gd name="T73" fmla="*/ 161 h 214"/>
              <a:gd name="T74" fmla="*/ 5 w 168"/>
              <a:gd name="T75" fmla="*/ 174 h 214"/>
              <a:gd name="T76" fmla="*/ 7 w 168"/>
              <a:gd name="T77" fmla="*/ 176 h 214"/>
              <a:gd name="T78" fmla="*/ 7 w 168"/>
              <a:gd name="T79" fmla="*/ 185 h 214"/>
              <a:gd name="T80" fmla="*/ 7 w 168"/>
              <a:gd name="T81" fmla="*/ 195 h 214"/>
              <a:gd name="T82" fmla="*/ 7 w 168"/>
              <a:gd name="T83" fmla="*/ 195 h 214"/>
              <a:gd name="T84" fmla="*/ 10 w 168"/>
              <a:gd name="T85" fmla="*/ 202 h 214"/>
              <a:gd name="T86" fmla="*/ 13 w 168"/>
              <a:gd name="T87" fmla="*/ 194 h 214"/>
              <a:gd name="T88" fmla="*/ 14 w 168"/>
              <a:gd name="T89" fmla="*/ 183 h 214"/>
              <a:gd name="T90" fmla="*/ 13 w 168"/>
              <a:gd name="T91" fmla="*/ 172 h 214"/>
              <a:gd name="T92" fmla="*/ 14 w 168"/>
              <a:gd name="T93" fmla="*/ 160 h 214"/>
              <a:gd name="T94" fmla="*/ 15 w 168"/>
              <a:gd name="T95" fmla="*/ 151 h 214"/>
              <a:gd name="T96" fmla="*/ 14 w 168"/>
              <a:gd name="T97" fmla="*/ 139 h 214"/>
              <a:gd name="T98" fmla="*/ 13 w 168"/>
              <a:gd name="T99" fmla="*/ 129 h 214"/>
              <a:gd name="T100" fmla="*/ 13 w 168"/>
              <a:gd name="T101" fmla="*/ 120 h 214"/>
              <a:gd name="T102" fmla="*/ 13 w 168"/>
              <a:gd name="T103" fmla="*/ 110 h 214"/>
              <a:gd name="T104" fmla="*/ 13 w 168"/>
              <a:gd name="T105" fmla="*/ 100 h 214"/>
              <a:gd name="T106" fmla="*/ 12 w 168"/>
              <a:gd name="T107" fmla="*/ 90 h 214"/>
              <a:gd name="T108" fmla="*/ 13 w 168"/>
              <a:gd name="T109" fmla="*/ 81 h 214"/>
              <a:gd name="T110" fmla="*/ 13 w 168"/>
              <a:gd name="T111" fmla="*/ 69 h 214"/>
              <a:gd name="T112" fmla="*/ 13 w 168"/>
              <a:gd name="T113" fmla="*/ 60 h 214"/>
              <a:gd name="T114" fmla="*/ 13 w 168"/>
              <a:gd name="T115" fmla="*/ 50 h 214"/>
              <a:gd name="T116" fmla="*/ 14 w 168"/>
              <a:gd name="T117" fmla="*/ 36 h 214"/>
              <a:gd name="T118" fmla="*/ 14 w 168"/>
              <a:gd name="T119" fmla="*/ 23 h 214"/>
              <a:gd name="T120" fmla="*/ 13 w 168"/>
              <a:gd name="T121" fmla="*/ 14 h 214"/>
              <a:gd name="T122" fmla="*/ 24 w 168"/>
              <a:gd name="T123" fmla="*/ 4 h 214"/>
              <a:gd name="T124" fmla="*/ 164 w 168"/>
              <a:gd name="T125" fmla="*/ 3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" h="214">
                <a:moveTo>
                  <a:pt x="144" y="1"/>
                </a:moveTo>
                <a:cubicBezTo>
                  <a:pt x="131" y="1"/>
                  <a:pt x="118" y="1"/>
                  <a:pt x="105" y="1"/>
                </a:cubicBezTo>
                <a:cubicBezTo>
                  <a:pt x="78" y="1"/>
                  <a:pt x="51" y="1"/>
                  <a:pt x="24" y="1"/>
                </a:cubicBezTo>
                <a:cubicBezTo>
                  <a:pt x="22" y="1"/>
                  <a:pt x="20" y="1"/>
                  <a:pt x="19" y="1"/>
                </a:cubicBezTo>
                <a:cubicBezTo>
                  <a:pt x="13" y="1"/>
                  <a:pt x="8" y="6"/>
                  <a:pt x="8" y="11"/>
                </a:cubicBezTo>
                <a:cubicBezTo>
                  <a:pt x="6" y="11"/>
                  <a:pt x="5" y="12"/>
                  <a:pt x="4" y="13"/>
                </a:cubicBezTo>
                <a:cubicBezTo>
                  <a:pt x="3" y="14"/>
                  <a:pt x="3" y="16"/>
                  <a:pt x="3" y="17"/>
                </a:cubicBezTo>
                <a:cubicBezTo>
                  <a:pt x="4" y="19"/>
                  <a:pt x="6" y="20"/>
                  <a:pt x="7" y="21"/>
                </a:cubicBezTo>
                <a:cubicBezTo>
                  <a:pt x="7" y="21"/>
                  <a:pt x="7" y="22"/>
                  <a:pt x="7" y="22"/>
                </a:cubicBezTo>
                <a:cubicBezTo>
                  <a:pt x="6" y="23"/>
                  <a:pt x="5" y="23"/>
                  <a:pt x="3" y="24"/>
                </a:cubicBezTo>
                <a:cubicBezTo>
                  <a:pt x="2" y="25"/>
                  <a:pt x="2" y="28"/>
                  <a:pt x="3" y="30"/>
                </a:cubicBezTo>
                <a:cubicBezTo>
                  <a:pt x="4" y="32"/>
                  <a:pt x="5" y="33"/>
                  <a:pt x="7" y="34"/>
                </a:cubicBezTo>
                <a:cubicBezTo>
                  <a:pt x="7" y="34"/>
                  <a:pt x="7" y="34"/>
                  <a:pt x="7" y="35"/>
                </a:cubicBezTo>
                <a:cubicBezTo>
                  <a:pt x="5" y="35"/>
                  <a:pt x="4" y="36"/>
                  <a:pt x="3" y="38"/>
                </a:cubicBezTo>
                <a:cubicBezTo>
                  <a:pt x="0" y="41"/>
                  <a:pt x="4" y="44"/>
                  <a:pt x="7" y="44"/>
                </a:cubicBezTo>
                <a:cubicBezTo>
                  <a:pt x="7" y="46"/>
                  <a:pt x="7" y="47"/>
                  <a:pt x="7" y="49"/>
                </a:cubicBezTo>
                <a:cubicBezTo>
                  <a:pt x="6" y="49"/>
                  <a:pt x="4" y="50"/>
                  <a:pt x="3" y="51"/>
                </a:cubicBezTo>
                <a:cubicBezTo>
                  <a:pt x="2" y="52"/>
                  <a:pt x="2" y="54"/>
                  <a:pt x="3" y="56"/>
                </a:cubicBezTo>
                <a:cubicBezTo>
                  <a:pt x="3" y="57"/>
                  <a:pt x="6" y="58"/>
                  <a:pt x="7" y="58"/>
                </a:cubicBezTo>
                <a:cubicBezTo>
                  <a:pt x="7" y="59"/>
                  <a:pt x="7" y="59"/>
                  <a:pt x="7" y="59"/>
                </a:cubicBezTo>
                <a:cubicBezTo>
                  <a:pt x="6" y="59"/>
                  <a:pt x="6" y="59"/>
                  <a:pt x="5" y="60"/>
                </a:cubicBezTo>
                <a:cubicBezTo>
                  <a:pt x="2" y="62"/>
                  <a:pt x="4" y="66"/>
                  <a:pt x="7" y="67"/>
                </a:cubicBezTo>
                <a:cubicBezTo>
                  <a:pt x="7" y="67"/>
                  <a:pt x="7" y="68"/>
                  <a:pt x="7" y="68"/>
                </a:cubicBezTo>
                <a:cubicBezTo>
                  <a:pt x="6" y="68"/>
                  <a:pt x="4" y="69"/>
                  <a:pt x="3" y="70"/>
                </a:cubicBezTo>
                <a:cubicBezTo>
                  <a:pt x="1" y="73"/>
                  <a:pt x="4" y="77"/>
                  <a:pt x="7" y="77"/>
                </a:cubicBezTo>
                <a:cubicBezTo>
                  <a:pt x="7" y="78"/>
                  <a:pt x="7" y="78"/>
                  <a:pt x="7" y="78"/>
                </a:cubicBezTo>
                <a:cubicBezTo>
                  <a:pt x="5" y="78"/>
                  <a:pt x="4" y="78"/>
                  <a:pt x="2" y="80"/>
                </a:cubicBezTo>
                <a:cubicBezTo>
                  <a:pt x="0" y="83"/>
                  <a:pt x="5" y="86"/>
                  <a:pt x="7" y="86"/>
                </a:cubicBezTo>
                <a:cubicBezTo>
                  <a:pt x="7" y="87"/>
                  <a:pt x="7" y="88"/>
                  <a:pt x="7" y="89"/>
                </a:cubicBezTo>
                <a:cubicBezTo>
                  <a:pt x="7" y="89"/>
                  <a:pt x="6" y="89"/>
                  <a:pt x="6" y="89"/>
                </a:cubicBezTo>
                <a:cubicBezTo>
                  <a:pt x="4" y="89"/>
                  <a:pt x="3" y="90"/>
                  <a:pt x="2" y="92"/>
                </a:cubicBezTo>
                <a:cubicBezTo>
                  <a:pt x="2" y="95"/>
                  <a:pt x="5" y="96"/>
                  <a:pt x="7" y="97"/>
                </a:cubicBezTo>
                <a:cubicBezTo>
                  <a:pt x="7" y="97"/>
                  <a:pt x="7" y="98"/>
                  <a:pt x="7" y="99"/>
                </a:cubicBezTo>
                <a:cubicBezTo>
                  <a:pt x="6" y="99"/>
                  <a:pt x="4" y="99"/>
                  <a:pt x="3" y="101"/>
                </a:cubicBezTo>
                <a:cubicBezTo>
                  <a:pt x="1" y="104"/>
                  <a:pt x="5" y="106"/>
                  <a:pt x="7" y="106"/>
                </a:cubicBezTo>
                <a:cubicBezTo>
                  <a:pt x="7" y="107"/>
                  <a:pt x="7" y="108"/>
                  <a:pt x="7" y="109"/>
                </a:cubicBezTo>
                <a:cubicBezTo>
                  <a:pt x="7" y="109"/>
                  <a:pt x="7" y="109"/>
                  <a:pt x="6" y="109"/>
                </a:cubicBezTo>
                <a:cubicBezTo>
                  <a:pt x="5" y="109"/>
                  <a:pt x="3" y="110"/>
                  <a:pt x="3" y="112"/>
                </a:cubicBezTo>
                <a:cubicBezTo>
                  <a:pt x="2" y="114"/>
                  <a:pt x="5" y="116"/>
                  <a:pt x="7" y="117"/>
                </a:cubicBezTo>
                <a:cubicBezTo>
                  <a:pt x="7" y="117"/>
                  <a:pt x="7" y="117"/>
                  <a:pt x="7" y="118"/>
                </a:cubicBezTo>
                <a:cubicBezTo>
                  <a:pt x="6" y="117"/>
                  <a:pt x="5" y="118"/>
                  <a:pt x="3" y="119"/>
                </a:cubicBezTo>
                <a:cubicBezTo>
                  <a:pt x="1" y="122"/>
                  <a:pt x="5" y="125"/>
                  <a:pt x="7" y="126"/>
                </a:cubicBezTo>
                <a:cubicBezTo>
                  <a:pt x="7" y="126"/>
                  <a:pt x="7" y="127"/>
                  <a:pt x="7" y="127"/>
                </a:cubicBezTo>
                <a:cubicBezTo>
                  <a:pt x="6" y="127"/>
                  <a:pt x="4" y="127"/>
                  <a:pt x="3" y="128"/>
                </a:cubicBezTo>
                <a:cubicBezTo>
                  <a:pt x="0" y="131"/>
                  <a:pt x="5" y="135"/>
                  <a:pt x="7" y="136"/>
                </a:cubicBezTo>
                <a:cubicBezTo>
                  <a:pt x="7" y="136"/>
                  <a:pt x="7" y="137"/>
                  <a:pt x="7" y="137"/>
                </a:cubicBezTo>
                <a:cubicBezTo>
                  <a:pt x="6" y="137"/>
                  <a:pt x="4" y="138"/>
                  <a:pt x="3" y="139"/>
                </a:cubicBezTo>
                <a:cubicBezTo>
                  <a:pt x="0" y="142"/>
                  <a:pt x="4" y="145"/>
                  <a:pt x="7" y="145"/>
                </a:cubicBezTo>
                <a:cubicBezTo>
                  <a:pt x="7" y="146"/>
                  <a:pt x="7" y="147"/>
                  <a:pt x="7" y="148"/>
                </a:cubicBezTo>
                <a:cubicBezTo>
                  <a:pt x="6" y="148"/>
                  <a:pt x="6" y="148"/>
                  <a:pt x="5" y="149"/>
                </a:cubicBezTo>
                <a:cubicBezTo>
                  <a:pt x="3" y="150"/>
                  <a:pt x="3" y="151"/>
                  <a:pt x="3" y="153"/>
                </a:cubicBezTo>
                <a:cubicBezTo>
                  <a:pt x="3" y="155"/>
                  <a:pt x="6" y="156"/>
                  <a:pt x="7" y="156"/>
                </a:cubicBezTo>
                <a:cubicBezTo>
                  <a:pt x="7" y="157"/>
                  <a:pt x="7" y="157"/>
                  <a:pt x="7" y="158"/>
                </a:cubicBezTo>
                <a:cubicBezTo>
                  <a:pt x="6" y="158"/>
                  <a:pt x="4" y="159"/>
                  <a:pt x="3" y="161"/>
                </a:cubicBezTo>
                <a:cubicBezTo>
                  <a:pt x="0" y="164"/>
                  <a:pt x="4" y="166"/>
                  <a:pt x="7" y="167"/>
                </a:cubicBezTo>
                <a:cubicBezTo>
                  <a:pt x="7" y="168"/>
                  <a:pt x="7" y="170"/>
                  <a:pt x="7" y="171"/>
                </a:cubicBezTo>
                <a:cubicBezTo>
                  <a:pt x="6" y="171"/>
                  <a:pt x="4" y="171"/>
                  <a:pt x="3" y="173"/>
                </a:cubicBezTo>
                <a:cubicBezTo>
                  <a:pt x="1" y="176"/>
                  <a:pt x="5" y="178"/>
                  <a:pt x="7" y="179"/>
                </a:cubicBezTo>
                <a:cubicBezTo>
                  <a:pt x="7" y="180"/>
                  <a:pt x="7" y="181"/>
                  <a:pt x="7" y="182"/>
                </a:cubicBezTo>
                <a:cubicBezTo>
                  <a:pt x="6" y="182"/>
                  <a:pt x="5" y="182"/>
                  <a:pt x="4" y="184"/>
                </a:cubicBezTo>
                <a:cubicBezTo>
                  <a:pt x="2" y="186"/>
                  <a:pt x="5" y="189"/>
                  <a:pt x="7" y="190"/>
                </a:cubicBezTo>
                <a:cubicBezTo>
                  <a:pt x="7" y="191"/>
                  <a:pt x="7" y="191"/>
                  <a:pt x="7" y="192"/>
                </a:cubicBezTo>
                <a:cubicBezTo>
                  <a:pt x="6" y="193"/>
                  <a:pt x="5" y="193"/>
                  <a:pt x="4" y="194"/>
                </a:cubicBezTo>
                <a:cubicBezTo>
                  <a:pt x="1" y="196"/>
                  <a:pt x="5" y="200"/>
                  <a:pt x="7" y="201"/>
                </a:cubicBezTo>
                <a:cubicBezTo>
                  <a:pt x="8" y="205"/>
                  <a:pt x="9" y="210"/>
                  <a:pt x="14" y="213"/>
                </a:cubicBezTo>
                <a:cubicBezTo>
                  <a:pt x="16" y="214"/>
                  <a:pt x="19" y="214"/>
                  <a:pt x="22" y="214"/>
                </a:cubicBezTo>
                <a:cubicBezTo>
                  <a:pt x="26" y="214"/>
                  <a:pt x="30" y="214"/>
                  <a:pt x="34" y="214"/>
                </a:cubicBezTo>
                <a:cubicBezTo>
                  <a:pt x="64" y="214"/>
                  <a:pt x="93" y="214"/>
                  <a:pt x="123" y="214"/>
                </a:cubicBezTo>
                <a:cubicBezTo>
                  <a:pt x="132" y="214"/>
                  <a:pt x="141" y="214"/>
                  <a:pt x="151" y="214"/>
                </a:cubicBezTo>
                <a:cubicBezTo>
                  <a:pt x="158" y="214"/>
                  <a:pt x="166" y="212"/>
                  <a:pt x="167" y="203"/>
                </a:cubicBezTo>
                <a:cubicBezTo>
                  <a:pt x="167" y="203"/>
                  <a:pt x="167" y="203"/>
                  <a:pt x="167" y="202"/>
                </a:cubicBezTo>
                <a:cubicBezTo>
                  <a:pt x="167" y="154"/>
                  <a:pt x="167" y="106"/>
                  <a:pt x="167" y="58"/>
                </a:cubicBezTo>
                <a:cubicBezTo>
                  <a:pt x="167" y="47"/>
                  <a:pt x="167" y="35"/>
                  <a:pt x="167" y="24"/>
                </a:cubicBezTo>
                <a:cubicBezTo>
                  <a:pt x="167" y="19"/>
                  <a:pt x="168" y="12"/>
                  <a:pt x="166" y="7"/>
                </a:cubicBezTo>
                <a:cubicBezTo>
                  <a:pt x="162" y="0"/>
                  <a:pt x="151" y="1"/>
                  <a:pt x="144" y="1"/>
                </a:cubicBezTo>
                <a:close/>
                <a:moveTo>
                  <a:pt x="6" y="16"/>
                </a:moveTo>
                <a:cubicBezTo>
                  <a:pt x="6" y="16"/>
                  <a:pt x="6" y="15"/>
                  <a:pt x="7" y="15"/>
                </a:cubicBezTo>
                <a:cubicBezTo>
                  <a:pt x="7" y="15"/>
                  <a:pt x="7" y="14"/>
                  <a:pt x="7" y="14"/>
                </a:cubicBezTo>
                <a:cubicBezTo>
                  <a:pt x="7" y="15"/>
                  <a:pt x="7" y="17"/>
                  <a:pt x="7" y="18"/>
                </a:cubicBezTo>
                <a:cubicBezTo>
                  <a:pt x="7" y="17"/>
                  <a:pt x="6" y="17"/>
                  <a:pt x="6" y="16"/>
                </a:cubicBezTo>
                <a:close/>
                <a:moveTo>
                  <a:pt x="6" y="26"/>
                </a:moveTo>
                <a:cubicBezTo>
                  <a:pt x="7" y="25"/>
                  <a:pt x="7" y="25"/>
                  <a:pt x="7" y="25"/>
                </a:cubicBezTo>
                <a:cubicBezTo>
                  <a:pt x="7" y="27"/>
                  <a:pt x="7" y="29"/>
                  <a:pt x="7" y="31"/>
                </a:cubicBezTo>
                <a:cubicBezTo>
                  <a:pt x="6" y="29"/>
                  <a:pt x="4" y="27"/>
                  <a:pt x="6" y="26"/>
                </a:cubicBezTo>
                <a:close/>
                <a:moveTo>
                  <a:pt x="6" y="41"/>
                </a:moveTo>
                <a:cubicBezTo>
                  <a:pt x="5" y="40"/>
                  <a:pt x="5" y="39"/>
                  <a:pt x="6" y="39"/>
                </a:cubicBezTo>
                <a:cubicBezTo>
                  <a:pt x="6" y="38"/>
                  <a:pt x="7" y="38"/>
                  <a:pt x="7" y="38"/>
                </a:cubicBezTo>
                <a:cubicBezTo>
                  <a:pt x="7" y="39"/>
                  <a:pt x="7" y="40"/>
                  <a:pt x="7" y="41"/>
                </a:cubicBezTo>
                <a:cubicBezTo>
                  <a:pt x="7" y="41"/>
                  <a:pt x="6" y="41"/>
                  <a:pt x="6" y="41"/>
                </a:cubicBezTo>
                <a:close/>
                <a:moveTo>
                  <a:pt x="5" y="54"/>
                </a:moveTo>
                <a:cubicBezTo>
                  <a:pt x="5" y="54"/>
                  <a:pt x="5" y="54"/>
                  <a:pt x="5" y="54"/>
                </a:cubicBezTo>
                <a:cubicBezTo>
                  <a:pt x="5" y="53"/>
                  <a:pt x="5" y="53"/>
                  <a:pt x="6" y="53"/>
                </a:cubicBezTo>
                <a:cubicBezTo>
                  <a:pt x="6" y="52"/>
                  <a:pt x="7" y="52"/>
                  <a:pt x="7" y="52"/>
                </a:cubicBezTo>
                <a:cubicBezTo>
                  <a:pt x="7" y="53"/>
                  <a:pt x="7" y="54"/>
                  <a:pt x="7" y="55"/>
                </a:cubicBezTo>
                <a:cubicBezTo>
                  <a:pt x="6" y="55"/>
                  <a:pt x="6" y="55"/>
                  <a:pt x="5" y="54"/>
                </a:cubicBezTo>
                <a:close/>
                <a:moveTo>
                  <a:pt x="7" y="62"/>
                </a:moveTo>
                <a:cubicBezTo>
                  <a:pt x="7" y="63"/>
                  <a:pt x="7" y="63"/>
                  <a:pt x="7" y="64"/>
                </a:cubicBezTo>
                <a:cubicBezTo>
                  <a:pt x="6" y="63"/>
                  <a:pt x="6" y="62"/>
                  <a:pt x="7" y="62"/>
                </a:cubicBezTo>
                <a:close/>
                <a:moveTo>
                  <a:pt x="6" y="71"/>
                </a:moveTo>
                <a:cubicBezTo>
                  <a:pt x="6" y="71"/>
                  <a:pt x="7" y="71"/>
                  <a:pt x="7" y="71"/>
                </a:cubicBezTo>
                <a:cubicBezTo>
                  <a:pt x="7" y="72"/>
                  <a:pt x="7" y="73"/>
                  <a:pt x="7" y="74"/>
                </a:cubicBezTo>
                <a:cubicBezTo>
                  <a:pt x="6" y="74"/>
                  <a:pt x="4" y="72"/>
                  <a:pt x="6" y="71"/>
                </a:cubicBezTo>
                <a:close/>
                <a:moveTo>
                  <a:pt x="6" y="83"/>
                </a:move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1"/>
                  <a:pt x="6" y="81"/>
                  <a:pt x="7" y="81"/>
                </a:cubicBezTo>
                <a:cubicBezTo>
                  <a:pt x="7" y="82"/>
                  <a:pt x="7" y="83"/>
                  <a:pt x="7" y="83"/>
                </a:cubicBezTo>
                <a:cubicBezTo>
                  <a:pt x="7" y="83"/>
                  <a:pt x="6" y="83"/>
                  <a:pt x="6" y="83"/>
                </a:cubicBezTo>
                <a:close/>
                <a:moveTo>
                  <a:pt x="6" y="93"/>
                </a:moveTo>
                <a:cubicBezTo>
                  <a:pt x="6" y="93"/>
                  <a:pt x="6" y="93"/>
                  <a:pt x="5" y="93"/>
                </a:cubicBezTo>
                <a:cubicBezTo>
                  <a:pt x="5" y="93"/>
                  <a:pt x="5" y="92"/>
                  <a:pt x="5" y="93"/>
                </a:cubicBezTo>
                <a:cubicBezTo>
                  <a:pt x="5" y="92"/>
                  <a:pt x="7" y="92"/>
                  <a:pt x="7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7" y="92"/>
                  <a:pt x="7" y="93"/>
                  <a:pt x="7" y="94"/>
                </a:cubicBezTo>
                <a:cubicBezTo>
                  <a:pt x="7" y="94"/>
                  <a:pt x="7" y="94"/>
                  <a:pt x="6" y="93"/>
                </a:cubicBezTo>
                <a:close/>
                <a:moveTo>
                  <a:pt x="6" y="103"/>
                </a:moveTo>
                <a:cubicBezTo>
                  <a:pt x="5" y="102"/>
                  <a:pt x="5" y="102"/>
                  <a:pt x="6" y="102"/>
                </a:cubicBezTo>
                <a:cubicBezTo>
                  <a:pt x="7" y="101"/>
                  <a:pt x="7" y="101"/>
                  <a:pt x="7" y="101"/>
                </a:cubicBezTo>
                <a:cubicBezTo>
                  <a:pt x="7" y="102"/>
                  <a:pt x="7" y="103"/>
                  <a:pt x="7" y="103"/>
                </a:cubicBezTo>
                <a:cubicBezTo>
                  <a:pt x="7" y="103"/>
                  <a:pt x="7" y="103"/>
                  <a:pt x="6" y="103"/>
                </a:cubicBezTo>
                <a:close/>
                <a:moveTo>
                  <a:pt x="6" y="112"/>
                </a:moveTo>
                <a:cubicBezTo>
                  <a:pt x="6" y="112"/>
                  <a:pt x="7" y="112"/>
                  <a:pt x="7" y="112"/>
                </a:cubicBezTo>
                <a:cubicBezTo>
                  <a:pt x="7" y="112"/>
                  <a:pt x="7" y="113"/>
                  <a:pt x="7" y="114"/>
                </a:cubicBezTo>
                <a:cubicBezTo>
                  <a:pt x="7" y="113"/>
                  <a:pt x="6" y="113"/>
                  <a:pt x="6" y="112"/>
                </a:cubicBezTo>
                <a:close/>
                <a:moveTo>
                  <a:pt x="6" y="121"/>
                </a:moveTo>
                <a:cubicBezTo>
                  <a:pt x="7" y="120"/>
                  <a:pt x="7" y="120"/>
                  <a:pt x="7" y="120"/>
                </a:cubicBezTo>
                <a:cubicBezTo>
                  <a:pt x="7" y="121"/>
                  <a:pt x="7" y="122"/>
                  <a:pt x="7" y="123"/>
                </a:cubicBezTo>
                <a:cubicBezTo>
                  <a:pt x="6" y="122"/>
                  <a:pt x="5" y="121"/>
                  <a:pt x="6" y="121"/>
                </a:cubicBezTo>
                <a:close/>
                <a:moveTo>
                  <a:pt x="6" y="130"/>
                </a:moveTo>
                <a:cubicBezTo>
                  <a:pt x="6" y="130"/>
                  <a:pt x="7" y="130"/>
                  <a:pt x="7" y="130"/>
                </a:cubicBezTo>
                <a:cubicBezTo>
                  <a:pt x="7" y="131"/>
                  <a:pt x="7" y="132"/>
                  <a:pt x="7" y="132"/>
                </a:cubicBezTo>
                <a:cubicBezTo>
                  <a:pt x="6" y="132"/>
                  <a:pt x="4" y="131"/>
                  <a:pt x="6" y="130"/>
                </a:cubicBezTo>
                <a:close/>
                <a:moveTo>
                  <a:pt x="6" y="140"/>
                </a:moveTo>
                <a:cubicBezTo>
                  <a:pt x="7" y="140"/>
                  <a:pt x="7" y="140"/>
                  <a:pt x="7" y="140"/>
                </a:cubicBezTo>
                <a:cubicBezTo>
                  <a:pt x="7" y="141"/>
                  <a:pt x="7" y="142"/>
                  <a:pt x="7" y="142"/>
                </a:cubicBezTo>
                <a:cubicBezTo>
                  <a:pt x="6" y="142"/>
                  <a:pt x="4" y="141"/>
                  <a:pt x="6" y="140"/>
                </a:cubicBezTo>
                <a:close/>
                <a:moveTo>
                  <a:pt x="6" y="153"/>
                </a:moveTo>
                <a:cubicBezTo>
                  <a:pt x="6" y="153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1"/>
                  <a:pt x="7" y="151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7" y="152"/>
                  <a:pt x="7" y="153"/>
                </a:cubicBezTo>
                <a:cubicBezTo>
                  <a:pt x="7" y="153"/>
                  <a:pt x="7" y="153"/>
                  <a:pt x="6" y="153"/>
                </a:cubicBezTo>
                <a:close/>
                <a:moveTo>
                  <a:pt x="5" y="162"/>
                </a:moveTo>
                <a:cubicBezTo>
                  <a:pt x="6" y="161"/>
                  <a:pt x="7" y="161"/>
                  <a:pt x="7" y="161"/>
                </a:cubicBezTo>
                <a:cubicBezTo>
                  <a:pt x="7" y="162"/>
                  <a:pt x="7" y="163"/>
                  <a:pt x="7" y="164"/>
                </a:cubicBezTo>
                <a:cubicBezTo>
                  <a:pt x="6" y="164"/>
                  <a:pt x="4" y="163"/>
                  <a:pt x="5" y="162"/>
                </a:cubicBezTo>
                <a:close/>
                <a:moveTo>
                  <a:pt x="6" y="175"/>
                </a:moveTo>
                <a:cubicBezTo>
                  <a:pt x="6" y="175"/>
                  <a:pt x="6" y="175"/>
                  <a:pt x="5" y="174"/>
                </a:cubicBezTo>
                <a:cubicBezTo>
                  <a:pt x="5" y="174"/>
                  <a:pt x="5" y="174"/>
                  <a:pt x="5" y="174"/>
                </a:cubicBezTo>
                <a:cubicBezTo>
                  <a:pt x="5" y="174"/>
                  <a:pt x="6" y="174"/>
                  <a:pt x="6" y="174"/>
                </a:cubicBezTo>
                <a:cubicBezTo>
                  <a:pt x="6" y="174"/>
                  <a:pt x="7" y="174"/>
                  <a:pt x="7" y="174"/>
                </a:cubicBezTo>
                <a:cubicBezTo>
                  <a:pt x="7" y="174"/>
                  <a:pt x="7" y="175"/>
                  <a:pt x="7" y="176"/>
                </a:cubicBezTo>
                <a:cubicBezTo>
                  <a:pt x="7" y="175"/>
                  <a:pt x="7" y="175"/>
                  <a:pt x="6" y="175"/>
                </a:cubicBezTo>
                <a:close/>
                <a:moveTo>
                  <a:pt x="7" y="186"/>
                </a:moveTo>
                <a:cubicBezTo>
                  <a:pt x="7" y="186"/>
                  <a:pt x="6" y="185"/>
                  <a:pt x="6" y="185"/>
                </a:cubicBezTo>
                <a:cubicBezTo>
                  <a:pt x="6" y="185"/>
                  <a:pt x="6" y="185"/>
                  <a:pt x="7" y="185"/>
                </a:cubicBezTo>
                <a:cubicBezTo>
                  <a:pt x="7" y="185"/>
                  <a:pt x="7" y="185"/>
                  <a:pt x="7" y="185"/>
                </a:cubicBezTo>
                <a:cubicBezTo>
                  <a:pt x="7" y="185"/>
                  <a:pt x="7" y="186"/>
                  <a:pt x="7" y="187"/>
                </a:cubicBezTo>
                <a:cubicBezTo>
                  <a:pt x="7" y="186"/>
                  <a:pt x="7" y="186"/>
                  <a:pt x="7" y="186"/>
                </a:cubicBezTo>
                <a:close/>
                <a:moveTo>
                  <a:pt x="7" y="195"/>
                </a:moveTo>
                <a:cubicBezTo>
                  <a:pt x="7" y="195"/>
                  <a:pt x="7" y="195"/>
                  <a:pt x="7" y="195"/>
                </a:cubicBezTo>
                <a:cubicBezTo>
                  <a:pt x="7" y="196"/>
                  <a:pt x="7" y="197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6" y="196"/>
                  <a:pt x="6" y="196"/>
                  <a:pt x="7" y="195"/>
                </a:cubicBezTo>
                <a:close/>
                <a:moveTo>
                  <a:pt x="141" y="211"/>
                </a:moveTo>
                <a:cubicBezTo>
                  <a:pt x="127" y="211"/>
                  <a:pt x="113" y="211"/>
                  <a:pt x="99" y="211"/>
                </a:cubicBezTo>
                <a:cubicBezTo>
                  <a:pt x="73" y="211"/>
                  <a:pt x="47" y="211"/>
                  <a:pt x="22" y="211"/>
                </a:cubicBezTo>
                <a:cubicBezTo>
                  <a:pt x="16" y="211"/>
                  <a:pt x="11" y="209"/>
                  <a:pt x="10" y="202"/>
                </a:cubicBezTo>
                <a:cubicBezTo>
                  <a:pt x="10" y="201"/>
                  <a:pt x="10" y="200"/>
                  <a:pt x="10" y="198"/>
                </a:cubicBezTo>
                <a:cubicBezTo>
                  <a:pt x="10" y="198"/>
                  <a:pt x="10" y="197"/>
                  <a:pt x="10" y="196"/>
                </a:cubicBezTo>
                <a:cubicBezTo>
                  <a:pt x="11" y="196"/>
                  <a:pt x="12" y="196"/>
                  <a:pt x="12" y="197"/>
                </a:cubicBezTo>
                <a:cubicBezTo>
                  <a:pt x="13" y="198"/>
                  <a:pt x="15" y="195"/>
                  <a:pt x="13" y="194"/>
                </a:cubicBezTo>
                <a:cubicBezTo>
                  <a:pt x="13" y="193"/>
                  <a:pt x="11" y="193"/>
                  <a:pt x="10" y="193"/>
                </a:cubicBezTo>
                <a:cubicBezTo>
                  <a:pt x="10" y="190"/>
                  <a:pt x="10" y="188"/>
                  <a:pt x="10" y="185"/>
                </a:cubicBezTo>
                <a:cubicBezTo>
                  <a:pt x="11" y="186"/>
                  <a:pt x="12" y="186"/>
                  <a:pt x="13" y="186"/>
                </a:cubicBezTo>
                <a:cubicBezTo>
                  <a:pt x="15" y="186"/>
                  <a:pt x="16" y="184"/>
                  <a:pt x="14" y="183"/>
                </a:cubicBezTo>
                <a:cubicBezTo>
                  <a:pt x="13" y="183"/>
                  <a:pt x="11" y="183"/>
                  <a:pt x="10" y="182"/>
                </a:cubicBezTo>
                <a:cubicBezTo>
                  <a:pt x="10" y="180"/>
                  <a:pt x="10" y="177"/>
                  <a:pt x="10" y="174"/>
                </a:cubicBezTo>
                <a:cubicBezTo>
                  <a:pt x="11" y="174"/>
                  <a:pt x="12" y="175"/>
                  <a:pt x="12" y="175"/>
                </a:cubicBezTo>
                <a:cubicBezTo>
                  <a:pt x="14" y="176"/>
                  <a:pt x="15" y="173"/>
                  <a:pt x="13" y="172"/>
                </a:cubicBezTo>
                <a:cubicBezTo>
                  <a:pt x="12" y="172"/>
                  <a:pt x="11" y="171"/>
                  <a:pt x="10" y="171"/>
                </a:cubicBezTo>
                <a:cubicBezTo>
                  <a:pt x="10" y="168"/>
                  <a:pt x="10" y="165"/>
                  <a:pt x="10" y="162"/>
                </a:cubicBezTo>
                <a:cubicBezTo>
                  <a:pt x="11" y="162"/>
                  <a:pt x="12" y="163"/>
                  <a:pt x="13" y="163"/>
                </a:cubicBezTo>
                <a:cubicBezTo>
                  <a:pt x="15" y="163"/>
                  <a:pt x="15" y="161"/>
                  <a:pt x="14" y="160"/>
                </a:cubicBezTo>
                <a:cubicBezTo>
                  <a:pt x="13" y="160"/>
                  <a:pt x="11" y="159"/>
                  <a:pt x="10" y="159"/>
                </a:cubicBezTo>
                <a:cubicBezTo>
                  <a:pt x="10" y="156"/>
                  <a:pt x="10" y="153"/>
                  <a:pt x="10" y="151"/>
                </a:cubicBezTo>
                <a:cubicBezTo>
                  <a:pt x="11" y="151"/>
                  <a:pt x="12" y="151"/>
                  <a:pt x="12" y="152"/>
                </a:cubicBezTo>
                <a:cubicBezTo>
                  <a:pt x="13" y="154"/>
                  <a:pt x="16" y="152"/>
                  <a:pt x="15" y="151"/>
                </a:cubicBezTo>
                <a:cubicBezTo>
                  <a:pt x="14" y="149"/>
                  <a:pt x="12" y="148"/>
                  <a:pt x="10" y="148"/>
                </a:cubicBezTo>
                <a:cubicBezTo>
                  <a:pt x="10" y="145"/>
                  <a:pt x="10" y="143"/>
                  <a:pt x="10" y="141"/>
                </a:cubicBezTo>
                <a:cubicBezTo>
                  <a:pt x="11" y="141"/>
                  <a:pt x="12" y="142"/>
                  <a:pt x="12" y="142"/>
                </a:cubicBezTo>
                <a:cubicBezTo>
                  <a:pt x="14" y="143"/>
                  <a:pt x="15" y="141"/>
                  <a:pt x="14" y="139"/>
                </a:cubicBezTo>
                <a:cubicBezTo>
                  <a:pt x="13" y="139"/>
                  <a:pt x="12" y="138"/>
                  <a:pt x="10" y="138"/>
                </a:cubicBezTo>
                <a:cubicBezTo>
                  <a:pt x="10" y="135"/>
                  <a:pt x="10" y="133"/>
                  <a:pt x="10" y="131"/>
                </a:cubicBezTo>
                <a:cubicBezTo>
                  <a:pt x="11" y="131"/>
                  <a:pt x="12" y="132"/>
                  <a:pt x="12" y="132"/>
                </a:cubicBezTo>
                <a:cubicBezTo>
                  <a:pt x="14" y="133"/>
                  <a:pt x="15" y="131"/>
                  <a:pt x="13" y="129"/>
                </a:cubicBezTo>
                <a:cubicBezTo>
                  <a:pt x="13" y="129"/>
                  <a:pt x="11" y="128"/>
                  <a:pt x="10" y="128"/>
                </a:cubicBezTo>
                <a:cubicBezTo>
                  <a:pt x="10" y="126"/>
                  <a:pt x="10" y="124"/>
                  <a:pt x="10" y="121"/>
                </a:cubicBezTo>
                <a:cubicBezTo>
                  <a:pt x="11" y="122"/>
                  <a:pt x="12" y="122"/>
                  <a:pt x="13" y="122"/>
                </a:cubicBezTo>
                <a:cubicBezTo>
                  <a:pt x="14" y="123"/>
                  <a:pt x="15" y="120"/>
                  <a:pt x="13" y="120"/>
                </a:cubicBezTo>
                <a:cubicBezTo>
                  <a:pt x="12" y="119"/>
                  <a:pt x="11" y="119"/>
                  <a:pt x="10" y="118"/>
                </a:cubicBezTo>
                <a:cubicBezTo>
                  <a:pt x="10" y="116"/>
                  <a:pt x="10" y="114"/>
                  <a:pt x="10" y="112"/>
                </a:cubicBezTo>
                <a:cubicBezTo>
                  <a:pt x="11" y="113"/>
                  <a:pt x="11" y="113"/>
                  <a:pt x="12" y="113"/>
                </a:cubicBezTo>
                <a:cubicBezTo>
                  <a:pt x="14" y="114"/>
                  <a:pt x="15" y="111"/>
                  <a:pt x="13" y="110"/>
                </a:cubicBezTo>
                <a:cubicBezTo>
                  <a:pt x="12" y="110"/>
                  <a:pt x="11" y="110"/>
                  <a:pt x="10" y="109"/>
                </a:cubicBezTo>
                <a:cubicBezTo>
                  <a:pt x="10" y="107"/>
                  <a:pt x="10" y="104"/>
                  <a:pt x="10" y="102"/>
                </a:cubicBezTo>
                <a:cubicBezTo>
                  <a:pt x="11" y="102"/>
                  <a:pt x="12" y="102"/>
                  <a:pt x="12" y="102"/>
                </a:cubicBezTo>
                <a:cubicBezTo>
                  <a:pt x="14" y="103"/>
                  <a:pt x="15" y="100"/>
                  <a:pt x="13" y="100"/>
                </a:cubicBezTo>
                <a:cubicBezTo>
                  <a:pt x="12" y="99"/>
                  <a:pt x="11" y="99"/>
                  <a:pt x="10" y="99"/>
                </a:cubicBezTo>
                <a:cubicBezTo>
                  <a:pt x="10" y="97"/>
                  <a:pt x="10" y="94"/>
                  <a:pt x="10" y="92"/>
                </a:cubicBezTo>
                <a:cubicBezTo>
                  <a:pt x="11" y="92"/>
                  <a:pt x="11" y="93"/>
                  <a:pt x="12" y="93"/>
                </a:cubicBezTo>
                <a:cubicBezTo>
                  <a:pt x="13" y="93"/>
                  <a:pt x="14" y="91"/>
                  <a:pt x="12" y="90"/>
                </a:cubicBezTo>
                <a:cubicBezTo>
                  <a:pt x="12" y="90"/>
                  <a:pt x="11" y="89"/>
                  <a:pt x="10" y="89"/>
                </a:cubicBezTo>
                <a:cubicBezTo>
                  <a:pt x="10" y="87"/>
                  <a:pt x="10" y="85"/>
                  <a:pt x="10" y="82"/>
                </a:cubicBezTo>
                <a:cubicBezTo>
                  <a:pt x="11" y="83"/>
                  <a:pt x="11" y="83"/>
                  <a:pt x="11" y="83"/>
                </a:cubicBezTo>
                <a:cubicBezTo>
                  <a:pt x="12" y="84"/>
                  <a:pt x="14" y="82"/>
                  <a:pt x="13" y="81"/>
                </a:cubicBezTo>
                <a:cubicBezTo>
                  <a:pt x="12" y="80"/>
                  <a:pt x="11" y="80"/>
                  <a:pt x="10" y="79"/>
                </a:cubicBezTo>
                <a:cubicBezTo>
                  <a:pt x="10" y="76"/>
                  <a:pt x="10" y="74"/>
                  <a:pt x="10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4" y="73"/>
                  <a:pt x="15" y="70"/>
                  <a:pt x="13" y="69"/>
                </a:cubicBezTo>
                <a:cubicBezTo>
                  <a:pt x="13" y="69"/>
                  <a:pt x="11" y="69"/>
                  <a:pt x="10" y="68"/>
                </a:cubicBezTo>
                <a:cubicBezTo>
                  <a:pt x="10" y="66"/>
                  <a:pt x="10" y="64"/>
                  <a:pt x="10" y="62"/>
                </a:cubicBezTo>
                <a:cubicBezTo>
                  <a:pt x="11" y="62"/>
                  <a:pt x="11" y="63"/>
                  <a:pt x="12" y="63"/>
                </a:cubicBezTo>
                <a:cubicBezTo>
                  <a:pt x="13" y="64"/>
                  <a:pt x="15" y="61"/>
                  <a:pt x="13" y="60"/>
                </a:cubicBezTo>
                <a:cubicBezTo>
                  <a:pt x="12" y="60"/>
                  <a:pt x="11" y="59"/>
                  <a:pt x="10" y="59"/>
                </a:cubicBezTo>
                <a:cubicBezTo>
                  <a:pt x="10" y="57"/>
                  <a:pt x="10" y="54"/>
                  <a:pt x="10" y="52"/>
                </a:cubicBezTo>
                <a:cubicBezTo>
                  <a:pt x="11" y="52"/>
                  <a:pt x="11" y="52"/>
                  <a:pt x="12" y="53"/>
                </a:cubicBezTo>
                <a:cubicBezTo>
                  <a:pt x="13" y="54"/>
                  <a:pt x="15" y="51"/>
                  <a:pt x="13" y="50"/>
                </a:cubicBezTo>
                <a:cubicBezTo>
                  <a:pt x="13" y="49"/>
                  <a:pt x="11" y="49"/>
                  <a:pt x="10" y="49"/>
                </a:cubicBezTo>
                <a:cubicBezTo>
                  <a:pt x="10" y="45"/>
                  <a:pt x="10" y="42"/>
                  <a:pt x="10" y="38"/>
                </a:cubicBezTo>
                <a:cubicBezTo>
                  <a:pt x="11" y="38"/>
                  <a:pt x="12" y="39"/>
                  <a:pt x="12" y="39"/>
                </a:cubicBezTo>
                <a:cubicBezTo>
                  <a:pt x="14" y="40"/>
                  <a:pt x="16" y="37"/>
                  <a:pt x="14" y="36"/>
                </a:cubicBezTo>
                <a:cubicBezTo>
                  <a:pt x="13" y="36"/>
                  <a:pt x="12" y="35"/>
                  <a:pt x="10" y="35"/>
                </a:cubicBezTo>
                <a:cubicBezTo>
                  <a:pt x="10" y="32"/>
                  <a:pt x="10" y="28"/>
                  <a:pt x="10" y="25"/>
                </a:cubicBezTo>
                <a:cubicBezTo>
                  <a:pt x="11" y="25"/>
                  <a:pt x="12" y="25"/>
                  <a:pt x="13" y="26"/>
                </a:cubicBezTo>
                <a:cubicBezTo>
                  <a:pt x="15" y="26"/>
                  <a:pt x="15" y="23"/>
                  <a:pt x="14" y="23"/>
                </a:cubicBezTo>
                <a:cubicBezTo>
                  <a:pt x="13" y="23"/>
                  <a:pt x="11" y="22"/>
                  <a:pt x="10" y="22"/>
                </a:cubicBezTo>
                <a:cubicBezTo>
                  <a:pt x="10" y="20"/>
                  <a:pt x="10" y="17"/>
                  <a:pt x="10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2" y="14"/>
                  <a:pt x="13" y="14"/>
                </a:cubicBezTo>
                <a:cubicBezTo>
                  <a:pt x="15" y="15"/>
                  <a:pt x="16" y="13"/>
                  <a:pt x="14" y="12"/>
                </a:cubicBezTo>
                <a:cubicBezTo>
                  <a:pt x="13" y="11"/>
                  <a:pt x="12" y="11"/>
                  <a:pt x="11" y="11"/>
                </a:cubicBezTo>
                <a:cubicBezTo>
                  <a:pt x="12" y="7"/>
                  <a:pt x="14" y="5"/>
                  <a:pt x="19" y="4"/>
                </a:cubicBezTo>
                <a:cubicBezTo>
                  <a:pt x="20" y="4"/>
                  <a:pt x="22" y="4"/>
                  <a:pt x="24" y="4"/>
                </a:cubicBezTo>
                <a:cubicBezTo>
                  <a:pt x="35" y="4"/>
                  <a:pt x="46" y="4"/>
                  <a:pt x="58" y="4"/>
                </a:cubicBezTo>
                <a:cubicBezTo>
                  <a:pt x="87" y="4"/>
                  <a:pt x="115" y="4"/>
                  <a:pt x="144" y="4"/>
                </a:cubicBezTo>
                <a:cubicBezTo>
                  <a:pt x="151" y="4"/>
                  <a:pt x="164" y="2"/>
                  <a:pt x="164" y="13"/>
                </a:cubicBezTo>
                <a:cubicBezTo>
                  <a:pt x="164" y="19"/>
                  <a:pt x="164" y="25"/>
                  <a:pt x="164" y="31"/>
                </a:cubicBezTo>
                <a:cubicBezTo>
                  <a:pt x="164" y="85"/>
                  <a:pt x="164" y="139"/>
                  <a:pt x="164" y="194"/>
                </a:cubicBezTo>
                <a:cubicBezTo>
                  <a:pt x="164" y="197"/>
                  <a:pt x="164" y="199"/>
                  <a:pt x="164" y="202"/>
                </a:cubicBezTo>
                <a:cubicBezTo>
                  <a:pt x="163" y="213"/>
                  <a:pt x="148" y="211"/>
                  <a:pt x="141" y="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34"/>
          <p:cNvSpPr>
            <a:spLocks noEditPoints="1"/>
          </p:cNvSpPr>
          <p:nvPr/>
        </p:nvSpPr>
        <p:spPr bwMode="auto">
          <a:xfrm>
            <a:off x="4509664" y="1298033"/>
            <a:ext cx="2552666" cy="3259958"/>
          </a:xfrm>
          <a:custGeom>
            <a:avLst/>
            <a:gdLst>
              <a:gd name="T0" fmla="*/ 19 w 168"/>
              <a:gd name="T1" fmla="*/ 1 h 214"/>
              <a:gd name="T2" fmla="*/ 7 w 168"/>
              <a:gd name="T3" fmla="*/ 21 h 214"/>
              <a:gd name="T4" fmla="*/ 7 w 168"/>
              <a:gd name="T5" fmla="*/ 34 h 214"/>
              <a:gd name="T6" fmla="*/ 7 w 168"/>
              <a:gd name="T7" fmla="*/ 49 h 214"/>
              <a:gd name="T8" fmla="*/ 7 w 168"/>
              <a:gd name="T9" fmla="*/ 59 h 214"/>
              <a:gd name="T10" fmla="*/ 3 w 168"/>
              <a:gd name="T11" fmla="*/ 70 h 214"/>
              <a:gd name="T12" fmla="*/ 7 w 168"/>
              <a:gd name="T13" fmla="*/ 86 h 214"/>
              <a:gd name="T14" fmla="*/ 7 w 168"/>
              <a:gd name="T15" fmla="*/ 97 h 214"/>
              <a:gd name="T16" fmla="*/ 7 w 168"/>
              <a:gd name="T17" fmla="*/ 109 h 214"/>
              <a:gd name="T18" fmla="*/ 7 w 168"/>
              <a:gd name="T19" fmla="*/ 118 h 214"/>
              <a:gd name="T20" fmla="*/ 3 w 168"/>
              <a:gd name="T21" fmla="*/ 128 h 214"/>
              <a:gd name="T22" fmla="*/ 7 w 168"/>
              <a:gd name="T23" fmla="*/ 145 h 214"/>
              <a:gd name="T24" fmla="*/ 7 w 168"/>
              <a:gd name="T25" fmla="*/ 156 h 214"/>
              <a:gd name="T26" fmla="*/ 7 w 168"/>
              <a:gd name="T27" fmla="*/ 171 h 214"/>
              <a:gd name="T28" fmla="*/ 4 w 168"/>
              <a:gd name="T29" fmla="*/ 184 h 214"/>
              <a:gd name="T30" fmla="*/ 7 w 168"/>
              <a:gd name="T31" fmla="*/ 201 h 214"/>
              <a:gd name="T32" fmla="*/ 123 w 168"/>
              <a:gd name="T33" fmla="*/ 214 h 214"/>
              <a:gd name="T34" fmla="*/ 167 w 168"/>
              <a:gd name="T35" fmla="*/ 58 h 214"/>
              <a:gd name="T36" fmla="*/ 6 w 168"/>
              <a:gd name="T37" fmla="*/ 16 h 214"/>
              <a:gd name="T38" fmla="*/ 6 w 168"/>
              <a:gd name="T39" fmla="*/ 16 h 214"/>
              <a:gd name="T40" fmla="*/ 6 w 168"/>
              <a:gd name="T41" fmla="*/ 26 h 214"/>
              <a:gd name="T42" fmla="*/ 7 w 168"/>
              <a:gd name="T43" fmla="*/ 41 h 214"/>
              <a:gd name="T44" fmla="*/ 6 w 168"/>
              <a:gd name="T45" fmla="*/ 53 h 214"/>
              <a:gd name="T46" fmla="*/ 7 w 168"/>
              <a:gd name="T47" fmla="*/ 62 h 214"/>
              <a:gd name="T48" fmla="*/ 7 w 168"/>
              <a:gd name="T49" fmla="*/ 71 h 214"/>
              <a:gd name="T50" fmla="*/ 5 w 168"/>
              <a:gd name="T51" fmla="*/ 82 h 214"/>
              <a:gd name="T52" fmla="*/ 6 w 168"/>
              <a:gd name="T53" fmla="*/ 83 h 214"/>
              <a:gd name="T54" fmla="*/ 7 w 168"/>
              <a:gd name="T55" fmla="*/ 92 h 214"/>
              <a:gd name="T56" fmla="*/ 6 w 168"/>
              <a:gd name="T57" fmla="*/ 103 h 214"/>
              <a:gd name="T58" fmla="*/ 6 w 168"/>
              <a:gd name="T59" fmla="*/ 103 h 214"/>
              <a:gd name="T60" fmla="*/ 6 w 168"/>
              <a:gd name="T61" fmla="*/ 112 h 214"/>
              <a:gd name="T62" fmla="*/ 6 w 168"/>
              <a:gd name="T63" fmla="*/ 121 h 214"/>
              <a:gd name="T64" fmla="*/ 6 w 168"/>
              <a:gd name="T65" fmla="*/ 130 h 214"/>
              <a:gd name="T66" fmla="*/ 6 w 168"/>
              <a:gd name="T67" fmla="*/ 140 h 214"/>
              <a:gd name="T68" fmla="*/ 6 w 168"/>
              <a:gd name="T69" fmla="*/ 152 h 214"/>
              <a:gd name="T70" fmla="*/ 7 w 168"/>
              <a:gd name="T71" fmla="*/ 151 h 214"/>
              <a:gd name="T72" fmla="*/ 7 w 168"/>
              <a:gd name="T73" fmla="*/ 161 h 214"/>
              <a:gd name="T74" fmla="*/ 5 w 168"/>
              <a:gd name="T75" fmla="*/ 174 h 214"/>
              <a:gd name="T76" fmla="*/ 7 w 168"/>
              <a:gd name="T77" fmla="*/ 176 h 214"/>
              <a:gd name="T78" fmla="*/ 7 w 168"/>
              <a:gd name="T79" fmla="*/ 185 h 214"/>
              <a:gd name="T80" fmla="*/ 7 w 168"/>
              <a:gd name="T81" fmla="*/ 195 h 214"/>
              <a:gd name="T82" fmla="*/ 7 w 168"/>
              <a:gd name="T83" fmla="*/ 195 h 214"/>
              <a:gd name="T84" fmla="*/ 10 w 168"/>
              <a:gd name="T85" fmla="*/ 202 h 214"/>
              <a:gd name="T86" fmla="*/ 13 w 168"/>
              <a:gd name="T87" fmla="*/ 194 h 214"/>
              <a:gd name="T88" fmla="*/ 14 w 168"/>
              <a:gd name="T89" fmla="*/ 183 h 214"/>
              <a:gd name="T90" fmla="*/ 13 w 168"/>
              <a:gd name="T91" fmla="*/ 172 h 214"/>
              <a:gd name="T92" fmla="*/ 14 w 168"/>
              <a:gd name="T93" fmla="*/ 160 h 214"/>
              <a:gd name="T94" fmla="*/ 15 w 168"/>
              <a:gd name="T95" fmla="*/ 151 h 214"/>
              <a:gd name="T96" fmla="*/ 14 w 168"/>
              <a:gd name="T97" fmla="*/ 139 h 214"/>
              <a:gd name="T98" fmla="*/ 13 w 168"/>
              <a:gd name="T99" fmla="*/ 129 h 214"/>
              <a:gd name="T100" fmla="*/ 13 w 168"/>
              <a:gd name="T101" fmla="*/ 120 h 214"/>
              <a:gd name="T102" fmla="*/ 13 w 168"/>
              <a:gd name="T103" fmla="*/ 110 h 214"/>
              <a:gd name="T104" fmla="*/ 13 w 168"/>
              <a:gd name="T105" fmla="*/ 100 h 214"/>
              <a:gd name="T106" fmla="*/ 12 w 168"/>
              <a:gd name="T107" fmla="*/ 90 h 214"/>
              <a:gd name="T108" fmla="*/ 13 w 168"/>
              <a:gd name="T109" fmla="*/ 81 h 214"/>
              <a:gd name="T110" fmla="*/ 13 w 168"/>
              <a:gd name="T111" fmla="*/ 69 h 214"/>
              <a:gd name="T112" fmla="*/ 13 w 168"/>
              <a:gd name="T113" fmla="*/ 60 h 214"/>
              <a:gd name="T114" fmla="*/ 13 w 168"/>
              <a:gd name="T115" fmla="*/ 50 h 214"/>
              <a:gd name="T116" fmla="*/ 14 w 168"/>
              <a:gd name="T117" fmla="*/ 36 h 214"/>
              <a:gd name="T118" fmla="*/ 14 w 168"/>
              <a:gd name="T119" fmla="*/ 23 h 214"/>
              <a:gd name="T120" fmla="*/ 13 w 168"/>
              <a:gd name="T121" fmla="*/ 14 h 214"/>
              <a:gd name="T122" fmla="*/ 24 w 168"/>
              <a:gd name="T123" fmla="*/ 4 h 214"/>
              <a:gd name="T124" fmla="*/ 164 w 168"/>
              <a:gd name="T125" fmla="*/ 3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" h="214">
                <a:moveTo>
                  <a:pt x="144" y="1"/>
                </a:moveTo>
                <a:cubicBezTo>
                  <a:pt x="131" y="1"/>
                  <a:pt x="118" y="1"/>
                  <a:pt x="105" y="1"/>
                </a:cubicBezTo>
                <a:cubicBezTo>
                  <a:pt x="78" y="1"/>
                  <a:pt x="51" y="1"/>
                  <a:pt x="24" y="1"/>
                </a:cubicBezTo>
                <a:cubicBezTo>
                  <a:pt x="22" y="1"/>
                  <a:pt x="20" y="1"/>
                  <a:pt x="19" y="1"/>
                </a:cubicBezTo>
                <a:cubicBezTo>
                  <a:pt x="13" y="1"/>
                  <a:pt x="8" y="6"/>
                  <a:pt x="8" y="11"/>
                </a:cubicBezTo>
                <a:cubicBezTo>
                  <a:pt x="6" y="11"/>
                  <a:pt x="5" y="12"/>
                  <a:pt x="4" y="13"/>
                </a:cubicBezTo>
                <a:cubicBezTo>
                  <a:pt x="3" y="14"/>
                  <a:pt x="3" y="16"/>
                  <a:pt x="3" y="17"/>
                </a:cubicBezTo>
                <a:cubicBezTo>
                  <a:pt x="4" y="19"/>
                  <a:pt x="6" y="20"/>
                  <a:pt x="7" y="21"/>
                </a:cubicBezTo>
                <a:cubicBezTo>
                  <a:pt x="7" y="21"/>
                  <a:pt x="7" y="22"/>
                  <a:pt x="7" y="22"/>
                </a:cubicBezTo>
                <a:cubicBezTo>
                  <a:pt x="6" y="23"/>
                  <a:pt x="5" y="23"/>
                  <a:pt x="3" y="24"/>
                </a:cubicBezTo>
                <a:cubicBezTo>
                  <a:pt x="2" y="25"/>
                  <a:pt x="2" y="28"/>
                  <a:pt x="3" y="30"/>
                </a:cubicBezTo>
                <a:cubicBezTo>
                  <a:pt x="4" y="32"/>
                  <a:pt x="5" y="33"/>
                  <a:pt x="7" y="34"/>
                </a:cubicBezTo>
                <a:cubicBezTo>
                  <a:pt x="7" y="34"/>
                  <a:pt x="7" y="34"/>
                  <a:pt x="7" y="35"/>
                </a:cubicBezTo>
                <a:cubicBezTo>
                  <a:pt x="5" y="35"/>
                  <a:pt x="4" y="36"/>
                  <a:pt x="3" y="38"/>
                </a:cubicBezTo>
                <a:cubicBezTo>
                  <a:pt x="0" y="41"/>
                  <a:pt x="4" y="44"/>
                  <a:pt x="7" y="44"/>
                </a:cubicBezTo>
                <a:cubicBezTo>
                  <a:pt x="7" y="46"/>
                  <a:pt x="7" y="47"/>
                  <a:pt x="7" y="49"/>
                </a:cubicBezTo>
                <a:cubicBezTo>
                  <a:pt x="6" y="49"/>
                  <a:pt x="4" y="50"/>
                  <a:pt x="3" y="51"/>
                </a:cubicBezTo>
                <a:cubicBezTo>
                  <a:pt x="2" y="52"/>
                  <a:pt x="2" y="54"/>
                  <a:pt x="3" y="56"/>
                </a:cubicBezTo>
                <a:cubicBezTo>
                  <a:pt x="3" y="57"/>
                  <a:pt x="6" y="58"/>
                  <a:pt x="7" y="58"/>
                </a:cubicBezTo>
                <a:cubicBezTo>
                  <a:pt x="7" y="59"/>
                  <a:pt x="7" y="59"/>
                  <a:pt x="7" y="59"/>
                </a:cubicBezTo>
                <a:cubicBezTo>
                  <a:pt x="6" y="59"/>
                  <a:pt x="6" y="59"/>
                  <a:pt x="5" y="60"/>
                </a:cubicBezTo>
                <a:cubicBezTo>
                  <a:pt x="2" y="62"/>
                  <a:pt x="4" y="66"/>
                  <a:pt x="7" y="67"/>
                </a:cubicBezTo>
                <a:cubicBezTo>
                  <a:pt x="7" y="67"/>
                  <a:pt x="7" y="68"/>
                  <a:pt x="7" y="68"/>
                </a:cubicBezTo>
                <a:cubicBezTo>
                  <a:pt x="6" y="68"/>
                  <a:pt x="4" y="69"/>
                  <a:pt x="3" y="70"/>
                </a:cubicBezTo>
                <a:cubicBezTo>
                  <a:pt x="1" y="73"/>
                  <a:pt x="4" y="77"/>
                  <a:pt x="7" y="77"/>
                </a:cubicBezTo>
                <a:cubicBezTo>
                  <a:pt x="7" y="78"/>
                  <a:pt x="7" y="78"/>
                  <a:pt x="7" y="78"/>
                </a:cubicBezTo>
                <a:cubicBezTo>
                  <a:pt x="5" y="78"/>
                  <a:pt x="4" y="78"/>
                  <a:pt x="2" y="80"/>
                </a:cubicBezTo>
                <a:cubicBezTo>
                  <a:pt x="0" y="83"/>
                  <a:pt x="5" y="86"/>
                  <a:pt x="7" y="86"/>
                </a:cubicBezTo>
                <a:cubicBezTo>
                  <a:pt x="7" y="87"/>
                  <a:pt x="7" y="88"/>
                  <a:pt x="7" y="89"/>
                </a:cubicBezTo>
                <a:cubicBezTo>
                  <a:pt x="7" y="89"/>
                  <a:pt x="6" y="89"/>
                  <a:pt x="6" y="89"/>
                </a:cubicBezTo>
                <a:cubicBezTo>
                  <a:pt x="4" y="89"/>
                  <a:pt x="3" y="90"/>
                  <a:pt x="2" y="92"/>
                </a:cubicBezTo>
                <a:cubicBezTo>
                  <a:pt x="2" y="95"/>
                  <a:pt x="5" y="96"/>
                  <a:pt x="7" y="97"/>
                </a:cubicBezTo>
                <a:cubicBezTo>
                  <a:pt x="7" y="97"/>
                  <a:pt x="7" y="98"/>
                  <a:pt x="7" y="99"/>
                </a:cubicBezTo>
                <a:cubicBezTo>
                  <a:pt x="6" y="99"/>
                  <a:pt x="4" y="99"/>
                  <a:pt x="3" y="101"/>
                </a:cubicBezTo>
                <a:cubicBezTo>
                  <a:pt x="1" y="104"/>
                  <a:pt x="5" y="106"/>
                  <a:pt x="7" y="106"/>
                </a:cubicBezTo>
                <a:cubicBezTo>
                  <a:pt x="7" y="107"/>
                  <a:pt x="7" y="108"/>
                  <a:pt x="7" y="109"/>
                </a:cubicBezTo>
                <a:cubicBezTo>
                  <a:pt x="7" y="109"/>
                  <a:pt x="7" y="109"/>
                  <a:pt x="6" y="109"/>
                </a:cubicBezTo>
                <a:cubicBezTo>
                  <a:pt x="5" y="109"/>
                  <a:pt x="3" y="110"/>
                  <a:pt x="3" y="112"/>
                </a:cubicBezTo>
                <a:cubicBezTo>
                  <a:pt x="2" y="114"/>
                  <a:pt x="5" y="116"/>
                  <a:pt x="7" y="117"/>
                </a:cubicBezTo>
                <a:cubicBezTo>
                  <a:pt x="7" y="117"/>
                  <a:pt x="7" y="117"/>
                  <a:pt x="7" y="118"/>
                </a:cubicBezTo>
                <a:cubicBezTo>
                  <a:pt x="6" y="117"/>
                  <a:pt x="5" y="118"/>
                  <a:pt x="3" y="119"/>
                </a:cubicBezTo>
                <a:cubicBezTo>
                  <a:pt x="1" y="122"/>
                  <a:pt x="5" y="125"/>
                  <a:pt x="7" y="126"/>
                </a:cubicBezTo>
                <a:cubicBezTo>
                  <a:pt x="7" y="126"/>
                  <a:pt x="7" y="127"/>
                  <a:pt x="7" y="127"/>
                </a:cubicBezTo>
                <a:cubicBezTo>
                  <a:pt x="6" y="127"/>
                  <a:pt x="4" y="127"/>
                  <a:pt x="3" y="128"/>
                </a:cubicBezTo>
                <a:cubicBezTo>
                  <a:pt x="0" y="131"/>
                  <a:pt x="5" y="135"/>
                  <a:pt x="7" y="136"/>
                </a:cubicBezTo>
                <a:cubicBezTo>
                  <a:pt x="7" y="136"/>
                  <a:pt x="7" y="137"/>
                  <a:pt x="7" y="137"/>
                </a:cubicBezTo>
                <a:cubicBezTo>
                  <a:pt x="6" y="137"/>
                  <a:pt x="4" y="138"/>
                  <a:pt x="3" y="139"/>
                </a:cubicBezTo>
                <a:cubicBezTo>
                  <a:pt x="0" y="142"/>
                  <a:pt x="4" y="145"/>
                  <a:pt x="7" y="145"/>
                </a:cubicBezTo>
                <a:cubicBezTo>
                  <a:pt x="7" y="146"/>
                  <a:pt x="7" y="147"/>
                  <a:pt x="7" y="148"/>
                </a:cubicBezTo>
                <a:cubicBezTo>
                  <a:pt x="6" y="148"/>
                  <a:pt x="6" y="148"/>
                  <a:pt x="5" y="149"/>
                </a:cubicBezTo>
                <a:cubicBezTo>
                  <a:pt x="3" y="150"/>
                  <a:pt x="3" y="151"/>
                  <a:pt x="3" y="153"/>
                </a:cubicBezTo>
                <a:cubicBezTo>
                  <a:pt x="3" y="155"/>
                  <a:pt x="6" y="156"/>
                  <a:pt x="7" y="156"/>
                </a:cubicBezTo>
                <a:cubicBezTo>
                  <a:pt x="7" y="157"/>
                  <a:pt x="7" y="157"/>
                  <a:pt x="7" y="158"/>
                </a:cubicBezTo>
                <a:cubicBezTo>
                  <a:pt x="6" y="158"/>
                  <a:pt x="4" y="159"/>
                  <a:pt x="3" y="161"/>
                </a:cubicBezTo>
                <a:cubicBezTo>
                  <a:pt x="0" y="164"/>
                  <a:pt x="4" y="166"/>
                  <a:pt x="7" y="167"/>
                </a:cubicBezTo>
                <a:cubicBezTo>
                  <a:pt x="7" y="168"/>
                  <a:pt x="7" y="170"/>
                  <a:pt x="7" y="171"/>
                </a:cubicBezTo>
                <a:cubicBezTo>
                  <a:pt x="6" y="171"/>
                  <a:pt x="4" y="171"/>
                  <a:pt x="3" y="173"/>
                </a:cubicBezTo>
                <a:cubicBezTo>
                  <a:pt x="1" y="176"/>
                  <a:pt x="5" y="178"/>
                  <a:pt x="7" y="179"/>
                </a:cubicBezTo>
                <a:cubicBezTo>
                  <a:pt x="7" y="180"/>
                  <a:pt x="7" y="181"/>
                  <a:pt x="7" y="182"/>
                </a:cubicBezTo>
                <a:cubicBezTo>
                  <a:pt x="6" y="182"/>
                  <a:pt x="5" y="182"/>
                  <a:pt x="4" y="184"/>
                </a:cubicBezTo>
                <a:cubicBezTo>
                  <a:pt x="2" y="186"/>
                  <a:pt x="5" y="189"/>
                  <a:pt x="7" y="190"/>
                </a:cubicBezTo>
                <a:cubicBezTo>
                  <a:pt x="7" y="191"/>
                  <a:pt x="7" y="191"/>
                  <a:pt x="7" y="192"/>
                </a:cubicBezTo>
                <a:cubicBezTo>
                  <a:pt x="6" y="193"/>
                  <a:pt x="5" y="193"/>
                  <a:pt x="4" y="194"/>
                </a:cubicBezTo>
                <a:cubicBezTo>
                  <a:pt x="1" y="196"/>
                  <a:pt x="5" y="200"/>
                  <a:pt x="7" y="201"/>
                </a:cubicBezTo>
                <a:cubicBezTo>
                  <a:pt x="8" y="205"/>
                  <a:pt x="9" y="210"/>
                  <a:pt x="14" y="213"/>
                </a:cubicBezTo>
                <a:cubicBezTo>
                  <a:pt x="16" y="214"/>
                  <a:pt x="19" y="214"/>
                  <a:pt x="22" y="214"/>
                </a:cubicBezTo>
                <a:cubicBezTo>
                  <a:pt x="26" y="214"/>
                  <a:pt x="30" y="214"/>
                  <a:pt x="34" y="214"/>
                </a:cubicBezTo>
                <a:cubicBezTo>
                  <a:pt x="64" y="214"/>
                  <a:pt x="93" y="214"/>
                  <a:pt x="123" y="214"/>
                </a:cubicBezTo>
                <a:cubicBezTo>
                  <a:pt x="132" y="214"/>
                  <a:pt x="141" y="214"/>
                  <a:pt x="151" y="214"/>
                </a:cubicBezTo>
                <a:cubicBezTo>
                  <a:pt x="158" y="214"/>
                  <a:pt x="166" y="212"/>
                  <a:pt x="167" y="203"/>
                </a:cubicBezTo>
                <a:cubicBezTo>
                  <a:pt x="167" y="203"/>
                  <a:pt x="167" y="203"/>
                  <a:pt x="167" y="202"/>
                </a:cubicBezTo>
                <a:cubicBezTo>
                  <a:pt x="167" y="154"/>
                  <a:pt x="167" y="106"/>
                  <a:pt x="167" y="58"/>
                </a:cubicBezTo>
                <a:cubicBezTo>
                  <a:pt x="167" y="47"/>
                  <a:pt x="167" y="35"/>
                  <a:pt x="167" y="24"/>
                </a:cubicBezTo>
                <a:cubicBezTo>
                  <a:pt x="167" y="19"/>
                  <a:pt x="168" y="12"/>
                  <a:pt x="166" y="7"/>
                </a:cubicBezTo>
                <a:cubicBezTo>
                  <a:pt x="162" y="0"/>
                  <a:pt x="151" y="1"/>
                  <a:pt x="144" y="1"/>
                </a:cubicBezTo>
                <a:close/>
                <a:moveTo>
                  <a:pt x="6" y="16"/>
                </a:moveTo>
                <a:cubicBezTo>
                  <a:pt x="6" y="16"/>
                  <a:pt x="6" y="15"/>
                  <a:pt x="7" y="15"/>
                </a:cubicBezTo>
                <a:cubicBezTo>
                  <a:pt x="7" y="15"/>
                  <a:pt x="7" y="14"/>
                  <a:pt x="7" y="14"/>
                </a:cubicBezTo>
                <a:cubicBezTo>
                  <a:pt x="7" y="15"/>
                  <a:pt x="7" y="17"/>
                  <a:pt x="7" y="18"/>
                </a:cubicBezTo>
                <a:cubicBezTo>
                  <a:pt x="7" y="17"/>
                  <a:pt x="6" y="17"/>
                  <a:pt x="6" y="16"/>
                </a:cubicBezTo>
                <a:close/>
                <a:moveTo>
                  <a:pt x="6" y="26"/>
                </a:moveTo>
                <a:cubicBezTo>
                  <a:pt x="7" y="25"/>
                  <a:pt x="7" y="25"/>
                  <a:pt x="7" y="25"/>
                </a:cubicBezTo>
                <a:cubicBezTo>
                  <a:pt x="7" y="27"/>
                  <a:pt x="7" y="29"/>
                  <a:pt x="7" y="31"/>
                </a:cubicBezTo>
                <a:cubicBezTo>
                  <a:pt x="6" y="29"/>
                  <a:pt x="4" y="27"/>
                  <a:pt x="6" y="26"/>
                </a:cubicBezTo>
                <a:close/>
                <a:moveTo>
                  <a:pt x="6" y="41"/>
                </a:moveTo>
                <a:cubicBezTo>
                  <a:pt x="5" y="40"/>
                  <a:pt x="5" y="39"/>
                  <a:pt x="6" y="39"/>
                </a:cubicBezTo>
                <a:cubicBezTo>
                  <a:pt x="6" y="38"/>
                  <a:pt x="7" y="38"/>
                  <a:pt x="7" y="38"/>
                </a:cubicBezTo>
                <a:cubicBezTo>
                  <a:pt x="7" y="39"/>
                  <a:pt x="7" y="40"/>
                  <a:pt x="7" y="41"/>
                </a:cubicBezTo>
                <a:cubicBezTo>
                  <a:pt x="7" y="41"/>
                  <a:pt x="6" y="41"/>
                  <a:pt x="6" y="41"/>
                </a:cubicBezTo>
                <a:close/>
                <a:moveTo>
                  <a:pt x="5" y="54"/>
                </a:moveTo>
                <a:cubicBezTo>
                  <a:pt x="5" y="54"/>
                  <a:pt x="5" y="54"/>
                  <a:pt x="5" y="54"/>
                </a:cubicBezTo>
                <a:cubicBezTo>
                  <a:pt x="5" y="53"/>
                  <a:pt x="5" y="53"/>
                  <a:pt x="6" y="53"/>
                </a:cubicBezTo>
                <a:cubicBezTo>
                  <a:pt x="6" y="52"/>
                  <a:pt x="7" y="52"/>
                  <a:pt x="7" y="52"/>
                </a:cubicBezTo>
                <a:cubicBezTo>
                  <a:pt x="7" y="53"/>
                  <a:pt x="7" y="54"/>
                  <a:pt x="7" y="55"/>
                </a:cubicBezTo>
                <a:cubicBezTo>
                  <a:pt x="6" y="55"/>
                  <a:pt x="6" y="55"/>
                  <a:pt x="5" y="54"/>
                </a:cubicBezTo>
                <a:close/>
                <a:moveTo>
                  <a:pt x="7" y="62"/>
                </a:moveTo>
                <a:cubicBezTo>
                  <a:pt x="7" y="63"/>
                  <a:pt x="7" y="63"/>
                  <a:pt x="7" y="64"/>
                </a:cubicBezTo>
                <a:cubicBezTo>
                  <a:pt x="6" y="63"/>
                  <a:pt x="6" y="62"/>
                  <a:pt x="7" y="62"/>
                </a:cubicBezTo>
                <a:close/>
                <a:moveTo>
                  <a:pt x="6" y="71"/>
                </a:moveTo>
                <a:cubicBezTo>
                  <a:pt x="6" y="71"/>
                  <a:pt x="7" y="71"/>
                  <a:pt x="7" y="71"/>
                </a:cubicBezTo>
                <a:cubicBezTo>
                  <a:pt x="7" y="72"/>
                  <a:pt x="7" y="73"/>
                  <a:pt x="7" y="74"/>
                </a:cubicBezTo>
                <a:cubicBezTo>
                  <a:pt x="6" y="74"/>
                  <a:pt x="4" y="72"/>
                  <a:pt x="6" y="71"/>
                </a:cubicBezTo>
                <a:close/>
                <a:moveTo>
                  <a:pt x="6" y="83"/>
                </a:move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1"/>
                  <a:pt x="6" y="81"/>
                  <a:pt x="7" y="81"/>
                </a:cubicBezTo>
                <a:cubicBezTo>
                  <a:pt x="7" y="82"/>
                  <a:pt x="7" y="83"/>
                  <a:pt x="7" y="83"/>
                </a:cubicBezTo>
                <a:cubicBezTo>
                  <a:pt x="7" y="83"/>
                  <a:pt x="6" y="83"/>
                  <a:pt x="6" y="83"/>
                </a:cubicBezTo>
                <a:close/>
                <a:moveTo>
                  <a:pt x="6" y="93"/>
                </a:moveTo>
                <a:cubicBezTo>
                  <a:pt x="6" y="93"/>
                  <a:pt x="6" y="93"/>
                  <a:pt x="5" y="93"/>
                </a:cubicBezTo>
                <a:cubicBezTo>
                  <a:pt x="5" y="93"/>
                  <a:pt x="5" y="92"/>
                  <a:pt x="5" y="93"/>
                </a:cubicBezTo>
                <a:cubicBezTo>
                  <a:pt x="5" y="92"/>
                  <a:pt x="7" y="92"/>
                  <a:pt x="7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7" y="92"/>
                  <a:pt x="7" y="93"/>
                  <a:pt x="7" y="94"/>
                </a:cubicBezTo>
                <a:cubicBezTo>
                  <a:pt x="7" y="94"/>
                  <a:pt x="7" y="94"/>
                  <a:pt x="6" y="93"/>
                </a:cubicBezTo>
                <a:close/>
                <a:moveTo>
                  <a:pt x="6" y="103"/>
                </a:moveTo>
                <a:cubicBezTo>
                  <a:pt x="5" y="102"/>
                  <a:pt x="5" y="102"/>
                  <a:pt x="6" y="102"/>
                </a:cubicBezTo>
                <a:cubicBezTo>
                  <a:pt x="7" y="101"/>
                  <a:pt x="7" y="101"/>
                  <a:pt x="7" y="101"/>
                </a:cubicBezTo>
                <a:cubicBezTo>
                  <a:pt x="7" y="102"/>
                  <a:pt x="7" y="103"/>
                  <a:pt x="7" y="103"/>
                </a:cubicBezTo>
                <a:cubicBezTo>
                  <a:pt x="7" y="103"/>
                  <a:pt x="7" y="103"/>
                  <a:pt x="6" y="103"/>
                </a:cubicBezTo>
                <a:close/>
                <a:moveTo>
                  <a:pt x="6" y="112"/>
                </a:moveTo>
                <a:cubicBezTo>
                  <a:pt x="6" y="112"/>
                  <a:pt x="7" y="112"/>
                  <a:pt x="7" y="112"/>
                </a:cubicBezTo>
                <a:cubicBezTo>
                  <a:pt x="7" y="112"/>
                  <a:pt x="7" y="113"/>
                  <a:pt x="7" y="114"/>
                </a:cubicBezTo>
                <a:cubicBezTo>
                  <a:pt x="7" y="113"/>
                  <a:pt x="6" y="113"/>
                  <a:pt x="6" y="112"/>
                </a:cubicBezTo>
                <a:close/>
                <a:moveTo>
                  <a:pt x="6" y="121"/>
                </a:moveTo>
                <a:cubicBezTo>
                  <a:pt x="7" y="120"/>
                  <a:pt x="7" y="120"/>
                  <a:pt x="7" y="120"/>
                </a:cubicBezTo>
                <a:cubicBezTo>
                  <a:pt x="7" y="121"/>
                  <a:pt x="7" y="122"/>
                  <a:pt x="7" y="123"/>
                </a:cubicBezTo>
                <a:cubicBezTo>
                  <a:pt x="6" y="122"/>
                  <a:pt x="5" y="121"/>
                  <a:pt x="6" y="121"/>
                </a:cubicBezTo>
                <a:close/>
                <a:moveTo>
                  <a:pt x="6" y="130"/>
                </a:moveTo>
                <a:cubicBezTo>
                  <a:pt x="6" y="130"/>
                  <a:pt x="7" y="130"/>
                  <a:pt x="7" y="130"/>
                </a:cubicBezTo>
                <a:cubicBezTo>
                  <a:pt x="7" y="131"/>
                  <a:pt x="7" y="132"/>
                  <a:pt x="7" y="132"/>
                </a:cubicBezTo>
                <a:cubicBezTo>
                  <a:pt x="6" y="132"/>
                  <a:pt x="4" y="131"/>
                  <a:pt x="6" y="130"/>
                </a:cubicBezTo>
                <a:close/>
                <a:moveTo>
                  <a:pt x="6" y="140"/>
                </a:moveTo>
                <a:cubicBezTo>
                  <a:pt x="7" y="140"/>
                  <a:pt x="7" y="140"/>
                  <a:pt x="7" y="140"/>
                </a:cubicBezTo>
                <a:cubicBezTo>
                  <a:pt x="7" y="141"/>
                  <a:pt x="7" y="142"/>
                  <a:pt x="7" y="142"/>
                </a:cubicBezTo>
                <a:cubicBezTo>
                  <a:pt x="6" y="142"/>
                  <a:pt x="4" y="141"/>
                  <a:pt x="6" y="140"/>
                </a:cubicBezTo>
                <a:close/>
                <a:moveTo>
                  <a:pt x="6" y="153"/>
                </a:moveTo>
                <a:cubicBezTo>
                  <a:pt x="6" y="153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1"/>
                  <a:pt x="7" y="151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7" y="152"/>
                  <a:pt x="7" y="153"/>
                </a:cubicBezTo>
                <a:cubicBezTo>
                  <a:pt x="7" y="153"/>
                  <a:pt x="7" y="153"/>
                  <a:pt x="6" y="153"/>
                </a:cubicBezTo>
                <a:close/>
                <a:moveTo>
                  <a:pt x="5" y="162"/>
                </a:moveTo>
                <a:cubicBezTo>
                  <a:pt x="6" y="161"/>
                  <a:pt x="7" y="161"/>
                  <a:pt x="7" y="161"/>
                </a:cubicBezTo>
                <a:cubicBezTo>
                  <a:pt x="7" y="162"/>
                  <a:pt x="7" y="163"/>
                  <a:pt x="7" y="164"/>
                </a:cubicBezTo>
                <a:cubicBezTo>
                  <a:pt x="6" y="164"/>
                  <a:pt x="4" y="163"/>
                  <a:pt x="5" y="162"/>
                </a:cubicBezTo>
                <a:close/>
                <a:moveTo>
                  <a:pt x="6" y="175"/>
                </a:moveTo>
                <a:cubicBezTo>
                  <a:pt x="6" y="175"/>
                  <a:pt x="6" y="175"/>
                  <a:pt x="5" y="174"/>
                </a:cubicBezTo>
                <a:cubicBezTo>
                  <a:pt x="5" y="174"/>
                  <a:pt x="5" y="174"/>
                  <a:pt x="5" y="174"/>
                </a:cubicBezTo>
                <a:cubicBezTo>
                  <a:pt x="5" y="174"/>
                  <a:pt x="6" y="174"/>
                  <a:pt x="6" y="174"/>
                </a:cubicBezTo>
                <a:cubicBezTo>
                  <a:pt x="6" y="174"/>
                  <a:pt x="7" y="174"/>
                  <a:pt x="7" y="174"/>
                </a:cubicBezTo>
                <a:cubicBezTo>
                  <a:pt x="7" y="174"/>
                  <a:pt x="7" y="175"/>
                  <a:pt x="7" y="176"/>
                </a:cubicBezTo>
                <a:cubicBezTo>
                  <a:pt x="7" y="175"/>
                  <a:pt x="7" y="175"/>
                  <a:pt x="6" y="175"/>
                </a:cubicBezTo>
                <a:close/>
                <a:moveTo>
                  <a:pt x="7" y="186"/>
                </a:moveTo>
                <a:cubicBezTo>
                  <a:pt x="7" y="186"/>
                  <a:pt x="6" y="185"/>
                  <a:pt x="6" y="185"/>
                </a:cubicBezTo>
                <a:cubicBezTo>
                  <a:pt x="6" y="185"/>
                  <a:pt x="6" y="185"/>
                  <a:pt x="7" y="185"/>
                </a:cubicBezTo>
                <a:cubicBezTo>
                  <a:pt x="7" y="185"/>
                  <a:pt x="7" y="185"/>
                  <a:pt x="7" y="185"/>
                </a:cubicBezTo>
                <a:cubicBezTo>
                  <a:pt x="7" y="185"/>
                  <a:pt x="7" y="186"/>
                  <a:pt x="7" y="187"/>
                </a:cubicBezTo>
                <a:cubicBezTo>
                  <a:pt x="7" y="186"/>
                  <a:pt x="7" y="186"/>
                  <a:pt x="7" y="186"/>
                </a:cubicBezTo>
                <a:close/>
                <a:moveTo>
                  <a:pt x="7" y="195"/>
                </a:moveTo>
                <a:cubicBezTo>
                  <a:pt x="7" y="195"/>
                  <a:pt x="7" y="195"/>
                  <a:pt x="7" y="195"/>
                </a:cubicBezTo>
                <a:cubicBezTo>
                  <a:pt x="7" y="196"/>
                  <a:pt x="7" y="197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6" y="196"/>
                  <a:pt x="6" y="196"/>
                  <a:pt x="7" y="195"/>
                </a:cubicBezTo>
                <a:close/>
                <a:moveTo>
                  <a:pt x="141" y="211"/>
                </a:moveTo>
                <a:cubicBezTo>
                  <a:pt x="127" y="211"/>
                  <a:pt x="113" y="211"/>
                  <a:pt x="99" y="211"/>
                </a:cubicBezTo>
                <a:cubicBezTo>
                  <a:pt x="73" y="211"/>
                  <a:pt x="47" y="211"/>
                  <a:pt x="22" y="211"/>
                </a:cubicBezTo>
                <a:cubicBezTo>
                  <a:pt x="16" y="211"/>
                  <a:pt x="11" y="209"/>
                  <a:pt x="10" y="202"/>
                </a:cubicBezTo>
                <a:cubicBezTo>
                  <a:pt x="10" y="201"/>
                  <a:pt x="10" y="200"/>
                  <a:pt x="10" y="198"/>
                </a:cubicBezTo>
                <a:cubicBezTo>
                  <a:pt x="10" y="198"/>
                  <a:pt x="10" y="197"/>
                  <a:pt x="10" y="196"/>
                </a:cubicBezTo>
                <a:cubicBezTo>
                  <a:pt x="11" y="196"/>
                  <a:pt x="12" y="196"/>
                  <a:pt x="12" y="197"/>
                </a:cubicBezTo>
                <a:cubicBezTo>
                  <a:pt x="13" y="198"/>
                  <a:pt x="15" y="195"/>
                  <a:pt x="13" y="194"/>
                </a:cubicBezTo>
                <a:cubicBezTo>
                  <a:pt x="13" y="193"/>
                  <a:pt x="11" y="193"/>
                  <a:pt x="10" y="193"/>
                </a:cubicBezTo>
                <a:cubicBezTo>
                  <a:pt x="10" y="190"/>
                  <a:pt x="10" y="188"/>
                  <a:pt x="10" y="185"/>
                </a:cubicBezTo>
                <a:cubicBezTo>
                  <a:pt x="11" y="186"/>
                  <a:pt x="12" y="186"/>
                  <a:pt x="13" y="186"/>
                </a:cubicBezTo>
                <a:cubicBezTo>
                  <a:pt x="15" y="186"/>
                  <a:pt x="16" y="184"/>
                  <a:pt x="14" y="183"/>
                </a:cubicBezTo>
                <a:cubicBezTo>
                  <a:pt x="13" y="183"/>
                  <a:pt x="11" y="183"/>
                  <a:pt x="10" y="182"/>
                </a:cubicBezTo>
                <a:cubicBezTo>
                  <a:pt x="10" y="180"/>
                  <a:pt x="10" y="177"/>
                  <a:pt x="10" y="174"/>
                </a:cubicBezTo>
                <a:cubicBezTo>
                  <a:pt x="11" y="174"/>
                  <a:pt x="12" y="175"/>
                  <a:pt x="12" y="175"/>
                </a:cubicBezTo>
                <a:cubicBezTo>
                  <a:pt x="14" y="176"/>
                  <a:pt x="15" y="173"/>
                  <a:pt x="13" y="172"/>
                </a:cubicBezTo>
                <a:cubicBezTo>
                  <a:pt x="12" y="172"/>
                  <a:pt x="11" y="171"/>
                  <a:pt x="10" y="171"/>
                </a:cubicBezTo>
                <a:cubicBezTo>
                  <a:pt x="10" y="168"/>
                  <a:pt x="10" y="165"/>
                  <a:pt x="10" y="162"/>
                </a:cubicBezTo>
                <a:cubicBezTo>
                  <a:pt x="11" y="162"/>
                  <a:pt x="12" y="163"/>
                  <a:pt x="13" y="163"/>
                </a:cubicBezTo>
                <a:cubicBezTo>
                  <a:pt x="15" y="163"/>
                  <a:pt x="15" y="161"/>
                  <a:pt x="14" y="160"/>
                </a:cubicBezTo>
                <a:cubicBezTo>
                  <a:pt x="13" y="160"/>
                  <a:pt x="11" y="159"/>
                  <a:pt x="10" y="159"/>
                </a:cubicBezTo>
                <a:cubicBezTo>
                  <a:pt x="10" y="156"/>
                  <a:pt x="10" y="153"/>
                  <a:pt x="10" y="151"/>
                </a:cubicBezTo>
                <a:cubicBezTo>
                  <a:pt x="11" y="151"/>
                  <a:pt x="12" y="151"/>
                  <a:pt x="12" y="152"/>
                </a:cubicBezTo>
                <a:cubicBezTo>
                  <a:pt x="13" y="154"/>
                  <a:pt x="16" y="152"/>
                  <a:pt x="15" y="151"/>
                </a:cubicBezTo>
                <a:cubicBezTo>
                  <a:pt x="14" y="149"/>
                  <a:pt x="12" y="148"/>
                  <a:pt x="10" y="148"/>
                </a:cubicBezTo>
                <a:cubicBezTo>
                  <a:pt x="10" y="145"/>
                  <a:pt x="10" y="143"/>
                  <a:pt x="10" y="141"/>
                </a:cubicBezTo>
                <a:cubicBezTo>
                  <a:pt x="11" y="141"/>
                  <a:pt x="12" y="142"/>
                  <a:pt x="12" y="142"/>
                </a:cubicBezTo>
                <a:cubicBezTo>
                  <a:pt x="14" y="143"/>
                  <a:pt x="15" y="141"/>
                  <a:pt x="14" y="139"/>
                </a:cubicBezTo>
                <a:cubicBezTo>
                  <a:pt x="13" y="139"/>
                  <a:pt x="12" y="138"/>
                  <a:pt x="10" y="138"/>
                </a:cubicBezTo>
                <a:cubicBezTo>
                  <a:pt x="10" y="135"/>
                  <a:pt x="10" y="133"/>
                  <a:pt x="10" y="131"/>
                </a:cubicBezTo>
                <a:cubicBezTo>
                  <a:pt x="11" y="131"/>
                  <a:pt x="12" y="132"/>
                  <a:pt x="12" y="132"/>
                </a:cubicBezTo>
                <a:cubicBezTo>
                  <a:pt x="14" y="133"/>
                  <a:pt x="15" y="131"/>
                  <a:pt x="13" y="129"/>
                </a:cubicBezTo>
                <a:cubicBezTo>
                  <a:pt x="13" y="129"/>
                  <a:pt x="11" y="128"/>
                  <a:pt x="10" y="128"/>
                </a:cubicBezTo>
                <a:cubicBezTo>
                  <a:pt x="10" y="126"/>
                  <a:pt x="10" y="124"/>
                  <a:pt x="10" y="121"/>
                </a:cubicBezTo>
                <a:cubicBezTo>
                  <a:pt x="11" y="122"/>
                  <a:pt x="12" y="122"/>
                  <a:pt x="13" y="122"/>
                </a:cubicBezTo>
                <a:cubicBezTo>
                  <a:pt x="14" y="123"/>
                  <a:pt x="15" y="120"/>
                  <a:pt x="13" y="120"/>
                </a:cubicBezTo>
                <a:cubicBezTo>
                  <a:pt x="12" y="119"/>
                  <a:pt x="11" y="119"/>
                  <a:pt x="10" y="118"/>
                </a:cubicBezTo>
                <a:cubicBezTo>
                  <a:pt x="10" y="116"/>
                  <a:pt x="10" y="114"/>
                  <a:pt x="10" y="112"/>
                </a:cubicBezTo>
                <a:cubicBezTo>
                  <a:pt x="11" y="113"/>
                  <a:pt x="11" y="113"/>
                  <a:pt x="12" y="113"/>
                </a:cubicBezTo>
                <a:cubicBezTo>
                  <a:pt x="14" y="114"/>
                  <a:pt x="15" y="111"/>
                  <a:pt x="13" y="110"/>
                </a:cubicBezTo>
                <a:cubicBezTo>
                  <a:pt x="12" y="110"/>
                  <a:pt x="11" y="110"/>
                  <a:pt x="10" y="109"/>
                </a:cubicBezTo>
                <a:cubicBezTo>
                  <a:pt x="10" y="107"/>
                  <a:pt x="10" y="104"/>
                  <a:pt x="10" y="102"/>
                </a:cubicBezTo>
                <a:cubicBezTo>
                  <a:pt x="11" y="102"/>
                  <a:pt x="12" y="102"/>
                  <a:pt x="12" y="102"/>
                </a:cubicBezTo>
                <a:cubicBezTo>
                  <a:pt x="14" y="103"/>
                  <a:pt x="15" y="100"/>
                  <a:pt x="13" y="100"/>
                </a:cubicBezTo>
                <a:cubicBezTo>
                  <a:pt x="12" y="99"/>
                  <a:pt x="11" y="99"/>
                  <a:pt x="10" y="99"/>
                </a:cubicBezTo>
                <a:cubicBezTo>
                  <a:pt x="10" y="97"/>
                  <a:pt x="10" y="94"/>
                  <a:pt x="10" y="92"/>
                </a:cubicBezTo>
                <a:cubicBezTo>
                  <a:pt x="11" y="92"/>
                  <a:pt x="11" y="93"/>
                  <a:pt x="12" y="93"/>
                </a:cubicBezTo>
                <a:cubicBezTo>
                  <a:pt x="13" y="93"/>
                  <a:pt x="14" y="91"/>
                  <a:pt x="12" y="90"/>
                </a:cubicBezTo>
                <a:cubicBezTo>
                  <a:pt x="12" y="90"/>
                  <a:pt x="11" y="89"/>
                  <a:pt x="10" y="89"/>
                </a:cubicBezTo>
                <a:cubicBezTo>
                  <a:pt x="10" y="87"/>
                  <a:pt x="10" y="85"/>
                  <a:pt x="10" y="82"/>
                </a:cubicBezTo>
                <a:cubicBezTo>
                  <a:pt x="11" y="83"/>
                  <a:pt x="11" y="83"/>
                  <a:pt x="11" y="83"/>
                </a:cubicBezTo>
                <a:cubicBezTo>
                  <a:pt x="12" y="84"/>
                  <a:pt x="14" y="82"/>
                  <a:pt x="13" y="81"/>
                </a:cubicBezTo>
                <a:cubicBezTo>
                  <a:pt x="12" y="80"/>
                  <a:pt x="11" y="80"/>
                  <a:pt x="10" y="79"/>
                </a:cubicBezTo>
                <a:cubicBezTo>
                  <a:pt x="10" y="76"/>
                  <a:pt x="10" y="74"/>
                  <a:pt x="10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4" y="73"/>
                  <a:pt x="15" y="70"/>
                  <a:pt x="13" y="69"/>
                </a:cubicBezTo>
                <a:cubicBezTo>
                  <a:pt x="13" y="69"/>
                  <a:pt x="11" y="69"/>
                  <a:pt x="10" y="68"/>
                </a:cubicBezTo>
                <a:cubicBezTo>
                  <a:pt x="10" y="66"/>
                  <a:pt x="10" y="64"/>
                  <a:pt x="10" y="62"/>
                </a:cubicBezTo>
                <a:cubicBezTo>
                  <a:pt x="11" y="62"/>
                  <a:pt x="11" y="63"/>
                  <a:pt x="12" y="63"/>
                </a:cubicBezTo>
                <a:cubicBezTo>
                  <a:pt x="13" y="64"/>
                  <a:pt x="15" y="61"/>
                  <a:pt x="13" y="60"/>
                </a:cubicBezTo>
                <a:cubicBezTo>
                  <a:pt x="12" y="60"/>
                  <a:pt x="11" y="59"/>
                  <a:pt x="10" y="59"/>
                </a:cubicBezTo>
                <a:cubicBezTo>
                  <a:pt x="10" y="57"/>
                  <a:pt x="10" y="54"/>
                  <a:pt x="10" y="52"/>
                </a:cubicBezTo>
                <a:cubicBezTo>
                  <a:pt x="11" y="52"/>
                  <a:pt x="11" y="52"/>
                  <a:pt x="12" y="53"/>
                </a:cubicBezTo>
                <a:cubicBezTo>
                  <a:pt x="13" y="54"/>
                  <a:pt x="15" y="51"/>
                  <a:pt x="13" y="50"/>
                </a:cubicBezTo>
                <a:cubicBezTo>
                  <a:pt x="13" y="49"/>
                  <a:pt x="11" y="49"/>
                  <a:pt x="10" y="49"/>
                </a:cubicBezTo>
                <a:cubicBezTo>
                  <a:pt x="10" y="45"/>
                  <a:pt x="10" y="42"/>
                  <a:pt x="10" y="38"/>
                </a:cubicBezTo>
                <a:cubicBezTo>
                  <a:pt x="11" y="38"/>
                  <a:pt x="12" y="39"/>
                  <a:pt x="12" y="39"/>
                </a:cubicBezTo>
                <a:cubicBezTo>
                  <a:pt x="14" y="40"/>
                  <a:pt x="16" y="37"/>
                  <a:pt x="14" y="36"/>
                </a:cubicBezTo>
                <a:cubicBezTo>
                  <a:pt x="13" y="36"/>
                  <a:pt x="12" y="35"/>
                  <a:pt x="10" y="35"/>
                </a:cubicBezTo>
                <a:cubicBezTo>
                  <a:pt x="10" y="32"/>
                  <a:pt x="10" y="28"/>
                  <a:pt x="10" y="25"/>
                </a:cubicBezTo>
                <a:cubicBezTo>
                  <a:pt x="11" y="25"/>
                  <a:pt x="12" y="25"/>
                  <a:pt x="13" y="26"/>
                </a:cubicBezTo>
                <a:cubicBezTo>
                  <a:pt x="15" y="26"/>
                  <a:pt x="15" y="23"/>
                  <a:pt x="14" y="23"/>
                </a:cubicBezTo>
                <a:cubicBezTo>
                  <a:pt x="13" y="23"/>
                  <a:pt x="11" y="22"/>
                  <a:pt x="10" y="22"/>
                </a:cubicBezTo>
                <a:cubicBezTo>
                  <a:pt x="10" y="20"/>
                  <a:pt x="10" y="17"/>
                  <a:pt x="10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2" y="14"/>
                  <a:pt x="13" y="14"/>
                </a:cubicBezTo>
                <a:cubicBezTo>
                  <a:pt x="15" y="15"/>
                  <a:pt x="16" y="13"/>
                  <a:pt x="14" y="12"/>
                </a:cubicBezTo>
                <a:cubicBezTo>
                  <a:pt x="13" y="11"/>
                  <a:pt x="12" y="11"/>
                  <a:pt x="11" y="11"/>
                </a:cubicBezTo>
                <a:cubicBezTo>
                  <a:pt x="12" y="7"/>
                  <a:pt x="14" y="5"/>
                  <a:pt x="19" y="4"/>
                </a:cubicBezTo>
                <a:cubicBezTo>
                  <a:pt x="20" y="4"/>
                  <a:pt x="22" y="4"/>
                  <a:pt x="24" y="4"/>
                </a:cubicBezTo>
                <a:cubicBezTo>
                  <a:pt x="35" y="4"/>
                  <a:pt x="46" y="4"/>
                  <a:pt x="58" y="4"/>
                </a:cubicBezTo>
                <a:cubicBezTo>
                  <a:pt x="87" y="4"/>
                  <a:pt x="115" y="4"/>
                  <a:pt x="144" y="4"/>
                </a:cubicBezTo>
                <a:cubicBezTo>
                  <a:pt x="151" y="4"/>
                  <a:pt x="164" y="2"/>
                  <a:pt x="164" y="13"/>
                </a:cubicBezTo>
                <a:cubicBezTo>
                  <a:pt x="164" y="19"/>
                  <a:pt x="164" y="25"/>
                  <a:pt x="164" y="31"/>
                </a:cubicBezTo>
                <a:cubicBezTo>
                  <a:pt x="164" y="85"/>
                  <a:pt x="164" y="139"/>
                  <a:pt x="164" y="194"/>
                </a:cubicBezTo>
                <a:cubicBezTo>
                  <a:pt x="164" y="197"/>
                  <a:pt x="164" y="199"/>
                  <a:pt x="164" y="202"/>
                </a:cubicBezTo>
                <a:cubicBezTo>
                  <a:pt x="163" y="213"/>
                  <a:pt x="148" y="211"/>
                  <a:pt x="141" y="21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34"/>
          <p:cNvSpPr>
            <a:spLocks noEditPoints="1"/>
          </p:cNvSpPr>
          <p:nvPr/>
        </p:nvSpPr>
        <p:spPr bwMode="auto">
          <a:xfrm>
            <a:off x="7470374" y="1298033"/>
            <a:ext cx="2552666" cy="3259958"/>
          </a:xfrm>
          <a:custGeom>
            <a:avLst/>
            <a:gdLst>
              <a:gd name="T0" fmla="*/ 19 w 168"/>
              <a:gd name="T1" fmla="*/ 1 h 214"/>
              <a:gd name="T2" fmla="*/ 7 w 168"/>
              <a:gd name="T3" fmla="*/ 21 h 214"/>
              <a:gd name="T4" fmla="*/ 7 w 168"/>
              <a:gd name="T5" fmla="*/ 34 h 214"/>
              <a:gd name="T6" fmla="*/ 7 w 168"/>
              <a:gd name="T7" fmla="*/ 49 h 214"/>
              <a:gd name="T8" fmla="*/ 7 w 168"/>
              <a:gd name="T9" fmla="*/ 59 h 214"/>
              <a:gd name="T10" fmla="*/ 3 w 168"/>
              <a:gd name="T11" fmla="*/ 70 h 214"/>
              <a:gd name="T12" fmla="*/ 7 w 168"/>
              <a:gd name="T13" fmla="*/ 86 h 214"/>
              <a:gd name="T14" fmla="*/ 7 w 168"/>
              <a:gd name="T15" fmla="*/ 97 h 214"/>
              <a:gd name="T16" fmla="*/ 7 w 168"/>
              <a:gd name="T17" fmla="*/ 109 h 214"/>
              <a:gd name="T18" fmla="*/ 7 w 168"/>
              <a:gd name="T19" fmla="*/ 118 h 214"/>
              <a:gd name="T20" fmla="*/ 3 w 168"/>
              <a:gd name="T21" fmla="*/ 128 h 214"/>
              <a:gd name="T22" fmla="*/ 7 w 168"/>
              <a:gd name="T23" fmla="*/ 145 h 214"/>
              <a:gd name="T24" fmla="*/ 7 w 168"/>
              <a:gd name="T25" fmla="*/ 156 h 214"/>
              <a:gd name="T26" fmla="*/ 7 w 168"/>
              <a:gd name="T27" fmla="*/ 171 h 214"/>
              <a:gd name="T28" fmla="*/ 4 w 168"/>
              <a:gd name="T29" fmla="*/ 184 h 214"/>
              <a:gd name="T30" fmla="*/ 7 w 168"/>
              <a:gd name="T31" fmla="*/ 201 h 214"/>
              <a:gd name="T32" fmla="*/ 123 w 168"/>
              <a:gd name="T33" fmla="*/ 214 h 214"/>
              <a:gd name="T34" fmla="*/ 167 w 168"/>
              <a:gd name="T35" fmla="*/ 58 h 214"/>
              <a:gd name="T36" fmla="*/ 6 w 168"/>
              <a:gd name="T37" fmla="*/ 16 h 214"/>
              <a:gd name="T38" fmla="*/ 6 w 168"/>
              <a:gd name="T39" fmla="*/ 16 h 214"/>
              <a:gd name="T40" fmla="*/ 6 w 168"/>
              <a:gd name="T41" fmla="*/ 26 h 214"/>
              <a:gd name="T42" fmla="*/ 7 w 168"/>
              <a:gd name="T43" fmla="*/ 41 h 214"/>
              <a:gd name="T44" fmla="*/ 6 w 168"/>
              <a:gd name="T45" fmla="*/ 53 h 214"/>
              <a:gd name="T46" fmla="*/ 7 w 168"/>
              <a:gd name="T47" fmla="*/ 62 h 214"/>
              <a:gd name="T48" fmla="*/ 7 w 168"/>
              <a:gd name="T49" fmla="*/ 71 h 214"/>
              <a:gd name="T50" fmla="*/ 5 w 168"/>
              <a:gd name="T51" fmla="*/ 82 h 214"/>
              <a:gd name="T52" fmla="*/ 6 w 168"/>
              <a:gd name="T53" fmla="*/ 83 h 214"/>
              <a:gd name="T54" fmla="*/ 7 w 168"/>
              <a:gd name="T55" fmla="*/ 92 h 214"/>
              <a:gd name="T56" fmla="*/ 6 w 168"/>
              <a:gd name="T57" fmla="*/ 103 h 214"/>
              <a:gd name="T58" fmla="*/ 6 w 168"/>
              <a:gd name="T59" fmla="*/ 103 h 214"/>
              <a:gd name="T60" fmla="*/ 6 w 168"/>
              <a:gd name="T61" fmla="*/ 112 h 214"/>
              <a:gd name="T62" fmla="*/ 6 w 168"/>
              <a:gd name="T63" fmla="*/ 121 h 214"/>
              <a:gd name="T64" fmla="*/ 6 w 168"/>
              <a:gd name="T65" fmla="*/ 130 h 214"/>
              <a:gd name="T66" fmla="*/ 6 w 168"/>
              <a:gd name="T67" fmla="*/ 140 h 214"/>
              <a:gd name="T68" fmla="*/ 6 w 168"/>
              <a:gd name="T69" fmla="*/ 152 h 214"/>
              <a:gd name="T70" fmla="*/ 7 w 168"/>
              <a:gd name="T71" fmla="*/ 151 h 214"/>
              <a:gd name="T72" fmla="*/ 7 w 168"/>
              <a:gd name="T73" fmla="*/ 161 h 214"/>
              <a:gd name="T74" fmla="*/ 5 w 168"/>
              <a:gd name="T75" fmla="*/ 174 h 214"/>
              <a:gd name="T76" fmla="*/ 7 w 168"/>
              <a:gd name="T77" fmla="*/ 176 h 214"/>
              <a:gd name="T78" fmla="*/ 7 w 168"/>
              <a:gd name="T79" fmla="*/ 185 h 214"/>
              <a:gd name="T80" fmla="*/ 7 w 168"/>
              <a:gd name="T81" fmla="*/ 195 h 214"/>
              <a:gd name="T82" fmla="*/ 7 w 168"/>
              <a:gd name="T83" fmla="*/ 195 h 214"/>
              <a:gd name="T84" fmla="*/ 10 w 168"/>
              <a:gd name="T85" fmla="*/ 202 h 214"/>
              <a:gd name="T86" fmla="*/ 13 w 168"/>
              <a:gd name="T87" fmla="*/ 194 h 214"/>
              <a:gd name="T88" fmla="*/ 14 w 168"/>
              <a:gd name="T89" fmla="*/ 183 h 214"/>
              <a:gd name="T90" fmla="*/ 13 w 168"/>
              <a:gd name="T91" fmla="*/ 172 h 214"/>
              <a:gd name="T92" fmla="*/ 14 w 168"/>
              <a:gd name="T93" fmla="*/ 160 h 214"/>
              <a:gd name="T94" fmla="*/ 15 w 168"/>
              <a:gd name="T95" fmla="*/ 151 h 214"/>
              <a:gd name="T96" fmla="*/ 14 w 168"/>
              <a:gd name="T97" fmla="*/ 139 h 214"/>
              <a:gd name="T98" fmla="*/ 13 w 168"/>
              <a:gd name="T99" fmla="*/ 129 h 214"/>
              <a:gd name="T100" fmla="*/ 13 w 168"/>
              <a:gd name="T101" fmla="*/ 120 h 214"/>
              <a:gd name="T102" fmla="*/ 13 w 168"/>
              <a:gd name="T103" fmla="*/ 110 h 214"/>
              <a:gd name="T104" fmla="*/ 13 w 168"/>
              <a:gd name="T105" fmla="*/ 100 h 214"/>
              <a:gd name="T106" fmla="*/ 12 w 168"/>
              <a:gd name="T107" fmla="*/ 90 h 214"/>
              <a:gd name="T108" fmla="*/ 13 w 168"/>
              <a:gd name="T109" fmla="*/ 81 h 214"/>
              <a:gd name="T110" fmla="*/ 13 w 168"/>
              <a:gd name="T111" fmla="*/ 69 h 214"/>
              <a:gd name="T112" fmla="*/ 13 w 168"/>
              <a:gd name="T113" fmla="*/ 60 h 214"/>
              <a:gd name="T114" fmla="*/ 13 w 168"/>
              <a:gd name="T115" fmla="*/ 50 h 214"/>
              <a:gd name="T116" fmla="*/ 14 w 168"/>
              <a:gd name="T117" fmla="*/ 36 h 214"/>
              <a:gd name="T118" fmla="*/ 14 w 168"/>
              <a:gd name="T119" fmla="*/ 23 h 214"/>
              <a:gd name="T120" fmla="*/ 13 w 168"/>
              <a:gd name="T121" fmla="*/ 14 h 214"/>
              <a:gd name="T122" fmla="*/ 24 w 168"/>
              <a:gd name="T123" fmla="*/ 4 h 214"/>
              <a:gd name="T124" fmla="*/ 164 w 168"/>
              <a:gd name="T125" fmla="*/ 31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" h="214">
                <a:moveTo>
                  <a:pt x="144" y="1"/>
                </a:moveTo>
                <a:cubicBezTo>
                  <a:pt x="131" y="1"/>
                  <a:pt x="118" y="1"/>
                  <a:pt x="105" y="1"/>
                </a:cubicBezTo>
                <a:cubicBezTo>
                  <a:pt x="78" y="1"/>
                  <a:pt x="51" y="1"/>
                  <a:pt x="24" y="1"/>
                </a:cubicBezTo>
                <a:cubicBezTo>
                  <a:pt x="22" y="1"/>
                  <a:pt x="20" y="1"/>
                  <a:pt x="19" y="1"/>
                </a:cubicBezTo>
                <a:cubicBezTo>
                  <a:pt x="13" y="1"/>
                  <a:pt x="8" y="6"/>
                  <a:pt x="8" y="11"/>
                </a:cubicBezTo>
                <a:cubicBezTo>
                  <a:pt x="6" y="11"/>
                  <a:pt x="5" y="12"/>
                  <a:pt x="4" y="13"/>
                </a:cubicBezTo>
                <a:cubicBezTo>
                  <a:pt x="3" y="14"/>
                  <a:pt x="3" y="16"/>
                  <a:pt x="3" y="17"/>
                </a:cubicBezTo>
                <a:cubicBezTo>
                  <a:pt x="4" y="19"/>
                  <a:pt x="6" y="20"/>
                  <a:pt x="7" y="21"/>
                </a:cubicBezTo>
                <a:cubicBezTo>
                  <a:pt x="7" y="21"/>
                  <a:pt x="7" y="22"/>
                  <a:pt x="7" y="22"/>
                </a:cubicBezTo>
                <a:cubicBezTo>
                  <a:pt x="6" y="23"/>
                  <a:pt x="5" y="23"/>
                  <a:pt x="3" y="24"/>
                </a:cubicBezTo>
                <a:cubicBezTo>
                  <a:pt x="2" y="25"/>
                  <a:pt x="2" y="28"/>
                  <a:pt x="3" y="30"/>
                </a:cubicBezTo>
                <a:cubicBezTo>
                  <a:pt x="4" y="32"/>
                  <a:pt x="5" y="33"/>
                  <a:pt x="7" y="34"/>
                </a:cubicBezTo>
                <a:cubicBezTo>
                  <a:pt x="7" y="34"/>
                  <a:pt x="7" y="34"/>
                  <a:pt x="7" y="35"/>
                </a:cubicBezTo>
                <a:cubicBezTo>
                  <a:pt x="5" y="35"/>
                  <a:pt x="4" y="36"/>
                  <a:pt x="3" y="38"/>
                </a:cubicBezTo>
                <a:cubicBezTo>
                  <a:pt x="0" y="41"/>
                  <a:pt x="4" y="44"/>
                  <a:pt x="7" y="44"/>
                </a:cubicBezTo>
                <a:cubicBezTo>
                  <a:pt x="7" y="46"/>
                  <a:pt x="7" y="47"/>
                  <a:pt x="7" y="49"/>
                </a:cubicBezTo>
                <a:cubicBezTo>
                  <a:pt x="6" y="49"/>
                  <a:pt x="4" y="50"/>
                  <a:pt x="3" y="51"/>
                </a:cubicBezTo>
                <a:cubicBezTo>
                  <a:pt x="2" y="52"/>
                  <a:pt x="2" y="54"/>
                  <a:pt x="3" y="56"/>
                </a:cubicBezTo>
                <a:cubicBezTo>
                  <a:pt x="3" y="57"/>
                  <a:pt x="6" y="58"/>
                  <a:pt x="7" y="58"/>
                </a:cubicBezTo>
                <a:cubicBezTo>
                  <a:pt x="7" y="59"/>
                  <a:pt x="7" y="59"/>
                  <a:pt x="7" y="59"/>
                </a:cubicBezTo>
                <a:cubicBezTo>
                  <a:pt x="6" y="59"/>
                  <a:pt x="6" y="59"/>
                  <a:pt x="5" y="60"/>
                </a:cubicBezTo>
                <a:cubicBezTo>
                  <a:pt x="2" y="62"/>
                  <a:pt x="4" y="66"/>
                  <a:pt x="7" y="67"/>
                </a:cubicBezTo>
                <a:cubicBezTo>
                  <a:pt x="7" y="67"/>
                  <a:pt x="7" y="68"/>
                  <a:pt x="7" y="68"/>
                </a:cubicBezTo>
                <a:cubicBezTo>
                  <a:pt x="6" y="68"/>
                  <a:pt x="4" y="69"/>
                  <a:pt x="3" y="70"/>
                </a:cubicBezTo>
                <a:cubicBezTo>
                  <a:pt x="1" y="73"/>
                  <a:pt x="4" y="77"/>
                  <a:pt x="7" y="77"/>
                </a:cubicBezTo>
                <a:cubicBezTo>
                  <a:pt x="7" y="78"/>
                  <a:pt x="7" y="78"/>
                  <a:pt x="7" y="78"/>
                </a:cubicBezTo>
                <a:cubicBezTo>
                  <a:pt x="5" y="78"/>
                  <a:pt x="4" y="78"/>
                  <a:pt x="2" y="80"/>
                </a:cubicBezTo>
                <a:cubicBezTo>
                  <a:pt x="0" y="83"/>
                  <a:pt x="5" y="86"/>
                  <a:pt x="7" y="86"/>
                </a:cubicBezTo>
                <a:cubicBezTo>
                  <a:pt x="7" y="87"/>
                  <a:pt x="7" y="88"/>
                  <a:pt x="7" y="89"/>
                </a:cubicBezTo>
                <a:cubicBezTo>
                  <a:pt x="7" y="89"/>
                  <a:pt x="6" y="89"/>
                  <a:pt x="6" y="89"/>
                </a:cubicBezTo>
                <a:cubicBezTo>
                  <a:pt x="4" y="89"/>
                  <a:pt x="3" y="90"/>
                  <a:pt x="2" y="92"/>
                </a:cubicBezTo>
                <a:cubicBezTo>
                  <a:pt x="2" y="95"/>
                  <a:pt x="5" y="96"/>
                  <a:pt x="7" y="97"/>
                </a:cubicBezTo>
                <a:cubicBezTo>
                  <a:pt x="7" y="97"/>
                  <a:pt x="7" y="98"/>
                  <a:pt x="7" y="99"/>
                </a:cubicBezTo>
                <a:cubicBezTo>
                  <a:pt x="6" y="99"/>
                  <a:pt x="4" y="99"/>
                  <a:pt x="3" y="101"/>
                </a:cubicBezTo>
                <a:cubicBezTo>
                  <a:pt x="1" y="104"/>
                  <a:pt x="5" y="106"/>
                  <a:pt x="7" y="106"/>
                </a:cubicBezTo>
                <a:cubicBezTo>
                  <a:pt x="7" y="107"/>
                  <a:pt x="7" y="108"/>
                  <a:pt x="7" y="109"/>
                </a:cubicBezTo>
                <a:cubicBezTo>
                  <a:pt x="7" y="109"/>
                  <a:pt x="7" y="109"/>
                  <a:pt x="6" y="109"/>
                </a:cubicBezTo>
                <a:cubicBezTo>
                  <a:pt x="5" y="109"/>
                  <a:pt x="3" y="110"/>
                  <a:pt x="3" y="112"/>
                </a:cubicBezTo>
                <a:cubicBezTo>
                  <a:pt x="2" y="114"/>
                  <a:pt x="5" y="116"/>
                  <a:pt x="7" y="117"/>
                </a:cubicBezTo>
                <a:cubicBezTo>
                  <a:pt x="7" y="117"/>
                  <a:pt x="7" y="117"/>
                  <a:pt x="7" y="118"/>
                </a:cubicBezTo>
                <a:cubicBezTo>
                  <a:pt x="6" y="117"/>
                  <a:pt x="5" y="118"/>
                  <a:pt x="3" y="119"/>
                </a:cubicBezTo>
                <a:cubicBezTo>
                  <a:pt x="1" y="122"/>
                  <a:pt x="5" y="125"/>
                  <a:pt x="7" y="126"/>
                </a:cubicBezTo>
                <a:cubicBezTo>
                  <a:pt x="7" y="126"/>
                  <a:pt x="7" y="127"/>
                  <a:pt x="7" y="127"/>
                </a:cubicBezTo>
                <a:cubicBezTo>
                  <a:pt x="6" y="127"/>
                  <a:pt x="4" y="127"/>
                  <a:pt x="3" y="128"/>
                </a:cubicBezTo>
                <a:cubicBezTo>
                  <a:pt x="0" y="131"/>
                  <a:pt x="5" y="135"/>
                  <a:pt x="7" y="136"/>
                </a:cubicBezTo>
                <a:cubicBezTo>
                  <a:pt x="7" y="136"/>
                  <a:pt x="7" y="137"/>
                  <a:pt x="7" y="137"/>
                </a:cubicBezTo>
                <a:cubicBezTo>
                  <a:pt x="6" y="137"/>
                  <a:pt x="4" y="138"/>
                  <a:pt x="3" y="139"/>
                </a:cubicBezTo>
                <a:cubicBezTo>
                  <a:pt x="0" y="142"/>
                  <a:pt x="4" y="145"/>
                  <a:pt x="7" y="145"/>
                </a:cubicBezTo>
                <a:cubicBezTo>
                  <a:pt x="7" y="146"/>
                  <a:pt x="7" y="147"/>
                  <a:pt x="7" y="148"/>
                </a:cubicBezTo>
                <a:cubicBezTo>
                  <a:pt x="6" y="148"/>
                  <a:pt x="6" y="148"/>
                  <a:pt x="5" y="149"/>
                </a:cubicBezTo>
                <a:cubicBezTo>
                  <a:pt x="3" y="150"/>
                  <a:pt x="3" y="151"/>
                  <a:pt x="3" y="153"/>
                </a:cubicBezTo>
                <a:cubicBezTo>
                  <a:pt x="3" y="155"/>
                  <a:pt x="6" y="156"/>
                  <a:pt x="7" y="156"/>
                </a:cubicBezTo>
                <a:cubicBezTo>
                  <a:pt x="7" y="157"/>
                  <a:pt x="7" y="157"/>
                  <a:pt x="7" y="158"/>
                </a:cubicBezTo>
                <a:cubicBezTo>
                  <a:pt x="6" y="158"/>
                  <a:pt x="4" y="159"/>
                  <a:pt x="3" y="161"/>
                </a:cubicBezTo>
                <a:cubicBezTo>
                  <a:pt x="0" y="164"/>
                  <a:pt x="4" y="166"/>
                  <a:pt x="7" y="167"/>
                </a:cubicBezTo>
                <a:cubicBezTo>
                  <a:pt x="7" y="168"/>
                  <a:pt x="7" y="170"/>
                  <a:pt x="7" y="171"/>
                </a:cubicBezTo>
                <a:cubicBezTo>
                  <a:pt x="6" y="171"/>
                  <a:pt x="4" y="171"/>
                  <a:pt x="3" y="173"/>
                </a:cubicBezTo>
                <a:cubicBezTo>
                  <a:pt x="1" y="176"/>
                  <a:pt x="5" y="178"/>
                  <a:pt x="7" y="179"/>
                </a:cubicBezTo>
                <a:cubicBezTo>
                  <a:pt x="7" y="180"/>
                  <a:pt x="7" y="181"/>
                  <a:pt x="7" y="182"/>
                </a:cubicBezTo>
                <a:cubicBezTo>
                  <a:pt x="6" y="182"/>
                  <a:pt x="5" y="182"/>
                  <a:pt x="4" y="184"/>
                </a:cubicBezTo>
                <a:cubicBezTo>
                  <a:pt x="2" y="186"/>
                  <a:pt x="5" y="189"/>
                  <a:pt x="7" y="190"/>
                </a:cubicBezTo>
                <a:cubicBezTo>
                  <a:pt x="7" y="191"/>
                  <a:pt x="7" y="191"/>
                  <a:pt x="7" y="192"/>
                </a:cubicBezTo>
                <a:cubicBezTo>
                  <a:pt x="6" y="193"/>
                  <a:pt x="5" y="193"/>
                  <a:pt x="4" y="194"/>
                </a:cubicBezTo>
                <a:cubicBezTo>
                  <a:pt x="1" y="196"/>
                  <a:pt x="5" y="200"/>
                  <a:pt x="7" y="201"/>
                </a:cubicBezTo>
                <a:cubicBezTo>
                  <a:pt x="8" y="205"/>
                  <a:pt x="9" y="210"/>
                  <a:pt x="14" y="213"/>
                </a:cubicBezTo>
                <a:cubicBezTo>
                  <a:pt x="16" y="214"/>
                  <a:pt x="19" y="214"/>
                  <a:pt x="22" y="214"/>
                </a:cubicBezTo>
                <a:cubicBezTo>
                  <a:pt x="26" y="214"/>
                  <a:pt x="30" y="214"/>
                  <a:pt x="34" y="214"/>
                </a:cubicBezTo>
                <a:cubicBezTo>
                  <a:pt x="64" y="214"/>
                  <a:pt x="93" y="214"/>
                  <a:pt x="123" y="214"/>
                </a:cubicBezTo>
                <a:cubicBezTo>
                  <a:pt x="132" y="214"/>
                  <a:pt x="141" y="214"/>
                  <a:pt x="151" y="214"/>
                </a:cubicBezTo>
                <a:cubicBezTo>
                  <a:pt x="158" y="214"/>
                  <a:pt x="166" y="212"/>
                  <a:pt x="167" y="203"/>
                </a:cubicBezTo>
                <a:cubicBezTo>
                  <a:pt x="167" y="203"/>
                  <a:pt x="167" y="203"/>
                  <a:pt x="167" y="202"/>
                </a:cubicBezTo>
                <a:cubicBezTo>
                  <a:pt x="167" y="154"/>
                  <a:pt x="167" y="106"/>
                  <a:pt x="167" y="58"/>
                </a:cubicBezTo>
                <a:cubicBezTo>
                  <a:pt x="167" y="47"/>
                  <a:pt x="167" y="35"/>
                  <a:pt x="167" y="24"/>
                </a:cubicBezTo>
                <a:cubicBezTo>
                  <a:pt x="167" y="19"/>
                  <a:pt x="168" y="12"/>
                  <a:pt x="166" y="7"/>
                </a:cubicBezTo>
                <a:cubicBezTo>
                  <a:pt x="162" y="0"/>
                  <a:pt x="151" y="1"/>
                  <a:pt x="144" y="1"/>
                </a:cubicBezTo>
                <a:close/>
                <a:moveTo>
                  <a:pt x="6" y="16"/>
                </a:moveTo>
                <a:cubicBezTo>
                  <a:pt x="6" y="16"/>
                  <a:pt x="6" y="15"/>
                  <a:pt x="7" y="15"/>
                </a:cubicBezTo>
                <a:cubicBezTo>
                  <a:pt x="7" y="15"/>
                  <a:pt x="7" y="14"/>
                  <a:pt x="7" y="14"/>
                </a:cubicBezTo>
                <a:cubicBezTo>
                  <a:pt x="7" y="15"/>
                  <a:pt x="7" y="17"/>
                  <a:pt x="7" y="18"/>
                </a:cubicBezTo>
                <a:cubicBezTo>
                  <a:pt x="7" y="17"/>
                  <a:pt x="6" y="17"/>
                  <a:pt x="6" y="16"/>
                </a:cubicBezTo>
                <a:close/>
                <a:moveTo>
                  <a:pt x="6" y="26"/>
                </a:moveTo>
                <a:cubicBezTo>
                  <a:pt x="7" y="25"/>
                  <a:pt x="7" y="25"/>
                  <a:pt x="7" y="25"/>
                </a:cubicBezTo>
                <a:cubicBezTo>
                  <a:pt x="7" y="27"/>
                  <a:pt x="7" y="29"/>
                  <a:pt x="7" y="31"/>
                </a:cubicBezTo>
                <a:cubicBezTo>
                  <a:pt x="6" y="29"/>
                  <a:pt x="4" y="27"/>
                  <a:pt x="6" y="26"/>
                </a:cubicBezTo>
                <a:close/>
                <a:moveTo>
                  <a:pt x="6" y="41"/>
                </a:moveTo>
                <a:cubicBezTo>
                  <a:pt x="5" y="40"/>
                  <a:pt x="5" y="39"/>
                  <a:pt x="6" y="39"/>
                </a:cubicBezTo>
                <a:cubicBezTo>
                  <a:pt x="6" y="38"/>
                  <a:pt x="7" y="38"/>
                  <a:pt x="7" y="38"/>
                </a:cubicBezTo>
                <a:cubicBezTo>
                  <a:pt x="7" y="39"/>
                  <a:pt x="7" y="40"/>
                  <a:pt x="7" y="41"/>
                </a:cubicBezTo>
                <a:cubicBezTo>
                  <a:pt x="7" y="41"/>
                  <a:pt x="6" y="41"/>
                  <a:pt x="6" y="41"/>
                </a:cubicBezTo>
                <a:close/>
                <a:moveTo>
                  <a:pt x="5" y="54"/>
                </a:moveTo>
                <a:cubicBezTo>
                  <a:pt x="5" y="54"/>
                  <a:pt x="5" y="54"/>
                  <a:pt x="5" y="54"/>
                </a:cubicBezTo>
                <a:cubicBezTo>
                  <a:pt x="5" y="53"/>
                  <a:pt x="5" y="53"/>
                  <a:pt x="6" y="53"/>
                </a:cubicBezTo>
                <a:cubicBezTo>
                  <a:pt x="6" y="52"/>
                  <a:pt x="7" y="52"/>
                  <a:pt x="7" y="52"/>
                </a:cubicBezTo>
                <a:cubicBezTo>
                  <a:pt x="7" y="53"/>
                  <a:pt x="7" y="54"/>
                  <a:pt x="7" y="55"/>
                </a:cubicBezTo>
                <a:cubicBezTo>
                  <a:pt x="6" y="55"/>
                  <a:pt x="6" y="55"/>
                  <a:pt x="5" y="54"/>
                </a:cubicBezTo>
                <a:close/>
                <a:moveTo>
                  <a:pt x="7" y="62"/>
                </a:moveTo>
                <a:cubicBezTo>
                  <a:pt x="7" y="63"/>
                  <a:pt x="7" y="63"/>
                  <a:pt x="7" y="64"/>
                </a:cubicBezTo>
                <a:cubicBezTo>
                  <a:pt x="6" y="63"/>
                  <a:pt x="6" y="62"/>
                  <a:pt x="7" y="62"/>
                </a:cubicBezTo>
                <a:close/>
                <a:moveTo>
                  <a:pt x="6" y="71"/>
                </a:moveTo>
                <a:cubicBezTo>
                  <a:pt x="6" y="71"/>
                  <a:pt x="7" y="71"/>
                  <a:pt x="7" y="71"/>
                </a:cubicBezTo>
                <a:cubicBezTo>
                  <a:pt x="7" y="72"/>
                  <a:pt x="7" y="73"/>
                  <a:pt x="7" y="74"/>
                </a:cubicBezTo>
                <a:cubicBezTo>
                  <a:pt x="6" y="74"/>
                  <a:pt x="4" y="72"/>
                  <a:pt x="6" y="71"/>
                </a:cubicBezTo>
                <a:close/>
                <a:moveTo>
                  <a:pt x="6" y="83"/>
                </a:move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1"/>
                  <a:pt x="6" y="81"/>
                  <a:pt x="7" y="81"/>
                </a:cubicBezTo>
                <a:cubicBezTo>
                  <a:pt x="7" y="82"/>
                  <a:pt x="7" y="83"/>
                  <a:pt x="7" y="83"/>
                </a:cubicBezTo>
                <a:cubicBezTo>
                  <a:pt x="7" y="83"/>
                  <a:pt x="6" y="83"/>
                  <a:pt x="6" y="83"/>
                </a:cubicBezTo>
                <a:close/>
                <a:moveTo>
                  <a:pt x="6" y="93"/>
                </a:moveTo>
                <a:cubicBezTo>
                  <a:pt x="6" y="93"/>
                  <a:pt x="6" y="93"/>
                  <a:pt x="5" y="93"/>
                </a:cubicBezTo>
                <a:cubicBezTo>
                  <a:pt x="5" y="93"/>
                  <a:pt x="5" y="92"/>
                  <a:pt x="5" y="93"/>
                </a:cubicBezTo>
                <a:cubicBezTo>
                  <a:pt x="5" y="92"/>
                  <a:pt x="7" y="92"/>
                  <a:pt x="7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7" y="92"/>
                  <a:pt x="7" y="93"/>
                  <a:pt x="7" y="94"/>
                </a:cubicBezTo>
                <a:cubicBezTo>
                  <a:pt x="7" y="94"/>
                  <a:pt x="7" y="94"/>
                  <a:pt x="6" y="93"/>
                </a:cubicBezTo>
                <a:close/>
                <a:moveTo>
                  <a:pt x="6" y="103"/>
                </a:moveTo>
                <a:cubicBezTo>
                  <a:pt x="5" y="102"/>
                  <a:pt x="5" y="102"/>
                  <a:pt x="6" y="102"/>
                </a:cubicBezTo>
                <a:cubicBezTo>
                  <a:pt x="7" y="101"/>
                  <a:pt x="7" y="101"/>
                  <a:pt x="7" y="101"/>
                </a:cubicBezTo>
                <a:cubicBezTo>
                  <a:pt x="7" y="102"/>
                  <a:pt x="7" y="103"/>
                  <a:pt x="7" y="103"/>
                </a:cubicBezTo>
                <a:cubicBezTo>
                  <a:pt x="7" y="103"/>
                  <a:pt x="7" y="103"/>
                  <a:pt x="6" y="103"/>
                </a:cubicBezTo>
                <a:close/>
                <a:moveTo>
                  <a:pt x="6" y="112"/>
                </a:moveTo>
                <a:cubicBezTo>
                  <a:pt x="6" y="112"/>
                  <a:pt x="7" y="112"/>
                  <a:pt x="7" y="112"/>
                </a:cubicBezTo>
                <a:cubicBezTo>
                  <a:pt x="7" y="112"/>
                  <a:pt x="7" y="113"/>
                  <a:pt x="7" y="114"/>
                </a:cubicBezTo>
                <a:cubicBezTo>
                  <a:pt x="7" y="113"/>
                  <a:pt x="6" y="113"/>
                  <a:pt x="6" y="112"/>
                </a:cubicBezTo>
                <a:close/>
                <a:moveTo>
                  <a:pt x="6" y="121"/>
                </a:moveTo>
                <a:cubicBezTo>
                  <a:pt x="7" y="120"/>
                  <a:pt x="7" y="120"/>
                  <a:pt x="7" y="120"/>
                </a:cubicBezTo>
                <a:cubicBezTo>
                  <a:pt x="7" y="121"/>
                  <a:pt x="7" y="122"/>
                  <a:pt x="7" y="123"/>
                </a:cubicBezTo>
                <a:cubicBezTo>
                  <a:pt x="6" y="122"/>
                  <a:pt x="5" y="121"/>
                  <a:pt x="6" y="121"/>
                </a:cubicBezTo>
                <a:close/>
                <a:moveTo>
                  <a:pt x="6" y="130"/>
                </a:moveTo>
                <a:cubicBezTo>
                  <a:pt x="6" y="130"/>
                  <a:pt x="7" y="130"/>
                  <a:pt x="7" y="130"/>
                </a:cubicBezTo>
                <a:cubicBezTo>
                  <a:pt x="7" y="131"/>
                  <a:pt x="7" y="132"/>
                  <a:pt x="7" y="132"/>
                </a:cubicBezTo>
                <a:cubicBezTo>
                  <a:pt x="6" y="132"/>
                  <a:pt x="4" y="131"/>
                  <a:pt x="6" y="130"/>
                </a:cubicBezTo>
                <a:close/>
                <a:moveTo>
                  <a:pt x="6" y="140"/>
                </a:moveTo>
                <a:cubicBezTo>
                  <a:pt x="7" y="140"/>
                  <a:pt x="7" y="140"/>
                  <a:pt x="7" y="140"/>
                </a:cubicBezTo>
                <a:cubicBezTo>
                  <a:pt x="7" y="141"/>
                  <a:pt x="7" y="142"/>
                  <a:pt x="7" y="142"/>
                </a:cubicBezTo>
                <a:cubicBezTo>
                  <a:pt x="6" y="142"/>
                  <a:pt x="4" y="141"/>
                  <a:pt x="6" y="140"/>
                </a:cubicBezTo>
                <a:close/>
                <a:moveTo>
                  <a:pt x="6" y="153"/>
                </a:moveTo>
                <a:cubicBezTo>
                  <a:pt x="6" y="153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1"/>
                  <a:pt x="7" y="151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7" y="152"/>
                  <a:pt x="7" y="153"/>
                </a:cubicBezTo>
                <a:cubicBezTo>
                  <a:pt x="7" y="153"/>
                  <a:pt x="7" y="153"/>
                  <a:pt x="6" y="153"/>
                </a:cubicBezTo>
                <a:close/>
                <a:moveTo>
                  <a:pt x="5" y="162"/>
                </a:moveTo>
                <a:cubicBezTo>
                  <a:pt x="6" y="161"/>
                  <a:pt x="7" y="161"/>
                  <a:pt x="7" y="161"/>
                </a:cubicBezTo>
                <a:cubicBezTo>
                  <a:pt x="7" y="162"/>
                  <a:pt x="7" y="163"/>
                  <a:pt x="7" y="164"/>
                </a:cubicBezTo>
                <a:cubicBezTo>
                  <a:pt x="6" y="164"/>
                  <a:pt x="4" y="163"/>
                  <a:pt x="5" y="162"/>
                </a:cubicBezTo>
                <a:close/>
                <a:moveTo>
                  <a:pt x="6" y="175"/>
                </a:moveTo>
                <a:cubicBezTo>
                  <a:pt x="6" y="175"/>
                  <a:pt x="6" y="175"/>
                  <a:pt x="5" y="174"/>
                </a:cubicBezTo>
                <a:cubicBezTo>
                  <a:pt x="5" y="174"/>
                  <a:pt x="5" y="174"/>
                  <a:pt x="5" y="174"/>
                </a:cubicBezTo>
                <a:cubicBezTo>
                  <a:pt x="5" y="174"/>
                  <a:pt x="6" y="174"/>
                  <a:pt x="6" y="174"/>
                </a:cubicBezTo>
                <a:cubicBezTo>
                  <a:pt x="6" y="174"/>
                  <a:pt x="7" y="174"/>
                  <a:pt x="7" y="174"/>
                </a:cubicBezTo>
                <a:cubicBezTo>
                  <a:pt x="7" y="174"/>
                  <a:pt x="7" y="175"/>
                  <a:pt x="7" y="176"/>
                </a:cubicBezTo>
                <a:cubicBezTo>
                  <a:pt x="7" y="175"/>
                  <a:pt x="7" y="175"/>
                  <a:pt x="6" y="175"/>
                </a:cubicBezTo>
                <a:close/>
                <a:moveTo>
                  <a:pt x="7" y="186"/>
                </a:moveTo>
                <a:cubicBezTo>
                  <a:pt x="7" y="186"/>
                  <a:pt x="6" y="185"/>
                  <a:pt x="6" y="185"/>
                </a:cubicBezTo>
                <a:cubicBezTo>
                  <a:pt x="6" y="185"/>
                  <a:pt x="6" y="185"/>
                  <a:pt x="7" y="185"/>
                </a:cubicBezTo>
                <a:cubicBezTo>
                  <a:pt x="7" y="185"/>
                  <a:pt x="7" y="185"/>
                  <a:pt x="7" y="185"/>
                </a:cubicBezTo>
                <a:cubicBezTo>
                  <a:pt x="7" y="185"/>
                  <a:pt x="7" y="186"/>
                  <a:pt x="7" y="187"/>
                </a:cubicBezTo>
                <a:cubicBezTo>
                  <a:pt x="7" y="186"/>
                  <a:pt x="7" y="186"/>
                  <a:pt x="7" y="186"/>
                </a:cubicBezTo>
                <a:close/>
                <a:moveTo>
                  <a:pt x="7" y="195"/>
                </a:moveTo>
                <a:cubicBezTo>
                  <a:pt x="7" y="195"/>
                  <a:pt x="7" y="195"/>
                  <a:pt x="7" y="195"/>
                </a:cubicBezTo>
                <a:cubicBezTo>
                  <a:pt x="7" y="196"/>
                  <a:pt x="7" y="197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6" y="196"/>
                  <a:pt x="6" y="196"/>
                  <a:pt x="7" y="195"/>
                </a:cubicBezTo>
                <a:close/>
                <a:moveTo>
                  <a:pt x="141" y="211"/>
                </a:moveTo>
                <a:cubicBezTo>
                  <a:pt x="127" y="211"/>
                  <a:pt x="113" y="211"/>
                  <a:pt x="99" y="211"/>
                </a:cubicBezTo>
                <a:cubicBezTo>
                  <a:pt x="73" y="211"/>
                  <a:pt x="47" y="211"/>
                  <a:pt x="22" y="211"/>
                </a:cubicBezTo>
                <a:cubicBezTo>
                  <a:pt x="16" y="211"/>
                  <a:pt x="11" y="209"/>
                  <a:pt x="10" y="202"/>
                </a:cubicBezTo>
                <a:cubicBezTo>
                  <a:pt x="10" y="201"/>
                  <a:pt x="10" y="200"/>
                  <a:pt x="10" y="198"/>
                </a:cubicBezTo>
                <a:cubicBezTo>
                  <a:pt x="10" y="198"/>
                  <a:pt x="10" y="197"/>
                  <a:pt x="10" y="196"/>
                </a:cubicBezTo>
                <a:cubicBezTo>
                  <a:pt x="11" y="196"/>
                  <a:pt x="12" y="196"/>
                  <a:pt x="12" y="197"/>
                </a:cubicBezTo>
                <a:cubicBezTo>
                  <a:pt x="13" y="198"/>
                  <a:pt x="15" y="195"/>
                  <a:pt x="13" y="194"/>
                </a:cubicBezTo>
                <a:cubicBezTo>
                  <a:pt x="13" y="193"/>
                  <a:pt x="11" y="193"/>
                  <a:pt x="10" y="193"/>
                </a:cubicBezTo>
                <a:cubicBezTo>
                  <a:pt x="10" y="190"/>
                  <a:pt x="10" y="188"/>
                  <a:pt x="10" y="185"/>
                </a:cubicBezTo>
                <a:cubicBezTo>
                  <a:pt x="11" y="186"/>
                  <a:pt x="12" y="186"/>
                  <a:pt x="13" y="186"/>
                </a:cubicBezTo>
                <a:cubicBezTo>
                  <a:pt x="15" y="186"/>
                  <a:pt x="16" y="184"/>
                  <a:pt x="14" y="183"/>
                </a:cubicBezTo>
                <a:cubicBezTo>
                  <a:pt x="13" y="183"/>
                  <a:pt x="11" y="183"/>
                  <a:pt x="10" y="182"/>
                </a:cubicBezTo>
                <a:cubicBezTo>
                  <a:pt x="10" y="180"/>
                  <a:pt x="10" y="177"/>
                  <a:pt x="10" y="174"/>
                </a:cubicBezTo>
                <a:cubicBezTo>
                  <a:pt x="11" y="174"/>
                  <a:pt x="12" y="175"/>
                  <a:pt x="12" y="175"/>
                </a:cubicBezTo>
                <a:cubicBezTo>
                  <a:pt x="14" y="176"/>
                  <a:pt x="15" y="173"/>
                  <a:pt x="13" y="172"/>
                </a:cubicBezTo>
                <a:cubicBezTo>
                  <a:pt x="12" y="172"/>
                  <a:pt x="11" y="171"/>
                  <a:pt x="10" y="171"/>
                </a:cubicBezTo>
                <a:cubicBezTo>
                  <a:pt x="10" y="168"/>
                  <a:pt x="10" y="165"/>
                  <a:pt x="10" y="162"/>
                </a:cubicBezTo>
                <a:cubicBezTo>
                  <a:pt x="11" y="162"/>
                  <a:pt x="12" y="163"/>
                  <a:pt x="13" y="163"/>
                </a:cubicBezTo>
                <a:cubicBezTo>
                  <a:pt x="15" y="163"/>
                  <a:pt x="15" y="161"/>
                  <a:pt x="14" y="160"/>
                </a:cubicBezTo>
                <a:cubicBezTo>
                  <a:pt x="13" y="160"/>
                  <a:pt x="11" y="159"/>
                  <a:pt x="10" y="159"/>
                </a:cubicBezTo>
                <a:cubicBezTo>
                  <a:pt x="10" y="156"/>
                  <a:pt x="10" y="153"/>
                  <a:pt x="10" y="151"/>
                </a:cubicBezTo>
                <a:cubicBezTo>
                  <a:pt x="11" y="151"/>
                  <a:pt x="12" y="151"/>
                  <a:pt x="12" y="152"/>
                </a:cubicBezTo>
                <a:cubicBezTo>
                  <a:pt x="13" y="154"/>
                  <a:pt x="16" y="152"/>
                  <a:pt x="15" y="151"/>
                </a:cubicBezTo>
                <a:cubicBezTo>
                  <a:pt x="14" y="149"/>
                  <a:pt x="12" y="148"/>
                  <a:pt x="10" y="148"/>
                </a:cubicBezTo>
                <a:cubicBezTo>
                  <a:pt x="10" y="145"/>
                  <a:pt x="10" y="143"/>
                  <a:pt x="10" y="141"/>
                </a:cubicBezTo>
                <a:cubicBezTo>
                  <a:pt x="11" y="141"/>
                  <a:pt x="12" y="142"/>
                  <a:pt x="12" y="142"/>
                </a:cubicBezTo>
                <a:cubicBezTo>
                  <a:pt x="14" y="143"/>
                  <a:pt x="15" y="141"/>
                  <a:pt x="14" y="139"/>
                </a:cubicBezTo>
                <a:cubicBezTo>
                  <a:pt x="13" y="139"/>
                  <a:pt x="12" y="138"/>
                  <a:pt x="10" y="138"/>
                </a:cubicBezTo>
                <a:cubicBezTo>
                  <a:pt x="10" y="135"/>
                  <a:pt x="10" y="133"/>
                  <a:pt x="10" y="131"/>
                </a:cubicBezTo>
                <a:cubicBezTo>
                  <a:pt x="11" y="131"/>
                  <a:pt x="12" y="132"/>
                  <a:pt x="12" y="132"/>
                </a:cubicBezTo>
                <a:cubicBezTo>
                  <a:pt x="14" y="133"/>
                  <a:pt x="15" y="131"/>
                  <a:pt x="13" y="129"/>
                </a:cubicBezTo>
                <a:cubicBezTo>
                  <a:pt x="13" y="129"/>
                  <a:pt x="11" y="128"/>
                  <a:pt x="10" y="128"/>
                </a:cubicBezTo>
                <a:cubicBezTo>
                  <a:pt x="10" y="126"/>
                  <a:pt x="10" y="124"/>
                  <a:pt x="10" y="121"/>
                </a:cubicBezTo>
                <a:cubicBezTo>
                  <a:pt x="11" y="122"/>
                  <a:pt x="12" y="122"/>
                  <a:pt x="13" y="122"/>
                </a:cubicBezTo>
                <a:cubicBezTo>
                  <a:pt x="14" y="123"/>
                  <a:pt x="15" y="120"/>
                  <a:pt x="13" y="120"/>
                </a:cubicBezTo>
                <a:cubicBezTo>
                  <a:pt x="12" y="119"/>
                  <a:pt x="11" y="119"/>
                  <a:pt x="10" y="118"/>
                </a:cubicBezTo>
                <a:cubicBezTo>
                  <a:pt x="10" y="116"/>
                  <a:pt x="10" y="114"/>
                  <a:pt x="10" y="112"/>
                </a:cubicBezTo>
                <a:cubicBezTo>
                  <a:pt x="11" y="113"/>
                  <a:pt x="11" y="113"/>
                  <a:pt x="12" y="113"/>
                </a:cubicBezTo>
                <a:cubicBezTo>
                  <a:pt x="14" y="114"/>
                  <a:pt x="15" y="111"/>
                  <a:pt x="13" y="110"/>
                </a:cubicBezTo>
                <a:cubicBezTo>
                  <a:pt x="12" y="110"/>
                  <a:pt x="11" y="110"/>
                  <a:pt x="10" y="109"/>
                </a:cubicBezTo>
                <a:cubicBezTo>
                  <a:pt x="10" y="107"/>
                  <a:pt x="10" y="104"/>
                  <a:pt x="10" y="102"/>
                </a:cubicBezTo>
                <a:cubicBezTo>
                  <a:pt x="11" y="102"/>
                  <a:pt x="12" y="102"/>
                  <a:pt x="12" y="102"/>
                </a:cubicBezTo>
                <a:cubicBezTo>
                  <a:pt x="14" y="103"/>
                  <a:pt x="15" y="100"/>
                  <a:pt x="13" y="100"/>
                </a:cubicBezTo>
                <a:cubicBezTo>
                  <a:pt x="12" y="99"/>
                  <a:pt x="11" y="99"/>
                  <a:pt x="10" y="99"/>
                </a:cubicBezTo>
                <a:cubicBezTo>
                  <a:pt x="10" y="97"/>
                  <a:pt x="10" y="94"/>
                  <a:pt x="10" y="92"/>
                </a:cubicBezTo>
                <a:cubicBezTo>
                  <a:pt x="11" y="92"/>
                  <a:pt x="11" y="93"/>
                  <a:pt x="12" y="93"/>
                </a:cubicBezTo>
                <a:cubicBezTo>
                  <a:pt x="13" y="93"/>
                  <a:pt x="14" y="91"/>
                  <a:pt x="12" y="90"/>
                </a:cubicBezTo>
                <a:cubicBezTo>
                  <a:pt x="12" y="90"/>
                  <a:pt x="11" y="89"/>
                  <a:pt x="10" y="89"/>
                </a:cubicBezTo>
                <a:cubicBezTo>
                  <a:pt x="10" y="87"/>
                  <a:pt x="10" y="85"/>
                  <a:pt x="10" y="82"/>
                </a:cubicBezTo>
                <a:cubicBezTo>
                  <a:pt x="11" y="83"/>
                  <a:pt x="11" y="83"/>
                  <a:pt x="11" y="83"/>
                </a:cubicBezTo>
                <a:cubicBezTo>
                  <a:pt x="12" y="84"/>
                  <a:pt x="14" y="82"/>
                  <a:pt x="13" y="81"/>
                </a:cubicBezTo>
                <a:cubicBezTo>
                  <a:pt x="12" y="80"/>
                  <a:pt x="11" y="80"/>
                  <a:pt x="10" y="79"/>
                </a:cubicBezTo>
                <a:cubicBezTo>
                  <a:pt x="10" y="76"/>
                  <a:pt x="10" y="74"/>
                  <a:pt x="10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4" y="73"/>
                  <a:pt x="15" y="70"/>
                  <a:pt x="13" y="69"/>
                </a:cubicBezTo>
                <a:cubicBezTo>
                  <a:pt x="13" y="69"/>
                  <a:pt x="11" y="69"/>
                  <a:pt x="10" y="68"/>
                </a:cubicBezTo>
                <a:cubicBezTo>
                  <a:pt x="10" y="66"/>
                  <a:pt x="10" y="64"/>
                  <a:pt x="10" y="62"/>
                </a:cubicBezTo>
                <a:cubicBezTo>
                  <a:pt x="11" y="62"/>
                  <a:pt x="11" y="63"/>
                  <a:pt x="12" y="63"/>
                </a:cubicBezTo>
                <a:cubicBezTo>
                  <a:pt x="13" y="64"/>
                  <a:pt x="15" y="61"/>
                  <a:pt x="13" y="60"/>
                </a:cubicBezTo>
                <a:cubicBezTo>
                  <a:pt x="12" y="60"/>
                  <a:pt x="11" y="59"/>
                  <a:pt x="10" y="59"/>
                </a:cubicBezTo>
                <a:cubicBezTo>
                  <a:pt x="10" y="57"/>
                  <a:pt x="10" y="54"/>
                  <a:pt x="10" y="52"/>
                </a:cubicBezTo>
                <a:cubicBezTo>
                  <a:pt x="11" y="52"/>
                  <a:pt x="11" y="52"/>
                  <a:pt x="12" y="53"/>
                </a:cubicBezTo>
                <a:cubicBezTo>
                  <a:pt x="13" y="54"/>
                  <a:pt x="15" y="51"/>
                  <a:pt x="13" y="50"/>
                </a:cubicBezTo>
                <a:cubicBezTo>
                  <a:pt x="13" y="49"/>
                  <a:pt x="11" y="49"/>
                  <a:pt x="10" y="49"/>
                </a:cubicBezTo>
                <a:cubicBezTo>
                  <a:pt x="10" y="45"/>
                  <a:pt x="10" y="42"/>
                  <a:pt x="10" y="38"/>
                </a:cubicBezTo>
                <a:cubicBezTo>
                  <a:pt x="11" y="38"/>
                  <a:pt x="12" y="39"/>
                  <a:pt x="12" y="39"/>
                </a:cubicBezTo>
                <a:cubicBezTo>
                  <a:pt x="14" y="40"/>
                  <a:pt x="16" y="37"/>
                  <a:pt x="14" y="36"/>
                </a:cubicBezTo>
                <a:cubicBezTo>
                  <a:pt x="13" y="36"/>
                  <a:pt x="12" y="35"/>
                  <a:pt x="10" y="35"/>
                </a:cubicBezTo>
                <a:cubicBezTo>
                  <a:pt x="10" y="32"/>
                  <a:pt x="10" y="28"/>
                  <a:pt x="10" y="25"/>
                </a:cubicBezTo>
                <a:cubicBezTo>
                  <a:pt x="11" y="25"/>
                  <a:pt x="12" y="25"/>
                  <a:pt x="13" y="26"/>
                </a:cubicBezTo>
                <a:cubicBezTo>
                  <a:pt x="15" y="26"/>
                  <a:pt x="15" y="23"/>
                  <a:pt x="14" y="23"/>
                </a:cubicBezTo>
                <a:cubicBezTo>
                  <a:pt x="13" y="23"/>
                  <a:pt x="11" y="22"/>
                  <a:pt x="10" y="22"/>
                </a:cubicBezTo>
                <a:cubicBezTo>
                  <a:pt x="10" y="20"/>
                  <a:pt x="10" y="17"/>
                  <a:pt x="10" y="15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4"/>
                  <a:pt x="12" y="14"/>
                  <a:pt x="13" y="14"/>
                </a:cubicBezTo>
                <a:cubicBezTo>
                  <a:pt x="15" y="15"/>
                  <a:pt x="16" y="13"/>
                  <a:pt x="14" y="12"/>
                </a:cubicBezTo>
                <a:cubicBezTo>
                  <a:pt x="13" y="11"/>
                  <a:pt x="12" y="11"/>
                  <a:pt x="11" y="11"/>
                </a:cubicBezTo>
                <a:cubicBezTo>
                  <a:pt x="12" y="7"/>
                  <a:pt x="14" y="5"/>
                  <a:pt x="19" y="4"/>
                </a:cubicBezTo>
                <a:cubicBezTo>
                  <a:pt x="20" y="4"/>
                  <a:pt x="22" y="4"/>
                  <a:pt x="24" y="4"/>
                </a:cubicBezTo>
                <a:cubicBezTo>
                  <a:pt x="35" y="4"/>
                  <a:pt x="46" y="4"/>
                  <a:pt x="58" y="4"/>
                </a:cubicBezTo>
                <a:cubicBezTo>
                  <a:pt x="87" y="4"/>
                  <a:pt x="115" y="4"/>
                  <a:pt x="144" y="4"/>
                </a:cubicBezTo>
                <a:cubicBezTo>
                  <a:pt x="151" y="4"/>
                  <a:pt x="164" y="2"/>
                  <a:pt x="164" y="13"/>
                </a:cubicBezTo>
                <a:cubicBezTo>
                  <a:pt x="164" y="19"/>
                  <a:pt x="164" y="25"/>
                  <a:pt x="164" y="31"/>
                </a:cubicBezTo>
                <a:cubicBezTo>
                  <a:pt x="164" y="85"/>
                  <a:pt x="164" y="139"/>
                  <a:pt x="164" y="194"/>
                </a:cubicBezTo>
                <a:cubicBezTo>
                  <a:pt x="164" y="197"/>
                  <a:pt x="164" y="199"/>
                  <a:pt x="164" y="202"/>
                </a:cubicBezTo>
                <a:cubicBezTo>
                  <a:pt x="163" y="213"/>
                  <a:pt x="148" y="211"/>
                  <a:pt x="141" y="2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5874" y="1658581"/>
            <a:ext cx="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blipFill>
                  <a:blip r:embed="rId4"/>
                  <a:stretch>
                    <a:fillRect/>
                  </a:stretch>
                </a:blipFill>
              </a:rPr>
              <a:t>01</a:t>
            </a:r>
            <a:endParaRPr lang="zh-CN" altLang="en-US" sz="40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46584" y="1658581"/>
            <a:ext cx="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blipFill>
                  <a:blip r:embed="rId4"/>
                  <a:stretch>
                    <a:fillRect/>
                  </a:stretch>
                </a:blipFill>
              </a:rPr>
              <a:t>02</a:t>
            </a:r>
            <a:endParaRPr lang="zh-CN" altLang="en-US" sz="40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07294" y="1658581"/>
            <a:ext cx="8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blipFill>
                  <a:blip r:embed="rId4"/>
                  <a:stretch>
                    <a:fillRect/>
                  </a:stretch>
                </a:blipFill>
              </a:rPr>
              <a:t>03</a:t>
            </a:r>
            <a:endParaRPr lang="zh-CN" altLang="en-US" sz="4000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93696" y="2494673"/>
            <a:ext cx="1474631" cy="277521"/>
            <a:chOff x="5446000" y="6035524"/>
            <a:chExt cx="848602" cy="222436"/>
          </a:xfrm>
        </p:grpSpPr>
        <p:sp>
          <p:nvSpPr>
            <p:cNvPr id="14" name="Freeform 30"/>
            <p:cNvSpPr/>
            <p:nvPr/>
          </p:nvSpPr>
          <p:spPr bwMode="auto">
            <a:xfrm>
              <a:off x="5446000" y="6086954"/>
              <a:ext cx="605594" cy="171006"/>
            </a:xfrm>
            <a:custGeom>
              <a:avLst/>
              <a:gdLst>
                <a:gd name="T0" fmla="*/ 197 w 199"/>
                <a:gd name="T1" fmla="*/ 0 h 56"/>
                <a:gd name="T2" fmla="*/ 151 w 199"/>
                <a:gd name="T3" fmla="*/ 9 h 56"/>
                <a:gd name="T4" fmla="*/ 149 w 199"/>
                <a:gd name="T5" fmla="*/ 8 h 56"/>
                <a:gd name="T6" fmla="*/ 76 w 199"/>
                <a:gd name="T7" fmla="*/ 24 h 56"/>
                <a:gd name="T8" fmla="*/ 60 w 199"/>
                <a:gd name="T9" fmla="*/ 27 h 56"/>
                <a:gd name="T10" fmla="*/ 60 w 199"/>
                <a:gd name="T11" fmla="*/ 26 h 56"/>
                <a:gd name="T12" fmla="*/ 58 w 199"/>
                <a:gd name="T13" fmla="*/ 25 h 56"/>
                <a:gd name="T14" fmla="*/ 26 w 199"/>
                <a:gd name="T15" fmla="*/ 35 h 56"/>
                <a:gd name="T16" fmla="*/ 27 w 199"/>
                <a:gd name="T17" fmla="*/ 37 h 56"/>
                <a:gd name="T18" fmla="*/ 71 w 199"/>
                <a:gd name="T19" fmla="*/ 28 h 56"/>
                <a:gd name="T20" fmla="*/ 71 w 199"/>
                <a:gd name="T21" fmla="*/ 28 h 56"/>
                <a:gd name="T22" fmla="*/ 13 w 199"/>
                <a:gd name="T23" fmla="*/ 48 h 56"/>
                <a:gd name="T24" fmla="*/ 12 w 199"/>
                <a:gd name="T25" fmla="*/ 48 h 56"/>
                <a:gd name="T26" fmla="*/ 0 w 199"/>
                <a:gd name="T27" fmla="*/ 54 h 56"/>
                <a:gd name="T28" fmla="*/ 0 w 199"/>
                <a:gd name="T29" fmla="*/ 54 h 56"/>
                <a:gd name="T30" fmla="*/ 1 w 199"/>
                <a:gd name="T31" fmla="*/ 56 h 56"/>
                <a:gd name="T32" fmla="*/ 1 w 199"/>
                <a:gd name="T33" fmla="*/ 56 h 56"/>
                <a:gd name="T34" fmla="*/ 1 w 199"/>
                <a:gd name="T35" fmla="*/ 56 h 56"/>
                <a:gd name="T36" fmla="*/ 175 w 199"/>
                <a:gd name="T37" fmla="*/ 9 h 56"/>
                <a:gd name="T38" fmla="*/ 176 w 199"/>
                <a:gd name="T39" fmla="*/ 8 h 56"/>
                <a:gd name="T40" fmla="*/ 176 w 199"/>
                <a:gd name="T41" fmla="*/ 7 h 56"/>
                <a:gd name="T42" fmla="*/ 198 w 199"/>
                <a:gd name="T43" fmla="*/ 3 h 56"/>
                <a:gd name="T44" fmla="*/ 199 w 199"/>
                <a:gd name="T45" fmla="*/ 1 h 56"/>
                <a:gd name="T46" fmla="*/ 197 w 199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9" h="56">
                  <a:moveTo>
                    <a:pt x="197" y="0"/>
                  </a:moveTo>
                  <a:cubicBezTo>
                    <a:pt x="182" y="3"/>
                    <a:pt x="166" y="6"/>
                    <a:pt x="151" y="9"/>
                  </a:cubicBezTo>
                  <a:cubicBezTo>
                    <a:pt x="151" y="8"/>
                    <a:pt x="150" y="8"/>
                    <a:pt x="149" y="8"/>
                  </a:cubicBezTo>
                  <a:cubicBezTo>
                    <a:pt x="125" y="12"/>
                    <a:pt x="100" y="17"/>
                    <a:pt x="76" y="24"/>
                  </a:cubicBezTo>
                  <a:cubicBezTo>
                    <a:pt x="71" y="25"/>
                    <a:pt x="65" y="26"/>
                    <a:pt x="60" y="27"/>
                  </a:cubicBezTo>
                  <a:cubicBezTo>
                    <a:pt x="60" y="27"/>
                    <a:pt x="60" y="26"/>
                    <a:pt x="60" y="26"/>
                  </a:cubicBezTo>
                  <a:cubicBezTo>
                    <a:pt x="60" y="25"/>
                    <a:pt x="59" y="25"/>
                    <a:pt x="58" y="25"/>
                  </a:cubicBezTo>
                  <a:cubicBezTo>
                    <a:pt x="48" y="28"/>
                    <a:pt x="37" y="31"/>
                    <a:pt x="26" y="3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41" y="34"/>
                    <a:pt x="56" y="31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51" y="34"/>
                    <a:pt x="32" y="40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8" y="50"/>
                    <a:pt x="4" y="52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55" y="31"/>
                    <a:pt x="116" y="20"/>
                    <a:pt x="175" y="9"/>
                  </a:cubicBezTo>
                  <a:cubicBezTo>
                    <a:pt x="175" y="9"/>
                    <a:pt x="176" y="8"/>
                    <a:pt x="176" y="8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3" y="6"/>
                    <a:pt x="190" y="5"/>
                    <a:pt x="198" y="3"/>
                  </a:cubicBezTo>
                  <a:cubicBezTo>
                    <a:pt x="199" y="3"/>
                    <a:pt x="199" y="2"/>
                    <a:pt x="199" y="1"/>
                  </a:cubicBezTo>
                  <a:cubicBezTo>
                    <a:pt x="199" y="1"/>
                    <a:pt x="198" y="0"/>
                    <a:pt x="1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5971876" y="6035524"/>
              <a:ext cx="322726" cy="55288"/>
            </a:xfrm>
            <a:custGeom>
              <a:avLst/>
              <a:gdLst>
                <a:gd name="T0" fmla="*/ 105 w 106"/>
                <a:gd name="T1" fmla="*/ 0 h 18"/>
                <a:gd name="T2" fmla="*/ 104 w 106"/>
                <a:gd name="T3" fmla="*/ 0 h 18"/>
                <a:gd name="T4" fmla="*/ 85 w 106"/>
                <a:gd name="T5" fmla="*/ 2 h 18"/>
                <a:gd name="T6" fmla="*/ 67 w 106"/>
                <a:gd name="T7" fmla="*/ 4 h 18"/>
                <a:gd name="T8" fmla="*/ 28 w 106"/>
                <a:gd name="T9" fmla="*/ 9 h 18"/>
                <a:gd name="T10" fmla="*/ 27 w 106"/>
                <a:gd name="T11" fmla="*/ 10 h 18"/>
                <a:gd name="T12" fmla="*/ 27 w 106"/>
                <a:gd name="T13" fmla="*/ 10 h 18"/>
                <a:gd name="T14" fmla="*/ 0 w 106"/>
                <a:gd name="T15" fmla="*/ 15 h 18"/>
                <a:gd name="T16" fmla="*/ 1 w 106"/>
                <a:gd name="T17" fmla="*/ 18 h 18"/>
                <a:gd name="T18" fmla="*/ 21 w 106"/>
                <a:gd name="T19" fmla="*/ 14 h 18"/>
                <a:gd name="T20" fmla="*/ 23 w 106"/>
                <a:gd name="T21" fmla="*/ 16 h 18"/>
                <a:gd name="T22" fmla="*/ 24 w 106"/>
                <a:gd name="T23" fmla="*/ 15 h 18"/>
                <a:gd name="T24" fmla="*/ 25 w 106"/>
                <a:gd name="T25" fmla="*/ 15 h 18"/>
                <a:gd name="T26" fmla="*/ 63 w 106"/>
                <a:gd name="T27" fmla="*/ 8 h 18"/>
                <a:gd name="T28" fmla="*/ 68 w 106"/>
                <a:gd name="T29" fmla="*/ 7 h 18"/>
                <a:gd name="T30" fmla="*/ 77 w 106"/>
                <a:gd name="T31" fmla="*/ 6 h 18"/>
                <a:gd name="T32" fmla="*/ 78 w 106"/>
                <a:gd name="T33" fmla="*/ 6 h 18"/>
                <a:gd name="T34" fmla="*/ 88 w 106"/>
                <a:gd name="T35" fmla="*/ 5 h 18"/>
                <a:gd name="T36" fmla="*/ 104 w 106"/>
                <a:gd name="T37" fmla="*/ 3 h 18"/>
                <a:gd name="T38" fmla="*/ 104 w 106"/>
                <a:gd name="T39" fmla="*/ 3 h 18"/>
                <a:gd name="T40" fmla="*/ 106 w 106"/>
                <a:gd name="T41" fmla="*/ 2 h 18"/>
                <a:gd name="T42" fmla="*/ 105 w 106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18">
                  <a:moveTo>
                    <a:pt x="105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0" y="0"/>
                    <a:pt x="93" y="1"/>
                    <a:pt x="85" y="2"/>
                  </a:cubicBezTo>
                  <a:cubicBezTo>
                    <a:pt x="79" y="3"/>
                    <a:pt x="73" y="4"/>
                    <a:pt x="67" y="4"/>
                  </a:cubicBezTo>
                  <a:cubicBezTo>
                    <a:pt x="54" y="6"/>
                    <a:pt x="41" y="7"/>
                    <a:pt x="28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3"/>
                    <a:pt x="0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8" y="17"/>
                    <a:pt x="15" y="16"/>
                    <a:pt x="21" y="14"/>
                  </a:cubicBezTo>
                  <a:cubicBezTo>
                    <a:pt x="21" y="15"/>
                    <a:pt x="22" y="15"/>
                    <a:pt x="23" y="16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4" y="15"/>
                    <a:pt x="24" y="15"/>
                    <a:pt x="25" y="15"/>
                  </a:cubicBezTo>
                  <a:cubicBezTo>
                    <a:pt x="30" y="14"/>
                    <a:pt x="46" y="11"/>
                    <a:pt x="63" y="8"/>
                  </a:cubicBezTo>
                  <a:cubicBezTo>
                    <a:pt x="65" y="8"/>
                    <a:pt x="66" y="8"/>
                    <a:pt x="68" y="7"/>
                  </a:cubicBezTo>
                  <a:cubicBezTo>
                    <a:pt x="71" y="7"/>
                    <a:pt x="74" y="7"/>
                    <a:pt x="77" y="6"/>
                  </a:cubicBezTo>
                  <a:cubicBezTo>
                    <a:pt x="77" y="6"/>
                    <a:pt x="77" y="6"/>
                    <a:pt x="78" y="6"/>
                  </a:cubicBezTo>
                  <a:cubicBezTo>
                    <a:pt x="81" y="6"/>
                    <a:pt x="84" y="5"/>
                    <a:pt x="88" y="5"/>
                  </a:cubicBezTo>
                  <a:cubicBezTo>
                    <a:pt x="95" y="4"/>
                    <a:pt x="101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5" y="3"/>
                    <a:pt x="106" y="3"/>
                    <a:pt x="106" y="2"/>
                  </a:cubicBezTo>
                  <a:cubicBezTo>
                    <a:pt x="106" y="1"/>
                    <a:pt x="105" y="0"/>
                    <a:pt x="1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034445" y="2494673"/>
            <a:ext cx="1474631" cy="277521"/>
            <a:chOff x="5446000" y="6035524"/>
            <a:chExt cx="848602" cy="222436"/>
          </a:xfrm>
        </p:grpSpPr>
        <p:sp>
          <p:nvSpPr>
            <p:cNvPr id="17" name="Freeform 30"/>
            <p:cNvSpPr/>
            <p:nvPr/>
          </p:nvSpPr>
          <p:spPr bwMode="auto">
            <a:xfrm>
              <a:off x="5446000" y="6086954"/>
              <a:ext cx="605594" cy="171006"/>
            </a:xfrm>
            <a:custGeom>
              <a:avLst/>
              <a:gdLst>
                <a:gd name="T0" fmla="*/ 197 w 199"/>
                <a:gd name="T1" fmla="*/ 0 h 56"/>
                <a:gd name="T2" fmla="*/ 151 w 199"/>
                <a:gd name="T3" fmla="*/ 9 h 56"/>
                <a:gd name="T4" fmla="*/ 149 w 199"/>
                <a:gd name="T5" fmla="*/ 8 h 56"/>
                <a:gd name="T6" fmla="*/ 76 w 199"/>
                <a:gd name="T7" fmla="*/ 24 h 56"/>
                <a:gd name="T8" fmla="*/ 60 w 199"/>
                <a:gd name="T9" fmla="*/ 27 h 56"/>
                <a:gd name="T10" fmla="*/ 60 w 199"/>
                <a:gd name="T11" fmla="*/ 26 h 56"/>
                <a:gd name="T12" fmla="*/ 58 w 199"/>
                <a:gd name="T13" fmla="*/ 25 h 56"/>
                <a:gd name="T14" fmla="*/ 26 w 199"/>
                <a:gd name="T15" fmla="*/ 35 h 56"/>
                <a:gd name="T16" fmla="*/ 27 w 199"/>
                <a:gd name="T17" fmla="*/ 37 h 56"/>
                <a:gd name="T18" fmla="*/ 71 w 199"/>
                <a:gd name="T19" fmla="*/ 28 h 56"/>
                <a:gd name="T20" fmla="*/ 71 w 199"/>
                <a:gd name="T21" fmla="*/ 28 h 56"/>
                <a:gd name="T22" fmla="*/ 13 w 199"/>
                <a:gd name="T23" fmla="*/ 48 h 56"/>
                <a:gd name="T24" fmla="*/ 12 w 199"/>
                <a:gd name="T25" fmla="*/ 48 h 56"/>
                <a:gd name="T26" fmla="*/ 0 w 199"/>
                <a:gd name="T27" fmla="*/ 54 h 56"/>
                <a:gd name="T28" fmla="*/ 0 w 199"/>
                <a:gd name="T29" fmla="*/ 54 h 56"/>
                <a:gd name="T30" fmla="*/ 1 w 199"/>
                <a:gd name="T31" fmla="*/ 56 h 56"/>
                <a:gd name="T32" fmla="*/ 1 w 199"/>
                <a:gd name="T33" fmla="*/ 56 h 56"/>
                <a:gd name="T34" fmla="*/ 1 w 199"/>
                <a:gd name="T35" fmla="*/ 56 h 56"/>
                <a:gd name="T36" fmla="*/ 175 w 199"/>
                <a:gd name="T37" fmla="*/ 9 h 56"/>
                <a:gd name="T38" fmla="*/ 176 w 199"/>
                <a:gd name="T39" fmla="*/ 8 h 56"/>
                <a:gd name="T40" fmla="*/ 176 w 199"/>
                <a:gd name="T41" fmla="*/ 7 h 56"/>
                <a:gd name="T42" fmla="*/ 198 w 199"/>
                <a:gd name="T43" fmla="*/ 3 h 56"/>
                <a:gd name="T44" fmla="*/ 199 w 199"/>
                <a:gd name="T45" fmla="*/ 1 h 56"/>
                <a:gd name="T46" fmla="*/ 197 w 199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9" h="56">
                  <a:moveTo>
                    <a:pt x="197" y="0"/>
                  </a:moveTo>
                  <a:cubicBezTo>
                    <a:pt x="182" y="3"/>
                    <a:pt x="166" y="6"/>
                    <a:pt x="151" y="9"/>
                  </a:cubicBezTo>
                  <a:cubicBezTo>
                    <a:pt x="151" y="8"/>
                    <a:pt x="150" y="8"/>
                    <a:pt x="149" y="8"/>
                  </a:cubicBezTo>
                  <a:cubicBezTo>
                    <a:pt x="125" y="12"/>
                    <a:pt x="100" y="17"/>
                    <a:pt x="76" y="24"/>
                  </a:cubicBezTo>
                  <a:cubicBezTo>
                    <a:pt x="71" y="25"/>
                    <a:pt x="65" y="26"/>
                    <a:pt x="60" y="27"/>
                  </a:cubicBezTo>
                  <a:cubicBezTo>
                    <a:pt x="60" y="27"/>
                    <a:pt x="60" y="26"/>
                    <a:pt x="60" y="26"/>
                  </a:cubicBezTo>
                  <a:cubicBezTo>
                    <a:pt x="60" y="25"/>
                    <a:pt x="59" y="25"/>
                    <a:pt x="58" y="25"/>
                  </a:cubicBezTo>
                  <a:cubicBezTo>
                    <a:pt x="48" y="28"/>
                    <a:pt x="37" y="31"/>
                    <a:pt x="26" y="3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41" y="34"/>
                    <a:pt x="56" y="31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51" y="34"/>
                    <a:pt x="32" y="40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8" y="50"/>
                    <a:pt x="4" y="52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55" y="31"/>
                    <a:pt x="116" y="20"/>
                    <a:pt x="175" y="9"/>
                  </a:cubicBezTo>
                  <a:cubicBezTo>
                    <a:pt x="175" y="9"/>
                    <a:pt x="176" y="8"/>
                    <a:pt x="176" y="8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3" y="6"/>
                    <a:pt x="190" y="5"/>
                    <a:pt x="198" y="3"/>
                  </a:cubicBezTo>
                  <a:cubicBezTo>
                    <a:pt x="199" y="3"/>
                    <a:pt x="199" y="2"/>
                    <a:pt x="199" y="1"/>
                  </a:cubicBezTo>
                  <a:cubicBezTo>
                    <a:pt x="199" y="1"/>
                    <a:pt x="198" y="0"/>
                    <a:pt x="1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1"/>
            <p:cNvSpPr/>
            <p:nvPr/>
          </p:nvSpPr>
          <p:spPr bwMode="auto">
            <a:xfrm>
              <a:off x="5971876" y="6035524"/>
              <a:ext cx="322726" cy="55288"/>
            </a:xfrm>
            <a:custGeom>
              <a:avLst/>
              <a:gdLst>
                <a:gd name="T0" fmla="*/ 105 w 106"/>
                <a:gd name="T1" fmla="*/ 0 h 18"/>
                <a:gd name="T2" fmla="*/ 104 w 106"/>
                <a:gd name="T3" fmla="*/ 0 h 18"/>
                <a:gd name="T4" fmla="*/ 85 w 106"/>
                <a:gd name="T5" fmla="*/ 2 h 18"/>
                <a:gd name="T6" fmla="*/ 67 w 106"/>
                <a:gd name="T7" fmla="*/ 4 h 18"/>
                <a:gd name="T8" fmla="*/ 28 w 106"/>
                <a:gd name="T9" fmla="*/ 9 h 18"/>
                <a:gd name="T10" fmla="*/ 27 w 106"/>
                <a:gd name="T11" fmla="*/ 10 h 18"/>
                <a:gd name="T12" fmla="*/ 27 w 106"/>
                <a:gd name="T13" fmla="*/ 10 h 18"/>
                <a:gd name="T14" fmla="*/ 0 w 106"/>
                <a:gd name="T15" fmla="*/ 15 h 18"/>
                <a:gd name="T16" fmla="*/ 1 w 106"/>
                <a:gd name="T17" fmla="*/ 18 h 18"/>
                <a:gd name="T18" fmla="*/ 21 w 106"/>
                <a:gd name="T19" fmla="*/ 14 h 18"/>
                <a:gd name="T20" fmla="*/ 23 w 106"/>
                <a:gd name="T21" fmla="*/ 16 h 18"/>
                <a:gd name="T22" fmla="*/ 24 w 106"/>
                <a:gd name="T23" fmla="*/ 15 h 18"/>
                <a:gd name="T24" fmla="*/ 25 w 106"/>
                <a:gd name="T25" fmla="*/ 15 h 18"/>
                <a:gd name="T26" fmla="*/ 63 w 106"/>
                <a:gd name="T27" fmla="*/ 8 h 18"/>
                <a:gd name="T28" fmla="*/ 68 w 106"/>
                <a:gd name="T29" fmla="*/ 7 h 18"/>
                <a:gd name="T30" fmla="*/ 77 w 106"/>
                <a:gd name="T31" fmla="*/ 6 h 18"/>
                <a:gd name="T32" fmla="*/ 78 w 106"/>
                <a:gd name="T33" fmla="*/ 6 h 18"/>
                <a:gd name="T34" fmla="*/ 88 w 106"/>
                <a:gd name="T35" fmla="*/ 5 h 18"/>
                <a:gd name="T36" fmla="*/ 104 w 106"/>
                <a:gd name="T37" fmla="*/ 3 h 18"/>
                <a:gd name="T38" fmla="*/ 104 w 106"/>
                <a:gd name="T39" fmla="*/ 3 h 18"/>
                <a:gd name="T40" fmla="*/ 106 w 106"/>
                <a:gd name="T41" fmla="*/ 2 h 18"/>
                <a:gd name="T42" fmla="*/ 105 w 106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18">
                  <a:moveTo>
                    <a:pt x="105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0" y="0"/>
                    <a:pt x="93" y="1"/>
                    <a:pt x="85" y="2"/>
                  </a:cubicBezTo>
                  <a:cubicBezTo>
                    <a:pt x="79" y="3"/>
                    <a:pt x="73" y="4"/>
                    <a:pt x="67" y="4"/>
                  </a:cubicBezTo>
                  <a:cubicBezTo>
                    <a:pt x="54" y="6"/>
                    <a:pt x="41" y="7"/>
                    <a:pt x="28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3"/>
                    <a:pt x="0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8" y="17"/>
                    <a:pt x="15" y="16"/>
                    <a:pt x="21" y="14"/>
                  </a:cubicBezTo>
                  <a:cubicBezTo>
                    <a:pt x="21" y="15"/>
                    <a:pt x="22" y="15"/>
                    <a:pt x="23" y="16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4" y="15"/>
                    <a:pt x="24" y="15"/>
                    <a:pt x="25" y="15"/>
                  </a:cubicBezTo>
                  <a:cubicBezTo>
                    <a:pt x="30" y="14"/>
                    <a:pt x="46" y="11"/>
                    <a:pt x="63" y="8"/>
                  </a:cubicBezTo>
                  <a:cubicBezTo>
                    <a:pt x="65" y="8"/>
                    <a:pt x="66" y="8"/>
                    <a:pt x="68" y="7"/>
                  </a:cubicBezTo>
                  <a:cubicBezTo>
                    <a:pt x="71" y="7"/>
                    <a:pt x="74" y="7"/>
                    <a:pt x="77" y="6"/>
                  </a:cubicBezTo>
                  <a:cubicBezTo>
                    <a:pt x="77" y="6"/>
                    <a:pt x="77" y="6"/>
                    <a:pt x="78" y="6"/>
                  </a:cubicBezTo>
                  <a:cubicBezTo>
                    <a:pt x="81" y="6"/>
                    <a:pt x="84" y="5"/>
                    <a:pt x="88" y="5"/>
                  </a:cubicBezTo>
                  <a:cubicBezTo>
                    <a:pt x="95" y="4"/>
                    <a:pt x="101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5" y="3"/>
                    <a:pt x="106" y="3"/>
                    <a:pt x="106" y="2"/>
                  </a:cubicBezTo>
                  <a:cubicBezTo>
                    <a:pt x="106" y="1"/>
                    <a:pt x="105" y="0"/>
                    <a:pt x="1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09390" y="2494673"/>
            <a:ext cx="1474631" cy="277521"/>
            <a:chOff x="5446000" y="6035524"/>
            <a:chExt cx="848602" cy="222436"/>
          </a:xfrm>
        </p:grpSpPr>
        <p:sp>
          <p:nvSpPr>
            <p:cNvPr id="20" name="Freeform 30"/>
            <p:cNvSpPr/>
            <p:nvPr/>
          </p:nvSpPr>
          <p:spPr bwMode="auto">
            <a:xfrm>
              <a:off x="5446000" y="6086954"/>
              <a:ext cx="605594" cy="171006"/>
            </a:xfrm>
            <a:custGeom>
              <a:avLst/>
              <a:gdLst>
                <a:gd name="T0" fmla="*/ 197 w 199"/>
                <a:gd name="T1" fmla="*/ 0 h 56"/>
                <a:gd name="T2" fmla="*/ 151 w 199"/>
                <a:gd name="T3" fmla="*/ 9 h 56"/>
                <a:gd name="T4" fmla="*/ 149 w 199"/>
                <a:gd name="T5" fmla="*/ 8 h 56"/>
                <a:gd name="T6" fmla="*/ 76 w 199"/>
                <a:gd name="T7" fmla="*/ 24 h 56"/>
                <a:gd name="T8" fmla="*/ 60 w 199"/>
                <a:gd name="T9" fmla="*/ 27 h 56"/>
                <a:gd name="T10" fmla="*/ 60 w 199"/>
                <a:gd name="T11" fmla="*/ 26 h 56"/>
                <a:gd name="T12" fmla="*/ 58 w 199"/>
                <a:gd name="T13" fmla="*/ 25 h 56"/>
                <a:gd name="T14" fmla="*/ 26 w 199"/>
                <a:gd name="T15" fmla="*/ 35 h 56"/>
                <a:gd name="T16" fmla="*/ 27 w 199"/>
                <a:gd name="T17" fmla="*/ 37 h 56"/>
                <a:gd name="T18" fmla="*/ 71 w 199"/>
                <a:gd name="T19" fmla="*/ 28 h 56"/>
                <a:gd name="T20" fmla="*/ 71 w 199"/>
                <a:gd name="T21" fmla="*/ 28 h 56"/>
                <a:gd name="T22" fmla="*/ 13 w 199"/>
                <a:gd name="T23" fmla="*/ 48 h 56"/>
                <a:gd name="T24" fmla="*/ 12 w 199"/>
                <a:gd name="T25" fmla="*/ 48 h 56"/>
                <a:gd name="T26" fmla="*/ 0 w 199"/>
                <a:gd name="T27" fmla="*/ 54 h 56"/>
                <a:gd name="T28" fmla="*/ 0 w 199"/>
                <a:gd name="T29" fmla="*/ 54 h 56"/>
                <a:gd name="T30" fmla="*/ 1 w 199"/>
                <a:gd name="T31" fmla="*/ 56 h 56"/>
                <a:gd name="T32" fmla="*/ 1 w 199"/>
                <a:gd name="T33" fmla="*/ 56 h 56"/>
                <a:gd name="T34" fmla="*/ 1 w 199"/>
                <a:gd name="T35" fmla="*/ 56 h 56"/>
                <a:gd name="T36" fmla="*/ 175 w 199"/>
                <a:gd name="T37" fmla="*/ 9 h 56"/>
                <a:gd name="T38" fmla="*/ 176 w 199"/>
                <a:gd name="T39" fmla="*/ 8 h 56"/>
                <a:gd name="T40" fmla="*/ 176 w 199"/>
                <a:gd name="T41" fmla="*/ 7 h 56"/>
                <a:gd name="T42" fmla="*/ 198 w 199"/>
                <a:gd name="T43" fmla="*/ 3 h 56"/>
                <a:gd name="T44" fmla="*/ 199 w 199"/>
                <a:gd name="T45" fmla="*/ 1 h 56"/>
                <a:gd name="T46" fmla="*/ 197 w 199"/>
                <a:gd name="T4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9" h="56">
                  <a:moveTo>
                    <a:pt x="197" y="0"/>
                  </a:moveTo>
                  <a:cubicBezTo>
                    <a:pt x="182" y="3"/>
                    <a:pt x="166" y="6"/>
                    <a:pt x="151" y="9"/>
                  </a:cubicBezTo>
                  <a:cubicBezTo>
                    <a:pt x="151" y="8"/>
                    <a:pt x="150" y="8"/>
                    <a:pt x="149" y="8"/>
                  </a:cubicBezTo>
                  <a:cubicBezTo>
                    <a:pt x="125" y="12"/>
                    <a:pt x="100" y="17"/>
                    <a:pt x="76" y="24"/>
                  </a:cubicBezTo>
                  <a:cubicBezTo>
                    <a:pt x="71" y="25"/>
                    <a:pt x="65" y="26"/>
                    <a:pt x="60" y="27"/>
                  </a:cubicBezTo>
                  <a:cubicBezTo>
                    <a:pt x="60" y="27"/>
                    <a:pt x="60" y="26"/>
                    <a:pt x="60" y="26"/>
                  </a:cubicBezTo>
                  <a:cubicBezTo>
                    <a:pt x="60" y="25"/>
                    <a:pt x="59" y="25"/>
                    <a:pt x="58" y="25"/>
                  </a:cubicBezTo>
                  <a:cubicBezTo>
                    <a:pt x="48" y="28"/>
                    <a:pt x="37" y="31"/>
                    <a:pt x="26" y="35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41" y="34"/>
                    <a:pt x="56" y="31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51" y="34"/>
                    <a:pt x="32" y="40"/>
                    <a:pt x="13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8" y="50"/>
                    <a:pt x="4" y="52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55" y="31"/>
                    <a:pt x="116" y="20"/>
                    <a:pt x="175" y="9"/>
                  </a:cubicBezTo>
                  <a:cubicBezTo>
                    <a:pt x="175" y="9"/>
                    <a:pt x="176" y="8"/>
                    <a:pt x="176" y="8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3" y="6"/>
                    <a:pt x="190" y="5"/>
                    <a:pt x="198" y="3"/>
                  </a:cubicBezTo>
                  <a:cubicBezTo>
                    <a:pt x="199" y="3"/>
                    <a:pt x="199" y="2"/>
                    <a:pt x="199" y="1"/>
                  </a:cubicBezTo>
                  <a:cubicBezTo>
                    <a:pt x="199" y="1"/>
                    <a:pt x="198" y="0"/>
                    <a:pt x="1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1"/>
            <p:cNvSpPr/>
            <p:nvPr/>
          </p:nvSpPr>
          <p:spPr bwMode="auto">
            <a:xfrm>
              <a:off x="5971876" y="6035524"/>
              <a:ext cx="322726" cy="55288"/>
            </a:xfrm>
            <a:custGeom>
              <a:avLst/>
              <a:gdLst>
                <a:gd name="T0" fmla="*/ 105 w 106"/>
                <a:gd name="T1" fmla="*/ 0 h 18"/>
                <a:gd name="T2" fmla="*/ 104 w 106"/>
                <a:gd name="T3" fmla="*/ 0 h 18"/>
                <a:gd name="T4" fmla="*/ 85 w 106"/>
                <a:gd name="T5" fmla="*/ 2 h 18"/>
                <a:gd name="T6" fmla="*/ 67 w 106"/>
                <a:gd name="T7" fmla="*/ 4 h 18"/>
                <a:gd name="T8" fmla="*/ 28 w 106"/>
                <a:gd name="T9" fmla="*/ 9 h 18"/>
                <a:gd name="T10" fmla="*/ 27 w 106"/>
                <a:gd name="T11" fmla="*/ 10 h 18"/>
                <a:gd name="T12" fmla="*/ 27 w 106"/>
                <a:gd name="T13" fmla="*/ 10 h 18"/>
                <a:gd name="T14" fmla="*/ 0 w 106"/>
                <a:gd name="T15" fmla="*/ 15 h 18"/>
                <a:gd name="T16" fmla="*/ 1 w 106"/>
                <a:gd name="T17" fmla="*/ 18 h 18"/>
                <a:gd name="T18" fmla="*/ 21 w 106"/>
                <a:gd name="T19" fmla="*/ 14 h 18"/>
                <a:gd name="T20" fmla="*/ 23 w 106"/>
                <a:gd name="T21" fmla="*/ 16 h 18"/>
                <a:gd name="T22" fmla="*/ 24 w 106"/>
                <a:gd name="T23" fmla="*/ 15 h 18"/>
                <a:gd name="T24" fmla="*/ 25 w 106"/>
                <a:gd name="T25" fmla="*/ 15 h 18"/>
                <a:gd name="T26" fmla="*/ 63 w 106"/>
                <a:gd name="T27" fmla="*/ 8 h 18"/>
                <a:gd name="T28" fmla="*/ 68 w 106"/>
                <a:gd name="T29" fmla="*/ 7 h 18"/>
                <a:gd name="T30" fmla="*/ 77 w 106"/>
                <a:gd name="T31" fmla="*/ 6 h 18"/>
                <a:gd name="T32" fmla="*/ 78 w 106"/>
                <a:gd name="T33" fmla="*/ 6 h 18"/>
                <a:gd name="T34" fmla="*/ 88 w 106"/>
                <a:gd name="T35" fmla="*/ 5 h 18"/>
                <a:gd name="T36" fmla="*/ 104 w 106"/>
                <a:gd name="T37" fmla="*/ 3 h 18"/>
                <a:gd name="T38" fmla="*/ 104 w 106"/>
                <a:gd name="T39" fmla="*/ 3 h 18"/>
                <a:gd name="T40" fmla="*/ 106 w 106"/>
                <a:gd name="T41" fmla="*/ 2 h 18"/>
                <a:gd name="T42" fmla="*/ 105 w 106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" h="18">
                  <a:moveTo>
                    <a:pt x="105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0" y="0"/>
                    <a:pt x="93" y="1"/>
                    <a:pt x="85" y="2"/>
                  </a:cubicBezTo>
                  <a:cubicBezTo>
                    <a:pt x="79" y="3"/>
                    <a:pt x="73" y="4"/>
                    <a:pt x="67" y="4"/>
                  </a:cubicBezTo>
                  <a:cubicBezTo>
                    <a:pt x="54" y="6"/>
                    <a:pt x="41" y="7"/>
                    <a:pt x="28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8" y="11"/>
                    <a:pt x="9" y="13"/>
                    <a:pt x="0" y="15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8" y="17"/>
                    <a:pt x="15" y="16"/>
                    <a:pt x="21" y="14"/>
                  </a:cubicBezTo>
                  <a:cubicBezTo>
                    <a:pt x="21" y="15"/>
                    <a:pt x="22" y="15"/>
                    <a:pt x="23" y="16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4" y="15"/>
                    <a:pt x="24" y="15"/>
                    <a:pt x="25" y="15"/>
                  </a:cubicBezTo>
                  <a:cubicBezTo>
                    <a:pt x="30" y="14"/>
                    <a:pt x="46" y="11"/>
                    <a:pt x="63" y="8"/>
                  </a:cubicBezTo>
                  <a:cubicBezTo>
                    <a:pt x="65" y="8"/>
                    <a:pt x="66" y="8"/>
                    <a:pt x="68" y="7"/>
                  </a:cubicBezTo>
                  <a:cubicBezTo>
                    <a:pt x="71" y="7"/>
                    <a:pt x="74" y="7"/>
                    <a:pt x="77" y="6"/>
                  </a:cubicBezTo>
                  <a:cubicBezTo>
                    <a:pt x="77" y="6"/>
                    <a:pt x="77" y="6"/>
                    <a:pt x="78" y="6"/>
                  </a:cubicBezTo>
                  <a:cubicBezTo>
                    <a:pt x="81" y="6"/>
                    <a:pt x="84" y="5"/>
                    <a:pt x="88" y="5"/>
                  </a:cubicBezTo>
                  <a:cubicBezTo>
                    <a:pt x="95" y="4"/>
                    <a:pt x="101" y="3"/>
                    <a:pt x="104" y="3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05" y="3"/>
                    <a:pt x="106" y="3"/>
                    <a:pt x="106" y="2"/>
                  </a:cubicBezTo>
                  <a:cubicBezTo>
                    <a:pt x="106" y="1"/>
                    <a:pt x="105" y="0"/>
                    <a:pt x="1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Freeform 11"/>
          <p:cNvSpPr/>
          <p:nvPr/>
        </p:nvSpPr>
        <p:spPr bwMode="auto">
          <a:xfrm>
            <a:off x="2624187" y="2492039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11"/>
          <p:cNvSpPr/>
          <p:nvPr/>
        </p:nvSpPr>
        <p:spPr bwMode="auto">
          <a:xfrm>
            <a:off x="5630342" y="2492200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5810150" y="2457268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11"/>
          <p:cNvSpPr/>
          <p:nvPr/>
        </p:nvSpPr>
        <p:spPr bwMode="auto">
          <a:xfrm>
            <a:off x="8530161" y="2492039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11"/>
          <p:cNvSpPr/>
          <p:nvPr/>
        </p:nvSpPr>
        <p:spPr bwMode="auto">
          <a:xfrm>
            <a:off x="8698287" y="2480989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11"/>
          <p:cNvSpPr/>
          <p:nvPr/>
        </p:nvSpPr>
        <p:spPr bwMode="auto">
          <a:xfrm>
            <a:off x="8864220" y="2457268"/>
            <a:ext cx="96838" cy="88900"/>
          </a:xfrm>
          <a:custGeom>
            <a:avLst/>
            <a:gdLst>
              <a:gd name="T0" fmla="*/ 1 w 12"/>
              <a:gd name="T1" fmla="*/ 2 h 11"/>
              <a:gd name="T2" fmla="*/ 3 w 12"/>
              <a:gd name="T3" fmla="*/ 5 h 11"/>
              <a:gd name="T4" fmla="*/ 3 w 12"/>
              <a:gd name="T5" fmla="*/ 6 h 11"/>
              <a:gd name="T6" fmla="*/ 2 w 12"/>
              <a:gd name="T7" fmla="*/ 8 h 11"/>
              <a:gd name="T8" fmla="*/ 1 w 12"/>
              <a:gd name="T9" fmla="*/ 9 h 11"/>
              <a:gd name="T10" fmla="*/ 5 w 12"/>
              <a:gd name="T11" fmla="*/ 7 h 11"/>
              <a:gd name="T12" fmla="*/ 7 w 12"/>
              <a:gd name="T13" fmla="*/ 11 h 11"/>
              <a:gd name="T14" fmla="*/ 8 w 12"/>
              <a:gd name="T15" fmla="*/ 8 h 11"/>
              <a:gd name="T16" fmla="*/ 8 w 12"/>
              <a:gd name="T17" fmla="*/ 6 h 11"/>
              <a:gd name="T18" fmla="*/ 11 w 12"/>
              <a:gd name="T19" fmla="*/ 5 h 11"/>
              <a:gd name="T20" fmla="*/ 12 w 12"/>
              <a:gd name="T21" fmla="*/ 4 h 11"/>
              <a:gd name="T22" fmla="*/ 8 w 12"/>
              <a:gd name="T23" fmla="*/ 3 h 11"/>
              <a:gd name="T24" fmla="*/ 8 w 12"/>
              <a:gd name="T25" fmla="*/ 1 h 11"/>
              <a:gd name="T26" fmla="*/ 8 w 12"/>
              <a:gd name="T27" fmla="*/ 0 h 11"/>
              <a:gd name="T28" fmla="*/ 5 w 12"/>
              <a:gd name="T29" fmla="*/ 3 h 11"/>
              <a:gd name="T30" fmla="*/ 3 w 12"/>
              <a:gd name="T31" fmla="*/ 2 h 11"/>
              <a:gd name="T32" fmla="*/ 0 w 12"/>
              <a:gd name="T33" fmla="*/ 1 h 11"/>
              <a:gd name="T34" fmla="*/ 1 w 12"/>
              <a:gd name="T35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" h="11">
                <a:moveTo>
                  <a:pt x="1" y="2"/>
                </a:moveTo>
                <a:cubicBezTo>
                  <a:pt x="2" y="3"/>
                  <a:pt x="3" y="4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2" y="7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3" y="8"/>
                  <a:pt x="4" y="8"/>
                  <a:pt x="5" y="7"/>
                </a:cubicBezTo>
                <a:cubicBezTo>
                  <a:pt x="6" y="8"/>
                  <a:pt x="6" y="10"/>
                  <a:pt x="7" y="11"/>
                </a:cubicBezTo>
                <a:cubicBezTo>
                  <a:pt x="8" y="10"/>
                  <a:pt x="8" y="9"/>
                  <a:pt x="8" y="8"/>
                </a:cubicBezTo>
                <a:cubicBezTo>
                  <a:pt x="8" y="8"/>
                  <a:pt x="8" y="7"/>
                  <a:pt x="8" y="6"/>
                </a:cubicBezTo>
                <a:cubicBezTo>
                  <a:pt x="9" y="6"/>
                  <a:pt x="10" y="5"/>
                  <a:pt x="11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9" y="4"/>
                  <a:pt x="8" y="3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5" y="3"/>
                  <a:pt x="4" y="2"/>
                  <a:pt x="3" y="2"/>
                </a:cubicBezTo>
                <a:cubicBezTo>
                  <a:pt x="2" y="2"/>
                  <a:pt x="1" y="1"/>
                  <a:pt x="0" y="1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rgbClr val="F6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35"/>
          <p:cNvSpPr txBox="1"/>
          <p:nvPr/>
        </p:nvSpPr>
        <p:spPr>
          <a:xfrm>
            <a:off x="1757481" y="3479682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29" name="文本框 36"/>
          <p:cNvSpPr txBox="1"/>
          <p:nvPr/>
        </p:nvSpPr>
        <p:spPr>
          <a:xfrm>
            <a:off x="7678901" y="3479682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0" name="文本框 37"/>
          <p:cNvSpPr txBox="1"/>
          <p:nvPr/>
        </p:nvSpPr>
        <p:spPr>
          <a:xfrm>
            <a:off x="4718191" y="3479682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1" name="矩形 30"/>
          <p:cNvSpPr/>
          <p:nvPr/>
        </p:nvSpPr>
        <p:spPr>
          <a:xfrm>
            <a:off x="1592917" y="5011922"/>
            <a:ext cx="232340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594909" y="5011922"/>
            <a:ext cx="232340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596901" y="5011922"/>
            <a:ext cx="232340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320859">
            <a:off x="-947191" y="-1940568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9638313" y="3863952"/>
            <a:ext cx="3574117" cy="34382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829967" y="2260720"/>
            <a:ext cx="891866" cy="873563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5" name="文本框 35"/>
            <p:cNvSpPr txBox="1"/>
            <p:nvPr/>
          </p:nvSpPr>
          <p:spPr>
            <a:xfrm>
              <a:off x="3850085" y="1825266"/>
              <a:ext cx="470687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4805407" y="24359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38" name="Rectangle 4"/>
          <p:cNvSpPr txBox="1">
            <a:spLocks noChangeArrowheads="1"/>
          </p:cNvSpPr>
          <p:nvPr/>
        </p:nvSpPr>
        <p:spPr bwMode="auto">
          <a:xfrm>
            <a:off x="3978444" y="3461000"/>
            <a:ext cx="553322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创意可爱风，幼儿园教学课件，幼儿教育专用</a:t>
            </a:r>
            <a:r>
              <a:rPr lang="en-US" altLang="zh-CN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PPT</a:t>
            </a:r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创意模板</a:t>
            </a:r>
            <a:endParaRPr lang="zh-CN" altLang="en-US" sz="16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grpSp>
        <p:nvGrpSpPr>
          <p:cNvPr id="39" name="Group 97"/>
          <p:cNvGrpSpPr/>
          <p:nvPr/>
        </p:nvGrpSpPr>
        <p:grpSpPr>
          <a:xfrm>
            <a:off x="3961167" y="3202549"/>
            <a:ext cx="5554189" cy="127314"/>
            <a:chOff x="6011540" y="3627717"/>
            <a:chExt cx="4449974" cy="155295"/>
          </a:xfrm>
          <a:solidFill>
            <a:schemeClr val="accent1"/>
          </a:solidFill>
        </p:grpSpPr>
        <p:sp>
          <p:nvSpPr>
            <p:cNvPr id="40" name="Freeform 5"/>
            <p:cNvSpPr/>
            <p:nvPr/>
          </p:nvSpPr>
          <p:spPr bwMode="auto">
            <a:xfrm>
              <a:off x="601154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606244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612116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617206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622991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627994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63378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12"/>
            <p:cNvSpPr/>
            <p:nvPr/>
          </p:nvSpPr>
          <p:spPr bwMode="auto">
            <a:xfrm>
              <a:off x="638783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13"/>
            <p:cNvSpPr/>
            <p:nvPr/>
          </p:nvSpPr>
          <p:spPr bwMode="auto">
            <a:xfrm>
              <a:off x="64456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14"/>
            <p:cNvSpPr/>
            <p:nvPr/>
          </p:nvSpPr>
          <p:spPr bwMode="auto">
            <a:xfrm>
              <a:off x="64965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15"/>
            <p:cNvSpPr/>
            <p:nvPr/>
          </p:nvSpPr>
          <p:spPr bwMode="auto">
            <a:xfrm>
              <a:off x="654748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16"/>
            <p:cNvSpPr/>
            <p:nvPr/>
          </p:nvSpPr>
          <p:spPr bwMode="auto">
            <a:xfrm>
              <a:off x="659751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17"/>
            <p:cNvSpPr/>
            <p:nvPr/>
          </p:nvSpPr>
          <p:spPr bwMode="auto">
            <a:xfrm>
              <a:off x="664754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18"/>
            <p:cNvSpPr/>
            <p:nvPr/>
          </p:nvSpPr>
          <p:spPr bwMode="auto">
            <a:xfrm>
              <a:off x="669758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Freeform 19"/>
            <p:cNvSpPr/>
            <p:nvPr/>
          </p:nvSpPr>
          <p:spPr bwMode="auto">
            <a:xfrm>
              <a:off x="674761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20"/>
            <p:cNvSpPr/>
            <p:nvPr/>
          </p:nvSpPr>
          <p:spPr bwMode="auto">
            <a:xfrm>
              <a:off x="679764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21"/>
            <p:cNvSpPr/>
            <p:nvPr/>
          </p:nvSpPr>
          <p:spPr bwMode="auto">
            <a:xfrm>
              <a:off x="68476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22"/>
            <p:cNvSpPr/>
            <p:nvPr/>
          </p:nvSpPr>
          <p:spPr bwMode="auto">
            <a:xfrm>
              <a:off x="68985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23"/>
            <p:cNvSpPr/>
            <p:nvPr/>
          </p:nvSpPr>
          <p:spPr bwMode="auto">
            <a:xfrm>
              <a:off x="694947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24"/>
            <p:cNvSpPr/>
            <p:nvPr/>
          </p:nvSpPr>
          <p:spPr bwMode="auto">
            <a:xfrm>
              <a:off x="699950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25"/>
            <p:cNvSpPr/>
            <p:nvPr/>
          </p:nvSpPr>
          <p:spPr bwMode="auto">
            <a:xfrm>
              <a:off x="704953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26"/>
            <p:cNvSpPr/>
            <p:nvPr/>
          </p:nvSpPr>
          <p:spPr bwMode="auto">
            <a:xfrm>
              <a:off x="709956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27"/>
            <p:cNvSpPr/>
            <p:nvPr/>
          </p:nvSpPr>
          <p:spPr bwMode="auto">
            <a:xfrm>
              <a:off x="714959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719962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72496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73005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31"/>
            <p:cNvSpPr/>
            <p:nvPr/>
          </p:nvSpPr>
          <p:spPr bwMode="auto">
            <a:xfrm>
              <a:off x="735145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32"/>
            <p:cNvSpPr/>
            <p:nvPr/>
          </p:nvSpPr>
          <p:spPr bwMode="auto">
            <a:xfrm>
              <a:off x="740149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745152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750155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755158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36"/>
            <p:cNvSpPr/>
            <p:nvPr/>
          </p:nvSpPr>
          <p:spPr bwMode="auto">
            <a:xfrm>
              <a:off x="76016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37"/>
            <p:cNvSpPr/>
            <p:nvPr/>
          </p:nvSpPr>
          <p:spPr bwMode="auto">
            <a:xfrm>
              <a:off x="76525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770341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775431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780434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785437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790440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43"/>
            <p:cNvSpPr/>
            <p:nvPr/>
          </p:nvSpPr>
          <p:spPr bwMode="auto">
            <a:xfrm>
              <a:off x="795443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44"/>
            <p:cNvSpPr/>
            <p:nvPr/>
          </p:nvSpPr>
          <p:spPr bwMode="auto">
            <a:xfrm>
              <a:off x="80044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45"/>
            <p:cNvSpPr/>
            <p:nvPr/>
          </p:nvSpPr>
          <p:spPr bwMode="auto">
            <a:xfrm>
              <a:off x="80553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46"/>
            <p:cNvSpPr/>
            <p:nvPr/>
          </p:nvSpPr>
          <p:spPr bwMode="auto">
            <a:xfrm>
              <a:off x="810626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5"/>
            <p:cNvSpPr/>
            <p:nvPr/>
          </p:nvSpPr>
          <p:spPr bwMode="auto">
            <a:xfrm>
              <a:off x="815630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6"/>
            <p:cNvSpPr/>
            <p:nvPr/>
          </p:nvSpPr>
          <p:spPr bwMode="auto">
            <a:xfrm>
              <a:off x="820720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7"/>
            <p:cNvSpPr/>
            <p:nvPr/>
          </p:nvSpPr>
          <p:spPr bwMode="auto">
            <a:xfrm>
              <a:off x="826592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8"/>
            <p:cNvSpPr/>
            <p:nvPr/>
          </p:nvSpPr>
          <p:spPr bwMode="auto">
            <a:xfrm>
              <a:off x="831682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9"/>
            <p:cNvSpPr/>
            <p:nvPr/>
          </p:nvSpPr>
          <p:spPr bwMode="auto">
            <a:xfrm>
              <a:off x="837467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0"/>
            <p:cNvSpPr/>
            <p:nvPr/>
          </p:nvSpPr>
          <p:spPr bwMode="auto">
            <a:xfrm>
              <a:off x="842470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1"/>
            <p:cNvSpPr/>
            <p:nvPr/>
          </p:nvSpPr>
          <p:spPr bwMode="auto">
            <a:xfrm>
              <a:off x="848256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"/>
            <p:cNvSpPr/>
            <p:nvPr/>
          </p:nvSpPr>
          <p:spPr bwMode="auto">
            <a:xfrm>
              <a:off x="853259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3"/>
            <p:cNvSpPr/>
            <p:nvPr/>
          </p:nvSpPr>
          <p:spPr bwMode="auto">
            <a:xfrm>
              <a:off x="85904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4"/>
            <p:cNvSpPr/>
            <p:nvPr/>
          </p:nvSpPr>
          <p:spPr bwMode="auto">
            <a:xfrm>
              <a:off x="86413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5"/>
            <p:cNvSpPr/>
            <p:nvPr/>
          </p:nvSpPr>
          <p:spPr bwMode="auto">
            <a:xfrm>
              <a:off x="869224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6"/>
            <p:cNvSpPr/>
            <p:nvPr/>
          </p:nvSpPr>
          <p:spPr bwMode="auto">
            <a:xfrm>
              <a:off x="874227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7"/>
            <p:cNvSpPr/>
            <p:nvPr/>
          </p:nvSpPr>
          <p:spPr bwMode="auto">
            <a:xfrm>
              <a:off x="879230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8"/>
            <p:cNvSpPr/>
            <p:nvPr/>
          </p:nvSpPr>
          <p:spPr bwMode="auto">
            <a:xfrm>
              <a:off x="884234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4" name="Freeform 19"/>
            <p:cNvSpPr/>
            <p:nvPr/>
          </p:nvSpPr>
          <p:spPr bwMode="auto">
            <a:xfrm>
              <a:off x="889237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5" name="Freeform 20"/>
            <p:cNvSpPr/>
            <p:nvPr/>
          </p:nvSpPr>
          <p:spPr bwMode="auto">
            <a:xfrm>
              <a:off x="89424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6" name="Freeform 21"/>
            <p:cNvSpPr/>
            <p:nvPr/>
          </p:nvSpPr>
          <p:spPr bwMode="auto">
            <a:xfrm>
              <a:off x="89924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7" name="Freeform 22"/>
            <p:cNvSpPr/>
            <p:nvPr/>
          </p:nvSpPr>
          <p:spPr bwMode="auto">
            <a:xfrm>
              <a:off x="90433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8" name="Freeform 23"/>
            <p:cNvSpPr/>
            <p:nvPr/>
          </p:nvSpPr>
          <p:spPr bwMode="auto">
            <a:xfrm>
              <a:off x="909423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9" name="Freeform 24"/>
            <p:cNvSpPr/>
            <p:nvPr/>
          </p:nvSpPr>
          <p:spPr bwMode="auto">
            <a:xfrm>
              <a:off x="914426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0" name="Freeform 25"/>
            <p:cNvSpPr/>
            <p:nvPr/>
          </p:nvSpPr>
          <p:spPr bwMode="auto">
            <a:xfrm>
              <a:off x="919429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1" name="Freeform 26"/>
            <p:cNvSpPr/>
            <p:nvPr/>
          </p:nvSpPr>
          <p:spPr bwMode="auto">
            <a:xfrm>
              <a:off x="924432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2" name="Freeform 27"/>
            <p:cNvSpPr/>
            <p:nvPr/>
          </p:nvSpPr>
          <p:spPr bwMode="auto">
            <a:xfrm>
              <a:off x="929435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3" name="Freeform 28"/>
            <p:cNvSpPr/>
            <p:nvPr/>
          </p:nvSpPr>
          <p:spPr bwMode="auto">
            <a:xfrm>
              <a:off x="934438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4" name="Freeform 29"/>
            <p:cNvSpPr/>
            <p:nvPr/>
          </p:nvSpPr>
          <p:spPr bwMode="auto">
            <a:xfrm>
              <a:off x="93944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5" name="Freeform 30"/>
            <p:cNvSpPr/>
            <p:nvPr/>
          </p:nvSpPr>
          <p:spPr bwMode="auto">
            <a:xfrm>
              <a:off x="94453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6" name="Freeform 31"/>
            <p:cNvSpPr/>
            <p:nvPr/>
          </p:nvSpPr>
          <p:spPr bwMode="auto">
            <a:xfrm>
              <a:off x="949621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7" name="Freeform 32"/>
            <p:cNvSpPr/>
            <p:nvPr/>
          </p:nvSpPr>
          <p:spPr bwMode="auto">
            <a:xfrm>
              <a:off x="954625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8" name="Freeform 33"/>
            <p:cNvSpPr/>
            <p:nvPr/>
          </p:nvSpPr>
          <p:spPr bwMode="auto">
            <a:xfrm>
              <a:off x="959628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9" name="Freeform 34"/>
            <p:cNvSpPr/>
            <p:nvPr/>
          </p:nvSpPr>
          <p:spPr bwMode="auto">
            <a:xfrm>
              <a:off x="964631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0" name="Freeform 35"/>
            <p:cNvSpPr/>
            <p:nvPr/>
          </p:nvSpPr>
          <p:spPr bwMode="auto">
            <a:xfrm>
              <a:off x="969634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1" name="Freeform 36"/>
            <p:cNvSpPr/>
            <p:nvPr/>
          </p:nvSpPr>
          <p:spPr bwMode="auto">
            <a:xfrm>
              <a:off x="97463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2" name="Freeform 37"/>
            <p:cNvSpPr/>
            <p:nvPr/>
          </p:nvSpPr>
          <p:spPr bwMode="auto">
            <a:xfrm>
              <a:off x="97972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3" name="Freeform 38"/>
            <p:cNvSpPr/>
            <p:nvPr/>
          </p:nvSpPr>
          <p:spPr bwMode="auto">
            <a:xfrm>
              <a:off x="984817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4" name="Freeform 39"/>
            <p:cNvSpPr/>
            <p:nvPr/>
          </p:nvSpPr>
          <p:spPr bwMode="auto">
            <a:xfrm>
              <a:off x="989907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5" name="Freeform 40"/>
            <p:cNvSpPr/>
            <p:nvPr/>
          </p:nvSpPr>
          <p:spPr bwMode="auto">
            <a:xfrm>
              <a:off x="994910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6" name="Freeform 41"/>
            <p:cNvSpPr/>
            <p:nvPr/>
          </p:nvSpPr>
          <p:spPr bwMode="auto">
            <a:xfrm>
              <a:off x="999913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7" name="Freeform 42"/>
            <p:cNvSpPr/>
            <p:nvPr/>
          </p:nvSpPr>
          <p:spPr bwMode="auto">
            <a:xfrm>
              <a:off x="1004916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8" name="Freeform 43"/>
            <p:cNvSpPr/>
            <p:nvPr/>
          </p:nvSpPr>
          <p:spPr bwMode="auto">
            <a:xfrm>
              <a:off x="1009919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9" name="Freeform 44"/>
            <p:cNvSpPr/>
            <p:nvPr/>
          </p:nvSpPr>
          <p:spPr bwMode="auto">
            <a:xfrm>
              <a:off x="101492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0" name="Freeform 45"/>
            <p:cNvSpPr/>
            <p:nvPr/>
          </p:nvSpPr>
          <p:spPr bwMode="auto">
            <a:xfrm>
              <a:off x="102001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1" name="Freeform 46"/>
            <p:cNvSpPr/>
            <p:nvPr/>
          </p:nvSpPr>
          <p:spPr bwMode="auto">
            <a:xfrm>
              <a:off x="1025102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2" name="Freeform 45"/>
            <p:cNvSpPr/>
            <p:nvPr/>
          </p:nvSpPr>
          <p:spPr bwMode="auto">
            <a:xfrm>
              <a:off x="1030106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3" name="Freeform 46"/>
            <p:cNvSpPr/>
            <p:nvPr/>
          </p:nvSpPr>
          <p:spPr bwMode="auto">
            <a:xfrm>
              <a:off x="1035199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919191" y="1359541"/>
            <a:ext cx="4353619" cy="4138919"/>
            <a:chOff x="2289176" y="354013"/>
            <a:chExt cx="1158875" cy="1101725"/>
          </a:xfrm>
        </p:grpSpPr>
        <p:sp>
          <p:nvSpPr>
            <p:cNvPr id="8" name="Freeform 85"/>
            <p:cNvSpPr/>
            <p:nvPr/>
          </p:nvSpPr>
          <p:spPr bwMode="auto">
            <a:xfrm>
              <a:off x="3282951" y="577851"/>
              <a:ext cx="11113" cy="9525"/>
            </a:xfrm>
            <a:custGeom>
              <a:avLst/>
              <a:gdLst>
                <a:gd name="T0" fmla="*/ 12 w 13"/>
                <a:gd name="T1" fmla="*/ 3 h 11"/>
                <a:gd name="T2" fmla="*/ 10 w 13"/>
                <a:gd name="T3" fmla="*/ 10 h 11"/>
                <a:gd name="T4" fmla="*/ 2 w 13"/>
                <a:gd name="T5" fmla="*/ 9 h 11"/>
                <a:gd name="T6" fmla="*/ 12 w 13"/>
                <a:gd name="T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3" y="7"/>
                    <a:pt x="10" y="7"/>
                    <a:pt x="10" y="10"/>
                  </a:cubicBezTo>
                  <a:cubicBezTo>
                    <a:pt x="7" y="10"/>
                    <a:pt x="3" y="11"/>
                    <a:pt x="2" y="9"/>
                  </a:cubicBezTo>
                  <a:cubicBezTo>
                    <a:pt x="0" y="1"/>
                    <a:pt x="8" y="0"/>
                    <a:pt x="1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86"/>
            <p:cNvSpPr/>
            <p:nvPr/>
          </p:nvSpPr>
          <p:spPr bwMode="auto">
            <a:xfrm>
              <a:off x="3138488" y="590551"/>
              <a:ext cx="7938" cy="6350"/>
            </a:xfrm>
            <a:custGeom>
              <a:avLst/>
              <a:gdLst>
                <a:gd name="T0" fmla="*/ 11 w 11"/>
                <a:gd name="T1" fmla="*/ 0 h 9"/>
                <a:gd name="T2" fmla="*/ 11 w 11"/>
                <a:gd name="T3" fmla="*/ 7 h 9"/>
                <a:gd name="T4" fmla="*/ 2 w 11"/>
                <a:gd name="T5" fmla="*/ 9 h 9"/>
                <a:gd name="T6" fmla="*/ 2 w 11"/>
                <a:gd name="T7" fmla="*/ 0 h 9"/>
                <a:gd name="T8" fmla="*/ 11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cubicBezTo>
                    <a:pt x="11" y="3"/>
                    <a:pt x="11" y="5"/>
                    <a:pt x="11" y="7"/>
                  </a:cubicBezTo>
                  <a:cubicBezTo>
                    <a:pt x="8" y="9"/>
                    <a:pt x="8" y="9"/>
                    <a:pt x="2" y="9"/>
                  </a:cubicBezTo>
                  <a:cubicBezTo>
                    <a:pt x="0" y="7"/>
                    <a:pt x="2" y="3"/>
                    <a:pt x="2" y="0"/>
                  </a:cubicBezTo>
                  <a:cubicBezTo>
                    <a:pt x="7" y="0"/>
                    <a:pt x="7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7"/>
            <p:cNvSpPr/>
            <p:nvPr/>
          </p:nvSpPr>
          <p:spPr bwMode="auto">
            <a:xfrm>
              <a:off x="3260726" y="611188"/>
              <a:ext cx="9525" cy="11113"/>
            </a:xfrm>
            <a:custGeom>
              <a:avLst/>
              <a:gdLst>
                <a:gd name="T0" fmla="*/ 13 w 13"/>
                <a:gd name="T1" fmla="*/ 6 h 14"/>
                <a:gd name="T2" fmla="*/ 13 w 13"/>
                <a:gd name="T3" fmla="*/ 11 h 14"/>
                <a:gd name="T4" fmla="*/ 6 w 13"/>
                <a:gd name="T5" fmla="*/ 13 h 14"/>
                <a:gd name="T6" fmla="*/ 13 w 13"/>
                <a:gd name="T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13" y="6"/>
                  </a:moveTo>
                  <a:cubicBezTo>
                    <a:pt x="13" y="8"/>
                    <a:pt x="13" y="9"/>
                    <a:pt x="13" y="11"/>
                  </a:cubicBezTo>
                  <a:cubicBezTo>
                    <a:pt x="11" y="12"/>
                    <a:pt x="10" y="14"/>
                    <a:pt x="6" y="13"/>
                  </a:cubicBezTo>
                  <a:cubicBezTo>
                    <a:pt x="0" y="8"/>
                    <a:pt x="8" y="0"/>
                    <a:pt x="1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88"/>
            <p:cNvSpPr>
              <a:spLocks noEditPoints="1"/>
            </p:cNvSpPr>
            <p:nvPr/>
          </p:nvSpPr>
          <p:spPr bwMode="auto">
            <a:xfrm>
              <a:off x="2333626" y="873126"/>
              <a:ext cx="46038" cy="47625"/>
            </a:xfrm>
            <a:custGeom>
              <a:avLst/>
              <a:gdLst>
                <a:gd name="T0" fmla="*/ 56 w 60"/>
                <a:gd name="T1" fmla="*/ 20 h 60"/>
                <a:gd name="T2" fmla="*/ 48 w 60"/>
                <a:gd name="T3" fmla="*/ 51 h 60"/>
                <a:gd name="T4" fmla="*/ 1 w 60"/>
                <a:gd name="T5" fmla="*/ 31 h 60"/>
                <a:gd name="T6" fmla="*/ 36 w 60"/>
                <a:gd name="T7" fmla="*/ 13 h 60"/>
                <a:gd name="T8" fmla="*/ 56 w 60"/>
                <a:gd name="T9" fmla="*/ 20 h 60"/>
                <a:gd name="T10" fmla="*/ 45 w 60"/>
                <a:gd name="T11" fmla="*/ 40 h 60"/>
                <a:gd name="T12" fmla="*/ 23 w 60"/>
                <a:gd name="T13" fmla="*/ 19 h 60"/>
                <a:gd name="T14" fmla="*/ 45 w 60"/>
                <a:gd name="T15" fmla="*/ 40 h 60"/>
                <a:gd name="T16" fmla="*/ 36 w 60"/>
                <a:gd name="T17" fmla="*/ 46 h 60"/>
                <a:gd name="T18" fmla="*/ 11 w 60"/>
                <a:gd name="T19" fmla="*/ 26 h 60"/>
                <a:gd name="T20" fmla="*/ 36 w 60"/>
                <a:gd name="T2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60">
                  <a:moveTo>
                    <a:pt x="56" y="20"/>
                  </a:moveTo>
                  <a:cubicBezTo>
                    <a:pt x="60" y="32"/>
                    <a:pt x="55" y="41"/>
                    <a:pt x="48" y="51"/>
                  </a:cubicBezTo>
                  <a:cubicBezTo>
                    <a:pt x="33" y="60"/>
                    <a:pt x="4" y="51"/>
                    <a:pt x="1" y="31"/>
                  </a:cubicBezTo>
                  <a:cubicBezTo>
                    <a:pt x="0" y="13"/>
                    <a:pt x="25" y="0"/>
                    <a:pt x="36" y="13"/>
                  </a:cubicBezTo>
                  <a:cubicBezTo>
                    <a:pt x="45" y="13"/>
                    <a:pt x="49" y="18"/>
                    <a:pt x="56" y="20"/>
                  </a:cubicBezTo>
                  <a:close/>
                  <a:moveTo>
                    <a:pt x="45" y="40"/>
                  </a:moveTo>
                  <a:cubicBezTo>
                    <a:pt x="54" y="24"/>
                    <a:pt x="33" y="16"/>
                    <a:pt x="23" y="19"/>
                  </a:cubicBezTo>
                  <a:cubicBezTo>
                    <a:pt x="33" y="23"/>
                    <a:pt x="40" y="31"/>
                    <a:pt x="45" y="40"/>
                  </a:cubicBezTo>
                  <a:close/>
                  <a:moveTo>
                    <a:pt x="36" y="46"/>
                  </a:moveTo>
                  <a:cubicBezTo>
                    <a:pt x="36" y="34"/>
                    <a:pt x="27" y="26"/>
                    <a:pt x="11" y="26"/>
                  </a:cubicBezTo>
                  <a:cubicBezTo>
                    <a:pt x="8" y="39"/>
                    <a:pt x="20" y="46"/>
                    <a:pt x="36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89"/>
            <p:cNvSpPr/>
            <p:nvPr/>
          </p:nvSpPr>
          <p:spPr bwMode="auto">
            <a:xfrm>
              <a:off x="2832101" y="898526"/>
              <a:ext cx="31750" cy="9525"/>
            </a:xfrm>
            <a:custGeom>
              <a:avLst/>
              <a:gdLst>
                <a:gd name="T0" fmla="*/ 40 w 40"/>
                <a:gd name="T1" fmla="*/ 4 h 12"/>
                <a:gd name="T2" fmla="*/ 0 w 40"/>
                <a:gd name="T3" fmla="*/ 9 h 12"/>
                <a:gd name="T4" fmla="*/ 40 w 40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2">
                  <a:moveTo>
                    <a:pt x="40" y="4"/>
                  </a:moveTo>
                  <a:cubicBezTo>
                    <a:pt x="32" y="10"/>
                    <a:pt x="10" y="12"/>
                    <a:pt x="0" y="9"/>
                  </a:cubicBezTo>
                  <a:cubicBezTo>
                    <a:pt x="10" y="0"/>
                    <a:pt x="28" y="4"/>
                    <a:pt x="4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90"/>
            <p:cNvSpPr/>
            <p:nvPr/>
          </p:nvSpPr>
          <p:spPr bwMode="auto">
            <a:xfrm>
              <a:off x="2965451" y="1030288"/>
              <a:ext cx="49213" cy="6350"/>
            </a:xfrm>
            <a:custGeom>
              <a:avLst/>
              <a:gdLst>
                <a:gd name="T0" fmla="*/ 63 w 63"/>
                <a:gd name="T1" fmla="*/ 7 h 8"/>
                <a:gd name="T2" fmla="*/ 0 w 63"/>
                <a:gd name="T3" fmla="*/ 8 h 8"/>
                <a:gd name="T4" fmla="*/ 37 w 63"/>
                <a:gd name="T5" fmla="*/ 3 h 8"/>
                <a:gd name="T6" fmla="*/ 63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63" y="7"/>
                  </a:moveTo>
                  <a:cubicBezTo>
                    <a:pt x="42" y="8"/>
                    <a:pt x="26" y="7"/>
                    <a:pt x="0" y="8"/>
                  </a:cubicBezTo>
                  <a:cubicBezTo>
                    <a:pt x="9" y="4"/>
                    <a:pt x="25" y="3"/>
                    <a:pt x="37" y="3"/>
                  </a:cubicBezTo>
                  <a:cubicBezTo>
                    <a:pt x="47" y="2"/>
                    <a:pt x="59" y="0"/>
                    <a:pt x="6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1"/>
            <p:cNvSpPr/>
            <p:nvPr/>
          </p:nvSpPr>
          <p:spPr bwMode="auto">
            <a:xfrm>
              <a:off x="2989263" y="1211263"/>
              <a:ext cx="34925" cy="9525"/>
            </a:xfrm>
            <a:custGeom>
              <a:avLst/>
              <a:gdLst>
                <a:gd name="T0" fmla="*/ 45 w 45"/>
                <a:gd name="T1" fmla="*/ 5 h 13"/>
                <a:gd name="T2" fmla="*/ 30 w 45"/>
                <a:gd name="T3" fmla="*/ 8 h 13"/>
                <a:gd name="T4" fmla="*/ 0 w 45"/>
                <a:gd name="T5" fmla="*/ 5 h 13"/>
                <a:gd name="T6" fmla="*/ 45 w 45"/>
                <a:gd name="T7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3">
                  <a:moveTo>
                    <a:pt x="45" y="5"/>
                  </a:moveTo>
                  <a:cubicBezTo>
                    <a:pt x="43" y="13"/>
                    <a:pt x="35" y="8"/>
                    <a:pt x="30" y="8"/>
                  </a:cubicBezTo>
                  <a:cubicBezTo>
                    <a:pt x="20" y="6"/>
                    <a:pt x="8" y="6"/>
                    <a:pt x="0" y="5"/>
                  </a:cubicBezTo>
                  <a:cubicBezTo>
                    <a:pt x="12" y="1"/>
                    <a:pt x="34" y="0"/>
                    <a:pt x="4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2"/>
            <p:cNvSpPr/>
            <p:nvPr/>
          </p:nvSpPr>
          <p:spPr bwMode="auto">
            <a:xfrm>
              <a:off x="2890838" y="1282701"/>
              <a:ext cx="38100" cy="12700"/>
            </a:xfrm>
            <a:custGeom>
              <a:avLst/>
              <a:gdLst>
                <a:gd name="T0" fmla="*/ 48 w 48"/>
                <a:gd name="T1" fmla="*/ 6 h 15"/>
                <a:gd name="T2" fmla="*/ 0 w 48"/>
                <a:gd name="T3" fmla="*/ 5 h 15"/>
                <a:gd name="T4" fmla="*/ 48 w 48"/>
                <a:gd name="T5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5">
                  <a:moveTo>
                    <a:pt x="48" y="6"/>
                  </a:moveTo>
                  <a:cubicBezTo>
                    <a:pt x="41" y="12"/>
                    <a:pt x="6" y="15"/>
                    <a:pt x="0" y="5"/>
                  </a:cubicBezTo>
                  <a:cubicBezTo>
                    <a:pt x="12" y="0"/>
                    <a:pt x="30" y="7"/>
                    <a:pt x="48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93"/>
            <p:cNvSpPr>
              <a:spLocks noEditPoints="1"/>
            </p:cNvSpPr>
            <p:nvPr/>
          </p:nvSpPr>
          <p:spPr bwMode="auto">
            <a:xfrm>
              <a:off x="2289176" y="354013"/>
              <a:ext cx="1158875" cy="1101725"/>
            </a:xfrm>
            <a:custGeom>
              <a:avLst/>
              <a:gdLst>
                <a:gd name="T0" fmla="*/ 958 w 1489"/>
                <a:gd name="T1" fmla="*/ 442 h 1415"/>
                <a:gd name="T2" fmla="*/ 1231 w 1489"/>
                <a:gd name="T3" fmla="*/ 98 h 1415"/>
                <a:gd name="T4" fmla="*/ 1262 w 1489"/>
                <a:gd name="T5" fmla="*/ 259 h 1415"/>
                <a:gd name="T6" fmla="*/ 1270 w 1489"/>
                <a:gd name="T7" fmla="*/ 381 h 1415"/>
                <a:gd name="T8" fmla="*/ 1389 w 1489"/>
                <a:gd name="T9" fmla="*/ 1080 h 1415"/>
                <a:gd name="T10" fmla="*/ 306 w 1489"/>
                <a:gd name="T11" fmla="*/ 1375 h 1415"/>
                <a:gd name="T12" fmla="*/ 11 w 1489"/>
                <a:gd name="T13" fmla="*/ 730 h 1415"/>
                <a:gd name="T14" fmla="*/ 453 w 1489"/>
                <a:gd name="T15" fmla="*/ 504 h 1415"/>
                <a:gd name="T16" fmla="*/ 1222 w 1489"/>
                <a:gd name="T17" fmla="*/ 18 h 1415"/>
                <a:gd name="T18" fmla="*/ 1194 w 1489"/>
                <a:gd name="T19" fmla="*/ 210 h 1415"/>
                <a:gd name="T20" fmla="*/ 1380 w 1489"/>
                <a:gd name="T21" fmla="*/ 189 h 1415"/>
                <a:gd name="T22" fmla="*/ 412 w 1489"/>
                <a:gd name="T23" fmla="*/ 286 h 1415"/>
                <a:gd name="T24" fmla="*/ 1119 w 1489"/>
                <a:gd name="T25" fmla="*/ 241 h 1415"/>
                <a:gd name="T26" fmla="*/ 435 w 1489"/>
                <a:gd name="T27" fmla="*/ 266 h 1415"/>
                <a:gd name="T28" fmla="*/ 421 w 1489"/>
                <a:gd name="T29" fmla="*/ 278 h 1415"/>
                <a:gd name="T30" fmla="*/ 594 w 1489"/>
                <a:gd name="T31" fmla="*/ 606 h 1415"/>
                <a:gd name="T32" fmla="*/ 491 w 1489"/>
                <a:gd name="T33" fmla="*/ 324 h 1415"/>
                <a:gd name="T34" fmla="*/ 813 w 1489"/>
                <a:gd name="T35" fmla="*/ 392 h 1415"/>
                <a:gd name="T36" fmla="*/ 1057 w 1489"/>
                <a:gd name="T37" fmla="*/ 348 h 1415"/>
                <a:gd name="T38" fmla="*/ 463 w 1489"/>
                <a:gd name="T39" fmla="*/ 615 h 1415"/>
                <a:gd name="T40" fmla="*/ 1170 w 1489"/>
                <a:gd name="T41" fmla="*/ 450 h 1415"/>
                <a:gd name="T42" fmla="*/ 926 w 1489"/>
                <a:gd name="T43" fmla="*/ 567 h 1415"/>
                <a:gd name="T44" fmla="*/ 1031 w 1489"/>
                <a:gd name="T45" fmla="*/ 833 h 1415"/>
                <a:gd name="T46" fmla="*/ 1076 w 1489"/>
                <a:gd name="T47" fmla="*/ 1199 h 1415"/>
                <a:gd name="T48" fmla="*/ 1356 w 1489"/>
                <a:gd name="T49" fmla="*/ 669 h 1415"/>
                <a:gd name="T50" fmla="*/ 1012 w 1489"/>
                <a:gd name="T51" fmla="*/ 726 h 1415"/>
                <a:gd name="T52" fmla="*/ 993 w 1489"/>
                <a:gd name="T53" fmla="*/ 615 h 1415"/>
                <a:gd name="T54" fmla="*/ 905 w 1489"/>
                <a:gd name="T55" fmla="*/ 628 h 1415"/>
                <a:gd name="T56" fmla="*/ 950 w 1489"/>
                <a:gd name="T57" fmla="*/ 708 h 1415"/>
                <a:gd name="T58" fmla="*/ 723 w 1489"/>
                <a:gd name="T59" fmla="*/ 635 h 1415"/>
                <a:gd name="T60" fmla="*/ 272 w 1489"/>
                <a:gd name="T61" fmla="*/ 799 h 1415"/>
                <a:gd name="T62" fmla="*/ 180 w 1489"/>
                <a:gd name="T63" fmla="*/ 726 h 1415"/>
                <a:gd name="T64" fmla="*/ 997 w 1489"/>
                <a:gd name="T65" fmla="*/ 748 h 1415"/>
                <a:gd name="T66" fmla="*/ 536 w 1489"/>
                <a:gd name="T67" fmla="*/ 802 h 1415"/>
                <a:gd name="T68" fmla="*/ 539 w 1489"/>
                <a:gd name="T69" fmla="*/ 783 h 1415"/>
                <a:gd name="T70" fmla="*/ 1235 w 1489"/>
                <a:gd name="T71" fmla="*/ 1190 h 1415"/>
                <a:gd name="T72" fmla="*/ 341 w 1489"/>
                <a:gd name="T73" fmla="*/ 832 h 1415"/>
                <a:gd name="T74" fmla="*/ 501 w 1489"/>
                <a:gd name="T75" fmla="*/ 802 h 1415"/>
                <a:gd name="T76" fmla="*/ 581 w 1489"/>
                <a:gd name="T77" fmla="*/ 842 h 1415"/>
                <a:gd name="T78" fmla="*/ 580 w 1489"/>
                <a:gd name="T79" fmla="*/ 875 h 1415"/>
                <a:gd name="T80" fmla="*/ 944 w 1489"/>
                <a:gd name="T81" fmla="*/ 888 h 1415"/>
                <a:gd name="T82" fmla="*/ 473 w 1489"/>
                <a:gd name="T83" fmla="*/ 900 h 1415"/>
                <a:gd name="T84" fmla="*/ 1037 w 1489"/>
                <a:gd name="T85" fmla="*/ 920 h 1415"/>
                <a:gd name="T86" fmla="*/ 790 w 1489"/>
                <a:gd name="T87" fmla="*/ 967 h 1415"/>
                <a:gd name="T88" fmla="*/ 383 w 1489"/>
                <a:gd name="T89" fmla="*/ 1028 h 1415"/>
                <a:gd name="T90" fmla="*/ 575 w 1489"/>
                <a:gd name="T91" fmla="*/ 1046 h 1415"/>
                <a:gd name="T92" fmla="*/ 834 w 1489"/>
                <a:gd name="T93" fmla="*/ 1067 h 1415"/>
                <a:gd name="T94" fmla="*/ 981 w 1489"/>
                <a:gd name="T95" fmla="*/ 1066 h 1415"/>
                <a:gd name="T96" fmla="*/ 388 w 1489"/>
                <a:gd name="T97" fmla="*/ 1072 h 1415"/>
                <a:gd name="T98" fmla="*/ 1073 w 1489"/>
                <a:gd name="T99" fmla="*/ 1193 h 1415"/>
                <a:gd name="T100" fmla="*/ 725 w 1489"/>
                <a:gd name="T101" fmla="*/ 1124 h 1415"/>
                <a:gd name="T102" fmla="*/ 485 w 1489"/>
                <a:gd name="T103" fmla="*/ 1135 h 1415"/>
                <a:gd name="T104" fmla="*/ 665 w 1489"/>
                <a:gd name="T105" fmla="*/ 1153 h 1415"/>
                <a:gd name="T106" fmla="*/ 398 w 1489"/>
                <a:gd name="T107" fmla="*/ 1244 h 1415"/>
                <a:gd name="T108" fmla="*/ 888 w 1489"/>
                <a:gd name="T109" fmla="*/ 1250 h 1415"/>
                <a:gd name="T110" fmla="*/ 417 w 1489"/>
                <a:gd name="T111" fmla="*/ 1195 h 1415"/>
                <a:gd name="T112" fmla="*/ 381 w 1489"/>
                <a:gd name="T113" fmla="*/ 1205 h 1415"/>
                <a:gd name="T114" fmla="*/ 1111 w 1489"/>
                <a:gd name="T115" fmla="*/ 1216 h 1415"/>
                <a:gd name="T116" fmla="*/ 1097 w 1489"/>
                <a:gd name="T117" fmla="*/ 1259 h 1415"/>
                <a:gd name="T118" fmla="*/ 587 w 1489"/>
                <a:gd name="T119" fmla="*/ 1369 h 1415"/>
                <a:gd name="T120" fmla="*/ 1082 w 1489"/>
                <a:gd name="T121" fmla="*/ 1298 h 1415"/>
                <a:gd name="T122" fmla="*/ 513 w 1489"/>
                <a:gd name="T123" fmla="*/ 1387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89" h="1415">
                  <a:moveTo>
                    <a:pt x="637" y="608"/>
                  </a:moveTo>
                  <a:cubicBezTo>
                    <a:pt x="644" y="607"/>
                    <a:pt x="646" y="607"/>
                    <a:pt x="652" y="606"/>
                  </a:cubicBezTo>
                  <a:cubicBezTo>
                    <a:pt x="635" y="589"/>
                    <a:pt x="621" y="568"/>
                    <a:pt x="610" y="540"/>
                  </a:cubicBezTo>
                  <a:cubicBezTo>
                    <a:pt x="589" y="487"/>
                    <a:pt x="604" y="401"/>
                    <a:pt x="635" y="361"/>
                  </a:cubicBezTo>
                  <a:cubicBezTo>
                    <a:pt x="655" y="339"/>
                    <a:pt x="694" y="328"/>
                    <a:pt x="728" y="333"/>
                  </a:cubicBezTo>
                  <a:cubicBezTo>
                    <a:pt x="734" y="338"/>
                    <a:pt x="741" y="336"/>
                    <a:pt x="750" y="339"/>
                  </a:cubicBezTo>
                  <a:cubicBezTo>
                    <a:pt x="761" y="343"/>
                    <a:pt x="765" y="354"/>
                    <a:pt x="775" y="359"/>
                  </a:cubicBezTo>
                  <a:cubicBezTo>
                    <a:pt x="782" y="363"/>
                    <a:pt x="795" y="363"/>
                    <a:pt x="805" y="362"/>
                  </a:cubicBezTo>
                  <a:cubicBezTo>
                    <a:pt x="814" y="333"/>
                    <a:pt x="828" y="308"/>
                    <a:pt x="843" y="285"/>
                  </a:cubicBezTo>
                  <a:cubicBezTo>
                    <a:pt x="856" y="281"/>
                    <a:pt x="870" y="287"/>
                    <a:pt x="878" y="294"/>
                  </a:cubicBezTo>
                  <a:cubicBezTo>
                    <a:pt x="877" y="300"/>
                    <a:pt x="876" y="300"/>
                    <a:pt x="876" y="306"/>
                  </a:cubicBezTo>
                  <a:cubicBezTo>
                    <a:pt x="858" y="318"/>
                    <a:pt x="846" y="336"/>
                    <a:pt x="834" y="355"/>
                  </a:cubicBezTo>
                  <a:cubicBezTo>
                    <a:pt x="849" y="350"/>
                    <a:pt x="867" y="353"/>
                    <a:pt x="884" y="359"/>
                  </a:cubicBezTo>
                  <a:cubicBezTo>
                    <a:pt x="890" y="361"/>
                    <a:pt x="893" y="364"/>
                    <a:pt x="900" y="368"/>
                  </a:cubicBezTo>
                  <a:cubicBezTo>
                    <a:pt x="905" y="370"/>
                    <a:pt x="912" y="371"/>
                    <a:pt x="916" y="374"/>
                  </a:cubicBezTo>
                  <a:cubicBezTo>
                    <a:pt x="918" y="375"/>
                    <a:pt x="920" y="379"/>
                    <a:pt x="923" y="382"/>
                  </a:cubicBezTo>
                  <a:cubicBezTo>
                    <a:pt x="929" y="388"/>
                    <a:pt x="934" y="390"/>
                    <a:pt x="940" y="398"/>
                  </a:cubicBezTo>
                  <a:cubicBezTo>
                    <a:pt x="947" y="410"/>
                    <a:pt x="957" y="431"/>
                    <a:pt x="958" y="442"/>
                  </a:cubicBezTo>
                  <a:cubicBezTo>
                    <a:pt x="961" y="455"/>
                    <a:pt x="959" y="476"/>
                    <a:pt x="956" y="491"/>
                  </a:cubicBezTo>
                  <a:cubicBezTo>
                    <a:pt x="954" y="511"/>
                    <a:pt x="946" y="528"/>
                    <a:pt x="940" y="545"/>
                  </a:cubicBezTo>
                  <a:cubicBezTo>
                    <a:pt x="955" y="539"/>
                    <a:pt x="974" y="527"/>
                    <a:pt x="993" y="520"/>
                  </a:cubicBezTo>
                  <a:cubicBezTo>
                    <a:pt x="994" y="518"/>
                    <a:pt x="993" y="515"/>
                    <a:pt x="994" y="511"/>
                  </a:cubicBezTo>
                  <a:cubicBezTo>
                    <a:pt x="1005" y="491"/>
                    <a:pt x="1014" y="461"/>
                    <a:pt x="1022" y="439"/>
                  </a:cubicBezTo>
                  <a:cubicBezTo>
                    <a:pt x="1029" y="424"/>
                    <a:pt x="1038" y="405"/>
                    <a:pt x="1045" y="385"/>
                  </a:cubicBezTo>
                  <a:cubicBezTo>
                    <a:pt x="1046" y="380"/>
                    <a:pt x="1050" y="371"/>
                    <a:pt x="1050" y="368"/>
                  </a:cubicBezTo>
                  <a:cubicBezTo>
                    <a:pt x="1049" y="364"/>
                    <a:pt x="1041" y="353"/>
                    <a:pt x="1047" y="345"/>
                  </a:cubicBezTo>
                  <a:cubicBezTo>
                    <a:pt x="1052" y="341"/>
                    <a:pt x="1059" y="338"/>
                    <a:pt x="1066" y="336"/>
                  </a:cubicBezTo>
                  <a:cubicBezTo>
                    <a:pt x="1080" y="303"/>
                    <a:pt x="1092" y="272"/>
                    <a:pt x="1111" y="242"/>
                  </a:cubicBezTo>
                  <a:cubicBezTo>
                    <a:pt x="1108" y="235"/>
                    <a:pt x="1111" y="230"/>
                    <a:pt x="1115" y="225"/>
                  </a:cubicBezTo>
                  <a:cubicBezTo>
                    <a:pt x="1104" y="206"/>
                    <a:pt x="1097" y="184"/>
                    <a:pt x="1100" y="158"/>
                  </a:cubicBezTo>
                  <a:cubicBezTo>
                    <a:pt x="1107" y="99"/>
                    <a:pt x="1167" y="72"/>
                    <a:pt x="1201" y="39"/>
                  </a:cubicBezTo>
                  <a:cubicBezTo>
                    <a:pt x="1205" y="33"/>
                    <a:pt x="1208" y="26"/>
                    <a:pt x="1213" y="22"/>
                  </a:cubicBezTo>
                  <a:cubicBezTo>
                    <a:pt x="1216" y="16"/>
                    <a:pt x="1219" y="8"/>
                    <a:pt x="1221" y="1"/>
                  </a:cubicBezTo>
                  <a:cubicBezTo>
                    <a:pt x="1225" y="0"/>
                    <a:pt x="1226" y="1"/>
                    <a:pt x="1228" y="2"/>
                  </a:cubicBezTo>
                  <a:cubicBezTo>
                    <a:pt x="1227" y="11"/>
                    <a:pt x="1234" y="20"/>
                    <a:pt x="1236" y="30"/>
                  </a:cubicBezTo>
                  <a:cubicBezTo>
                    <a:pt x="1242" y="53"/>
                    <a:pt x="1232" y="77"/>
                    <a:pt x="1231" y="98"/>
                  </a:cubicBezTo>
                  <a:cubicBezTo>
                    <a:pt x="1227" y="102"/>
                    <a:pt x="1226" y="109"/>
                    <a:pt x="1221" y="113"/>
                  </a:cubicBezTo>
                  <a:cubicBezTo>
                    <a:pt x="1228" y="108"/>
                    <a:pt x="1240" y="100"/>
                    <a:pt x="1244" y="88"/>
                  </a:cubicBezTo>
                  <a:cubicBezTo>
                    <a:pt x="1248" y="78"/>
                    <a:pt x="1247" y="62"/>
                    <a:pt x="1259" y="74"/>
                  </a:cubicBezTo>
                  <a:cubicBezTo>
                    <a:pt x="1259" y="78"/>
                    <a:pt x="1257" y="80"/>
                    <a:pt x="1256" y="83"/>
                  </a:cubicBezTo>
                  <a:cubicBezTo>
                    <a:pt x="1255" y="151"/>
                    <a:pt x="1220" y="202"/>
                    <a:pt x="1178" y="240"/>
                  </a:cubicBezTo>
                  <a:cubicBezTo>
                    <a:pt x="1174" y="239"/>
                    <a:pt x="1173" y="242"/>
                    <a:pt x="1170" y="242"/>
                  </a:cubicBezTo>
                  <a:cubicBezTo>
                    <a:pt x="1168" y="244"/>
                    <a:pt x="1169" y="245"/>
                    <a:pt x="1169" y="250"/>
                  </a:cubicBezTo>
                  <a:cubicBezTo>
                    <a:pt x="1167" y="251"/>
                    <a:pt x="1165" y="253"/>
                    <a:pt x="1162" y="254"/>
                  </a:cubicBezTo>
                  <a:cubicBezTo>
                    <a:pt x="1150" y="283"/>
                    <a:pt x="1139" y="330"/>
                    <a:pt x="1129" y="359"/>
                  </a:cubicBezTo>
                  <a:cubicBezTo>
                    <a:pt x="1131" y="364"/>
                    <a:pt x="1135" y="369"/>
                    <a:pt x="1135" y="377"/>
                  </a:cubicBezTo>
                  <a:cubicBezTo>
                    <a:pt x="1131" y="382"/>
                    <a:pt x="1126" y="385"/>
                    <a:pt x="1118" y="387"/>
                  </a:cubicBezTo>
                  <a:cubicBezTo>
                    <a:pt x="1106" y="415"/>
                    <a:pt x="1094" y="447"/>
                    <a:pt x="1080" y="478"/>
                  </a:cubicBezTo>
                  <a:cubicBezTo>
                    <a:pt x="1106" y="471"/>
                    <a:pt x="1134" y="459"/>
                    <a:pt x="1163" y="452"/>
                  </a:cubicBezTo>
                  <a:cubicBezTo>
                    <a:pt x="1173" y="419"/>
                    <a:pt x="1193" y="388"/>
                    <a:pt x="1206" y="354"/>
                  </a:cubicBezTo>
                  <a:cubicBezTo>
                    <a:pt x="1206" y="349"/>
                    <a:pt x="1203" y="347"/>
                    <a:pt x="1202" y="343"/>
                  </a:cubicBezTo>
                  <a:cubicBezTo>
                    <a:pt x="1206" y="338"/>
                    <a:pt x="1208" y="331"/>
                    <a:pt x="1215" y="332"/>
                  </a:cubicBezTo>
                  <a:cubicBezTo>
                    <a:pt x="1233" y="311"/>
                    <a:pt x="1250" y="289"/>
                    <a:pt x="1264" y="264"/>
                  </a:cubicBezTo>
                  <a:cubicBezTo>
                    <a:pt x="1262" y="262"/>
                    <a:pt x="1262" y="261"/>
                    <a:pt x="1262" y="259"/>
                  </a:cubicBezTo>
                  <a:cubicBezTo>
                    <a:pt x="1264" y="252"/>
                    <a:pt x="1269" y="250"/>
                    <a:pt x="1273" y="246"/>
                  </a:cubicBezTo>
                  <a:cubicBezTo>
                    <a:pt x="1279" y="231"/>
                    <a:pt x="1283" y="210"/>
                    <a:pt x="1290" y="192"/>
                  </a:cubicBezTo>
                  <a:cubicBezTo>
                    <a:pt x="1298" y="171"/>
                    <a:pt x="1312" y="147"/>
                    <a:pt x="1325" y="129"/>
                  </a:cubicBezTo>
                  <a:cubicBezTo>
                    <a:pt x="1334" y="117"/>
                    <a:pt x="1342" y="97"/>
                    <a:pt x="1352" y="111"/>
                  </a:cubicBezTo>
                  <a:cubicBezTo>
                    <a:pt x="1353" y="115"/>
                    <a:pt x="1346" y="117"/>
                    <a:pt x="1348" y="120"/>
                  </a:cubicBezTo>
                  <a:cubicBezTo>
                    <a:pt x="1334" y="127"/>
                    <a:pt x="1330" y="144"/>
                    <a:pt x="1323" y="159"/>
                  </a:cubicBezTo>
                  <a:cubicBezTo>
                    <a:pt x="1332" y="149"/>
                    <a:pt x="1347" y="128"/>
                    <a:pt x="1351" y="117"/>
                  </a:cubicBezTo>
                  <a:cubicBezTo>
                    <a:pt x="1357" y="112"/>
                    <a:pt x="1363" y="118"/>
                    <a:pt x="1368" y="120"/>
                  </a:cubicBezTo>
                  <a:cubicBezTo>
                    <a:pt x="1371" y="121"/>
                    <a:pt x="1375" y="120"/>
                    <a:pt x="1378" y="121"/>
                  </a:cubicBezTo>
                  <a:cubicBezTo>
                    <a:pt x="1380" y="122"/>
                    <a:pt x="1382" y="125"/>
                    <a:pt x="1386" y="127"/>
                  </a:cubicBezTo>
                  <a:cubicBezTo>
                    <a:pt x="1395" y="132"/>
                    <a:pt x="1402" y="133"/>
                    <a:pt x="1406" y="145"/>
                  </a:cubicBezTo>
                  <a:cubicBezTo>
                    <a:pt x="1394" y="163"/>
                    <a:pt x="1387" y="191"/>
                    <a:pt x="1375" y="211"/>
                  </a:cubicBezTo>
                  <a:cubicBezTo>
                    <a:pt x="1366" y="226"/>
                    <a:pt x="1357" y="241"/>
                    <a:pt x="1342" y="251"/>
                  </a:cubicBezTo>
                  <a:cubicBezTo>
                    <a:pt x="1338" y="257"/>
                    <a:pt x="1336" y="265"/>
                    <a:pt x="1328" y="268"/>
                  </a:cubicBezTo>
                  <a:cubicBezTo>
                    <a:pt x="1327" y="271"/>
                    <a:pt x="1332" y="271"/>
                    <a:pt x="1329" y="276"/>
                  </a:cubicBezTo>
                  <a:cubicBezTo>
                    <a:pt x="1325" y="279"/>
                    <a:pt x="1322" y="282"/>
                    <a:pt x="1317" y="281"/>
                  </a:cubicBezTo>
                  <a:cubicBezTo>
                    <a:pt x="1304" y="305"/>
                    <a:pt x="1295" y="336"/>
                    <a:pt x="1284" y="358"/>
                  </a:cubicBezTo>
                  <a:cubicBezTo>
                    <a:pt x="1290" y="368"/>
                    <a:pt x="1283" y="380"/>
                    <a:pt x="1270" y="381"/>
                  </a:cubicBezTo>
                  <a:cubicBezTo>
                    <a:pt x="1256" y="401"/>
                    <a:pt x="1244" y="423"/>
                    <a:pt x="1228" y="441"/>
                  </a:cubicBezTo>
                  <a:cubicBezTo>
                    <a:pt x="1274" y="438"/>
                    <a:pt x="1315" y="444"/>
                    <a:pt x="1358" y="455"/>
                  </a:cubicBezTo>
                  <a:cubicBezTo>
                    <a:pt x="1368" y="460"/>
                    <a:pt x="1378" y="468"/>
                    <a:pt x="1389" y="473"/>
                  </a:cubicBezTo>
                  <a:cubicBezTo>
                    <a:pt x="1392" y="474"/>
                    <a:pt x="1395" y="474"/>
                    <a:pt x="1398" y="476"/>
                  </a:cubicBezTo>
                  <a:cubicBezTo>
                    <a:pt x="1406" y="482"/>
                    <a:pt x="1417" y="496"/>
                    <a:pt x="1425" y="509"/>
                  </a:cubicBezTo>
                  <a:cubicBezTo>
                    <a:pt x="1432" y="520"/>
                    <a:pt x="1435" y="533"/>
                    <a:pt x="1438" y="544"/>
                  </a:cubicBezTo>
                  <a:cubicBezTo>
                    <a:pt x="1431" y="600"/>
                    <a:pt x="1391" y="633"/>
                    <a:pt x="1378" y="682"/>
                  </a:cubicBezTo>
                  <a:cubicBezTo>
                    <a:pt x="1374" y="684"/>
                    <a:pt x="1374" y="691"/>
                    <a:pt x="1370" y="693"/>
                  </a:cubicBezTo>
                  <a:cubicBezTo>
                    <a:pt x="1368" y="707"/>
                    <a:pt x="1362" y="718"/>
                    <a:pt x="1358" y="732"/>
                  </a:cubicBezTo>
                  <a:cubicBezTo>
                    <a:pt x="1358" y="746"/>
                    <a:pt x="1358" y="751"/>
                    <a:pt x="1362" y="764"/>
                  </a:cubicBezTo>
                  <a:cubicBezTo>
                    <a:pt x="1376" y="764"/>
                    <a:pt x="1388" y="767"/>
                    <a:pt x="1400" y="762"/>
                  </a:cubicBezTo>
                  <a:cubicBezTo>
                    <a:pt x="1408" y="765"/>
                    <a:pt x="1419" y="767"/>
                    <a:pt x="1427" y="766"/>
                  </a:cubicBezTo>
                  <a:cubicBezTo>
                    <a:pt x="1443" y="775"/>
                    <a:pt x="1468" y="782"/>
                    <a:pt x="1475" y="800"/>
                  </a:cubicBezTo>
                  <a:cubicBezTo>
                    <a:pt x="1476" y="803"/>
                    <a:pt x="1477" y="804"/>
                    <a:pt x="1474" y="805"/>
                  </a:cubicBezTo>
                  <a:cubicBezTo>
                    <a:pt x="1475" y="806"/>
                    <a:pt x="1477" y="805"/>
                    <a:pt x="1478" y="808"/>
                  </a:cubicBezTo>
                  <a:cubicBezTo>
                    <a:pt x="1489" y="858"/>
                    <a:pt x="1477" y="908"/>
                    <a:pt x="1464" y="952"/>
                  </a:cubicBezTo>
                  <a:cubicBezTo>
                    <a:pt x="1453" y="977"/>
                    <a:pt x="1438" y="999"/>
                    <a:pt x="1429" y="1026"/>
                  </a:cubicBezTo>
                  <a:cubicBezTo>
                    <a:pt x="1413" y="1042"/>
                    <a:pt x="1400" y="1060"/>
                    <a:pt x="1389" y="1080"/>
                  </a:cubicBezTo>
                  <a:cubicBezTo>
                    <a:pt x="1381" y="1088"/>
                    <a:pt x="1373" y="1095"/>
                    <a:pt x="1368" y="1107"/>
                  </a:cubicBezTo>
                  <a:cubicBezTo>
                    <a:pt x="1367" y="1108"/>
                    <a:pt x="1365" y="1108"/>
                    <a:pt x="1363" y="1108"/>
                  </a:cubicBezTo>
                  <a:cubicBezTo>
                    <a:pt x="1350" y="1128"/>
                    <a:pt x="1330" y="1141"/>
                    <a:pt x="1316" y="1159"/>
                  </a:cubicBezTo>
                  <a:cubicBezTo>
                    <a:pt x="1312" y="1160"/>
                    <a:pt x="1311" y="1163"/>
                    <a:pt x="1308" y="1163"/>
                  </a:cubicBezTo>
                  <a:cubicBezTo>
                    <a:pt x="1276" y="1196"/>
                    <a:pt x="1235" y="1220"/>
                    <a:pt x="1189" y="1238"/>
                  </a:cubicBezTo>
                  <a:cubicBezTo>
                    <a:pt x="1193" y="1243"/>
                    <a:pt x="1197" y="1248"/>
                    <a:pt x="1203" y="1252"/>
                  </a:cubicBezTo>
                  <a:cubicBezTo>
                    <a:pt x="1212" y="1261"/>
                    <a:pt x="1213" y="1281"/>
                    <a:pt x="1216" y="1292"/>
                  </a:cubicBezTo>
                  <a:cubicBezTo>
                    <a:pt x="1215" y="1295"/>
                    <a:pt x="1214" y="1299"/>
                    <a:pt x="1214" y="1304"/>
                  </a:cubicBezTo>
                  <a:cubicBezTo>
                    <a:pt x="1206" y="1321"/>
                    <a:pt x="1195" y="1331"/>
                    <a:pt x="1179" y="1343"/>
                  </a:cubicBezTo>
                  <a:cubicBezTo>
                    <a:pt x="1144" y="1367"/>
                    <a:pt x="1096" y="1376"/>
                    <a:pt x="1041" y="1378"/>
                  </a:cubicBezTo>
                  <a:cubicBezTo>
                    <a:pt x="995" y="1378"/>
                    <a:pt x="944" y="1382"/>
                    <a:pt x="903" y="1366"/>
                  </a:cubicBezTo>
                  <a:cubicBezTo>
                    <a:pt x="890" y="1365"/>
                    <a:pt x="874" y="1360"/>
                    <a:pt x="860" y="1357"/>
                  </a:cubicBezTo>
                  <a:cubicBezTo>
                    <a:pt x="853" y="1355"/>
                    <a:pt x="845" y="1356"/>
                    <a:pt x="839" y="1351"/>
                  </a:cubicBezTo>
                  <a:cubicBezTo>
                    <a:pt x="827" y="1354"/>
                    <a:pt x="808" y="1350"/>
                    <a:pt x="797" y="1349"/>
                  </a:cubicBezTo>
                  <a:cubicBezTo>
                    <a:pt x="792" y="1351"/>
                    <a:pt x="788" y="1353"/>
                    <a:pt x="786" y="1358"/>
                  </a:cubicBezTo>
                  <a:cubicBezTo>
                    <a:pt x="737" y="1379"/>
                    <a:pt x="682" y="1399"/>
                    <a:pt x="622" y="1406"/>
                  </a:cubicBezTo>
                  <a:cubicBezTo>
                    <a:pt x="599" y="1409"/>
                    <a:pt x="574" y="1415"/>
                    <a:pt x="549" y="1413"/>
                  </a:cubicBezTo>
                  <a:cubicBezTo>
                    <a:pt x="463" y="1406"/>
                    <a:pt x="378" y="1414"/>
                    <a:pt x="306" y="1375"/>
                  </a:cubicBezTo>
                  <a:cubicBezTo>
                    <a:pt x="303" y="1373"/>
                    <a:pt x="303" y="1375"/>
                    <a:pt x="299" y="1375"/>
                  </a:cubicBezTo>
                  <a:cubicBezTo>
                    <a:pt x="287" y="1369"/>
                    <a:pt x="279" y="1360"/>
                    <a:pt x="269" y="1353"/>
                  </a:cubicBezTo>
                  <a:cubicBezTo>
                    <a:pt x="269" y="1350"/>
                    <a:pt x="270" y="1349"/>
                    <a:pt x="271" y="1347"/>
                  </a:cubicBezTo>
                  <a:cubicBezTo>
                    <a:pt x="263" y="1331"/>
                    <a:pt x="268" y="1312"/>
                    <a:pt x="263" y="1296"/>
                  </a:cubicBezTo>
                  <a:cubicBezTo>
                    <a:pt x="265" y="1290"/>
                    <a:pt x="267" y="1282"/>
                    <a:pt x="265" y="1274"/>
                  </a:cubicBezTo>
                  <a:cubicBezTo>
                    <a:pt x="271" y="1265"/>
                    <a:pt x="273" y="1253"/>
                    <a:pt x="280" y="1246"/>
                  </a:cubicBezTo>
                  <a:cubicBezTo>
                    <a:pt x="276" y="1239"/>
                    <a:pt x="267" y="1238"/>
                    <a:pt x="264" y="1231"/>
                  </a:cubicBezTo>
                  <a:cubicBezTo>
                    <a:pt x="275" y="1209"/>
                    <a:pt x="295" y="1196"/>
                    <a:pt x="310" y="1177"/>
                  </a:cubicBezTo>
                  <a:cubicBezTo>
                    <a:pt x="308" y="1171"/>
                    <a:pt x="305" y="1168"/>
                    <a:pt x="299" y="1166"/>
                  </a:cubicBezTo>
                  <a:cubicBezTo>
                    <a:pt x="277" y="1144"/>
                    <a:pt x="266" y="1106"/>
                    <a:pt x="251" y="1080"/>
                  </a:cubicBezTo>
                  <a:cubicBezTo>
                    <a:pt x="249" y="1052"/>
                    <a:pt x="238" y="1025"/>
                    <a:pt x="240" y="992"/>
                  </a:cubicBezTo>
                  <a:cubicBezTo>
                    <a:pt x="242" y="974"/>
                    <a:pt x="249" y="955"/>
                    <a:pt x="255" y="937"/>
                  </a:cubicBezTo>
                  <a:cubicBezTo>
                    <a:pt x="243" y="929"/>
                    <a:pt x="235" y="917"/>
                    <a:pt x="222" y="910"/>
                  </a:cubicBezTo>
                  <a:cubicBezTo>
                    <a:pt x="222" y="907"/>
                    <a:pt x="220" y="906"/>
                    <a:pt x="219" y="903"/>
                  </a:cubicBezTo>
                  <a:cubicBezTo>
                    <a:pt x="181" y="870"/>
                    <a:pt x="143" y="836"/>
                    <a:pt x="101" y="806"/>
                  </a:cubicBezTo>
                  <a:cubicBezTo>
                    <a:pt x="100" y="804"/>
                    <a:pt x="97" y="802"/>
                    <a:pt x="96" y="798"/>
                  </a:cubicBezTo>
                  <a:cubicBezTo>
                    <a:pt x="90" y="797"/>
                    <a:pt x="89" y="792"/>
                    <a:pt x="83" y="790"/>
                  </a:cubicBezTo>
                  <a:cubicBezTo>
                    <a:pt x="62" y="766"/>
                    <a:pt x="34" y="751"/>
                    <a:pt x="11" y="730"/>
                  </a:cubicBezTo>
                  <a:cubicBezTo>
                    <a:pt x="7" y="729"/>
                    <a:pt x="3" y="731"/>
                    <a:pt x="0" y="727"/>
                  </a:cubicBezTo>
                  <a:cubicBezTo>
                    <a:pt x="5" y="710"/>
                    <a:pt x="4" y="700"/>
                    <a:pt x="8" y="685"/>
                  </a:cubicBezTo>
                  <a:cubicBezTo>
                    <a:pt x="13" y="682"/>
                    <a:pt x="23" y="680"/>
                    <a:pt x="28" y="674"/>
                  </a:cubicBezTo>
                  <a:cubicBezTo>
                    <a:pt x="41" y="670"/>
                    <a:pt x="54" y="666"/>
                    <a:pt x="66" y="660"/>
                  </a:cubicBezTo>
                  <a:cubicBezTo>
                    <a:pt x="74" y="656"/>
                    <a:pt x="80" y="649"/>
                    <a:pt x="89" y="645"/>
                  </a:cubicBezTo>
                  <a:cubicBezTo>
                    <a:pt x="91" y="646"/>
                    <a:pt x="91" y="648"/>
                    <a:pt x="90" y="650"/>
                  </a:cubicBezTo>
                  <a:cubicBezTo>
                    <a:pt x="94" y="649"/>
                    <a:pt x="96" y="654"/>
                    <a:pt x="97" y="651"/>
                  </a:cubicBezTo>
                  <a:cubicBezTo>
                    <a:pt x="128" y="679"/>
                    <a:pt x="164" y="702"/>
                    <a:pt x="194" y="730"/>
                  </a:cubicBezTo>
                  <a:cubicBezTo>
                    <a:pt x="221" y="745"/>
                    <a:pt x="240" y="770"/>
                    <a:pt x="268" y="785"/>
                  </a:cubicBezTo>
                  <a:cubicBezTo>
                    <a:pt x="284" y="805"/>
                    <a:pt x="304" y="820"/>
                    <a:pt x="324" y="836"/>
                  </a:cubicBezTo>
                  <a:cubicBezTo>
                    <a:pt x="332" y="828"/>
                    <a:pt x="343" y="823"/>
                    <a:pt x="352" y="816"/>
                  </a:cubicBezTo>
                  <a:cubicBezTo>
                    <a:pt x="340" y="767"/>
                    <a:pt x="335" y="697"/>
                    <a:pt x="321" y="650"/>
                  </a:cubicBezTo>
                  <a:cubicBezTo>
                    <a:pt x="314" y="590"/>
                    <a:pt x="302" y="526"/>
                    <a:pt x="288" y="464"/>
                  </a:cubicBezTo>
                  <a:cubicBezTo>
                    <a:pt x="285" y="451"/>
                    <a:pt x="283" y="434"/>
                    <a:pt x="281" y="419"/>
                  </a:cubicBezTo>
                  <a:cubicBezTo>
                    <a:pt x="278" y="397"/>
                    <a:pt x="270" y="376"/>
                    <a:pt x="270" y="352"/>
                  </a:cubicBezTo>
                  <a:cubicBezTo>
                    <a:pt x="277" y="348"/>
                    <a:pt x="278" y="343"/>
                    <a:pt x="286" y="344"/>
                  </a:cubicBezTo>
                  <a:cubicBezTo>
                    <a:pt x="295" y="345"/>
                    <a:pt x="299" y="358"/>
                    <a:pt x="305" y="363"/>
                  </a:cubicBezTo>
                  <a:cubicBezTo>
                    <a:pt x="356" y="407"/>
                    <a:pt x="403" y="457"/>
                    <a:pt x="453" y="504"/>
                  </a:cubicBezTo>
                  <a:cubicBezTo>
                    <a:pt x="477" y="520"/>
                    <a:pt x="494" y="545"/>
                    <a:pt x="518" y="562"/>
                  </a:cubicBezTo>
                  <a:cubicBezTo>
                    <a:pt x="499" y="522"/>
                    <a:pt x="478" y="484"/>
                    <a:pt x="460" y="442"/>
                  </a:cubicBezTo>
                  <a:cubicBezTo>
                    <a:pt x="441" y="413"/>
                    <a:pt x="424" y="382"/>
                    <a:pt x="408" y="349"/>
                  </a:cubicBezTo>
                  <a:cubicBezTo>
                    <a:pt x="408" y="338"/>
                    <a:pt x="404" y="320"/>
                    <a:pt x="401" y="305"/>
                  </a:cubicBezTo>
                  <a:cubicBezTo>
                    <a:pt x="397" y="286"/>
                    <a:pt x="394" y="268"/>
                    <a:pt x="391" y="246"/>
                  </a:cubicBezTo>
                  <a:cubicBezTo>
                    <a:pt x="390" y="238"/>
                    <a:pt x="387" y="226"/>
                    <a:pt x="395" y="221"/>
                  </a:cubicBezTo>
                  <a:cubicBezTo>
                    <a:pt x="412" y="231"/>
                    <a:pt x="426" y="246"/>
                    <a:pt x="442" y="259"/>
                  </a:cubicBezTo>
                  <a:cubicBezTo>
                    <a:pt x="450" y="265"/>
                    <a:pt x="458" y="271"/>
                    <a:pt x="465" y="277"/>
                  </a:cubicBezTo>
                  <a:cubicBezTo>
                    <a:pt x="476" y="287"/>
                    <a:pt x="484" y="297"/>
                    <a:pt x="495" y="303"/>
                  </a:cubicBezTo>
                  <a:cubicBezTo>
                    <a:pt x="504" y="334"/>
                    <a:pt x="523" y="361"/>
                    <a:pt x="537" y="391"/>
                  </a:cubicBezTo>
                  <a:cubicBezTo>
                    <a:pt x="553" y="426"/>
                    <a:pt x="569" y="461"/>
                    <a:pt x="587" y="496"/>
                  </a:cubicBezTo>
                  <a:cubicBezTo>
                    <a:pt x="593" y="512"/>
                    <a:pt x="599" y="529"/>
                    <a:pt x="606" y="540"/>
                  </a:cubicBezTo>
                  <a:cubicBezTo>
                    <a:pt x="607" y="556"/>
                    <a:pt x="621" y="564"/>
                    <a:pt x="620" y="578"/>
                  </a:cubicBezTo>
                  <a:cubicBezTo>
                    <a:pt x="623" y="576"/>
                    <a:pt x="621" y="581"/>
                    <a:pt x="625" y="582"/>
                  </a:cubicBezTo>
                  <a:cubicBezTo>
                    <a:pt x="623" y="588"/>
                    <a:pt x="636" y="596"/>
                    <a:pt x="637" y="608"/>
                  </a:cubicBezTo>
                  <a:close/>
                  <a:moveTo>
                    <a:pt x="1218" y="27"/>
                  </a:moveTo>
                  <a:cubicBezTo>
                    <a:pt x="1221" y="26"/>
                    <a:pt x="1220" y="28"/>
                    <a:pt x="1222" y="28"/>
                  </a:cubicBezTo>
                  <a:cubicBezTo>
                    <a:pt x="1221" y="24"/>
                    <a:pt x="1225" y="20"/>
                    <a:pt x="1222" y="18"/>
                  </a:cubicBezTo>
                  <a:cubicBezTo>
                    <a:pt x="1222" y="22"/>
                    <a:pt x="1220" y="23"/>
                    <a:pt x="1218" y="27"/>
                  </a:cubicBezTo>
                  <a:close/>
                  <a:moveTo>
                    <a:pt x="1176" y="102"/>
                  </a:moveTo>
                  <a:cubicBezTo>
                    <a:pt x="1185" y="76"/>
                    <a:pt x="1211" y="66"/>
                    <a:pt x="1215" y="34"/>
                  </a:cubicBezTo>
                  <a:cubicBezTo>
                    <a:pt x="1208" y="36"/>
                    <a:pt x="1206" y="46"/>
                    <a:pt x="1200" y="51"/>
                  </a:cubicBezTo>
                  <a:cubicBezTo>
                    <a:pt x="1195" y="56"/>
                    <a:pt x="1188" y="58"/>
                    <a:pt x="1183" y="62"/>
                  </a:cubicBezTo>
                  <a:cubicBezTo>
                    <a:pt x="1177" y="66"/>
                    <a:pt x="1172" y="72"/>
                    <a:pt x="1166" y="77"/>
                  </a:cubicBezTo>
                  <a:cubicBezTo>
                    <a:pt x="1159" y="83"/>
                    <a:pt x="1151" y="87"/>
                    <a:pt x="1145" y="93"/>
                  </a:cubicBezTo>
                  <a:cubicBezTo>
                    <a:pt x="1141" y="97"/>
                    <a:pt x="1138" y="104"/>
                    <a:pt x="1134" y="109"/>
                  </a:cubicBezTo>
                  <a:cubicBezTo>
                    <a:pt x="1133" y="111"/>
                    <a:pt x="1129" y="111"/>
                    <a:pt x="1128" y="113"/>
                  </a:cubicBezTo>
                  <a:cubicBezTo>
                    <a:pt x="1106" y="139"/>
                    <a:pt x="1100" y="193"/>
                    <a:pt x="1123" y="222"/>
                  </a:cubicBezTo>
                  <a:cubicBezTo>
                    <a:pt x="1122" y="199"/>
                    <a:pt x="1120" y="172"/>
                    <a:pt x="1133" y="162"/>
                  </a:cubicBezTo>
                  <a:cubicBezTo>
                    <a:pt x="1128" y="184"/>
                    <a:pt x="1127" y="210"/>
                    <a:pt x="1133" y="227"/>
                  </a:cubicBezTo>
                  <a:cubicBezTo>
                    <a:pt x="1156" y="234"/>
                    <a:pt x="1153" y="199"/>
                    <a:pt x="1165" y="189"/>
                  </a:cubicBezTo>
                  <a:cubicBezTo>
                    <a:pt x="1164" y="208"/>
                    <a:pt x="1155" y="225"/>
                    <a:pt x="1149" y="235"/>
                  </a:cubicBezTo>
                  <a:cubicBezTo>
                    <a:pt x="1162" y="224"/>
                    <a:pt x="1178" y="216"/>
                    <a:pt x="1185" y="200"/>
                  </a:cubicBezTo>
                  <a:cubicBezTo>
                    <a:pt x="1188" y="191"/>
                    <a:pt x="1186" y="180"/>
                    <a:pt x="1195" y="173"/>
                  </a:cubicBezTo>
                  <a:cubicBezTo>
                    <a:pt x="1193" y="201"/>
                    <a:pt x="1180" y="219"/>
                    <a:pt x="1165" y="233"/>
                  </a:cubicBezTo>
                  <a:cubicBezTo>
                    <a:pt x="1181" y="230"/>
                    <a:pt x="1184" y="220"/>
                    <a:pt x="1194" y="210"/>
                  </a:cubicBezTo>
                  <a:cubicBezTo>
                    <a:pt x="1205" y="197"/>
                    <a:pt x="1218" y="188"/>
                    <a:pt x="1223" y="171"/>
                  </a:cubicBezTo>
                  <a:cubicBezTo>
                    <a:pt x="1237" y="155"/>
                    <a:pt x="1239" y="132"/>
                    <a:pt x="1247" y="111"/>
                  </a:cubicBezTo>
                  <a:cubicBezTo>
                    <a:pt x="1248" y="107"/>
                    <a:pt x="1243" y="110"/>
                    <a:pt x="1244" y="106"/>
                  </a:cubicBezTo>
                  <a:cubicBezTo>
                    <a:pt x="1245" y="104"/>
                    <a:pt x="1248" y="105"/>
                    <a:pt x="1247" y="101"/>
                  </a:cubicBezTo>
                  <a:cubicBezTo>
                    <a:pt x="1237" y="105"/>
                    <a:pt x="1230" y="122"/>
                    <a:pt x="1213" y="124"/>
                  </a:cubicBezTo>
                  <a:cubicBezTo>
                    <a:pt x="1213" y="112"/>
                    <a:pt x="1222" y="103"/>
                    <a:pt x="1225" y="91"/>
                  </a:cubicBezTo>
                  <a:cubicBezTo>
                    <a:pt x="1228" y="82"/>
                    <a:pt x="1229" y="71"/>
                    <a:pt x="1227" y="60"/>
                  </a:cubicBezTo>
                  <a:cubicBezTo>
                    <a:pt x="1230" y="60"/>
                    <a:pt x="1226" y="58"/>
                    <a:pt x="1230" y="55"/>
                  </a:cubicBezTo>
                  <a:cubicBezTo>
                    <a:pt x="1228" y="46"/>
                    <a:pt x="1232" y="39"/>
                    <a:pt x="1228" y="31"/>
                  </a:cubicBezTo>
                  <a:cubicBezTo>
                    <a:pt x="1221" y="57"/>
                    <a:pt x="1215" y="85"/>
                    <a:pt x="1196" y="100"/>
                  </a:cubicBezTo>
                  <a:cubicBezTo>
                    <a:pt x="1192" y="108"/>
                    <a:pt x="1185" y="118"/>
                    <a:pt x="1176" y="118"/>
                  </a:cubicBezTo>
                  <a:cubicBezTo>
                    <a:pt x="1190" y="99"/>
                    <a:pt x="1211" y="81"/>
                    <a:pt x="1215" y="54"/>
                  </a:cubicBezTo>
                  <a:cubicBezTo>
                    <a:pt x="1203" y="71"/>
                    <a:pt x="1192" y="89"/>
                    <a:pt x="1176" y="102"/>
                  </a:cubicBezTo>
                  <a:close/>
                  <a:moveTo>
                    <a:pt x="1315" y="160"/>
                  </a:moveTo>
                  <a:cubicBezTo>
                    <a:pt x="1300" y="187"/>
                    <a:pt x="1286" y="225"/>
                    <a:pt x="1283" y="251"/>
                  </a:cubicBezTo>
                  <a:cubicBezTo>
                    <a:pt x="1294" y="257"/>
                    <a:pt x="1304" y="263"/>
                    <a:pt x="1319" y="264"/>
                  </a:cubicBezTo>
                  <a:cubicBezTo>
                    <a:pt x="1321" y="260"/>
                    <a:pt x="1325" y="258"/>
                    <a:pt x="1326" y="254"/>
                  </a:cubicBezTo>
                  <a:cubicBezTo>
                    <a:pt x="1351" y="238"/>
                    <a:pt x="1364" y="213"/>
                    <a:pt x="1380" y="189"/>
                  </a:cubicBezTo>
                  <a:cubicBezTo>
                    <a:pt x="1380" y="179"/>
                    <a:pt x="1388" y="169"/>
                    <a:pt x="1391" y="160"/>
                  </a:cubicBezTo>
                  <a:cubicBezTo>
                    <a:pt x="1393" y="155"/>
                    <a:pt x="1396" y="146"/>
                    <a:pt x="1390" y="142"/>
                  </a:cubicBezTo>
                  <a:cubicBezTo>
                    <a:pt x="1382" y="172"/>
                    <a:pt x="1365" y="198"/>
                    <a:pt x="1347" y="219"/>
                  </a:cubicBezTo>
                  <a:cubicBezTo>
                    <a:pt x="1342" y="226"/>
                    <a:pt x="1336" y="237"/>
                    <a:pt x="1326" y="237"/>
                  </a:cubicBezTo>
                  <a:cubicBezTo>
                    <a:pt x="1342" y="214"/>
                    <a:pt x="1364" y="192"/>
                    <a:pt x="1376" y="164"/>
                  </a:cubicBezTo>
                  <a:cubicBezTo>
                    <a:pt x="1380" y="156"/>
                    <a:pt x="1387" y="142"/>
                    <a:pt x="1379" y="134"/>
                  </a:cubicBezTo>
                  <a:cubicBezTo>
                    <a:pt x="1370" y="137"/>
                    <a:pt x="1368" y="150"/>
                    <a:pt x="1363" y="160"/>
                  </a:cubicBezTo>
                  <a:cubicBezTo>
                    <a:pt x="1358" y="171"/>
                    <a:pt x="1355" y="184"/>
                    <a:pt x="1347" y="188"/>
                  </a:cubicBezTo>
                  <a:cubicBezTo>
                    <a:pt x="1349" y="169"/>
                    <a:pt x="1362" y="154"/>
                    <a:pt x="1365" y="138"/>
                  </a:cubicBezTo>
                  <a:cubicBezTo>
                    <a:pt x="1360" y="145"/>
                    <a:pt x="1356" y="152"/>
                    <a:pt x="1351" y="159"/>
                  </a:cubicBezTo>
                  <a:cubicBezTo>
                    <a:pt x="1347" y="167"/>
                    <a:pt x="1344" y="176"/>
                    <a:pt x="1336" y="181"/>
                  </a:cubicBezTo>
                  <a:cubicBezTo>
                    <a:pt x="1336" y="158"/>
                    <a:pt x="1357" y="148"/>
                    <a:pt x="1362" y="127"/>
                  </a:cubicBezTo>
                  <a:cubicBezTo>
                    <a:pt x="1353" y="122"/>
                    <a:pt x="1350" y="134"/>
                    <a:pt x="1346" y="139"/>
                  </a:cubicBezTo>
                  <a:cubicBezTo>
                    <a:pt x="1338" y="150"/>
                    <a:pt x="1329" y="161"/>
                    <a:pt x="1323" y="175"/>
                  </a:cubicBezTo>
                  <a:cubicBezTo>
                    <a:pt x="1321" y="181"/>
                    <a:pt x="1321" y="193"/>
                    <a:pt x="1312" y="193"/>
                  </a:cubicBezTo>
                  <a:cubicBezTo>
                    <a:pt x="1304" y="187"/>
                    <a:pt x="1315" y="165"/>
                    <a:pt x="1315" y="160"/>
                  </a:cubicBezTo>
                  <a:close/>
                  <a:moveTo>
                    <a:pt x="404" y="283"/>
                  </a:moveTo>
                  <a:cubicBezTo>
                    <a:pt x="406" y="284"/>
                    <a:pt x="409" y="284"/>
                    <a:pt x="412" y="286"/>
                  </a:cubicBezTo>
                  <a:cubicBezTo>
                    <a:pt x="413" y="281"/>
                    <a:pt x="412" y="277"/>
                    <a:pt x="411" y="272"/>
                  </a:cubicBezTo>
                  <a:cubicBezTo>
                    <a:pt x="415" y="264"/>
                    <a:pt x="423" y="267"/>
                    <a:pt x="428" y="272"/>
                  </a:cubicBezTo>
                  <a:cubicBezTo>
                    <a:pt x="426" y="265"/>
                    <a:pt x="423" y="260"/>
                    <a:pt x="424" y="252"/>
                  </a:cubicBezTo>
                  <a:cubicBezTo>
                    <a:pt x="414" y="247"/>
                    <a:pt x="409" y="237"/>
                    <a:pt x="399" y="233"/>
                  </a:cubicBezTo>
                  <a:cubicBezTo>
                    <a:pt x="398" y="252"/>
                    <a:pt x="403" y="266"/>
                    <a:pt x="404" y="283"/>
                  </a:cubicBezTo>
                  <a:close/>
                  <a:moveTo>
                    <a:pt x="1151" y="245"/>
                  </a:moveTo>
                  <a:cubicBezTo>
                    <a:pt x="1143" y="243"/>
                    <a:pt x="1134" y="234"/>
                    <a:pt x="1128" y="237"/>
                  </a:cubicBezTo>
                  <a:cubicBezTo>
                    <a:pt x="1132" y="242"/>
                    <a:pt x="1143" y="247"/>
                    <a:pt x="1151" y="245"/>
                  </a:cubicBezTo>
                  <a:close/>
                  <a:moveTo>
                    <a:pt x="1086" y="303"/>
                  </a:moveTo>
                  <a:cubicBezTo>
                    <a:pt x="1080" y="317"/>
                    <a:pt x="1074" y="332"/>
                    <a:pt x="1071" y="347"/>
                  </a:cubicBezTo>
                  <a:cubicBezTo>
                    <a:pt x="1075" y="350"/>
                    <a:pt x="1078" y="354"/>
                    <a:pt x="1084" y="358"/>
                  </a:cubicBezTo>
                  <a:cubicBezTo>
                    <a:pt x="1098" y="335"/>
                    <a:pt x="1110" y="305"/>
                    <a:pt x="1116" y="277"/>
                  </a:cubicBezTo>
                  <a:cubicBezTo>
                    <a:pt x="1116" y="280"/>
                    <a:pt x="1115" y="283"/>
                    <a:pt x="1112" y="282"/>
                  </a:cubicBezTo>
                  <a:cubicBezTo>
                    <a:pt x="1108" y="282"/>
                    <a:pt x="1104" y="281"/>
                    <a:pt x="1105" y="275"/>
                  </a:cubicBezTo>
                  <a:cubicBezTo>
                    <a:pt x="1107" y="274"/>
                    <a:pt x="1108" y="273"/>
                    <a:pt x="1110" y="273"/>
                  </a:cubicBezTo>
                  <a:cubicBezTo>
                    <a:pt x="1115" y="272"/>
                    <a:pt x="1116" y="278"/>
                    <a:pt x="1119" y="275"/>
                  </a:cubicBezTo>
                  <a:cubicBezTo>
                    <a:pt x="1121" y="266"/>
                    <a:pt x="1125" y="257"/>
                    <a:pt x="1128" y="248"/>
                  </a:cubicBezTo>
                  <a:cubicBezTo>
                    <a:pt x="1124" y="247"/>
                    <a:pt x="1123" y="242"/>
                    <a:pt x="1119" y="241"/>
                  </a:cubicBezTo>
                  <a:cubicBezTo>
                    <a:pt x="1108" y="261"/>
                    <a:pt x="1096" y="282"/>
                    <a:pt x="1086" y="303"/>
                  </a:cubicBezTo>
                  <a:close/>
                  <a:moveTo>
                    <a:pt x="1134" y="252"/>
                  </a:moveTo>
                  <a:cubicBezTo>
                    <a:pt x="1119" y="289"/>
                    <a:pt x="1107" y="324"/>
                    <a:pt x="1091" y="362"/>
                  </a:cubicBezTo>
                  <a:cubicBezTo>
                    <a:pt x="1098" y="363"/>
                    <a:pt x="1106" y="366"/>
                    <a:pt x="1114" y="364"/>
                  </a:cubicBezTo>
                  <a:cubicBezTo>
                    <a:pt x="1116" y="361"/>
                    <a:pt x="1118" y="358"/>
                    <a:pt x="1121" y="356"/>
                  </a:cubicBezTo>
                  <a:cubicBezTo>
                    <a:pt x="1127" y="328"/>
                    <a:pt x="1145" y="290"/>
                    <a:pt x="1149" y="256"/>
                  </a:cubicBezTo>
                  <a:cubicBezTo>
                    <a:pt x="1144" y="254"/>
                    <a:pt x="1140" y="252"/>
                    <a:pt x="1134" y="252"/>
                  </a:cubicBezTo>
                  <a:close/>
                  <a:moveTo>
                    <a:pt x="1318" y="273"/>
                  </a:moveTo>
                  <a:cubicBezTo>
                    <a:pt x="1316" y="272"/>
                    <a:pt x="1316" y="270"/>
                    <a:pt x="1315" y="269"/>
                  </a:cubicBezTo>
                  <a:cubicBezTo>
                    <a:pt x="1298" y="273"/>
                    <a:pt x="1290" y="256"/>
                    <a:pt x="1277" y="258"/>
                  </a:cubicBezTo>
                  <a:cubicBezTo>
                    <a:pt x="1279" y="259"/>
                    <a:pt x="1275" y="261"/>
                    <a:pt x="1277" y="265"/>
                  </a:cubicBezTo>
                  <a:cubicBezTo>
                    <a:pt x="1289" y="269"/>
                    <a:pt x="1304" y="276"/>
                    <a:pt x="1318" y="273"/>
                  </a:cubicBezTo>
                  <a:close/>
                  <a:moveTo>
                    <a:pt x="435" y="266"/>
                  </a:moveTo>
                  <a:cubicBezTo>
                    <a:pt x="436" y="270"/>
                    <a:pt x="439" y="274"/>
                    <a:pt x="440" y="279"/>
                  </a:cubicBezTo>
                  <a:cubicBezTo>
                    <a:pt x="439" y="282"/>
                    <a:pt x="436" y="283"/>
                    <a:pt x="433" y="284"/>
                  </a:cubicBezTo>
                  <a:cubicBezTo>
                    <a:pt x="446" y="301"/>
                    <a:pt x="456" y="325"/>
                    <a:pt x="480" y="327"/>
                  </a:cubicBezTo>
                  <a:cubicBezTo>
                    <a:pt x="497" y="301"/>
                    <a:pt x="453" y="290"/>
                    <a:pt x="448" y="271"/>
                  </a:cubicBezTo>
                  <a:cubicBezTo>
                    <a:pt x="441" y="272"/>
                    <a:pt x="437" y="262"/>
                    <a:pt x="435" y="266"/>
                  </a:cubicBezTo>
                  <a:close/>
                  <a:moveTo>
                    <a:pt x="1268" y="271"/>
                  </a:moveTo>
                  <a:cubicBezTo>
                    <a:pt x="1262" y="279"/>
                    <a:pt x="1251" y="293"/>
                    <a:pt x="1247" y="301"/>
                  </a:cubicBezTo>
                  <a:cubicBezTo>
                    <a:pt x="1239" y="317"/>
                    <a:pt x="1212" y="333"/>
                    <a:pt x="1233" y="346"/>
                  </a:cubicBezTo>
                  <a:cubicBezTo>
                    <a:pt x="1237" y="338"/>
                    <a:pt x="1244" y="332"/>
                    <a:pt x="1246" y="322"/>
                  </a:cubicBezTo>
                  <a:cubicBezTo>
                    <a:pt x="1253" y="317"/>
                    <a:pt x="1258" y="307"/>
                    <a:pt x="1263" y="298"/>
                  </a:cubicBezTo>
                  <a:cubicBezTo>
                    <a:pt x="1268" y="289"/>
                    <a:pt x="1274" y="279"/>
                    <a:pt x="1271" y="271"/>
                  </a:cubicBezTo>
                  <a:cubicBezTo>
                    <a:pt x="1270" y="271"/>
                    <a:pt x="1269" y="271"/>
                    <a:pt x="1268" y="271"/>
                  </a:cubicBezTo>
                  <a:close/>
                  <a:moveTo>
                    <a:pt x="1282" y="276"/>
                  </a:moveTo>
                  <a:cubicBezTo>
                    <a:pt x="1267" y="302"/>
                    <a:pt x="1252" y="327"/>
                    <a:pt x="1237" y="352"/>
                  </a:cubicBezTo>
                  <a:cubicBezTo>
                    <a:pt x="1245" y="360"/>
                    <a:pt x="1258" y="362"/>
                    <a:pt x="1270" y="360"/>
                  </a:cubicBezTo>
                  <a:cubicBezTo>
                    <a:pt x="1287" y="336"/>
                    <a:pt x="1294" y="309"/>
                    <a:pt x="1307" y="281"/>
                  </a:cubicBezTo>
                  <a:cubicBezTo>
                    <a:pt x="1298" y="278"/>
                    <a:pt x="1292" y="278"/>
                    <a:pt x="1282" y="276"/>
                  </a:cubicBezTo>
                  <a:close/>
                  <a:moveTo>
                    <a:pt x="422" y="360"/>
                  </a:moveTo>
                  <a:cubicBezTo>
                    <a:pt x="450" y="363"/>
                    <a:pt x="424" y="318"/>
                    <a:pt x="427" y="305"/>
                  </a:cubicBezTo>
                  <a:cubicBezTo>
                    <a:pt x="433" y="312"/>
                    <a:pt x="436" y="322"/>
                    <a:pt x="440" y="332"/>
                  </a:cubicBezTo>
                  <a:cubicBezTo>
                    <a:pt x="445" y="330"/>
                    <a:pt x="448" y="338"/>
                    <a:pt x="452" y="333"/>
                  </a:cubicBezTo>
                  <a:cubicBezTo>
                    <a:pt x="450" y="332"/>
                    <a:pt x="450" y="324"/>
                    <a:pt x="451" y="319"/>
                  </a:cubicBezTo>
                  <a:cubicBezTo>
                    <a:pt x="440" y="307"/>
                    <a:pt x="433" y="290"/>
                    <a:pt x="421" y="278"/>
                  </a:cubicBezTo>
                  <a:cubicBezTo>
                    <a:pt x="421" y="287"/>
                    <a:pt x="419" y="293"/>
                    <a:pt x="411" y="295"/>
                  </a:cubicBezTo>
                  <a:cubicBezTo>
                    <a:pt x="409" y="295"/>
                    <a:pt x="407" y="290"/>
                    <a:pt x="406" y="292"/>
                  </a:cubicBezTo>
                  <a:cubicBezTo>
                    <a:pt x="415" y="312"/>
                    <a:pt x="412" y="342"/>
                    <a:pt x="422" y="360"/>
                  </a:cubicBezTo>
                  <a:close/>
                  <a:moveTo>
                    <a:pt x="848" y="292"/>
                  </a:moveTo>
                  <a:cubicBezTo>
                    <a:pt x="852" y="299"/>
                    <a:pt x="862" y="304"/>
                    <a:pt x="869" y="297"/>
                  </a:cubicBezTo>
                  <a:cubicBezTo>
                    <a:pt x="863" y="294"/>
                    <a:pt x="856" y="286"/>
                    <a:pt x="848" y="292"/>
                  </a:cubicBezTo>
                  <a:close/>
                  <a:moveTo>
                    <a:pt x="800" y="397"/>
                  </a:moveTo>
                  <a:cubicBezTo>
                    <a:pt x="808" y="398"/>
                    <a:pt x="803" y="391"/>
                    <a:pt x="806" y="386"/>
                  </a:cubicBezTo>
                  <a:cubicBezTo>
                    <a:pt x="821" y="355"/>
                    <a:pt x="839" y="332"/>
                    <a:pt x="861" y="306"/>
                  </a:cubicBezTo>
                  <a:cubicBezTo>
                    <a:pt x="852" y="306"/>
                    <a:pt x="849" y="301"/>
                    <a:pt x="842" y="299"/>
                  </a:cubicBezTo>
                  <a:cubicBezTo>
                    <a:pt x="824" y="327"/>
                    <a:pt x="811" y="359"/>
                    <a:pt x="800" y="397"/>
                  </a:cubicBezTo>
                  <a:close/>
                  <a:moveTo>
                    <a:pt x="476" y="336"/>
                  </a:moveTo>
                  <a:cubicBezTo>
                    <a:pt x="471" y="336"/>
                    <a:pt x="466" y="329"/>
                    <a:pt x="462" y="333"/>
                  </a:cubicBezTo>
                  <a:cubicBezTo>
                    <a:pt x="465" y="359"/>
                    <a:pt x="496" y="387"/>
                    <a:pt x="501" y="417"/>
                  </a:cubicBezTo>
                  <a:cubicBezTo>
                    <a:pt x="507" y="420"/>
                    <a:pt x="508" y="428"/>
                    <a:pt x="512" y="432"/>
                  </a:cubicBezTo>
                  <a:cubicBezTo>
                    <a:pt x="520" y="450"/>
                    <a:pt x="527" y="465"/>
                    <a:pt x="538" y="483"/>
                  </a:cubicBezTo>
                  <a:cubicBezTo>
                    <a:pt x="554" y="516"/>
                    <a:pt x="571" y="552"/>
                    <a:pt x="586" y="585"/>
                  </a:cubicBezTo>
                  <a:cubicBezTo>
                    <a:pt x="590" y="592"/>
                    <a:pt x="593" y="599"/>
                    <a:pt x="594" y="606"/>
                  </a:cubicBezTo>
                  <a:cubicBezTo>
                    <a:pt x="592" y="606"/>
                    <a:pt x="592" y="607"/>
                    <a:pt x="591" y="608"/>
                  </a:cubicBezTo>
                  <a:cubicBezTo>
                    <a:pt x="584" y="604"/>
                    <a:pt x="580" y="596"/>
                    <a:pt x="578" y="589"/>
                  </a:cubicBezTo>
                  <a:cubicBezTo>
                    <a:pt x="569" y="570"/>
                    <a:pt x="563" y="553"/>
                    <a:pt x="554" y="535"/>
                  </a:cubicBezTo>
                  <a:cubicBezTo>
                    <a:pt x="546" y="520"/>
                    <a:pt x="537" y="503"/>
                    <a:pt x="531" y="484"/>
                  </a:cubicBezTo>
                  <a:cubicBezTo>
                    <a:pt x="505" y="440"/>
                    <a:pt x="483" y="389"/>
                    <a:pt x="455" y="343"/>
                  </a:cubicBezTo>
                  <a:cubicBezTo>
                    <a:pt x="451" y="343"/>
                    <a:pt x="449" y="345"/>
                    <a:pt x="445" y="344"/>
                  </a:cubicBezTo>
                  <a:cubicBezTo>
                    <a:pt x="444" y="358"/>
                    <a:pt x="437" y="366"/>
                    <a:pt x="426" y="370"/>
                  </a:cubicBezTo>
                  <a:cubicBezTo>
                    <a:pt x="469" y="438"/>
                    <a:pt x="502" y="514"/>
                    <a:pt x="540" y="586"/>
                  </a:cubicBezTo>
                  <a:cubicBezTo>
                    <a:pt x="555" y="598"/>
                    <a:pt x="565" y="614"/>
                    <a:pt x="582" y="624"/>
                  </a:cubicBezTo>
                  <a:cubicBezTo>
                    <a:pt x="587" y="620"/>
                    <a:pt x="587" y="614"/>
                    <a:pt x="591" y="611"/>
                  </a:cubicBezTo>
                  <a:cubicBezTo>
                    <a:pt x="600" y="605"/>
                    <a:pt x="613" y="610"/>
                    <a:pt x="619" y="609"/>
                  </a:cubicBezTo>
                  <a:cubicBezTo>
                    <a:pt x="621" y="598"/>
                    <a:pt x="614" y="592"/>
                    <a:pt x="611" y="586"/>
                  </a:cubicBezTo>
                  <a:cubicBezTo>
                    <a:pt x="609" y="580"/>
                    <a:pt x="609" y="572"/>
                    <a:pt x="603" y="567"/>
                  </a:cubicBezTo>
                  <a:cubicBezTo>
                    <a:pt x="601" y="554"/>
                    <a:pt x="593" y="544"/>
                    <a:pt x="588" y="532"/>
                  </a:cubicBezTo>
                  <a:cubicBezTo>
                    <a:pt x="578" y="506"/>
                    <a:pt x="567" y="479"/>
                    <a:pt x="554" y="452"/>
                  </a:cubicBezTo>
                  <a:cubicBezTo>
                    <a:pt x="541" y="426"/>
                    <a:pt x="526" y="401"/>
                    <a:pt x="514" y="377"/>
                  </a:cubicBezTo>
                  <a:cubicBezTo>
                    <a:pt x="508" y="364"/>
                    <a:pt x="501" y="349"/>
                    <a:pt x="499" y="335"/>
                  </a:cubicBezTo>
                  <a:cubicBezTo>
                    <a:pt x="496" y="332"/>
                    <a:pt x="494" y="328"/>
                    <a:pt x="491" y="324"/>
                  </a:cubicBezTo>
                  <a:cubicBezTo>
                    <a:pt x="488" y="331"/>
                    <a:pt x="484" y="336"/>
                    <a:pt x="476" y="336"/>
                  </a:cubicBezTo>
                  <a:close/>
                  <a:moveTo>
                    <a:pt x="773" y="367"/>
                  </a:moveTo>
                  <a:cubicBezTo>
                    <a:pt x="767" y="362"/>
                    <a:pt x="760" y="358"/>
                    <a:pt x="755" y="351"/>
                  </a:cubicBezTo>
                  <a:cubicBezTo>
                    <a:pt x="714" y="332"/>
                    <a:pt x="658" y="338"/>
                    <a:pt x="639" y="371"/>
                  </a:cubicBezTo>
                  <a:cubicBezTo>
                    <a:pt x="634" y="379"/>
                    <a:pt x="632" y="390"/>
                    <a:pt x="627" y="400"/>
                  </a:cubicBezTo>
                  <a:cubicBezTo>
                    <a:pt x="622" y="410"/>
                    <a:pt x="618" y="420"/>
                    <a:pt x="616" y="430"/>
                  </a:cubicBezTo>
                  <a:cubicBezTo>
                    <a:pt x="615" y="435"/>
                    <a:pt x="616" y="440"/>
                    <a:pt x="615" y="445"/>
                  </a:cubicBezTo>
                  <a:cubicBezTo>
                    <a:pt x="615" y="448"/>
                    <a:pt x="612" y="450"/>
                    <a:pt x="611" y="453"/>
                  </a:cubicBezTo>
                  <a:cubicBezTo>
                    <a:pt x="605" y="475"/>
                    <a:pt x="615" y="499"/>
                    <a:pt x="619" y="521"/>
                  </a:cubicBezTo>
                  <a:cubicBezTo>
                    <a:pt x="619" y="523"/>
                    <a:pt x="618" y="524"/>
                    <a:pt x="618" y="525"/>
                  </a:cubicBezTo>
                  <a:cubicBezTo>
                    <a:pt x="623" y="558"/>
                    <a:pt x="645" y="589"/>
                    <a:pt x="666" y="606"/>
                  </a:cubicBezTo>
                  <a:cubicBezTo>
                    <a:pt x="737" y="605"/>
                    <a:pt x="814" y="605"/>
                    <a:pt x="883" y="605"/>
                  </a:cubicBezTo>
                  <a:cubicBezTo>
                    <a:pt x="900" y="592"/>
                    <a:pt x="921" y="573"/>
                    <a:pt x="932" y="549"/>
                  </a:cubicBezTo>
                  <a:cubicBezTo>
                    <a:pt x="940" y="530"/>
                    <a:pt x="948" y="509"/>
                    <a:pt x="950" y="487"/>
                  </a:cubicBezTo>
                  <a:cubicBezTo>
                    <a:pt x="951" y="462"/>
                    <a:pt x="951" y="437"/>
                    <a:pt x="939" y="414"/>
                  </a:cubicBezTo>
                  <a:cubicBezTo>
                    <a:pt x="928" y="395"/>
                    <a:pt x="916" y="383"/>
                    <a:pt x="898" y="374"/>
                  </a:cubicBezTo>
                  <a:cubicBezTo>
                    <a:pt x="876" y="362"/>
                    <a:pt x="846" y="352"/>
                    <a:pt x="823" y="369"/>
                  </a:cubicBezTo>
                  <a:cubicBezTo>
                    <a:pt x="820" y="376"/>
                    <a:pt x="813" y="385"/>
                    <a:pt x="813" y="392"/>
                  </a:cubicBezTo>
                  <a:cubicBezTo>
                    <a:pt x="819" y="386"/>
                    <a:pt x="826" y="370"/>
                    <a:pt x="838" y="378"/>
                  </a:cubicBezTo>
                  <a:cubicBezTo>
                    <a:pt x="839" y="384"/>
                    <a:pt x="832" y="381"/>
                    <a:pt x="829" y="385"/>
                  </a:cubicBezTo>
                  <a:cubicBezTo>
                    <a:pt x="822" y="395"/>
                    <a:pt x="807" y="410"/>
                    <a:pt x="789" y="408"/>
                  </a:cubicBezTo>
                  <a:cubicBezTo>
                    <a:pt x="779" y="408"/>
                    <a:pt x="760" y="398"/>
                    <a:pt x="760" y="392"/>
                  </a:cubicBezTo>
                  <a:cubicBezTo>
                    <a:pt x="774" y="392"/>
                    <a:pt x="778" y="403"/>
                    <a:pt x="791" y="399"/>
                  </a:cubicBezTo>
                  <a:cubicBezTo>
                    <a:pt x="792" y="391"/>
                    <a:pt x="796" y="379"/>
                    <a:pt x="800" y="371"/>
                  </a:cubicBezTo>
                  <a:cubicBezTo>
                    <a:pt x="789" y="371"/>
                    <a:pt x="785" y="367"/>
                    <a:pt x="773" y="367"/>
                  </a:cubicBezTo>
                  <a:close/>
                  <a:moveTo>
                    <a:pt x="1213" y="341"/>
                  </a:moveTo>
                  <a:cubicBezTo>
                    <a:pt x="1213" y="346"/>
                    <a:pt x="1219" y="346"/>
                    <a:pt x="1216" y="351"/>
                  </a:cubicBezTo>
                  <a:cubicBezTo>
                    <a:pt x="1225" y="360"/>
                    <a:pt x="1238" y="364"/>
                    <a:pt x="1247" y="373"/>
                  </a:cubicBezTo>
                  <a:cubicBezTo>
                    <a:pt x="1256" y="374"/>
                    <a:pt x="1273" y="380"/>
                    <a:pt x="1277" y="370"/>
                  </a:cubicBezTo>
                  <a:cubicBezTo>
                    <a:pt x="1273" y="364"/>
                    <a:pt x="1265" y="368"/>
                    <a:pt x="1259" y="368"/>
                  </a:cubicBezTo>
                  <a:cubicBezTo>
                    <a:pt x="1247" y="367"/>
                    <a:pt x="1239" y="364"/>
                    <a:pt x="1233" y="357"/>
                  </a:cubicBezTo>
                  <a:cubicBezTo>
                    <a:pt x="1231" y="356"/>
                    <a:pt x="1227" y="358"/>
                    <a:pt x="1227" y="356"/>
                  </a:cubicBezTo>
                  <a:cubicBezTo>
                    <a:pt x="1228" y="349"/>
                    <a:pt x="1221" y="347"/>
                    <a:pt x="1220" y="339"/>
                  </a:cubicBezTo>
                  <a:cubicBezTo>
                    <a:pt x="1220" y="341"/>
                    <a:pt x="1214" y="339"/>
                    <a:pt x="1213" y="341"/>
                  </a:cubicBezTo>
                  <a:close/>
                  <a:moveTo>
                    <a:pt x="1061" y="346"/>
                  </a:moveTo>
                  <a:cubicBezTo>
                    <a:pt x="1060" y="347"/>
                    <a:pt x="1058" y="348"/>
                    <a:pt x="1057" y="348"/>
                  </a:cubicBezTo>
                  <a:cubicBezTo>
                    <a:pt x="1051" y="358"/>
                    <a:pt x="1064" y="360"/>
                    <a:pt x="1062" y="367"/>
                  </a:cubicBezTo>
                  <a:cubicBezTo>
                    <a:pt x="1071" y="367"/>
                    <a:pt x="1072" y="374"/>
                    <a:pt x="1081" y="372"/>
                  </a:cubicBezTo>
                  <a:cubicBezTo>
                    <a:pt x="1085" y="380"/>
                    <a:pt x="1100" y="377"/>
                    <a:pt x="1108" y="381"/>
                  </a:cubicBezTo>
                  <a:cubicBezTo>
                    <a:pt x="1113" y="375"/>
                    <a:pt x="1127" y="381"/>
                    <a:pt x="1124" y="370"/>
                  </a:cubicBezTo>
                  <a:cubicBezTo>
                    <a:pt x="1099" y="382"/>
                    <a:pt x="1071" y="366"/>
                    <a:pt x="1061" y="346"/>
                  </a:cubicBezTo>
                  <a:close/>
                  <a:moveTo>
                    <a:pt x="304" y="487"/>
                  </a:moveTo>
                  <a:cubicBezTo>
                    <a:pt x="306" y="489"/>
                    <a:pt x="303" y="491"/>
                    <a:pt x="303" y="494"/>
                  </a:cubicBezTo>
                  <a:cubicBezTo>
                    <a:pt x="303" y="497"/>
                    <a:pt x="307" y="497"/>
                    <a:pt x="307" y="501"/>
                  </a:cubicBezTo>
                  <a:cubicBezTo>
                    <a:pt x="315" y="551"/>
                    <a:pt x="320" y="600"/>
                    <a:pt x="333" y="649"/>
                  </a:cubicBezTo>
                  <a:cubicBezTo>
                    <a:pt x="338" y="673"/>
                    <a:pt x="342" y="699"/>
                    <a:pt x="346" y="725"/>
                  </a:cubicBezTo>
                  <a:cubicBezTo>
                    <a:pt x="349" y="744"/>
                    <a:pt x="355" y="759"/>
                    <a:pt x="353" y="776"/>
                  </a:cubicBezTo>
                  <a:cubicBezTo>
                    <a:pt x="360" y="789"/>
                    <a:pt x="358" y="799"/>
                    <a:pt x="364" y="811"/>
                  </a:cubicBezTo>
                  <a:cubicBezTo>
                    <a:pt x="386" y="801"/>
                    <a:pt x="411" y="794"/>
                    <a:pt x="440" y="791"/>
                  </a:cubicBezTo>
                  <a:cubicBezTo>
                    <a:pt x="432" y="735"/>
                    <a:pt x="417" y="678"/>
                    <a:pt x="406" y="624"/>
                  </a:cubicBezTo>
                  <a:cubicBezTo>
                    <a:pt x="403" y="611"/>
                    <a:pt x="395" y="593"/>
                    <a:pt x="394" y="578"/>
                  </a:cubicBezTo>
                  <a:cubicBezTo>
                    <a:pt x="394" y="574"/>
                    <a:pt x="393" y="568"/>
                    <a:pt x="397" y="565"/>
                  </a:cubicBezTo>
                  <a:cubicBezTo>
                    <a:pt x="413" y="563"/>
                    <a:pt x="425" y="580"/>
                    <a:pt x="436" y="590"/>
                  </a:cubicBezTo>
                  <a:cubicBezTo>
                    <a:pt x="446" y="599"/>
                    <a:pt x="453" y="610"/>
                    <a:pt x="463" y="615"/>
                  </a:cubicBezTo>
                  <a:cubicBezTo>
                    <a:pt x="490" y="649"/>
                    <a:pt x="523" y="678"/>
                    <a:pt x="553" y="709"/>
                  </a:cubicBezTo>
                  <a:cubicBezTo>
                    <a:pt x="554" y="712"/>
                    <a:pt x="553" y="712"/>
                    <a:pt x="555" y="716"/>
                  </a:cubicBezTo>
                  <a:cubicBezTo>
                    <a:pt x="558" y="719"/>
                    <a:pt x="563" y="722"/>
                    <a:pt x="566" y="726"/>
                  </a:cubicBezTo>
                  <a:cubicBezTo>
                    <a:pt x="572" y="733"/>
                    <a:pt x="575" y="744"/>
                    <a:pt x="585" y="746"/>
                  </a:cubicBezTo>
                  <a:cubicBezTo>
                    <a:pt x="583" y="738"/>
                    <a:pt x="574" y="733"/>
                    <a:pt x="570" y="724"/>
                  </a:cubicBezTo>
                  <a:cubicBezTo>
                    <a:pt x="557" y="698"/>
                    <a:pt x="562" y="661"/>
                    <a:pt x="574" y="637"/>
                  </a:cubicBezTo>
                  <a:cubicBezTo>
                    <a:pt x="563" y="626"/>
                    <a:pt x="552" y="615"/>
                    <a:pt x="544" y="602"/>
                  </a:cubicBezTo>
                  <a:cubicBezTo>
                    <a:pt x="501" y="566"/>
                    <a:pt x="464" y="521"/>
                    <a:pt x="423" y="485"/>
                  </a:cubicBezTo>
                  <a:cubicBezTo>
                    <a:pt x="397" y="462"/>
                    <a:pt x="375" y="438"/>
                    <a:pt x="351" y="414"/>
                  </a:cubicBezTo>
                  <a:cubicBezTo>
                    <a:pt x="330" y="393"/>
                    <a:pt x="305" y="375"/>
                    <a:pt x="285" y="352"/>
                  </a:cubicBezTo>
                  <a:cubicBezTo>
                    <a:pt x="284" y="352"/>
                    <a:pt x="283" y="352"/>
                    <a:pt x="282" y="352"/>
                  </a:cubicBezTo>
                  <a:cubicBezTo>
                    <a:pt x="280" y="392"/>
                    <a:pt x="292" y="445"/>
                    <a:pt x="304" y="487"/>
                  </a:cubicBezTo>
                  <a:close/>
                  <a:moveTo>
                    <a:pt x="1170" y="450"/>
                  </a:moveTo>
                  <a:cubicBezTo>
                    <a:pt x="1186" y="448"/>
                    <a:pt x="1201" y="444"/>
                    <a:pt x="1218" y="443"/>
                  </a:cubicBezTo>
                  <a:cubicBezTo>
                    <a:pt x="1235" y="425"/>
                    <a:pt x="1248" y="402"/>
                    <a:pt x="1262" y="381"/>
                  </a:cubicBezTo>
                  <a:cubicBezTo>
                    <a:pt x="1248" y="379"/>
                    <a:pt x="1243" y="378"/>
                    <a:pt x="1238" y="371"/>
                  </a:cubicBezTo>
                  <a:cubicBezTo>
                    <a:pt x="1227" y="373"/>
                    <a:pt x="1222" y="362"/>
                    <a:pt x="1212" y="359"/>
                  </a:cubicBezTo>
                  <a:cubicBezTo>
                    <a:pt x="1198" y="389"/>
                    <a:pt x="1183" y="419"/>
                    <a:pt x="1170" y="450"/>
                  </a:cubicBezTo>
                  <a:close/>
                  <a:moveTo>
                    <a:pt x="1056" y="376"/>
                  </a:moveTo>
                  <a:cubicBezTo>
                    <a:pt x="1037" y="419"/>
                    <a:pt x="1019" y="468"/>
                    <a:pt x="1005" y="513"/>
                  </a:cubicBezTo>
                  <a:cubicBezTo>
                    <a:pt x="1017" y="509"/>
                    <a:pt x="1025" y="500"/>
                    <a:pt x="1037" y="495"/>
                  </a:cubicBezTo>
                  <a:cubicBezTo>
                    <a:pt x="1050" y="489"/>
                    <a:pt x="1066" y="488"/>
                    <a:pt x="1074" y="478"/>
                  </a:cubicBezTo>
                  <a:cubicBezTo>
                    <a:pt x="1072" y="472"/>
                    <a:pt x="1076" y="472"/>
                    <a:pt x="1077" y="468"/>
                  </a:cubicBezTo>
                  <a:cubicBezTo>
                    <a:pt x="1080" y="463"/>
                    <a:pt x="1080" y="455"/>
                    <a:pt x="1082" y="450"/>
                  </a:cubicBezTo>
                  <a:cubicBezTo>
                    <a:pt x="1086" y="442"/>
                    <a:pt x="1091" y="434"/>
                    <a:pt x="1094" y="425"/>
                  </a:cubicBezTo>
                  <a:cubicBezTo>
                    <a:pt x="1099" y="413"/>
                    <a:pt x="1105" y="398"/>
                    <a:pt x="1106" y="389"/>
                  </a:cubicBezTo>
                  <a:cubicBezTo>
                    <a:pt x="1090" y="387"/>
                    <a:pt x="1070" y="380"/>
                    <a:pt x="1056" y="376"/>
                  </a:cubicBezTo>
                  <a:close/>
                  <a:moveTo>
                    <a:pt x="1382" y="598"/>
                  </a:moveTo>
                  <a:cubicBezTo>
                    <a:pt x="1389" y="585"/>
                    <a:pt x="1396" y="569"/>
                    <a:pt x="1402" y="553"/>
                  </a:cubicBezTo>
                  <a:cubicBezTo>
                    <a:pt x="1408" y="539"/>
                    <a:pt x="1411" y="527"/>
                    <a:pt x="1409" y="510"/>
                  </a:cubicBezTo>
                  <a:cubicBezTo>
                    <a:pt x="1399" y="502"/>
                    <a:pt x="1394" y="491"/>
                    <a:pt x="1384" y="484"/>
                  </a:cubicBezTo>
                  <a:cubicBezTo>
                    <a:pt x="1376" y="478"/>
                    <a:pt x="1365" y="474"/>
                    <a:pt x="1358" y="466"/>
                  </a:cubicBezTo>
                  <a:cubicBezTo>
                    <a:pt x="1279" y="436"/>
                    <a:pt x="1171" y="451"/>
                    <a:pt x="1097" y="479"/>
                  </a:cubicBezTo>
                  <a:cubicBezTo>
                    <a:pt x="1096" y="480"/>
                    <a:pt x="1095" y="482"/>
                    <a:pt x="1092" y="483"/>
                  </a:cubicBezTo>
                  <a:cubicBezTo>
                    <a:pt x="1061" y="493"/>
                    <a:pt x="1032" y="506"/>
                    <a:pt x="1007" y="522"/>
                  </a:cubicBezTo>
                  <a:cubicBezTo>
                    <a:pt x="977" y="536"/>
                    <a:pt x="949" y="548"/>
                    <a:pt x="926" y="567"/>
                  </a:cubicBezTo>
                  <a:cubicBezTo>
                    <a:pt x="922" y="580"/>
                    <a:pt x="911" y="585"/>
                    <a:pt x="907" y="597"/>
                  </a:cubicBezTo>
                  <a:cubicBezTo>
                    <a:pt x="904" y="600"/>
                    <a:pt x="899" y="601"/>
                    <a:pt x="896" y="604"/>
                  </a:cubicBezTo>
                  <a:cubicBezTo>
                    <a:pt x="909" y="604"/>
                    <a:pt x="924" y="604"/>
                    <a:pt x="940" y="603"/>
                  </a:cubicBezTo>
                  <a:cubicBezTo>
                    <a:pt x="954" y="588"/>
                    <a:pt x="976" y="568"/>
                    <a:pt x="1000" y="561"/>
                  </a:cubicBezTo>
                  <a:cubicBezTo>
                    <a:pt x="1016" y="557"/>
                    <a:pt x="1052" y="568"/>
                    <a:pt x="1057" y="579"/>
                  </a:cubicBezTo>
                  <a:cubicBezTo>
                    <a:pt x="1061" y="589"/>
                    <a:pt x="1052" y="598"/>
                    <a:pt x="1057" y="608"/>
                  </a:cubicBezTo>
                  <a:cubicBezTo>
                    <a:pt x="1059" y="613"/>
                    <a:pt x="1065" y="615"/>
                    <a:pt x="1069" y="620"/>
                  </a:cubicBezTo>
                  <a:cubicBezTo>
                    <a:pt x="1072" y="625"/>
                    <a:pt x="1076" y="636"/>
                    <a:pt x="1074" y="645"/>
                  </a:cubicBezTo>
                  <a:cubicBezTo>
                    <a:pt x="1072" y="658"/>
                    <a:pt x="1064" y="668"/>
                    <a:pt x="1048" y="670"/>
                  </a:cubicBezTo>
                  <a:cubicBezTo>
                    <a:pt x="1042" y="682"/>
                    <a:pt x="1047" y="695"/>
                    <a:pt x="1043" y="706"/>
                  </a:cubicBezTo>
                  <a:cubicBezTo>
                    <a:pt x="1037" y="721"/>
                    <a:pt x="1015" y="726"/>
                    <a:pt x="1017" y="743"/>
                  </a:cubicBezTo>
                  <a:cubicBezTo>
                    <a:pt x="1032" y="743"/>
                    <a:pt x="1038" y="761"/>
                    <a:pt x="1027" y="770"/>
                  </a:cubicBezTo>
                  <a:cubicBezTo>
                    <a:pt x="1021" y="772"/>
                    <a:pt x="1021" y="771"/>
                    <a:pt x="1015" y="770"/>
                  </a:cubicBezTo>
                  <a:cubicBezTo>
                    <a:pt x="1015" y="773"/>
                    <a:pt x="1010" y="777"/>
                    <a:pt x="1009" y="781"/>
                  </a:cubicBezTo>
                  <a:cubicBezTo>
                    <a:pt x="1013" y="782"/>
                    <a:pt x="1015" y="785"/>
                    <a:pt x="1016" y="789"/>
                  </a:cubicBezTo>
                  <a:cubicBezTo>
                    <a:pt x="1013" y="793"/>
                    <a:pt x="1010" y="796"/>
                    <a:pt x="1008" y="801"/>
                  </a:cubicBezTo>
                  <a:cubicBezTo>
                    <a:pt x="1012" y="809"/>
                    <a:pt x="1018" y="809"/>
                    <a:pt x="1029" y="810"/>
                  </a:cubicBezTo>
                  <a:cubicBezTo>
                    <a:pt x="1033" y="819"/>
                    <a:pt x="1037" y="824"/>
                    <a:pt x="1031" y="833"/>
                  </a:cubicBezTo>
                  <a:cubicBezTo>
                    <a:pt x="1056" y="825"/>
                    <a:pt x="1066" y="868"/>
                    <a:pt x="1037" y="863"/>
                  </a:cubicBezTo>
                  <a:cubicBezTo>
                    <a:pt x="1027" y="868"/>
                    <a:pt x="1030" y="881"/>
                    <a:pt x="1040" y="885"/>
                  </a:cubicBezTo>
                  <a:cubicBezTo>
                    <a:pt x="1040" y="890"/>
                    <a:pt x="1034" y="890"/>
                    <a:pt x="1032" y="894"/>
                  </a:cubicBezTo>
                  <a:cubicBezTo>
                    <a:pt x="1035" y="897"/>
                    <a:pt x="1036" y="903"/>
                    <a:pt x="1037" y="908"/>
                  </a:cubicBezTo>
                  <a:cubicBezTo>
                    <a:pt x="1045" y="910"/>
                    <a:pt x="1054" y="915"/>
                    <a:pt x="1054" y="924"/>
                  </a:cubicBezTo>
                  <a:cubicBezTo>
                    <a:pt x="1054" y="932"/>
                    <a:pt x="1045" y="935"/>
                    <a:pt x="1047" y="944"/>
                  </a:cubicBezTo>
                  <a:cubicBezTo>
                    <a:pt x="1042" y="951"/>
                    <a:pt x="1034" y="954"/>
                    <a:pt x="1026" y="958"/>
                  </a:cubicBezTo>
                  <a:cubicBezTo>
                    <a:pt x="1030" y="966"/>
                    <a:pt x="1024" y="974"/>
                    <a:pt x="1022" y="983"/>
                  </a:cubicBezTo>
                  <a:cubicBezTo>
                    <a:pt x="1028" y="991"/>
                    <a:pt x="1024" y="999"/>
                    <a:pt x="1021" y="1007"/>
                  </a:cubicBezTo>
                  <a:cubicBezTo>
                    <a:pt x="1025" y="1013"/>
                    <a:pt x="1027" y="1021"/>
                    <a:pt x="1027" y="1029"/>
                  </a:cubicBezTo>
                  <a:cubicBezTo>
                    <a:pt x="1025" y="1033"/>
                    <a:pt x="1021" y="1034"/>
                    <a:pt x="1022" y="1041"/>
                  </a:cubicBezTo>
                  <a:cubicBezTo>
                    <a:pt x="1037" y="1035"/>
                    <a:pt x="1066" y="1027"/>
                    <a:pt x="1082" y="1037"/>
                  </a:cubicBezTo>
                  <a:cubicBezTo>
                    <a:pt x="1087" y="1045"/>
                    <a:pt x="1093" y="1050"/>
                    <a:pt x="1098" y="1056"/>
                  </a:cubicBezTo>
                  <a:cubicBezTo>
                    <a:pt x="1118" y="1061"/>
                    <a:pt x="1138" y="1054"/>
                    <a:pt x="1146" y="1075"/>
                  </a:cubicBezTo>
                  <a:cubicBezTo>
                    <a:pt x="1149" y="1085"/>
                    <a:pt x="1139" y="1094"/>
                    <a:pt x="1138" y="1103"/>
                  </a:cubicBezTo>
                  <a:cubicBezTo>
                    <a:pt x="1137" y="1112"/>
                    <a:pt x="1147" y="1123"/>
                    <a:pt x="1141" y="1133"/>
                  </a:cubicBezTo>
                  <a:cubicBezTo>
                    <a:pt x="1131" y="1150"/>
                    <a:pt x="1117" y="1169"/>
                    <a:pt x="1104" y="1188"/>
                  </a:cubicBezTo>
                  <a:cubicBezTo>
                    <a:pt x="1095" y="1192"/>
                    <a:pt x="1086" y="1195"/>
                    <a:pt x="1076" y="1199"/>
                  </a:cubicBezTo>
                  <a:cubicBezTo>
                    <a:pt x="1102" y="1201"/>
                    <a:pt x="1131" y="1213"/>
                    <a:pt x="1155" y="1221"/>
                  </a:cubicBezTo>
                  <a:cubicBezTo>
                    <a:pt x="1163" y="1213"/>
                    <a:pt x="1179" y="1212"/>
                    <a:pt x="1190" y="1208"/>
                  </a:cubicBezTo>
                  <a:cubicBezTo>
                    <a:pt x="1214" y="1197"/>
                    <a:pt x="1236" y="1178"/>
                    <a:pt x="1256" y="1164"/>
                  </a:cubicBezTo>
                  <a:cubicBezTo>
                    <a:pt x="1276" y="1150"/>
                    <a:pt x="1294" y="1139"/>
                    <a:pt x="1310" y="1124"/>
                  </a:cubicBezTo>
                  <a:cubicBezTo>
                    <a:pt x="1321" y="1112"/>
                    <a:pt x="1332" y="1099"/>
                    <a:pt x="1341" y="1089"/>
                  </a:cubicBezTo>
                  <a:cubicBezTo>
                    <a:pt x="1373" y="1053"/>
                    <a:pt x="1408" y="1017"/>
                    <a:pt x="1427" y="971"/>
                  </a:cubicBezTo>
                  <a:cubicBezTo>
                    <a:pt x="1436" y="947"/>
                    <a:pt x="1441" y="920"/>
                    <a:pt x="1450" y="893"/>
                  </a:cubicBezTo>
                  <a:cubicBezTo>
                    <a:pt x="1450" y="882"/>
                    <a:pt x="1455" y="871"/>
                    <a:pt x="1455" y="859"/>
                  </a:cubicBezTo>
                  <a:cubicBezTo>
                    <a:pt x="1457" y="832"/>
                    <a:pt x="1446" y="804"/>
                    <a:pt x="1439" y="784"/>
                  </a:cubicBezTo>
                  <a:cubicBezTo>
                    <a:pt x="1418" y="767"/>
                    <a:pt x="1383" y="776"/>
                    <a:pt x="1358" y="771"/>
                  </a:cubicBezTo>
                  <a:cubicBezTo>
                    <a:pt x="1318" y="759"/>
                    <a:pt x="1328" y="702"/>
                    <a:pt x="1338" y="685"/>
                  </a:cubicBezTo>
                  <a:cubicBezTo>
                    <a:pt x="1338" y="686"/>
                    <a:pt x="1337" y="687"/>
                    <a:pt x="1338" y="688"/>
                  </a:cubicBezTo>
                  <a:cubicBezTo>
                    <a:pt x="1340" y="680"/>
                    <a:pt x="1348" y="674"/>
                    <a:pt x="1346" y="666"/>
                  </a:cubicBezTo>
                  <a:cubicBezTo>
                    <a:pt x="1342" y="672"/>
                    <a:pt x="1343" y="678"/>
                    <a:pt x="1337" y="683"/>
                  </a:cubicBezTo>
                  <a:cubicBezTo>
                    <a:pt x="1348" y="652"/>
                    <a:pt x="1367" y="626"/>
                    <a:pt x="1382" y="598"/>
                  </a:cubicBezTo>
                  <a:close/>
                  <a:moveTo>
                    <a:pt x="1408" y="559"/>
                  </a:moveTo>
                  <a:cubicBezTo>
                    <a:pt x="1411" y="575"/>
                    <a:pt x="1394" y="589"/>
                    <a:pt x="1392" y="609"/>
                  </a:cubicBezTo>
                  <a:cubicBezTo>
                    <a:pt x="1380" y="626"/>
                    <a:pt x="1368" y="648"/>
                    <a:pt x="1356" y="669"/>
                  </a:cubicBezTo>
                  <a:cubicBezTo>
                    <a:pt x="1344" y="692"/>
                    <a:pt x="1333" y="719"/>
                    <a:pt x="1339" y="746"/>
                  </a:cubicBezTo>
                  <a:cubicBezTo>
                    <a:pt x="1345" y="747"/>
                    <a:pt x="1345" y="758"/>
                    <a:pt x="1350" y="756"/>
                  </a:cubicBezTo>
                  <a:cubicBezTo>
                    <a:pt x="1347" y="746"/>
                    <a:pt x="1352" y="737"/>
                    <a:pt x="1350" y="728"/>
                  </a:cubicBezTo>
                  <a:cubicBezTo>
                    <a:pt x="1360" y="699"/>
                    <a:pt x="1372" y="675"/>
                    <a:pt x="1382" y="646"/>
                  </a:cubicBezTo>
                  <a:cubicBezTo>
                    <a:pt x="1396" y="616"/>
                    <a:pt x="1423" y="593"/>
                    <a:pt x="1425" y="559"/>
                  </a:cubicBezTo>
                  <a:cubicBezTo>
                    <a:pt x="1431" y="546"/>
                    <a:pt x="1425" y="527"/>
                    <a:pt x="1418" y="515"/>
                  </a:cubicBezTo>
                  <a:cubicBezTo>
                    <a:pt x="1418" y="531"/>
                    <a:pt x="1416" y="549"/>
                    <a:pt x="1408" y="559"/>
                  </a:cubicBezTo>
                  <a:close/>
                  <a:moveTo>
                    <a:pt x="1001" y="567"/>
                  </a:moveTo>
                  <a:cubicBezTo>
                    <a:pt x="998" y="568"/>
                    <a:pt x="994" y="572"/>
                    <a:pt x="989" y="574"/>
                  </a:cubicBezTo>
                  <a:cubicBezTo>
                    <a:pt x="974" y="581"/>
                    <a:pt x="955" y="591"/>
                    <a:pt x="954" y="604"/>
                  </a:cubicBezTo>
                  <a:cubicBezTo>
                    <a:pt x="971" y="604"/>
                    <a:pt x="1011" y="600"/>
                    <a:pt x="1009" y="624"/>
                  </a:cubicBezTo>
                  <a:cubicBezTo>
                    <a:pt x="1009" y="629"/>
                    <a:pt x="1002" y="645"/>
                    <a:pt x="994" y="644"/>
                  </a:cubicBezTo>
                  <a:cubicBezTo>
                    <a:pt x="992" y="640"/>
                    <a:pt x="983" y="637"/>
                    <a:pt x="979" y="641"/>
                  </a:cubicBezTo>
                  <a:cubicBezTo>
                    <a:pt x="982" y="650"/>
                    <a:pt x="979" y="656"/>
                    <a:pt x="976" y="662"/>
                  </a:cubicBezTo>
                  <a:cubicBezTo>
                    <a:pt x="979" y="665"/>
                    <a:pt x="981" y="670"/>
                    <a:pt x="981" y="675"/>
                  </a:cubicBezTo>
                  <a:cubicBezTo>
                    <a:pt x="962" y="684"/>
                    <a:pt x="987" y="705"/>
                    <a:pt x="973" y="720"/>
                  </a:cubicBezTo>
                  <a:cubicBezTo>
                    <a:pt x="987" y="720"/>
                    <a:pt x="991" y="721"/>
                    <a:pt x="1004" y="718"/>
                  </a:cubicBezTo>
                  <a:cubicBezTo>
                    <a:pt x="1005" y="721"/>
                    <a:pt x="1009" y="722"/>
                    <a:pt x="1012" y="726"/>
                  </a:cubicBezTo>
                  <a:cubicBezTo>
                    <a:pt x="1023" y="718"/>
                    <a:pt x="1034" y="712"/>
                    <a:pt x="1038" y="699"/>
                  </a:cubicBezTo>
                  <a:cubicBezTo>
                    <a:pt x="1041" y="687"/>
                    <a:pt x="1033" y="668"/>
                    <a:pt x="1050" y="661"/>
                  </a:cubicBezTo>
                  <a:cubicBezTo>
                    <a:pt x="1054" y="662"/>
                    <a:pt x="1056" y="661"/>
                    <a:pt x="1060" y="660"/>
                  </a:cubicBezTo>
                  <a:cubicBezTo>
                    <a:pt x="1062" y="654"/>
                    <a:pt x="1067" y="649"/>
                    <a:pt x="1068" y="642"/>
                  </a:cubicBezTo>
                  <a:cubicBezTo>
                    <a:pt x="1070" y="620"/>
                    <a:pt x="1039" y="611"/>
                    <a:pt x="1051" y="583"/>
                  </a:cubicBezTo>
                  <a:cubicBezTo>
                    <a:pt x="1040" y="571"/>
                    <a:pt x="1018" y="562"/>
                    <a:pt x="1001" y="567"/>
                  </a:cubicBezTo>
                  <a:close/>
                  <a:moveTo>
                    <a:pt x="406" y="582"/>
                  </a:moveTo>
                  <a:cubicBezTo>
                    <a:pt x="409" y="600"/>
                    <a:pt x="408" y="616"/>
                    <a:pt x="416" y="629"/>
                  </a:cubicBezTo>
                  <a:cubicBezTo>
                    <a:pt x="429" y="684"/>
                    <a:pt x="441" y="735"/>
                    <a:pt x="451" y="788"/>
                  </a:cubicBezTo>
                  <a:cubicBezTo>
                    <a:pt x="467" y="787"/>
                    <a:pt x="487" y="790"/>
                    <a:pt x="500" y="793"/>
                  </a:cubicBezTo>
                  <a:cubicBezTo>
                    <a:pt x="498" y="777"/>
                    <a:pt x="510" y="750"/>
                    <a:pt x="526" y="746"/>
                  </a:cubicBezTo>
                  <a:cubicBezTo>
                    <a:pt x="541" y="742"/>
                    <a:pt x="556" y="747"/>
                    <a:pt x="570" y="744"/>
                  </a:cubicBezTo>
                  <a:cubicBezTo>
                    <a:pt x="546" y="711"/>
                    <a:pt x="516" y="684"/>
                    <a:pt x="489" y="653"/>
                  </a:cubicBezTo>
                  <a:cubicBezTo>
                    <a:pt x="487" y="651"/>
                    <a:pt x="486" y="653"/>
                    <a:pt x="483" y="651"/>
                  </a:cubicBezTo>
                  <a:cubicBezTo>
                    <a:pt x="474" y="638"/>
                    <a:pt x="461" y="627"/>
                    <a:pt x="449" y="615"/>
                  </a:cubicBezTo>
                  <a:cubicBezTo>
                    <a:pt x="434" y="601"/>
                    <a:pt x="422" y="581"/>
                    <a:pt x="402" y="574"/>
                  </a:cubicBezTo>
                  <a:cubicBezTo>
                    <a:pt x="399" y="580"/>
                    <a:pt x="404" y="579"/>
                    <a:pt x="406" y="582"/>
                  </a:cubicBezTo>
                  <a:close/>
                  <a:moveTo>
                    <a:pt x="993" y="615"/>
                  </a:moveTo>
                  <a:cubicBezTo>
                    <a:pt x="976" y="611"/>
                    <a:pt x="963" y="612"/>
                    <a:pt x="945" y="612"/>
                  </a:cubicBezTo>
                  <a:cubicBezTo>
                    <a:pt x="846" y="613"/>
                    <a:pt x="740" y="611"/>
                    <a:pt x="644" y="614"/>
                  </a:cubicBezTo>
                  <a:cubicBezTo>
                    <a:pt x="644" y="617"/>
                    <a:pt x="647" y="620"/>
                    <a:pt x="643" y="621"/>
                  </a:cubicBezTo>
                  <a:cubicBezTo>
                    <a:pt x="639" y="621"/>
                    <a:pt x="641" y="614"/>
                    <a:pt x="637" y="615"/>
                  </a:cubicBezTo>
                  <a:cubicBezTo>
                    <a:pt x="626" y="619"/>
                    <a:pt x="612" y="613"/>
                    <a:pt x="601" y="617"/>
                  </a:cubicBezTo>
                  <a:cubicBezTo>
                    <a:pt x="594" y="620"/>
                    <a:pt x="591" y="626"/>
                    <a:pt x="586" y="631"/>
                  </a:cubicBezTo>
                  <a:cubicBezTo>
                    <a:pt x="586" y="635"/>
                    <a:pt x="592" y="637"/>
                    <a:pt x="588" y="641"/>
                  </a:cubicBezTo>
                  <a:cubicBezTo>
                    <a:pt x="586" y="645"/>
                    <a:pt x="581" y="635"/>
                    <a:pt x="581" y="641"/>
                  </a:cubicBezTo>
                  <a:cubicBezTo>
                    <a:pt x="561" y="674"/>
                    <a:pt x="569" y="731"/>
                    <a:pt x="601" y="745"/>
                  </a:cubicBezTo>
                  <a:cubicBezTo>
                    <a:pt x="694" y="739"/>
                    <a:pt x="801" y="744"/>
                    <a:pt x="888" y="742"/>
                  </a:cubicBezTo>
                  <a:cubicBezTo>
                    <a:pt x="926" y="740"/>
                    <a:pt x="965" y="739"/>
                    <a:pt x="1004" y="738"/>
                  </a:cubicBezTo>
                  <a:cubicBezTo>
                    <a:pt x="1001" y="729"/>
                    <a:pt x="989" y="729"/>
                    <a:pt x="979" y="731"/>
                  </a:cubicBezTo>
                  <a:cubicBezTo>
                    <a:pt x="925" y="730"/>
                    <a:pt x="879" y="726"/>
                    <a:pt x="817" y="728"/>
                  </a:cubicBezTo>
                  <a:cubicBezTo>
                    <a:pt x="749" y="730"/>
                    <a:pt x="674" y="722"/>
                    <a:pt x="605" y="732"/>
                  </a:cubicBezTo>
                  <a:cubicBezTo>
                    <a:pt x="579" y="710"/>
                    <a:pt x="583" y="661"/>
                    <a:pt x="598" y="635"/>
                  </a:cubicBezTo>
                  <a:cubicBezTo>
                    <a:pt x="610" y="626"/>
                    <a:pt x="623" y="632"/>
                    <a:pt x="638" y="632"/>
                  </a:cubicBezTo>
                  <a:cubicBezTo>
                    <a:pt x="662" y="631"/>
                    <a:pt x="682" y="629"/>
                    <a:pt x="704" y="629"/>
                  </a:cubicBezTo>
                  <a:cubicBezTo>
                    <a:pt x="780" y="626"/>
                    <a:pt x="839" y="626"/>
                    <a:pt x="905" y="628"/>
                  </a:cubicBezTo>
                  <a:cubicBezTo>
                    <a:pt x="933" y="628"/>
                    <a:pt x="962" y="633"/>
                    <a:pt x="988" y="632"/>
                  </a:cubicBezTo>
                  <a:cubicBezTo>
                    <a:pt x="992" y="631"/>
                    <a:pt x="995" y="632"/>
                    <a:pt x="998" y="632"/>
                  </a:cubicBezTo>
                  <a:cubicBezTo>
                    <a:pt x="1003" y="625"/>
                    <a:pt x="998" y="617"/>
                    <a:pt x="993" y="615"/>
                  </a:cubicBezTo>
                  <a:close/>
                  <a:moveTo>
                    <a:pt x="723" y="635"/>
                  </a:moveTo>
                  <a:cubicBezTo>
                    <a:pt x="685" y="641"/>
                    <a:pt x="645" y="634"/>
                    <a:pt x="612" y="641"/>
                  </a:cubicBezTo>
                  <a:cubicBezTo>
                    <a:pt x="611" y="646"/>
                    <a:pt x="612" y="656"/>
                    <a:pt x="611" y="659"/>
                  </a:cubicBezTo>
                  <a:cubicBezTo>
                    <a:pt x="630" y="662"/>
                    <a:pt x="660" y="655"/>
                    <a:pt x="676" y="663"/>
                  </a:cubicBezTo>
                  <a:cubicBezTo>
                    <a:pt x="651" y="663"/>
                    <a:pt x="634" y="665"/>
                    <a:pt x="609" y="667"/>
                  </a:cubicBezTo>
                  <a:cubicBezTo>
                    <a:pt x="616" y="673"/>
                    <a:pt x="605" y="688"/>
                    <a:pt x="613" y="694"/>
                  </a:cubicBezTo>
                  <a:cubicBezTo>
                    <a:pt x="613" y="698"/>
                    <a:pt x="605" y="700"/>
                    <a:pt x="607" y="704"/>
                  </a:cubicBezTo>
                  <a:cubicBezTo>
                    <a:pt x="627" y="701"/>
                    <a:pt x="646" y="704"/>
                    <a:pt x="667" y="705"/>
                  </a:cubicBezTo>
                  <a:cubicBezTo>
                    <a:pt x="649" y="712"/>
                    <a:pt x="632" y="706"/>
                    <a:pt x="611" y="711"/>
                  </a:cubicBezTo>
                  <a:cubicBezTo>
                    <a:pt x="612" y="714"/>
                    <a:pt x="615" y="715"/>
                    <a:pt x="615" y="720"/>
                  </a:cubicBezTo>
                  <a:cubicBezTo>
                    <a:pt x="664" y="721"/>
                    <a:pt x="712" y="717"/>
                    <a:pt x="763" y="720"/>
                  </a:cubicBezTo>
                  <a:cubicBezTo>
                    <a:pt x="825" y="723"/>
                    <a:pt x="904" y="719"/>
                    <a:pt x="966" y="721"/>
                  </a:cubicBezTo>
                  <a:cubicBezTo>
                    <a:pt x="967" y="715"/>
                    <a:pt x="965" y="714"/>
                    <a:pt x="966" y="710"/>
                  </a:cubicBezTo>
                  <a:cubicBezTo>
                    <a:pt x="963" y="708"/>
                    <a:pt x="952" y="710"/>
                    <a:pt x="955" y="705"/>
                  </a:cubicBezTo>
                  <a:cubicBezTo>
                    <a:pt x="952" y="705"/>
                    <a:pt x="954" y="709"/>
                    <a:pt x="950" y="708"/>
                  </a:cubicBezTo>
                  <a:cubicBezTo>
                    <a:pt x="921" y="704"/>
                    <a:pt x="885" y="709"/>
                    <a:pt x="851" y="704"/>
                  </a:cubicBezTo>
                  <a:cubicBezTo>
                    <a:pt x="875" y="701"/>
                    <a:pt x="909" y="702"/>
                    <a:pt x="939" y="702"/>
                  </a:cubicBezTo>
                  <a:cubicBezTo>
                    <a:pt x="949" y="702"/>
                    <a:pt x="959" y="704"/>
                    <a:pt x="965" y="699"/>
                  </a:cubicBezTo>
                  <a:cubicBezTo>
                    <a:pt x="956" y="691"/>
                    <a:pt x="931" y="701"/>
                    <a:pt x="919" y="692"/>
                  </a:cubicBezTo>
                  <a:cubicBezTo>
                    <a:pt x="931" y="691"/>
                    <a:pt x="949" y="691"/>
                    <a:pt x="965" y="690"/>
                  </a:cubicBezTo>
                  <a:cubicBezTo>
                    <a:pt x="963" y="681"/>
                    <a:pt x="963" y="678"/>
                    <a:pt x="968" y="672"/>
                  </a:cubicBezTo>
                  <a:cubicBezTo>
                    <a:pt x="935" y="670"/>
                    <a:pt x="903" y="676"/>
                    <a:pt x="869" y="677"/>
                  </a:cubicBezTo>
                  <a:cubicBezTo>
                    <a:pt x="835" y="679"/>
                    <a:pt x="800" y="676"/>
                    <a:pt x="766" y="678"/>
                  </a:cubicBezTo>
                  <a:cubicBezTo>
                    <a:pt x="738" y="680"/>
                    <a:pt x="709" y="679"/>
                    <a:pt x="684" y="683"/>
                  </a:cubicBezTo>
                  <a:cubicBezTo>
                    <a:pt x="679" y="684"/>
                    <a:pt x="674" y="689"/>
                    <a:pt x="669" y="684"/>
                  </a:cubicBezTo>
                  <a:cubicBezTo>
                    <a:pt x="724" y="667"/>
                    <a:pt x="783" y="679"/>
                    <a:pt x="850" y="673"/>
                  </a:cubicBezTo>
                  <a:cubicBezTo>
                    <a:pt x="885" y="670"/>
                    <a:pt x="915" y="668"/>
                    <a:pt x="944" y="666"/>
                  </a:cubicBezTo>
                  <a:cubicBezTo>
                    <a:pt x="953" y="666"/>
                    <a:pt x="964" y="669"/>
                    <a:pt x="967" y="661"/>
                  </a:cubicBezTo>
                  <a:cubicBezTo>
                    <a:pt x="951" y="654"/>
                    <a:pt x="921" y="664"/>
                    <a:pt x="900" y="658"/>
                  </a:cubicBezTo>
                  <a:cubicBezTo>
                    <a:pt x="916" y="656"/>
                    <a:pt x="948" y="654"/>
                    <a:pt x="970" y="652"/>
                  </a:cubicBezTo>
                  <a:cubicBezTo>
                    <a:pt x="972" y="649"/>
                    <a:pt x="967" y="642"/>
                    <a:pt x="972" y="640"/>
                  </a:cubicBezTo>
                  <a:cubicBezTo>
                    <a:pt x="973" y="640"/>
                    <a:pt x="973" y="639"/>
                    <a:pt x="972" y="639"/>
                  </a:cubicBezTo>
                  <a:cubicBezTo>
                    <a:pt x="894" y="631"/>
                    <a:pt x="801" y="635"/>
                    <a:pt x="723" y="635"/>
                  </a:cubicBezTo>
                  <a:close/>
                  <a:moveTo>
                    <a:pt x="132" y="689"/>
                  </a:moveTo>
                  <a:cubicBezTo>
                    <a:pt x="125" y="685"/>
                    <a:pt x="117" y="674"/>
                    <a:pt x="106" y="670"/>
                  </a:cubicBezTo>
                  <a:cubicBezTo>
                    <a:pt x="102" y="663"/>
                    <a:pt x="94" y="664"/>
                    <a:pt x="89" y="653"/>
                  </a:cubicBezTo>
                  <a:cubicBezTo>
                    <a:pt x="70" y="671"/>
                    <a:pt x="38" y="674"/>
                    <a:pt x="19" y="691"/>
                  </a:cubicBezTo>
                  <a:cubicBezTo>
                    <a:pt x="64" y="734"/>
                    <a:pt x="108" y="778"/>
                    <a:pt x="161" y="813"/>
                  </a:cubicBezTo>
                  <a:cubicBezTo>
                    <a:pt x="189" y="843"/>
                    <a:pt x="225" y="866"/>
                    <a:pt x="253" y="897"/>
                  </a:cubicBezTo>
                  <a:cubicBezTo>
                    <a:pt x="260" y="899"/>
                    <a:pt x="262" y="905"/>
                    <a:pt x="267" y="908"/>
                  </a:cubicBezTo>
                  <a:cubicBezTo>
                    <a:pt x="278" y="881"/>
                    <a:pt x="299" y="862"/>
                    <a:pt x="317" y="841"/>
                  </a:cubicBezTo>
                  <a:cubicBezTo>
                    <a:pt x="315" y="841"/>
                    <a:pt x="316" y="839"/>
                    <a:pt x="315" y="838"/>
                  </a:cubicBezTo>
                  <a:cubicBezTo>
                    <a:pt x="296" y="840"/>
                    <a:pt x="287" y="857"/>
                    <a:pt x="268" y="856"/>
                  </a:cubicBezTo>
                  <a:cubicBezTo>
                    <a:pt x="280" y="846"/>
                    <a:pt x="294" y="840"/>
                    <a:pt x="304" y="829"/>
                  </a:cubicBezTo>
                  <a:cubicBezTo>
                    <a:pt x="302" y="828"/>
                    <a:pt x="300" y="826"/>
                    <a:pt x="299" y="824"/>
                  </a:cubicBezTo>
                  <a:cubicBezTo>
                    <a:pt x="293" y="826"/>
                    <a:pt x="284" y="835"/>
                    <a:pt x="279" y="831"/>
                  </a:cubicBezTo>
                  <a:cubicBezTo>
                    <a:pt x="280" y="823"/>
                    <a:pt x="289" y="823"/>
                    <a:pt x="293" y="818"/>
                  </a:cubicBezTo>
                  <a:cubicBezTo>
                    <a:pt x="285" y="812"/>
                    <a:pt x="274" y="830"/>
                    <a:pt x="268" y="822"/>
                  </a:cubicBezTo>
                  <a:cubicBezTo>
                    <a:pt x="272" y="816"/>
                    <a:pt x="279" y="814"/>
                    <a:pt x="284" y="809"/>
                  </a:cubicBezTo>
                  <a:cubicBezTo>
                    <a:pt x="277" y="799"/>
                    <a:pt x="264" y="818"/>
                    <a:pt x="255" y="812"/>
                  </a:cubicBezTo>
                  <a:cubicBezTo>
                    <a:pt x="255" y="806"/>
                    <a:pt x="266" y="803"/>
                    <a:pt x="272" y="799"/>
                  </a:cubicBezTo>
                  <a:cubicBezTo>
                    <a:pt x="269" y="798"/>
                    <a:pt x="268" y="795"/>
                    <a:pt x="264" y="794"/>
                  </a:cubicBezTo>
                  <a:cubicBezTo>
                    <a:pt x="257" y="797"/>
                    <a:pt x="248" y="803"/>
                    <a:pt x="242" y="799"/>
                  </a:cubicBezTo>
                  <a:cubicBezTo>
                    <a:pt x="243" y="791"/>
                    <a:pt x="256" y="794"/>
                    <a:pt x="258" y="786"/>
                  </a:cubicBezTo>
                  <a:cubicBezTo>
                    <a:pt x="255" y="785"/>
                    <a:pt x="253" y="783"/>
                    <a:pt x="250" y="780"/>
                  </a:cubicBezTo>
                  <a:cubicBezTo>
                    <a:pt x="240" y="783"/>
                    <a:pt x="234" y="790"/>
                    <a:pt x="223" y="791"/>
                  </a:cubicBezTo>
                  <a:cubicBezTo>
                    <a:pt x="215" y="796"/>
                    <a:pt x="207" y="805"/>
                    <a:pt x="196" y="804"/>
                  </a:cubicBezTo>
                  <a:cubicBezTo>
                    <a:pt x="206" y="789"/>
                    <a:pt x="227" y="785"/>
                    <a:pt x="241" y="774"/>
                  </a:cubicBezTo>
                  <a:cubicBezTo>
                    <a:pt x="238" y="770"/>
                    <a:pt x="234" y="767"/>
                    <a:pt x="229" y="765"/>
                  </a:cubicBezTo>
                  <a:cubicBezTo>
                    <a:pt x="221" y="766"/>
                    <a:pt x="216" y="772"/>
                    <a:pt x="209" y="774"/>
                  </a:cubicBezTo>
                  <a:cubicBezTo>
                    <a:pt x="205" y="765"/>
                    <a:pt x="219" y="764"/>
                    <a:pt x="221" y="757"/>
                  </a:cubicBezTo>
                  <a:cubicBezTo>
                    <a:pt x="218" y="756"/>
                    <a:pt x="218" y="753"/>
                    <a:pt x="214" y="753"/>
                  </a:cubicBezTo>
                  <a:cubicBezTo>
                    <a:pt x="208" y="757"/>
                    <a:pt x="199" y="762"/>
                    <a:pt x="192" y="759"/>
                  </a:cubicBezTo>
                  <a:cubicBezTo>
                    <a:pt x="195" y="753"/>
                    <a:pt x="204" y="750"/>
                    <a:pt x="209" y="748"/>
                  </a:cubicBezTo>
                  <a:cubicBezTo>
                    <a:pt x="207" y="744"/>
                    <a:pt x="202" y="743"/>
                    <a:pt x="200" y="741"/>
                  </a:cubicBezTo>
                  <a:cubicBezTo>
                    <a:pt x="193" y="745"/>
                    <a:pt x="182" y="753"/>
                    <a:pt x="174" y="750"/>
                  </a:cubicBezTo>
                  <a:cubicBezTo>
                    <a:pt x="179" y="744"/>
                    <a:pt x="184" y="738"/>
                    <a:pt x="193" y="737"/>
                  </a:cubicBezTo>
                  <a:cubicBezTo>
                    <a:pt x="186" y="726"/>
                    <a:pt x="167" y="746"/>
                    <a:pt x="160" y="738"/>
                  </a:cubicBezTo>
                  <a:cubicBezTo>
                    <a:pt x="166" y="733"/>
                    <a:pt x="173" y="730"/>
                    <a:pt x="180" y="726"/>
                  </a:cubicBezTo>
                  <a:cubicBezTo>
                    <a:pt x="176" y="724"/>
                    <a:pt x="175" y="721"/>
                    <a:pt x="171" y="720"/>
                  </a:cubicBezTo>
                  <a:cubicBezTo>
                    <a:pt x="154" y="728"/>
                    <a:pt x="137" y="732"/>
                    <a:pt x="123" y="743"/>
                  </a:cubicBezTo>
                  <a:cubicBezTo>
                    <a:pt x="122" y="742"/>
                    <a:pt x="121" y="740"/>
                    <a:pt x="120" y="738"/>
                  </a:cubicBezTo>
                  <a:cubicBezTo>
                    <a:pt x="129" y="724"/>
                    <a:pt x="151" y="724"/>
                    <a:pt x="162" y="712"/>
                  </a:cubicBezTo>
                  <a:cubicBezTo>
                    <a:pt x="153" y="703"/>
                    <a:pt x="141" y="692"/>
                    <a:pt x="130" y="688"/>
                  </a:cubicBezTo>
                  <a:cubicBezTo>
                    <a:pt x="131" y="688"/>
                    <a:pt x="132" y="688"/>
                    <a:pt x="132" y="689"/>
                  </a:cubicBezTo>
                  <a:close/>
                  <a:moveTo>
                    <a:pt x="9" y="720"/>
                  </a:moveTo>
                  <a:cubicBezTo>
                    <a:pt x="94" y="787"/>
                    <a:pt x="178" y="856"/>
                    <a:pt x="259" y="927"/>
                  </a:cubicBezTo>
                  <a:cubicBezTo>
                    <a:pt x="260" y="923"/>
                    <a:pt x="262" y="920"/>
                    <a:pt x="264" y="916"/>
                  </a:cubicBezTo>
                  <a:cubicBezTo>
                    <a:pt x="258" y="915"/>
                    <a:pt x="257" y="908"/>
                    <a:pt x="250" y="906"/>
                  </a:cubicBezTo>
                  <a:cubicBezTo>
                    <a:pt x="250" y="901"/>
                    <a:pt x="245" y="901"/>
                    <a:pt x="242" y="897"/>
                  </a:cubicBezTo>
                  <a:cubicBezTo>
                    <a:pt x="228" y="881"/>
                    <a:pt x="212" y="867"/>
                    <a:pt x="195" y="855"/>
                  </a:cubicBezTo>
                  <a:cubicBezTo>
                    <a:pt x="175" y="837"/>
                    <a:pt x="155" y="819"/>
                    <a:pt x="133" y="803"/>
                  </a:cubicBezTo>
                  <a:cubicBezTo>
                    <a:pt x="111" y="787"/>
                    <a:pt x="92" y="769"/>
                    <a:pt x="71" y="752"/>
                  </a:cubicBezTo>
                  <a:cubicBezTo>
                    <a:pt x="61" y="738"/>
                    <a:pt x="39" y="723"/>
                    <a:pt x="25" y="709"/>
                  </a:cubicBezTo>
                  <a:cubicBezTo>
                    <a:pt x="24" y="703"/>
                    <a:pt x="19" y="700"/>
                    <a:pt x="14" y="698"/>
                  </a:cubicBezTo>
                  <a:cubicBezTo>
                    <a:pt x="11" y="704"/>
                    <a:pt x="11" y="713"/>
                    <a:pt x="9" y="720"/>
                  </a:cubicBezTo>
                  <a:close/>
                  <a:moveTo>
                    <a:pt x="997" y="748"/>
                  </a:moveTo>
                  <a:cubicBezTo>
                    <a:pt x="960" y="744"/>
                    <a:pt x="932" y="748"/>
                    <a:pt x="898" y="748"/>
                  </a:cubicBezTo>
                  <a:cubicBezTo>
                    <a:pt x="874" y="747"/>
                    <a:pt x="848" y="750"/>
                    <a:pt x="825" y="750"/>
                  </a:cubicBezTo>
                  <a:cubicBezTo>
                    <a:pt x="802" y="750"/>
                    <a:pt x="780" y="749"/>
                    <a:pt x="757" y="750"/>
                  </a:cubicBezTo>
                  <a:cubicBezTo>
                    <a:pt x="710" y="751"/>
                    <a:pt x="665" y="748"/>
                    <a:pt x="615" y="752"/>
                  </a:cubicBezTo>
                  <a:cubicBezTo>
                    <a:pt x="588" y="754"/>
                    <a:pt x="559" y="752"/>
                    <a:pt x="529" y="755"/>
                  </a:cubicBezTo>
                  <a:cubicBezTo>
                    <a:pt x="531" y="758"/>
                    <a:pt x="530" y="765"/>
                    <a:pt x="537" y="766"/>
                  </a:cubicBezTo>
                  <a:cubicBezTo>
                    <a:pt x="567" y="769"/>
                    <a:pt x="621" y="765"/>
                    <a:pt x="664" y="769"/>
                  </a:cubicBezTo>
                  <a:cubicBezTo>
                    <a:pt x="683" y="763"/>
                    <a:pt x="721" y="766"/>
                    <a:pt x="739" y="767"/>
                  </a:cubicBezTo>
                  <a:cubicBezTo>
                    <a:pt x="806" y="754"/>
                    <a:pt x="896" y="763"/>
                    <a:pt x="975" y="763"/>
                  </a:cubicBezTo>
                  <a:cubicBezTo>
                    <a:pt x="986" y="763"/>
                    <a:pt x="997" y="762"/>
                    <a:pt x="1008" y="762"/>
                  </a:cubicBezTo>
                  <a:cubicBezTo>
                    <a:pt x="1014" y="762"/>
                    <a:pt x="1020" y="765"/>
                    <a:pt x="1025" y="760"/>
                  </a:cubicBezTo>
                  <a:cubicBezTo>
                    <a:pt x="1020" y="750"/>
                    <a:pt x="1007" y="749"/>
                    <a:pt x="997" y="748"/>
                  </a:cubicBezTo>
                  <a:close/>
                  <a:moveTo>
                    <a:pt x="526" y="824"/>
                  </a:moveTo>
                  <a:cubicBezTo>
                    <a:pt x="522" y="816"/>
                    <a:pt x="518" y="807"/>
                    <a:pt x="518" y="797"/>
                  </a:cubicBezTo>
                  <a:cubicBezTo>
                    <a:pt x="518" y="783"/>
                    <a:pt x="526" y="768"/>
                    <a:pt x="520" y="761"/>
                  </a:cubicBezTo>
                  <a:cubicBezTo>
                    <a:pt x="502" y="776"/>
                    <a:pt x="505" y="819"/>
                    <a:pt x="526" y="824"/>
                  </a:cubicBezTo>
                  <a:close/>
                  <a:moveTo>
                    <a:pt x="561" y="800"/>
                  </a:moveTo>
                  <a:cubicBezTo>
                    <a:pt x="557" y="800"/>
                    <a:pt x="541" y="797"/>
                    <a:pt x="536" y="802"/>
                  </a:cubicBezTo>
                  <a:cubicBezTo>
                    <a:pt x="537" y="807"/>
                    <a:pt x="544" y="807"/>
                    <a:pt x="549" y="807"/>
                  </a:cubicBezTo>
                  <a:cubicBezTo>
                    <a:pt x="576" y="810"/>
                    <a:pt x="619" y="814"/>
                    <a:pt x="642" y="813"/>
                  </a:cubicBezTo>
                  <a:cubicBezTo>
                    <a:pt x="640" y="812"/>
                    <a:pt x="651" y="813"/>
                    <a:pt x="655" y="811"/>
                  </a:cubicBezTo>
                  <a:cubicBezTo>
                    <a:pt x="667" y="815"/>
                    <a:pt x="681" y="809"/>
                    <a:pt x="691" y="811"/>
                  </a:cubicBezTo>
                  <a:cubicBezTo>
                    <a:pt x="689" y="811"/>
                    <a:pt x="688" y="811"/>
                    <a:pt x="688" y="812"/>
                  </a:cubicBezTo>
                  <a:cubicBezTo>
                    <a:pt x="692" y="813"/>
                    <a:pt x="692" y="811"/>
                    <a:pt x="693" y="810"/>
                  </a:cubicBezTo>
                  <a:cubicBezTo>
                    <a:pt x="787" y="810"/>
                    <a:pt x="903" y="804"/>
                    <a:pt x="1004" y="806"/>
                  </a:cubicBezTo>
                  <a:cubicBezTo>
                    <a:pt x="1001" y="805"/>
                    <a:pt x="1001" y="801"/>
                    <a:pt x="1000" y="798"/>
                  </a:cubicBezTo>
                  <a:cubicBezTo>
                    <a:pt x="968" y="791"/>
                    <a:pt x="926" y="796"/>
                    <a:pt x="894" y="794"/>
                  </a:cubicBezTo>
                  <a:cubicBezTo>
                    <a:pt x="889" y="794"/>
                    <a:pt x="884" y="793"/>
                    <a:pt x="880" y="790"/>
                  </a:cubicBezTo>
                  <a:cubicBezTo>
                    <a:pt x="914" y="789"/>
                    <a:pt x="941" y="788"/>
                    <a:pt x="973" y="789"/>
                  </a:cubicBezTo>
                  <a:cubicBezTo>
                    <a:pt x="984" y="790"/>
                    <a:pt x="998" y="796"/>
                    <a:pt x="1007" y="787"/>
                  </a:cubicBezTo>
                  <a:cubicBezTo>
                    <a:pt x="990" y="785"/>
                    <a:pt x="958" y="785"/>
                    <a:pt x="943" y="782"/>
                  </a:cubicBezTo>
                  <a:cubicBezTo>
                    <a:pt x="959" y="777"/>
                    <a:pt x="981" y="780"/>
                    <a:pt x="1001" y="779"/>
                  </a:cubicBezTo>
                  <a:cubicBezTo>
                    <a:pt x="1003" y="777"/>
                    <a:pt x="1003" y="772"/>
                    <a:pt x="1006" y="770"/>
                  </a:cubicBezTo>
                  <a:cubicBezTo>
                    <a:pt x="934" y="771"/>
                    <a:pt x="841" y="764"/>
                    <a:pt x="766" y="769"/>
                  </a:cubicBezTo>
                  <a:cubicBezTo>
                    <a:pt x="688" y="776"/>
                    <a:pt x="616" y="774"/>
                    <a:pt x="538" y="775"/>
                  </a:cubicBezTo>
                  <a:cubicBezTo>
                    <a:pt x="538" y="778"/>
                    <a:pt x="539" y="780"/>
                    <a:pt x="539" y="783"/>
                  </a:cubicBezTo>
                  <a:cubicBezTo>
                    <a:pt x="555" y="787"/>
                    <a:pt x="575" y="781"/>
                    <a:pt x="595" y="784"/>
                  </a:cubicBezTo>
                  <a:cubicBezTo>
                    <a:pt x="583" y="790"/>
                    <a:pt x="555" y="788"/>
                    <a:pt x="538" y="792"/>
                  </a:cubicBezTo>
                  <a:cubicBezTo>
                    <a:pt x="572" y="798"/>
                    <a:pt x="618" y="791"/>
                    <a:pt x="652" y="795"/>
                  </a:cubicBezTo>
                  <a:cubicBezTo>
                    <a:pt x="623" y="797"/>
                    <a:pt x="590" y="800"/>
                    <a:pt x="561" y="800"/>
                  </a:cubicBezTo>
                  <a:close/>
                  <a:moveTo>
                    <a:pt x="1461" y="883"/>
                  </a:moveTo>
                  <a:cubicBezTo>
                    <a:pt x="1459" y="895"/>
                    <a:pt x="1453" y="909"/>
                    <a:pt x="1448" y="923"/>
                  </a:cubicBezTo>
                  <a:cubicBezTo>
                    <a:pt x="1445" y="933"/>
                    <a:pt x="1445" y="943"/>
                    <a:pt x="1442" y="952"/>
                  </a:cubicBezTo>
                  <a:cubicBezTo>
                    <a:pt x="1440" y="955"/>
                    <a:pt x="1438" y="957"/>
                    <a:pt x="1437" y="960"/>
                  </a:cubicBezTo>
                  <a:cubicBezTo>
                    <a:pt x="1434" y="967"/>
                    <a:pt x="1434" y="975"/>
                    <a:pt x="1431" y="982"/>
                  </a:cubicBezTo>
                  <a:cubicBezTo>
                    <a:pt x="1419" y="1007"/>
                    <a:pt x="1400" y="1034"/>
                    <a:pt x="1384" y="1054"/>
                  </a:cubicBezTo>
                  <a:cubicBezTo>
                    <a:pt x="1373" y="1068"/>
                    <a:pt x="1363" y="1079"/>
                    <a:pt x="1351" y="1092"/>
                  </a:cubicBezTo>
                  <a:cubicBezTo>
                    <a:pt x="1344" y="1100"/>
                    <a:pt x="1336" y="1106"/>
                    <a:pt x="1329" y="1113"/>
                  </a:cubicBezTo>
                  <a:cubicBezTo>
                    <a:pt x="1323" y="1119"/>
                    <a:pt x="1318" y="1128"/>
                    <a:pt x="1312" y="1134"/>
                  </a:cubicBezTo>
                  <a:cubicBezTo>
                    <a:pt x="1308" y="1137"/>
                    <a:pt x="1303" y="1138"/>
                    <a:pt x="1299" y="1141"/>
                  </a:cubicBezTo>
                  <a:cubicBezTo>
                    <a:pt x="1295" y="1144"/>
                    <a:pt x="1294" y="1148"/>
                    <a:pt x="1291" y="1150"/>
                  </a:cubicBezTo>
                  <a:cubicBezTo>
                    <a:pt x="1285" y="1155"/>
                    <a:pt x="1277" y="1158"/>
                    <a:pt x="1271" y="1162"/>
                  </a:cubicBezTo>
                  <a:cubicBezTo>
                    <a:pt x="1265" y="1167"/>
                    <a:pt x="1260" y="1173"/>
                    <a:pt x="1254" y="1177"/>
                  </a:cubicBezTo>
                  <a:cubicBezTo>
                    <a:pt x="1248" y="1182"/>
                    <a:pt x="1242" y="1186"/>
                    <a:pt x="1235" y="1190"/>
                  </a:cubicBezTo>
                  <a:cubicBezTo>
                    <a:pt x="1213" y="1204"/>
                    <a:pt x="1191" y="1220"/>
                    <a:pt x="1164" y="1223"/>
                  </a:cubicBezTo>
                  <a:cubicBezTo>
                    <a:pt x="1169" y="1227"/>
                    <a:pt x="1177" y="1230"/>
                    <a:pt x="1183" y="1234"/>
                  </a:cubicBezTo>
                  <a:cubicBezTo>
                    <a:pt x="1190" y="1226"/>
                    <a:pt x="1201" y="1225"/>
                    <a:pt x="1210" y="1221"/>
                  </a:cubicBezTo>
                  <a:cubicBezTo>
                    <a:pt x="1220" y="1217"/>
                    <a:pt x="1227" y="1209"/>
                    <a:pt x="1237" y="1207"/>
                  </a:cubicBezTo>
                  <a:cubicBezTo>
                    <a:pt x="1273" y="1186"/>
                    <a:pt x="1305" y="1158"/>
                    <a:pt x="1332" y="1130"/>
                  </a:cubicBezTo>
                  <a:cubicBezTo>
                    <a:pt x="1341" y="1120"/>
                    <a:pt x="1350" y="1113"/>
                    <a:pt x="1357" y="1104"/>
                  </a:cubicBezTo>
                  <a:cubicBezTo>
                    <a:pt x="1365" y="1095"/>
                    <a:pt x="1373" y="1087"/>
                    <a:pt x="1378" y="1076"/>
                  </a:cubicBezTo>
                  <a:cubicBezTo>
                    <a:pt x="1381" y="1074"/>
                    <a:pt x="1384" y="1073"/>
                    <a:pt x="1386" y="1070"/>
                  </a:cubicBezTo>
                  <a:cubicBezTo>
                    <a:pt x="1395" y="1060"/>
                    <a:pt x="1402" y="1042"/>
                    <a:pt x="1410" y="1031"/>
                  </a:cubicBezTo>
                  <a:cubicBezTo>
                    <a:pt x="1417" y="1020"/>
                    <a:pt x="1428" y="1011"/>
                    <a:pt x="1435" y="998"/>
                  </a:cubicBezTo>
                  <a:cubicBezTo>
                    <a:pt x="1440" y="987"/>
                    <a:pt x="1445" y="976"/>
                    <a:pt x="1449" y="965"/>
                  </a:cubicBezTo>
                  <a:cubicBezTo>
                    <a:pt x="1461" y="938"/>
                    <a:pt x="1467" y="918"/>
                    <a:pt x="1470" y="888"/>
                  </a:cubicBezTo>
                  <a:cubicBezTo>
                    <a:pt x="1471" y="885"/>
                    <a:pt x="1472" y="880"/>
                    <a:pt x="1472" y="874"/>
                  </a:cubicBezTo>
                  <a:cubicBezTo>
                    <a:pt x="1474" y="854"/>
                    <a:pt x="1476" y="831"/>
                    <a:pt x="1471" y="813"/>
                  </a:cubicBezTo>
                  <a:cubicBezTo>
                    <a:pt x="1469" y="803"/>
                    <a:pt x="1457" y="791"/>
                    <a:pt x="1449" y="786"/>
                  </a:cubicBezTo>
                  <a:cubicBezTo>
                    <a:pt x="1460" y="818"/>
                    <a:pt x="1468" y="849"/>
                    <a:pt x="1461" y="883"/>
                  </a:cubicBezTo>
                  <a:close/>
                  <a:moveTo>
                    <a:pt x="390" y="808"/>
                  </a:moveTo>
                  <a:cubicBezTo>
                    <a:pt x="373" y="815"/>
                    <a:pt x="357" y="824"/>
                    <a:pt x="341" y="832"/>
                  </a:cubicBezTo>
                  <a:cubicBezTo>
                    <a:pt x="282" y="878"/>
                    <a:pt x="231" y="968"/>
                    <a:pt x="257" y="1070"/>
                  </a:cubicBezTo>
                  <a:cubicBezTo>
                    <a:pt x="265" y="1099"/>
                    <a:pt x="281" y="1121"/>
                    <a:pt x="292" y="1147"/>
                  </a:cubicBezTo>
                  <a:cubicBezTo>
                    <a:pt x="299" y="1150"/>
                    <a:pt x="302" y="1159"/>
                    <a:pt x="310" y="1163"/>
                  </a:cubicBezTo>
                  <a:cubicBezTo>
                    <a:pt x="314" y="1165"/>
                    <a:pt x="317" y="1164"/>
                    <a:pt x="320" y="1167"/>
                  </a:cubicBezTo>
                  <a:cubicBezTo>
                    <a:pt x="327" y="1178"/>
                    <a:pt x="315" y="1184"/>
                    <a:pt x="311" y="1188"/>
                  </a:cubicBezTo>
                  <a:cubicBezTo>
                    <a:pt x="301" y="1198"/>
                    <a:pt x="290" y="1213"/>
                    <a:pt x="282" y="1219"/>
                  </a:cubicBezTo>
                  <a:cubicBezTo>
                    <a:pt x="281" y="1226"/>
                    <a:pt x="282" y="1233"/>
                    <a:pt x="288" y="1238"/>
                  </a:cubicBezTo>
                  <a:cubicBezTo>
                    <a:pt x="313" y="1208"/>
                    <a:pt x="343" y="1183"/>
                    <a:pt x="380" y="1166"/>
                  </a:cubicBezTo>
                  <a:cubicBezTo>
                    <a:pt x="375" y="1150"/>
                    <a:pt x="386" y="1137"/>
                    <a:pt x="390" y="1130"/>
                  </a:cubicBezTo>
                  <a:cubicBezTo>
                    <a:pt x="374" y="1133"/>
                    <a:pt x="366" y="1109"/>
                    <a:pt x="358" y="1097"/>
                  </a:cubicBezTo>
                  <a:cubicBezTo>
                    <a:pt x="340" y="1068"/>
                    <a:pt x="332" y="1031"/>
                    <a:pt x="340" y="995"/>
                  </a:cubicBezTo>
                  <a:cubicBezTo>
                    <a:pt x="344" y="978"/>
                    <a:pt x="350" y="954"/>
                    <a:pt x="358" y="943"/>
                  </a:cubicBezTo>
                  <a:cubicBezTo>
                    <a:pt x="365" y="933"/>
                    <a:pt x="386" y="915"/>
                    <a:pt x="396" y="909"/>
                  </a:cubicBezTo>
                  <a:cubicBezTo>
                    <a:pt x="435" y="887"/>
                    <a:pt x="484" y="887"/>
                    <a:pt x="526" y="904"/>
                  </a:cubicBezTo>
                  <a:cubicBezTo>
                    <a:pt x="535" y="898"/>
                    <a:pt x="530" y="885"/>
                    <a:pt x="532" y="876"/>
                  </a:cubicBezTo>
                  <a:cubicBezTo>
                    <a:pt x="536" y="857"/>
                    <a:pt x="547" y="847"/>
                    <a:pt x="556" y="835"/>
                  </a:cubicBezTo>
                  <a:cubicBezTo>
                    <a:pt x="541" y="838"/>
                    <a:pt x="532" y="831"/>
                    <a:pt x="520" y="834"/>
                  </a:cubicBezTo>
                  <a:cubicBezTo>
                    <a:pt x="509" y="828"/>
                    <a:pt x="503" y="813"/>
                    <a:pt x="501" y="802"/>
                  </a:cubicBezTo>
                  <a:cubicBezTo>
                    <a:pt x="466" y="792"/>
                    <a:pt x="425" y="802"/>
                    <a:pt x="390" y="808"/>
                  </a:cubicBezTo>
                  <a:close/>
                  <a:moveTo>
                    <a:pt x="1011" y="816"/>
                  </a:moveTo>
                  <a:cubicBezTo>
                    <a:pt x="994" y="814"/>
                    <a:pt x="977" y="817"/>
                    <a:pt x="960" y="816"/>
                  </a:cubicBezTo>
                  <a:cubicBezTo>
                    <a:pt x="948" y="815"/>
                    <a:pt x="938" y="814"/>
                    <a:pt x="923" y="814"/>
                  </a:cubicBezTo>
                  <a:cubicBezTo>
                    <a:pt x="904" y="814"/>
                    <a:pt x="887" y="813"/>
                    <a:pt x="871" y="814"/>
                  </a:cubicBezTo>
                  <a:cubicBezTo>
                    <a:pt x="828" y="817"/>
                    <a:pt x="782" y="818"/>
                    <a:pt x="738" y="818"/>
                  </a:cubicBezTo>
                  <a:cubicBezTo>
                    <a:pt x="712" y="818"/>
                    <a:pt x="686" y="816"/>
                    <a:pt x="661" y="817"/>
                  </a:cubicBezTo>
                  <a:cubicBezTo>
                    <a:pt x="654" y="818"/>
                    <a:pt x="646" y="821"/>
                    <a:pt x="639" y="821"/>
                  </a:cubicBezTo>
                  <a:cubicBezTo>
                    <a:pt x="607" y="823"/>
                    <a:pt x="571" y="819"/>
                    <a:pt x="539" y="815"/>
                  </a:cubicBezTo>
                  <a:cubicBezTo>
                    <a:pt x="539" y="820"/>
                    <a:pt x="532" y="823"/>
                    <a:pt x="535" y="827"/>
                  </a:cubicBezTo>
                  <a:cubicBezTo>
                    <a:pt x="546" y="827"/>
                    <a:pt x="567" y="827"/>
                    <a:pt x="575" y="833"/>
                  </a:cubicBezTo>
                  <a:cubicBezTo>
                    <a:pt x="640" y="833"/>
                    <a:pt x="705" y="832"/>
                    <a:pt x="772" y="831"/>
                  </a:cubicBezTo>
                  <a:cubicBezTo>
                    <a:pt x="796" y="830"/>
                    <a:pt x="818" y="828"/>
                    <a:pt x="840" y="830"/>
                  </a:cubicBezTo>
                  <a:cubicBezTo>
                    <a:pt x="873" y="832"/>
                    <a:pt x="905" y="831"/>
                    <a:pt x="938" y="830"/>
                  </a:cubicBezTo>
                  <a:cubicBezTo>
                    <a:pt x="968" y="829"/>
                    <a:pt x="1003" y="836"/>
                    <a:pt x="1024" y="832"/>
                  </a:cubicBezTo>
                  <a:cubicBezTo>
                    <a:pt x="1030" y="822"/>
                    <a:pt x="1019" y="817"/>
                    <a:pt x="1011" y="816"/>
                  </a:cubicBezTo>
                  <a:close/>
                  <a:moveTo>
                    <a:pt x="1042" y="843"/>
                  </a:moveTo>
                  <a:cubicBezTo>
                    <a:pt x="897" y="835"/>
                    <a:pt x="724" y="840"/>
                    <a:pt x="581" y="842"/>
                  </a:cubicBezTo>
                  <a:cubicBezTo>
                    <a:pt x="580" y="846"/>
                    <a:pt x="582" y="849"/>
                    <a:pt x="583" y="852"/>
                  </a:cubicBezTo>
                  <a:cubicBezTo>
                    <a:pt x="673" y="850"/>
                    <a:pt x="771" y="846"/>
                    <a:pt x="859" y="851"/>
                  </a:cubicBezTo>
                  <a:cubicBezTo>
                    <a:pt x="887" y="852"/>
                    <a:pt x="914" y="850"/>
                    <a:pt x="940" y="851"/>
                  </a:cubicBezTo>
                  <a:cubicBezTo>
                    <a:pt x="958" y="852"/>
                    <a:pt x="973" y="853"/>
                    <a:pt x="990" y="853"/>
                  </a:cubicBezTo>
                  <a:cubicBezTo>
                    <a:pt x="1005" y="853"/>
                    <a:pt x="1020" y="855"/>
                    <a:pt x="1033" y="855"/>
                  </a:cubicBezTo>
                  <a:cubicBezTo>
                    <a:pt x="1037" y="855"/>
                    <a:pt x="1046" y="854"/>
                    <a:pt x="1047" y="849"/>
                  </a:cubicBezTo>
                  <a:cubicBezTo>
                    <a:pt x="1047" y="845"/>
                    <a:pt x="1040" y="848"/>
                    <a:pt x="1042" y="843"/>
                  </a:cubicBezTo>
                  <a:close/>
                  <a:moveTo>
                    <a:pt x="564" y="841"/>
                  </a:moveTo>
                  <a:cubicBezTo>
                    <a:pt x="547" y="853"/>
                    <a:pt x="540" y="872"/>
                    <a:pt x="540" y="894"/>
                  </a:cubicBezTo>
                  <a:cubicBezTo>
                    <a:pt x="541" y="897"/>
                    <a:pt x="544" y="897"/>
                    <a:pt x="544" y="899"/>
                  </a:cubicBezTo>
                  <a:cubicBezTo>
                    <a:pt x="543" y="901"/>
                    <a:pt x="542" y="903"/>
                    <a:pt x="542" y="905"/>
                  </a:cubicBezTo>
                  <a:cubicBezTo>
                    <a:pt x="548" y="916"/>
                    <a:pt x="557" y="930"/>
                    <a:pt x="572" y="929"/>
                  </a:cubicBezTo>
                  <a:cubicBezTo>
                    <a:pt x="566" y="914"/>
                    <a:pt x="557" y="896"/>
                    <a:pt x="553" y="880"/>
                  </a:cubicBezTo>
                  <a:cubicBezTo>
                    <a:pt x="558" y="868"/>
                    <a:pt x="562" y="856"/>
                    <a:pt x="570" y="845"/>
                  </a:cubicBezTo>
                  <a:cubicBezTo>
                    <a:pt x="565" y="844"/>
                    <a:pt x="567" y="843"/>
                    <a:pt x="564" y="841"/>
                  </a:cubicBezTo>
                  <a:close/>
                  <a:moveTo>
                    <a:pt x="780" y="856"/>
                  </a:moveTo>
                  <a:cubicBezTo>
                    <a:pt x="711" y="857"/>
                    <a:pt x="637" y="857"/>
                    <a:pt x="577" y="861"/>
                  </a:cubicBezTo>
                  <a:cubicBezTo>
                    <a:pt x="577" y="867"/>
                    <a:pt x="577" y="869"/>
                    <a:pt x="580" y="875"/>
                  </a:cubicBezTo>
                  <a:cubicBezTo>
                    <a:pt x="611" y="875"/>
                    <a:pt x="636" y="873"/>
                    <a:pt x="663" y="872"/>
                  </a:cubicBezTo>
                  <a:cubicBezTo>
                    <a:pt x="671" y="871"/>
                    <a:pt x="680" y="867"/>
                    <a:pt x="688" y="873"/>
                  </a:cubicBezTo>
                  <a:cubicBezTo>
                    <a:pt x="653" y="875"/>
                    <a:pt x="617" y="880"/>
                    <a:pt x="580" y="881"/>
                  </a:cubicBezTo>
                  <a:cubicBezTo>
                    <a:pt x="579" y="887"/>
                    <a:pt x="577" y="891"/>
                    <a:pt x="579" y="896"/>
                  </a:cubicBezTo>
                  <a:cubicBezTo>
                    <a:pt x="613" y="894"/>
                    <a:pt x="656" y="890"/>
                    <a:pt x="685" y="891"/>
                  </a:cubicBezTo>
                  <a:cubicBezTo>
                    <a:pt x="651" y="899"/>
                    <a:pt x="613" y="897"/>
                    <a:pt x="580" y="902"/>
                  </a:cubicBezTo>
                  <a:cubicBezTo>
                    <a:pt x="580" y="905"/>
                    <a:pt x="583" y="908"/>
                    <a:pt x="581" y="910"/>
                  </a:cubicBezTo>
                  <a:cubicBezTo>
                    <a:pt x="594" y="913"/>
                    <a:pt x="617" y="918"/>
                    <a:pt x="626" y="915"/>
                  </a:cubicBezTo>
                  <a:cubicBezTo>
                    <a:pt x="677" y="924"/>
                    <a:pt x="753" y="915"/>
                    <a:pt x="809" y="917"/>
                  </a:cubicBezTo>
                  <a:cubicBezTo>
                    <a:pt x="820" y="918"/>
                    <a:pt x="832" y="915"/>
                    <a:pt x="843" y="915"/>
                  </a:cubicBezTo>
                  <a:cubicBezTo>
                    <a:pt x="852" y="915"/>
                    <a:pt x="861" y="917"/>
                    <a:pt x="869" y="917"/>
                  </a:cubicBezTo>
                  <a:cubicBezTo>
                    <a:pt x="893" y="917"/>
                    <a:pt x="918" y="913"/>
                    <a:pt x="942" y="913"/>
                  </a:cubicBezTo>
                  <a:cubicBezTo>
                    <a:pt x="972" y="913"/>
                    <a:pt x="1002" y="918"/>
                    <a:pt x="1030" y="910"/>
                  </a:cubicBezTo>
                  <a:cubicBezTo>
                    <a:pt x="1030" y="906"/>
                    <a:pt x="1027" y="905"/>
                    <a:pt x="1027" y="901"/>
                  </a:cubicBezTo>
                  <a:cubicBezTo>
                    <a:pt x="965" y="897"/>
                    <a:pt x="892" y="902"/>
                    <a:pt x="836" y="890"/>
                  </a:cubicBezTo>
                  <a:cubicBezTo>
                    <a:pt x="902" y="894"/>
                    <a:pt x="947" y="895"/>
                    <a:pt x="1006" y="895"/>
                  </a:cubicBezTo>
                  <a:cubicBezTo>
                    <a:pt x="1011" y="896"/>
                    <a:pt x="1020" y="898"/>
                    <a:pt x="1023" y="891"/>
                  </a:cubicBezTo>
                  <a:cubicBezTo>
                    <a:pt x="1003" y="887"/>
                    <a:pt x="968" y="892"/>
                    <a:pt x="944" y="888"/>
                  </a:cubicBezTo>
                  <a:cubicBezTo>
                    <a:pt x="972" y="881"/>
                    <a:pt x="998" y="888"/>
                    <a:pt x="1026" y="882"/>
                  </a:cubicBezTo>
                  <a:cubicBezTo>
                    <a:pt x="1022" y="875"/>
                    <a:pt x="1013" y="876"/>
                    <a:pt x="1005" y="876"/>
                  </a:cubicBezTo>
                  <a:cubicBezTo>
                    <a:pt x="996" y="875"/>
                    <a:pt x="987" y="875"/>
                    <a:pt x="980" y="875"/>
                  </a:cubicBezTo>
                  <a:cubicBezTo>
                    <a:pt x="990" y="866"/>
                    <a:pt x="1026" y="877"/>
                    <a:pt x="1026" y="860"/>
                  </a:cubicBezTo>
                  <a:cubicBezTo>
                    <a:pt x="942" y="862"/>
                    <a:pt x="865" y="854"/>
                    <a:pt x="780" y="856"/>
                  </a:cubicBezTo>
                  <a:close/>
                  <a:moveTo>
                    <a:pt x="382" y="939"/>
                  </a:moveTo>
                  <a:cubicBezTo>
                    <a:pt x="386" y="940"/>
                    <a:pt x="386" y="943"/>
                    <a:pt x="387" y="946"/>
                  </a:cubicBezTo>
                  <a:cubicBezTo>
                    <a:pt x="391" y="961"/>
                    <a:pt x="389" y="979"/>
                    <a:pt x="390" y="995"/>
                  </a:cubicBezTo>
                  <a:cubicBezTo>
                    <a:pt x="391" y="1006"/>
                    <a:pt x="393" y="1019"/>
                    <a:pt x="395" y="1030"/>
                  </a:cubicBezTo>
                  <a:cubicBezTo>
                    <a:pt x="400" y="1062"/>
                    <a:pt x="404" y="1092"/>
                    <a:pt x="406" y="1122"/>
                  </a:cubicBezTo>
                  <a:cubicBezTo>
                    <a:pt x="419" y="1117"/>
                    <a:pt x="432" y="1112"/>
                    <a:pt x="443" y="1105"/>
                  </a:cubicBezTo>
                  <a:cubicBezTo>
                    <a:pt x="433" y="1089"/>
                    <a:pt x="424" y="1062"/>
                    <a:pt x="424" y="1039"/>
                  </a:cubicBezTo>
                  <a:cubicBezTo>
                    <a:pt x="423" y="992"/>
                    <a:pt x="432" y="936"/>
                    <a:pt x="468" y="926"/>
                  </a:cubicBezTo>
                  <a:cubicBezTo>
                    <a:pt x="467" y="918"/>
                    <a:pt x="466" y="908"/>
                    <a:pt x="463" y="900"/>
                  </a:cubicBezTo>
                  <a:cubicBezTo>
                    <a:pt x="426" y="903"/>
                    <a:pt x="396" y="913"/>
                    <a:pt x="382" y="939"/>
                  </a:cubicBezTo>
                  <a:close/>
                  <a:moveTo>
                    <a:pt x="478" y="924"/>
                  </a:moveTo>
                  <a:cubicBezTo>
                    <a:pt x="490" y="919"/>
                    <a:pt x="505" y="916"/>
                    <a:pt x="514" y="908"/>
                  </a:cubicBezTo>
                  <a:cubicBezTo>
                    <a:pt x="502" y="904"/>
                    <a:pt x="487" y="903"/>
                    <a:pt x="473" y="900"/>
                  </a:cubicBezTo>
                  <a:cubicBezTo>
                    <a:pt x="474" y="910"/>
                    <a:pt x="476" y="918"/>
                    <a:pt x="478" y="924"/>
                  </a:cubicBezTo>
                  <a:close/>
                  <a:moveTo>
                    <a:pt x="494" y="927"/>
                  </a:moveTo>
                  <a:cubicBezTo>
                    <a:pt x="516" y="926"/>
                    <a:pt x="533" y="930"/>
                    <a:pt x="549" y="928"/>
                  </a:cubicBezTo>
                  <a:cubicBezTo>
                    <a:pt x="541" y="924"/>
                    <a:pt x="537" y="916"/>
                    <a:pt x="532" y="909"/>
                  </a:cubicBezTo>
                  <a:cubicBezTo>
                    <a:pt x="519" y="915"/>
                    <a:pt x="507" y="921"/>
                    <a:pt x="494" y="927"/>
                  </a:cubicBezTo>
                  <a:close/>
                  <a:moveTo>
                    <a:pt x="1037" y="920"/>
                  </a:moveTo>
                  <a:cubicBezTo>
                    <a:pt x="927" y="922"/>
                    <a:pt x="808" y="923"/>
                    <a:pt x="695" y="926"/>
                  </a:cubicBezTo>
                  <a:cubicBezTo>
                    <a:pt x="672" y="927"/>
                    <a:pt x="652" y="925"/>
                    <a:pt x="632" y="924"/>
                  </a:cubicBezTo>
                  <a:cubicBezTo>
                    <a:pt x="625" y="924"/>
                    <a:pt x="617" y="925"/>
                    <a:pt x="610" y="924"/>
                  </a:cubicBezTo>
                  <a:cubicBezTo>
                    <a:pt x="600" y="923"/>
                    <a:pt x="591" y="917"/>
                    <a:pt x="585" y="926"/>
                  </a:cubicBezTo>
                  <a:cubicBezTo>
                    <a:pt x="591" y="925"/>
                    <a:pt x="586" y="928"/>
                    <a:pt x="587" y="931"/>
                  </a:cubicBezTo>
                  <a:cubicBezTo>
                    <a:pt x="623" y="933"/>
                    <a:pt x="651" y="935"/>
                    <a:pt x="687" y="936"/>
                  </a:cubicBezTo>
                  <a:cubicBezTo>
                    <a:pt x="692" y="937"/>
                    <a:pt x="688" y="930"/>
                    <a:pt x="694" y="932"/>
                  </a:cubicBezTo>
                  <a:cubicBezTo>
                    <a:pt x="755" y="934"/>
                    <a:pt x="828" y="931"/>
                    <a:pt x="894" y="933"/>
                  </a:cubicBezTo>
                  <a:cubicBezTo>
                    <a:pt x="921" y="934"/>
                    <a:pt x="956" y="929"/>
                    <a:pt x="986" y="929"/>
                  </a:cubicBezTo>
                  <a:cubicBezTo>
                    <a:pt x="1003" y="929"/>
                    <a:pt x="1047" y="937"/>
                    <a:pt x="1042" y="918"/>
                  </a:cubicBezTo>
                  <a:cubicBezTo>
                    <a:pt x="1041" y="918"/>
                    <a:pt x="1040" y="918"/>
                    <a:pt x="1040" y="918"/>
                  </a:cubicBezTo>
                  <a:cubicBezTo>
                    <a:pt x="1039" y="919"/>
                    <a:pt x="1038" y="919"/>
                    <a:pt x="1037" y="920"/>
                  </a:cubicBezTo>
                  <a:close/>
                  <a:moveTo>
                    <a:pt x="928" y="960"/>
                  </a:moveTo>
                  <a:cubicBezTo>
                    <a:pt x="877" y="957"/>
                    <a:pt x="824" y="951"/>
                    <a:pt x="773" y="947"/>
                  </a:cubicBezTo>
                  <a:cubicBezTo>
                    <a:pt x="760" y="946"/>
                    <a:pt x="746" y="947"/>
                    <a:pt x="733" y="946"/>
                  </a:cubicBezTo>
                  <a:cubicBezTo>
                    <a:pt x="685" y="943"/>
                    <a:pt x="647" y="942"/>
                    <a:pt x="598" y="941"/>
                  </a:cubicBezTo>
                  <a:cubicBezTo>
                    <a:pt x="590" y="941"/>
                    <a:pt x="583" y="938"/>
                    <a:pt x="576" y="938"/>
                  </a:cubicBezTo>
                  <a:cubicBezTo>
                    <a:pt x="538" y="938"/>
                    <a:pt x="515" y="935"/>
                    <a:pt x="478" y="934"/>
                  </a:cubicBezTo>
                  <a:cubicBezTo>
                    <a:pt x="478" y="934"/>
                    <a:pt x="478" y="933"/>
                    <a:pt x="477" y="933"/>
                  </a:cubicBezTo>
                  <a:cubicBezTo>
                    <a:pt x="478" y="936"/>
                    <a:pt x="476" y="936"/>
                    <a:pt x="476" y="939"/>
                  </a:cubicBezTo>
                  <a:cubicBezTo>
                    <a:pt x="464" y="932"/>
                    <a:pt x="455" y="944"/>
                    <a:pt x="448" y="951"/>
                  </a:cubicBezTo>
                  <a:cubicBezTo>
                    <a:pt x="427" y="1000"/>
                    <a:pt x="427" y="1060"/>
                    <a:pt x="452" y="1104"/>
                  </a:cubicBezTo>
                  <a:cubicBezTo>
                    <a:pt x="490" y="1107"/>
                    <a:pt x="520" y="1106"/>
                    <a:pt x="556" y="1105"/>
                  </a:cubicBezTo>
                  <a:cubicBezTo>
                    <a:pt x="528" y="1099"/>
                    <a:pt x="496" y="1102"/>
                    <a:pt x="465" y="1097"/>
                  </a:cubicBezTo>
                  <a:cubicBezTo>
                    <a:pt x="462" y="1094"/>
                    <a:pt x="469" y="1093"/>
                    <a:pt x="466" y="1091"/>
                  </a:cubicBezTo>
                  <a:cubicBezTo>
                    <a:pt x="433" y="1048"/>
                    <a:pt x="442" y="987"/>
                    <a:pt x="462" y="942"/>
                  </a:cubicBezTo>
                  <a:cubicBezTo>
                    <a:pt x="473" y="941"/>
                    <a:pt x="481" y="945"/>
                    <a:pt x="489" y="947"/>
                  </a:cubicBezTo>
                  <a:cubicBezTo>
                    <a:pt x="494" y="948"/>
                    <a:pt x="501" y="948"/>
                    <a:pt x="506" y="949"/>
                  </a:cubicBezTo>
                  <a:cubicBezTo>
                    <a:pt x="526" y="952"/>
                    <a:pt x="542" y="953"/>
                    <a:pt x="559" y="953"/>
                  </a:cubicBezTo>
                  <a:cubicBezTo>
                    <a:pt x="638" y="951"/>
                    <a:pt x="716" y="958"/>
                    <a:pt x="790" y="967"/>
                  </a:cubicBezTo>
                  <a:cubicBezTo>
                    <a:pt x="806" y="964"/>
                    <a:pt x="824" y="968"/>
                    <a:pt x="842" y="970"/>
                  </a:cubicBezTo>
                  <a:cubicBezTo>
                    <a:pt x="877" y="973"/>
                    <a:pt x="915" y="973"/>
                    <a:pt x="947" y="977"/>
                  </a:cubicBezTo>
                  <a:cubicBezTo>
                    <a:pt x="946" y="966"/>
                    <a:pt x="939" y="960"/>
                    <a:pt x="928" y="960"/>
                  </a:cubicBezTo>
                  <a:close/>
                  <a:moveTo>
                    <a:pt x="776" y="939"/>
                  </a:moveTo>
                  <a:cubicBezTo>
                    <a:pt x="768" y="939"/>
                    <a:pt x="773" y="941"/>
                    <a:pt x="778" y="940"/>
                  </a:cubicBezTo>
                  <a:cubicBezTo>
                    <a:pt x="806" y="942"/>
                    <a:pt x="838" y="946"/>
                    <a:pt x="869" y="949"/>
                  </a:cubicBezTo>
                  <a:cubicBezTo>
                    <a:pt x="887" y="951"/>
                    <a:pt x="904" y="953"/>
                    <a:pt x="920" y="954"/>
                  </a:cubicBezTo>
                  <a:cubicBezTo>
                    <a:pt x="929" y="954"/>
                    <a:pt x="938" y="951"/>
                    <a:pt x="945" y="957"/>
                  </a:cubicBezTo>
                  <a:cubicBezTo>
                    <a:pt x="963" y="952"/>
                    <a:pt x="981" y="946"/>
                    <a:pt x="995" y="937"/>
                  </a:cubicBezTo>
                  <a:cubicBezTo>
                    <a:pt x="920" y="940"/>
                    <a:pt x="847" y="940"/>
                    <a:pt x="776" y="939"/>
                  </a:cubicBezTo>
                  <a:close/>
                  <a:moveTo>
                    <a:pt x="1003" y="945"/>
                  </a:moveTo>
                  <a:cubicBezTo>
                    <a:pt x="983" y="948"/>
                    <a:pt x="972" y="959"/>
                    <a:pt x="952" y="962"/>
                  </a:cubicBezTo>
                  <a:cubicBezTo>
                    <a:pt x="952" y="967"/>
                    <a:pt x="956" y="968"/>
                    <a:pt x="955" y="973"/>
                  </a:cubicBezTo>
                  <a:cubicBezTo>
                    <a:pt x="983" y="963"/>
                    <a:pt x="1016" y="957"/>
                    <a:pt x="1036" y="939"/>
                  </a:cubicBezTo>
                  <a:cubicBezTo>
                    <a:pt x="1025" y="939"/>
                    <a:pt x="1018" y="938"/>
                    <a:pt x="1007" y="938"/>
                  </a:cubicBezTo>
                  <a:cubicBezTo>
                    <a:pt x="1007" y="941"/>
                    <a:pt x="1007" y="944"/>
                    <a:pt x="1003" y="945"/>
                  </a:cubicBezTo>
                  <a:close/>
                  <a:moveTo>
                    <a:pt x="351" y="998"/>
                  </a:moveTo>
                  <a:cubicBezTo>
                    <a:pt x="360" y="1010"/>
                    <a:pt x="372" y="1018"/>
                    <a:pt x="383" y="1028"/>
                  </a:cubicBezTo>
                  <a:cubicBezTo>
                    <a:pt x="382" y="1007"/>
                    <a:pt x="376" y="972"/>
                    <a:pt x="373" y="950"/>
                  </a:cubicBezTo>
                  <a:cubicBezTo>
                    <a:pt x="365" y="967"/>
                    <a:pt x="356" y="979"/>
                    <a:pt x="351" y="998"/>
                  </a:cubicBezTo>
                  <a:close/>
                  <a:moveTo>
                    <a:pt x="797" y="1023"/>
                  </a:moveTo>
                  <a:cubicBezTo>
                    <a:pt x="847" y="1018"/>
                    <a:pt x="889" y="1018"/>
                    <a:pt x="944" y="1015"/>
                  </a:cubicBezTo>
                  <a:cubicBezTo>
                    <a:pt x="948" y="1003"/>
                    <a:pt x="945" y="990"/>
                    <a:pt x="938" y="983"/>
                  </a:cubicBezTo>
                  <a:cubicBezTo>
                    <a:pt x="896" y="978"/>
                    <a:pt x="862" y="981"/>
                    <a:pt x="829" y="978"/>
                  </a:cubicBezTo>
                  <a:cubicBezTo>
                    <a:pt x="809" y="976"/>
                    <a:pt x="790" y="973"/>
                    <a:pt x="770" y="971"/>
                  </a:cubicBezTo>
                  <a:cubicBezTo>
                    <a:pt x="746" y="968"/>
                    <a:pt x="720" y="963"/>
                    <a:pt x="695" y="963"/>
                  </a:cubicBezTo>
                  <a:cubicBezTo>
                    <a:pt x="617" y="963"/>
                    <a:pt x="548" y="964"/>
                    <a:pt x="471" y="954"/>
                  </a:cubicBezTo>
                  <a:cubicBezTo>
                    <a:pt x="468" y="966"/>
                    <a:pt x="475" y="971"/>
                    <a:pt x="478" y="982"/>
                  </a:cubicBezTo>
                  <a:cubicBezTo>
                    <a:pt x="523" y="987"/>
                    <a:pt x="557" y="981"/>
                    <a:pt x="596" y="986"/>
                  </a:cubicBezTo>
                  <a:cubicBezTo>
                    <a:pt x="600" y="986"/>
                    <a:pt x="608" y="987"/>
                    <a:pt x="610" y="992"/>
                  </a:cubicBezTo>
                  <a:cubicBezTo>
                    <a:pt x="559" y="988"/>
                    <a:pt x="514" y="990"/>
                    <a:pt x="476" y="989"/>
                  </a:cubicBezTo>
                  <a:cubicBezTo>
                    <a:pt x="472" y="1003"/>
                    <a:pt x="490" y="1001"/>
                    <a:pt x="498" y="1002"/>
                  </a:cubicBezTo>
                  <a:cubicBezTo>
                    <a:pt x="520" y="1003"/>
                    <a:pt x="550" y="1003"/>
                    <a:pt x="575" y="1005"/>
                  </a:cubicBezTo>
                  <a:cubicBezTo>
                    <a:pt x="552" y="1010"/>
                    <a:pt x="502" y="1007"/>
                    <a:pt x="481" y="1007"/>
                  </a:cubicBezTo>
                  <a:cubicBezTo>
                    <a:pt x="478" y="1022"/>
                    <a:pt x="477" y="1026"/>
                    <a:pt x="481" y="1041"/>
                  </a:cubicBezTo>
                  <a:cubicBezTo>
                    <a:pt x="512" y="1046"/>
                    <a:pt x="549" y="1045"/>
                    <a:pt x="575" y="1046"/>
                  </a:cubicBezTo>
                  <a:cubicBezTo>
                    <a:pt x="573" y="1046"/>
                    <a:pt x="572" y="1045"/>
                    <a:pt x="575" y="1045"/>
                  </a:cubicBezTo>
                  <a:cubicBezTo>
                    <a:pt x="611" y="1047"/>
                    <a:pt x="648" y="1046"/>
                    <a:pt x="682" y="1051"/>
                  </a:cubicBezTo>
                  <a:cubicBezTo>
                    <a:pt x="614" y="1047"/>
                    <a:pt x="546" y="1052"/>
                    <a:pt x="477" y="1049"/>
                  </a:cubicBezTo>
                  <a:cubicBezTo>
                    <a:pt x="482" y="1050"/>
                    <a:pt x="475" y="1058"/>
                    <a:pt x="479" y="1061"/>
                  </a:cubicBezTo>
                  <a:cubicBezTo>
                    <a:pt x="494" y="1060"/>
                    <a:pt x="520" y="1067"/>
                    <a:pt x="537" y="1067"/>
                  </a:cubicBezTo>
                  <a:cubicBezTo>
                    <a:pt x="514" y="1070"/>
                    <a:pt x="493" y="1069"/>
                    <a:pt x="479" y="1067"/>
                  </a:cubicBezTo>
                  <a:cubicBezTo>
                    <a:pt x="478" y="1075"/>
                    <a:pt x="482" y="1083"/>
                    <a:pt x="483" y="1092"/>
                  </a:cubicBezTo>
                  <a:cubicBezTo>
                    <a:pt x="530" y="1093"/>
                    <a:pt x="564" y="1099"/>
                    <a:pt x="611" y="1103"/>
                  </a:cubicBezTo>
                  <a:cubicBezTo>
                    <a:pt x="615" y="1104"/>
                    <a:pt x="614" y="1106"/>
                    <a:pt x="616" y="1107"/>
                  </a:cubicBezTo>
                  <a:cubicBezTo>
                    <a:pt x="680" y="1115"/>
                    <a:pt x="755" y="1114"/>
                    <a:pt x="831" y="1118"/>
                  </a:cubicBezTo>
                  <a:cubicBezTo>
                    <a:pt x="850" y="1118"/>
                    <a:pt x="875" y="1117"/>
                    <a:pt x="890" y="1119"/>
                  </a:cubicBezTo>
                  <a:cubicBezTo>
                    <a:pt x="906" y="1121"/>
                    <a:pt x="932" y="1122"/>
                    <a:pt x="950" y="1120"/>
                  </a:cubicBezTo>
                  <a:cubicBezTo>
                    <a:pt x="950" y="1113"/>
                    <a:pt x="946" y="1107"/>
                    <a:pt x="948" y="1100"/>
                  </a:cubicBezTo>
                  <a:cubicBezTo>
                    <a:pt x="948" y="1095"/>
                    <a:pt x="954" y="1092"/>
                    <a:pt x="951" y="1089"/>
                  </a:cubicBezTo>
                  <a:cubicBezTo>
                    <a:pt x="922" y="1086"/>
                    <a:pt x="895" y="1086"/>
                    <a:pt x="869" y="1080"/>
                  </a:cubicBezTo>
                  <a:cubicBezTo>
                    <a:pt x="899" y="1078"/>
                    <a:pt x="927" y="1084"/>
                    <a:pt x="953" y="1081"/>
                  </a:cubicBezTo>
                  <a:cubicBezTo>
                    <a:pt x="952" y="1079"/>
                    <a:pt x="950" y="1076"/>
                    <a:pt x="950" y="1073"/>
                  </a:cubicBezTo>
                  <a:cubicBezTo>
                    <a:pt x="911" y="1070"/>
                    <a:pt x="874" y="1069"/>
                    <a:pt x="834" y="1067"/>
                  </a:cubicBezTo>
                  <a:cubicBezTo>
                    <a:pt x="805" y="1066"/>
                    <a:pt x="781" y="1065"/>
                    <a:pt x="754" y="1066"/>
                  </a:cubicBezTo>
                  <a:cubicBezTo>
                    <a:pt x="745" y="1066"/>
                    <a:pt x="734" y="1071"/>
                    <a:pt x="727" y="1065"/>
                  </a:cubicBezTo>
                  <a:cubicBezTo>
                    <a:pt x="795" y="1057"/>
                    <a:pt x="873" y="1065"/>
                    <a:pt x="946" y="1065"/>
                  </a:cubicBezTo>
                  <a:cubicBezTo>
                    <a:pt x="946" y="1056"/>
                    <a:pt x="953" y="1053"/>
                    <a:pt x="952" y="1044"/>
                  </a:cubicBezTo>
                  <a:cubicBezTo>
                    <a:pt x="951" y="1024"/>
                    <a:pt x="913" y="1037"/>
                    <a:pt x="900" y="1031"/>
                  </a:cubicBezTo>
                  <a:cubicBezTo>
                    <a:pt x="914" y="1027"/>
                    <a:pt x="929" y="1028"/>
                    <a:pt x="943" y="1026"/>
                  </a:cubicBezTo>
                  <a:cubicBezTo>
                    <a:pt x="917" y="1018"/>
                    <a:pt x="890" y="1024"/>
                    <a:pt x="863" y="1025"/>
                  </a:cubicBezTo>
                  <a:cubicBezTo>
                    <a:pt x="847" y="1026"/>
                    <a:pt x="829" y="1027"/>
                    <a:pt x="815" y="1025"/>
                  </a:cubicBezTo>
                  <a:cubicBezTo>
                    <a:pt x="806" y="1030"/>
                    <a:pt x="805" y="1026"/>
                    <a:pt x="797" y="1023"/>
                  </a:cubicBezTo>
                  <a:close/>
                  <a:moveTo>
                    <a:pt x="951" y="985"/>
                  </a:moveTo>
                  <a:cubicBezTo>
                    <a:pt x="951" y="992"/>
                    <a:pt x="955" y="999"/>
                    <a:pt x="954" y="1006"/>
                  </a:cubicBezTo>
                  <a:cubicBezTo>
                    <a:pt x="954" y="1012"/>
                    <a:pt x="949" y="1016"/>
                    <a:pt x="950" y="1021"/>
                  </a:cubicBezTo>
                  <a:cubicBezTo>
                    <a:pt x="950" y="1033"/>
                    <a:pt x="963" y="1038"/>
                    <a:pt x="959" y="1051"/>
                  </a:cubicBezTo>
                  <a:cubicBezTo>
                    <a:pt x="949" y="1062"/>
                    <a:pt x="959" y="1078"/>
                    <a:pt x="962" y="1089"/>
                  </a:cubicBezTo>
                  <a:cubicBezTo>
                    <a:pt x="957" y="1093"/>
                    <a:pt x="950" y="1106"/>
                    <a:pt x="957" y="1114"/>
                  </a:cubicBezTo>
                  <a:cubicBezTo>
                    <a:pt x="980" y="1104"/>
                    <a:pt x="997" y="1090"/>
                    <a:pt x="1016" y="1077"/>
                  </a:cubicBezTo>
                  <a:cubicBezTo>
                    <a:pt x="1018" y="1068"/>
                    <a:pt x="1023" y="1060"/>
                    <a:pt x="1018" y="1050"/>
                  </a:cubicBezTo>
                  <a:cubicBezTo>
                    <a:pt x="1004" y="1053"/>
                    <a:pt x="993" y="1061"/>
                    <a:pt x="981" y="1066"/>
                  </a:cubicBezTo>
                  <a:cubicBezTo>
                    <a:pt x="982" y="1052"/>
                    <a:pt x="1006" y="1052"/>
                    <a:pt x="1013" y="1041"/>
                  </a:cubicBezTo>
                  <a:cubicBezTo>
                    <a:pt x="1006" y="1041"/>
                    <a:pt x="1001" y="1052"/>
                    <a:pt x="995" y="1046"/>
                  </a:cubicBezTo>
                  <a:cubicBezTo>
                    <a:pt x="1004" y="1040"/>
                    <a:pt x="1011" y="1031"/>
                    <a:pt x="1019" y="1027"/>
                  </a:cubicBezTo>
                  <a:cubicBezTo>
                    <a:pt x="1020" y="1018"/>
                    <a:pt x="1015" y="1015"/>
                    <a:pt x="1013" y="1009"/>
                  </a:cubicBezTo>
                  <a:cubicBezTo>
                    <a:pt x="1000" y="1011"/>
                    <a:pt x="991" y="1021"/>
                    <a:pt x="978" y="1020"/>
                  </a:cubicBezTo>
                  <a:cubicBezTo>
                    <a:pt x="981" y="1008"/>
                    <a:pt x="1029" y="1005"/>
                    <a:pt x="1014" y="986"/>
                  </a:cubicBezTo>
                  <a:cubicBezTo>
                    <a:pt x="1010" y="989"/>
                    <a:pt x="1002" y="994"/>
                    <a:pt x="996" y="993"/>
                  </a:cubicBezTo>
                  <a:cubicBezTo>
                    <a:pt x="1002" y="983"/>
                    <a:pt x="1014" y="980"/>
                    <a:pt x="1019" y="970"/>
                  </a:cubicBezTo>
                  <a:cubicBezTo>
                    <a:pt x="1018" y="967"/>
                    <a:pt x="1017" y="963"/>
                    <a:pt x="1015" y="961"/>
                  </a:cubicBezTo>
                  <a:cubicBezTo>
                    <a:pt x="995" y="970"/>
                    <a:pt x="970" y="974"/>
                    <a:pt x="951" y="985"/>
                  </a:cubicBezTo>
                  <a:close/>
                  <a:moveTo>
                    <a:pt x="348" y="1020"/>
                  </a:moveTo>
                  <a:cubicBezTo>
                    <a:pt x="357" y="1034"/>
                    <a:pt x="377" y="1046"/>
                    <a:pt x="388" y="1061"/>
                  </a:cubicBezTo>
                  <a:cubicBezTo>
                    <a:pt x="388" y="1054"/>
                    <a:pt x="384" y="1050"/>
                    <a:pt x="385" y="1041"/>
                  </a:cubicBezTo>
                  <a:cubicBezTo>
                    <a:pt x="374" y="1030"/>
                    <a:pt x="362" y="1019"/>
                    <a:pt x="349" y="1009"/>
                  </a:cubicBezTo>
                  <a:cubicBezTo>
                    <a:pt x="350" y="1013"/>
                    <a:pt x="348" y="1016"/>
                    <a:pt x="348" y="1020"/>
                  </a:cubicBezTo>
                  <a:close/>
                  <a:moveTo>
                    <a:pt x="374" y="1105"/>
                  </a:moveTo>
                  <a:cubicBezTo>
                    <a:pt x="381" y="1112"/>
                    <a:pt x="390" y="1121"/>
                    <a:pt x="398" y="1124"/>
                  </a:cubicBezTo>
                  <a:cubicBezTo>
                    <a:pt x="394" y="1108"/>
                    <a:pt x="395" y="1090"/>
                    <a:pt x="388" y="1072"/>
                  </a:cubicBezTo>
                  <a:cubicBezTo>
                    <a:pt x="374" y="1060"/>
                    <a:pt x="364" y="1045"/>
                    <a:pt x="349" y="1034"/>
                  </a:cubicBezTo>
                  <a:cubicBezTo>
                    <a:pt x="347" y="1063"/>
                    <a:pt x="357" y="1087"/>
                    <a:pt x="374" y="1105"/>
                  </a:cubicBezTo>
                  <a:close/>
                  <a:moveTo>
                    <a:pt x="1084" y="1185"/>
                  </a:moveTo>
                  <a:cubicBezTo>
                    <a:pt x="1086" y="1185"/>
                    <a:pt x="1090" y="1186"/>
                    <a:pt x="1092" y="1185"/>
                  </a:cubicBezTo>
                  <a:cubicBezTo>
                    <a:pt x="1104" y="1181"/>
                    <a:pt x="1107" y="1168"/>
                    <a:pt x="1115" y="1158"/>
                  </a:cubicBezTo>
                  <a:cubicBezTo>
                    <a:pt x="1123" y="1148"/>
                    <a:pt x="1129" y="1139"/>
                    <a:pt x="1135" y="1129"/>
                  </a:cubicBezTo>
                  <a:cubicBezTo>
                    <a:pt x="1132" y="1115"/>
                    <a:pt x="1128" y="1096"/>
                    <a:pt x="1138" y="1082"/>
                  </a:cubicBezTo>
                  <a:cubicBezTo>
                    <a:pt x="1136" y="1067"/>
                    <a:pt x="1131" y="1067"/>
                    <a:pt x="1115" y="1066"/>
                  </a:cubicBezTo>
                  <a:cubicBezTo>
                    <a:pt x="1104" y="1065"/>
                    <a:pt x="1094" y="1062"/>
                    <a:pt x="1088" y="1057"/>
                  </a:cubicBezTo>
                  <a:cubicBezTo>
                    <a:pt x="1079" y="1048"/>
                    <a:pt x="1079" y="1041"/>
                    <a:pt x="1069" y="1038"/>
                  </a:cubicBezTo>
                  <a:cubicBezTo>
                    <a:pt x="1052" y="1034"/>
                    <a:pt x="1038" y="1042"/>
                    <a:pt x="1024" y="1050"/>
                  </a:cubicBezTo>
                  <a:cubicBezTo>
                    <a:pt x="1031" y="1053"/>
                    <a:pt x="1026" y="1062"/>
                    <a:pt x="1030" y="1067"/>
                  </a:cubicBezTo>
                  <a:cubicBezTo>
                    <a:pt x="1041" y="1062"/>
                    <a:pt x="1060" y="1065"/>
                    <a:pt x="1061" y="1081"/>
                  </a:cubicBezTo>
                  <a:cubicBezTo>
                    <a:pt x="1053" y="1091"/>
                    <a:pt x="1038" y="1094"/>
                    <a:pt x="1031" y="1104"/>
                  </a:cubicBezTo>
                  <a:cubicBezTo>
                    <a:pt x="1055" y="1113"/>
                    <a:pt x="1080" y="1121"/>
                    <a:pt x="1096" y="1138"/>
                  </a:cubicBezTo>
                  <a:cubicBezTo>
                    <a:pt x="1106" y="1161"/>
                    <a:pt x="1086" y="1173"/>
                    <a:pt x="1067" y="1169"/>
                  </a:cubicBezTo>
                  <a:cubicBezTo>
                    <a:pt x="1066" y="1174"/>
                    <a:pt x="1062" y="1176"/>
                    <a:pt x="1062" y="1181"/>
                  </a:cubicBezTo>
                  <a:cubicBezTo>
                    <a:pt x="1066" y="1185"/>
                    <a:pt x="1067" y="1190"/>
                    <a:pt x="1073" y="1193"/>
                  </a:cubicBezTo>
                  <a:cubicBezTo>
                    <a:pt x="1077" y="1189"/>
                    <a:pt x="1079" y="1187"/>
                    <a:pt x="1084" y="1185"/>
                  </a:cubicBezTo>
                  <a:close/>
                  <a:moveTo>
                    <a:pt x="1042" y="1072"/>
                  </a:moveTo>
                  <a:cubicBezTo>
                    <a:pt x="1018" y="1084"/>
                    <a:pt x="986" y="1108"/>
                    <a:pt x="961" y="1121"/>
                  </a:cubicBezTo>
                  <a:cubicBezTo>
                    <a:pt x="962" y="1126"/>
                    <a:pt x="967" y="1128"/>
                    <a:pt x="970" y="1131"/>
                  </a:cubicBezTo>
                  <a:cubicBezTo>
                    <a:pt x="998" y="1112"/>
                    <a:pt x="1027" y="1100"/>
                    <a:pt x="1051" y="1078"/>
                  </a:cubicBezTo>
                  <a:cubicBezTo>
                    <a:pt x="1050" y="1074"/>
                    <a:pt x="1045" y="1071"/>
                    <a:pt x="1042" y="1072"/>
                  </a:cubicBezTo>
                  <a:close/>
                  <a:moveTo>
                    <a:pt x="1022" y="1108"/>
                  </a:moveTo>
                  <a:cubicBezTo>
                    <a:pt x="1006" y="1119"/>
                    <a:pt x="985" y="1126"/>
                    <a:pt x="971" y="1139"/>
                  </a:cubicBezTo>
                  <a:cubicBezTo>
                    <a:pt x="1006" y="1137"/>
                    <a:pt x="1038" y="1138"/>
                    <a:pt x="1079" y="1135"/>
                  </a:cubicBezTo>
                  <a:cubicBezTo>
                    <a:pt x="1065" y="1121"/>
                    <a:pt x="1042" y="1116"/>
                    <a:pt x="1022" y="1108"/>
                  </a:cubicBezTo>
                  <a:close/>
                  <a:moveTo>
                    <a:pt x="926" y="1129"/>
                  </a:moveTo>
                  <a:cubicBezTo>
                    <a:pt x="881" y="1130"/>
                    <a:pt x="831" y="1124"/>
                    <a:pt x="778" y="1125"/>
                  </a:cubicBezTo>
                  <a:cubicBezTo>
                    <a:pt x="739" y="1125"/>
                    <a:pt x="699" y="1122"/>
                    <a:pt x="660" y="1118"/>
                  </a:cubicBezTo>
                  <a:cubicBezTo>
                    <a:pt x="586" y="1110"/>
                    <a:pt x="504" y="1114"/>
                    <a:pt x="442" y="1114"/>
                  </a:cubicBezTo>
                  <a:cubicBezTo>
                    <a:pt x="437" y="1117"/>
                    <a:pt x="424" y="1119"/>
                    <a:pt x="424" y="1124"/>
                  </a:cubicBezTo>
                  <a:cubicBezTo>
                    <a:pt x="503" y="1117"/>
                    <a:pt x="568" y="1121"/>
                    <a:pt x="638" y="1120"/>
                  </a:cubicBezTo>
                  <a:cubicBezTo>
                    <a:pt x="651" y="1119"/>
                    <a:pt x="664" y="1123"/>
                    <a:pt x="677" y="1124"/>
                  </a:cubicBezTo>
                  <a:cubicBezTo>
                    <a:pt x="690" y="1124"/>
                    <a:pt x="708" y="1123"/>
                    <a:pt x="725" y="1124"/>
                  </a:cubicBezTo>
                  <a:cubicBezTo>
                    <a:pt x="747" y="1124"/>
                    <a:pt x="769" y="1131"/>
                    <a:pt x="791" y="1132"/>
                  </a:cubicBezTo>
                  <a:cubicBezTo>
                    <a:pt x="812" y="1132"/>
                    <a:pt x="832" y="1129"/>
                    <a:pt x="851" y="1133"/>
                  </a:cubicBezTo>
                  <a:cubicBezTo>
                    <a:pt x="877" y="1137"/>
                    <a:pt x="903" y="1137"/>
                    <a:pt x="926" y="1138"/>
                  </a:cubicBezTo>
                  <a:cubicBezTo>
                    <a:pt x="936" y="1139"/>
                    <a:pt x="952" y="1143"/>
                    <a:pt x="958" y="1133"/>
                  </a:cubicBezTo>
                  <a:cubicBezTo>
                    <a:pt x="949" y="1128"/>
                    <a:pt x="937" y="1128"/>
                    <a:pt x="926" y="1129"/>
                  </a:cubicBezTo>
                  <a:close/>
                  <a:moveTo>
                    <a:pt x="1002" y="1144"/>
                  </a:moveTo>
                  <a:cubicBezTo>
                    <a:pt x="963" y="1151"/>
                    <a:pt x="919" y="1144"/>
                    <a:pt x="887" y="1143"/>
                  </a:cubicBezTo>
                  <a:cubicBezTo>
                    <a:pt x="873" y="1143"/>
                    <a:pt x="860" y="1140"/>
                    <a:pt x="847" y="1139"/>
                  </a:cubicBezTo>
                  <a:cubicBezTo>
                    <a:pt x="818" y="1137"/>
                    <a:pt x="785" y="1138"/>
                    <a:pt x="753" y="1135"/>
                  </a:cubicBezTo>
                  <a:cubicBezTo>
                    <a:pt x="720" y="1133"/>
                    <a:pt x="687" y="1133"/>
                    <a:pt x="658" y="1128"/>
                  </a:cubicBezTo>
                  <a:cubicBezTo>
                    <a:pt x="643" y="1135"/>
                    <a:pt x="624" y="1128"/>
                    <a:pt x="607" y="1128"/>
                  </a:cubicBezTo>
                  <a:cubicBezTo>
                    <a:pt x="604" y="1127"/>
                    <a:pt x="600" y="1129"/>
                    <a:pt x="596" y="1130"/>
                  </a:cubicBezTo>
                  <a:cubicBezTo>
                    <a:pt x="589" y="1130"/>
                    <a:pt x="580" y="1128"/>
                    <a:pt x="572" y="1128"/>
                  </a:cubicBezTo>
                  <a:cubicBezTo>
                    <a:pt x="529" y="1125"/>
                    <a:pt x="483" y="1126"/>
                    <a:pt x="438" y="1130"/>
                  </a:cubicBezTo>
                  <a:cubicBezTo>
                    <a:pt x="424" y="1131"/>
                    <a:pt x="409" y="1128"/>
                    <a:pt x="399" y="1134"/>
                  </a:cubicBezTo>
                  <a:cubicBezTo>
                    <a:pt x="391" y="1138"/>
                    <a:pt x="387" y="1152"/>
                    <a:pt x="389" y="1161"/>
                  </a:cubicBezTo>
                  <a:cubicBezTo>
                    <a:pt x="419" y="1153"/>
                    <a:pt x="444" y="1140"/>
                    <a:pt x="474" y="1139"/>
                  </a:cubicBezTo>
                  <a:cubicBezTo>
                    <a:pt x="478" y="1137"/>
                    <a:pt x="481" y="1136"/>
                    <a:pt x="485" y="1135"/>
                  </a:cubicBezTo>
                  <a:cubicBezTo>
                    <a:pt x="547" y="1126"/>
                    <a:pt x="613" y="1133"/>
                    <a:pt x="666" y="1147"/>
                  </a:cubicBezTo>
                  <a:cubicBezTo>
                    <a:pt x="685" y="1141"/>
                    <a:pt x="710" y="1147"/>
                    <a:pt x="736" y="1148"/>
                  </a:cubicBezTo>
                  <a:cubicBezTo>
                    <a:pt x="757" y="1149"/>
                    <a:pt x="778" y="1149"/>
                    <a:pt x="800" y="1150"/>
                  </a:cubicBezTo>
                  <a:cubicBezTo>
                    <a:pt x="837" y="1152"/>
                    <a:pt x="876" y="1158"/>
                    <a:pt x="913" y="1159"/>
                  </a:cubicBezTo>
                  <a:cubicBezTo>
                    <a:pt x="940" y="1160"/>
                    <a:pt x="966" y="1157"/>
                    <a:pt x="990" y="1159"/>
                  </a:cubicBezTo>
                  <a:cubicBezTo>
                    <a:pt x="1004" y="1160"/>
                    <a:pt x="1016" y="1162"/>
                    <a:pt x="1030" y="1163"/>
                  </a:cubicBezTo>
                  <a:cubicBezTo>
                    <a:pt x="1039" y="1164"/>
                    <a:pt x="1084" y="1164"/>
                    <a:pt x="1088" y="1158"/>
                  </a:cubicBezTo>
                  <a:cubicBezTo>
                    <a:pt x="1093" y="1152"/>
                    <a:pt x="1087" y="1148"/>
                    <a:pt x="1087" y="1142"/>
                  </a:cubicBezTo>
                  <a:cubicBezTo>
                    <a:pt x="1063" y="1144"/>
                    <a:pt x="1023" y="1148"/>
                    <a:pt x="1002" y="1144"/>
                  </a:cubicBezTo>
                  <a:close/>
                  <a:moveTo>
                    <a:pt x="347" y="1316"/>
                  </a:moveTo>
                  <a:cubicBezTo>
                    <a:pt x="383" y="1331"/>
                    <a:pt x="414" y="1341"/>
                    <a:pt x="450" y="1338"/>
                  </a:cubicBezTo>
                  <a:cubicBezTo>
                    <a:pt x="499" y="1334"/>
                    <a:pt x="544" y="1311"/>
                    <a:pt x="593" y="1298"/>
                  </a:cubicBezTo>
                  <a:cubicBezTo>
                    <a:pt x="615" y="1293"/>
                    <a:pt x="638" y="1289"/>
                    <a:pt x="660" y="1287"/>
                  </a:cubicBezTo>
                  <a:cubicBezTo>
                    <a:pt x="702" y="1284"/>
                    <a:pt x="739" y="1300"/>
                    <a:pt x="772" y="1292"/>
                  </a:cubicBezTo>
                  <a:cubicBezTo>
                    <a:pt x="779" y="1286"/>
                    <a:pt x="786" y="1280"/>
                    <a:pt x="793" y="1273"/>
                  </a:cubicBezTo>
                  <a:cubicBezTo>
                    <a:pt x="800" y="1246"/>
                    <a:pt x="778" y="1219"/>
                    <a:pt x="764" y="1207"/>
                  </a:cubicBezTo>
                  <a:cubicBezTo>
                    <a:pt x="759" y="1202"/>
                    <a:pt x="752" y="1196"/>
                    <a:pt x="746" y="1192"/>
                  </a:cubicBezTo>
                  <a:cubicBezTo>
                    <a:pt x="721" y="1174"/>
                    <a:pt x="689" y="1167"/>
                    <a:pt x="665" y="1153"/>
                  </a:cubicBezTo>
                  <a:cubicBezTo>
                    <a:pt x="608" y="1140"/>
                    <a:pt x="543" y="1133"/>
                    <a:pt x="481" y="1143"/>
                  </a:cubicBezTo>
                  <a:cubicBezTo>
                    <a:pt x="428" y="1153"/>
                    <a:pt x="386" y="1169"/>
                    <a:pt x="349" y="1193"/>
                  </a:cubicBezTo>
                  <a:cubicBezTo>
                    <a:pt x="328" y="1207"/>
                    <a:pt x="309" y="1226"/>
                    <a:pt x="294" y="1243"/>
                  </a:cubicBezTo>
                  <a:cubicBezTo>
                    <a:pt x="296" y="1249"/>
                    <a:pt x="291" y="1252"/>
                    <a:pt x="289" y="1256"/>
                  </a:cubicBezTo>
                  <a:cubicBezTo>
                    <a:pt x="292" y="1261"/>
                    <a:pt x="290" y="1264"/>
                    <a:pt x="295" y="1267"/>
                  </a:cubicBezTo>
                  <a:cubicBezTo>
                    <a:pt x="304" y="1251"/>
                    <a:pt x="315" y="1236"/>
                    <a:pt x="335" y="1230"/>
                  </a:cubicBezTo>
                  <a:cubicBezTo>
                    <a:pt x="337" y="1211"/>
                    <a:pt x="349" y="1203"/>
                    <a:pt x="365" y="1199"/>
                  </a:cubicBezTo>
                  <a:cubicBezTo>
                    <a:pt x="367" y="1196"/>
                    <a:pt x="369" y="1192"/>
                    <a:pt x="371" y="1189"/>
                  </a:cubicBezTo>
                  <a:cubicBezTo>
                    <a:pt x="398" y="1173"/>
                    <a:pt x="447" y="1168"/>
                    <a:pt x="474" y="1184"/>
                  </a:cubicBezTo>
                  <a:cubicBezTo>
                    <a:pt x="512" y="1174"/>
                    <a:pt x="557" y="1173"/>
                    <a:pt x="601" y="1173"/>
                  </a:cubicBezTo>
                  <a:cubicBezTo>
                    <a:pt x="621" y="1173"/>
                    <a:pt x="642" y="1174"/>
                    <a:pt x="662" y="1177"/>
                  </a:cubicBezTo>
                  <a:cubicBezTo>
                    <a:pt x="668" y="1178"/>
                    <a:pt x="676" y="1179"/>
                    <a:pt x="680" y="1185"/>
                  </a:cubicBezTo>
                  <a:cubicBezTo>
                    <a:pt x="671" y="1191"/>
                    <a:pt x="661" y="1185"/>
                    <a:pt x="651" y="1184"/>
                  </a:cubicBezTo>
                  <a:cubicBezTo>
                    <a:pt x="641" y="1183"/>
                    <a:pt x="630" y="1185"/>
                    <a:pt x="619" y="1184"/>
                  </a:cubicBezTo>
                  <a:cubicBezTo>
                    <a:pt x="570" y="1182"/>
                    <a:pt x="519" y="1179"/>
                    <a:pt x="477" y="1193"/>
                  </a:cubicBezTo>
                  <a:cubicBezTo>
                    <a:pt x="477" y="1200"/>
                    <a:pt x="476" y="1208"/>
                    <a:pt x="471" y="1214"/>
                  </a:cubicBezTo>
                  <a:cubicBezTo>
                    <a:pt x="463" y="1225"/>
                    <a:pt x="440" y="1237"/>
                    <a:pt x="421" y="1242"/>
                  </a:cubicBezTo>
                  <a:cubicBezTo>
                    <a:pt x="414" y="1243"/>
                    <a:pt x="406" y="1243"/>
                    <a:pt x="398" y="1244"/>
                  </a:cubicBezTo>
                  <a:cubicBezTo>
                    <a:pt x="391" y="1245"/>
                    <a:pt x="384" y="1248"/>
                    <a:pt x="379" y="1248"/>
                  </a:cubicBezTo>
                  <a:cubicBezTo>
                    <a:pt x="364" y="1247"/>
                    <a:pt x="348" y="1243"/>
                    <a:pt x="338" y="1236"/>
                  </a:cubicBezTo>
                  <a:cubicBezTo>
                    <a:pt x="325" y="1247"/>
                    <a:pt x="307" y="1257"/>
                    <a:pt x="300" y="1277"/>
                  </a:cubicBezTo>
                  <a:cubicBezTo>
                    <a:pt x="314" y="1292"/>
                    <a:pt x="330" y="1304"/>
                    <a:pt x="347" y="1316"/>
                  </a:cubicBezTo>
                  <a:close/>
                  <a:moveTo>
                    <a:pt x="950" y="1164"/>
                  </a:moveTo>
                  <a:cubicBezTo>
                    <a:pt x="944" y="1164"/>
                    <a:pt x="937" y="1165"/>
                    <a:pt x="931" y="1165"/>
                  </a:cubicBezTo>
                  <a:cubicBezTo>
                    <a:pt x="850" y="1165"/>
                    <a:pt x="767" y="1154"/>
                    <a:pt x="686" y="1153"/>
                  </a:cubicBezTo>
                  <a:cubicBezTo>
                    <a:pt x="705" y="1163"/>
                    <a:pt x="729" y="1169"/>
                    <a:pt x="743" y="1183"/>
                  </a:cubicBezTo>
                  <a:cubicBezTo>
                    <a:pt x="768" y="1185"/>
                    <a:pt x="795" y="1184"/>
                    <a:pt x="821" y="1183"/>
                  </a:cubicBezTo>
                  <a:cubicBezTo>
                    <a:pt x="829" y="1183"/>
                    <a:pt x="839" y="1181"/>
                    <a:pt x="847" y="1186"/>
                  </a:cubicBezTo>
                  <a:cubicBezTo>
                    <a:pt x="818" y="1185"/>
                    <a:pt x="789" y="1192"/>
                    <a:pt x="757" y="1190"/>
                  </a:cubicBezTo>
                  <a:cubicBezTo>
                    <a:pt x="759" y="1197"/>
                    <a:pt x="768" y="1200"/>
                    <a:pt x="774" y="1205"/>
                  </a:cubicBezTo>
                  <a:cubicBezTo>
                    <a:pt x="795" y="1223"/>
                    <a:pt x="804" y="1256"/>
                    <a:pt x="813" y="1287"/>
                  </a:cubicBezTo>
                  <a:cubicBezTo>
                    <a:pt x="824" y="1288"/>
                    <a:pt x="829" y="1286"/>
                    <a:pt x="838" y="1286"/>
                  </a:cubicBezTo>
                  <a:cubicBezTo>
                    <a:pt x="918" y="1288"/>
                    <a:pt x="992" y="1277"/>
                    <a:pt x="1059" y="1280"/>
                  </a:cubicBezTo>
                  <a:cubicBezTo>
                    <a:pt x="1062" y="1275"/>
                    <a:pt x="1064" y="1266"/>
                    <a:pt x="1060" y="1260"/>
                  </a:cubicBezTo>
                  <a:cubicBezTo>
                    <a:pt x="1021" y="1255"/>
                    <a:pt x="957" y="1258"/>
                    <a:pt x="919" y="1256"/>
                  </a:cubicBezTo>
                  <a:cubicBezTo>
                    <a:pt x="908" y="1255"/>
                    <a:pt x="896" y="1255"/>
                    <a:pt x="888" y="1250"/>
                  </a:cubicBezTo>
                  <a:cubicBezTo>
                    <a:pt x="941" y="1256"/>
                    <a:pt x="999" y="1254"/>
                    <a:pt x="1055" y="1252"/>
                  </a:cubicBezTo>
                  <a:cubicBezTo>
                    <a:pt x="1050" y="1244"/>
                    <a:pt x="1038" y="1244"/>
                    <a:pt x="1028" y="1244"/>
                  </a:cubicBezTo>
                  <a:cubicBezTo>
                    <a:pt x="1014" y="1243"/>
                    <a:pt x="998" y="1248"/>
                    <a:pt x="986" y="1244"/>
                  </a:cubicBezTo>
                  <a:cubicBezTo>
                    <a:pt x="1009" y="1239"/>
                    <a:pt x="1032" y="1239"/>
                    <a:pt x="1054" y="1240"/>
                  </a:cubicBezTo>
                  <a:cubicBezTo>
                    <a:pt x="1060" y="1233"/>
                    <a:pt x="1057" y="1227"/>
                    <a:pt x="1055" y="1221"/>
                  </a:cubicBezTo>
                  <a:cubicBezTo>
                    <a:pt x="1041" y="1217"/>
                    <a:pt x="1028" y="1215"/>
                    <a:pt x="1014" y="1215"/>
                  </a:cubicBezTo>
                  <a:cubicBezTo>
                    <a:pt x="1007" y="1215"/>
                    <a:pt x="998" y="1217"/>
                    <a:pt x="992" y="1212"/>
                  </a:cubicBezTo>
                  <a:cubicBezTo>
                    <a:pt x="1011" y="1213"/>
                    <a:pt x="1032" y="1209"/>
                    <a:pt x="1053" y="1213"/>
                  </a:cubicBezTo>
                  <a:cubicBezTo>
                    <a:pt x="1053" y="1206"/>
                    <a:pt x="1060" y="1204"/>
                    <a:pt x="1060" y="1196"/>
                  </a:cubicBezTo>
                  <a:cubicBezTo>
                    <a:pt x="1030" y="1186"/>
                    <a:pt x="1000" y="1196"/>
                    <a:pt x="972" y="1194"/>
                  </a:cubicBezTo>
                  <a:cubicBezTo>
                    <a:pt x="1001" y="1191"/>
                    <a:pt x="1026" y="1186"/>
                    <a:pt x="1054" y="1187"/>
                  </a:cubicBezTo>
                  <a:cubicBezTo>
                    <a:pt x="1052" y="1182"/>
                    <a:pt x="1056" y="1175"/>
                    <a:pt x="1057" y="1170"/>
                  </a:cubicBezTo>
                  <a:cubicBezTo>
                    <a:pt x="1018" y="1170"/>
                    <a:pt x="986" y="1166"/>
                    <a:pt x="950" y="1164"/>
                  </a:cubicBezTo>
                  <a:close/>
                  <a:moveTo>
                    <a:pt x="417" y="1195"/>
                  </a:moveTo>
                  <a:cubicBezTo>
                    <a:pt x="420" y="1194"/>
                    <a:pt x="421" y="1196"/>
                    <a:pt x="424" y="1196"/>
                  </a:cubicBezTo>
                  <a:cubicBezTo>
                    <a:pt x="424" y="1191"/>
                    <a:pt x="426" y="1189"/>
                    <a:pt x="428" y="1185"/>
                  </a:cubicBezTo>
                  <a:cubicBezTo>
                    <a:pt x="424" y="1185"/>
                    <a:pt x="423" y="1184"/>
                    <a:pt x="418" y="1184"/>
                  </a:cubicBezTo>
                  <a:cubicBezTo>
                    <a:pt x="417" y="1187"/>
                    <a:pt x="415" y="1191"/>
                    <a:pt x="417" y="1195"/>
                  </a:cubicBezTo>
                  <a:close/>
                  <a:moveTo>
                    <a:pt x="455" y="1191"/>
                  </a:moveTo>
                  <a:cubicBezTo>
                    <a:pt x="459" y="1229"/>
                    <a:pt x="386" y="1238"/>
                    <a:pt x="358" y="1227"/>
                  </a:cubicBezTo>
                  <a:cubicBezTo>
                    <a:pt x="355" y="1220"/>
                    <a:pt x="352" y="1214"/>
                    <a:pt x="357" y="1208"/>
                  </a:cubicBezTo>
                  <a:cubicBezTo>
                    <a:pt x="349" y="1211"/>
                    <a:pt x="343" y="1220"/>
                    <a:pt x="344" y="1229"/>
                  </a:cubicBezTo>
                  <a:cubicBezTo>
                    <a:pt x="369" y="1252"/>
                    <a:pt x="466" y="1234"/>
                    <a:pt x="468" y="1198"/>
                  </a:cubicBezTo>
                  <a:cubicBezTo>
                    <a:pt x="469" y="1191"/>
                    <a:pt x="458" y="1183"/>
                    <a:pt x="448" y="1185"/>
                  </a:cubicBezTo>
                  <a:cubicBezTo>
                    <a:pt x="455" y="1186"/>
                    <a:pt x="450" y="1190"/>
                    <a:pt x="455" y="1191"/>
                  </a:cubicBezTo>
                  <a:close/>
                  <a:moveTo>
                    <a:pt x="398" y="1196"/>
                  </a:moveTo>
                  <a:cubicBezTo>
                    <a:pt x="401" y="1195"/>
                    <a:pt x="405" y="1195"/>
                    <a:pt x="409" y="1195"/>
                  </a:cubicBezTo>
                  <a:cubicBezTo>
                    <a:pt x="407" y="1192"/>
                    <a:pt x="408" y="1189"/>
                    <a:pt x="409" y="1185"/>
                  </a:cubicBezTo>
                  <a:cubicBezTo>
                    <a:pt x="400" y="1183"/>
                    <a:pt x="400" y="1190"/>
                    <a:pt x="398" y="1196"/>
                  </a:cubicBezTo>
                  <a:close/>
                  <a:moveTo>
                    <a:pt x="430" y="1198"/>
                  </a:moveTo>
                  <a:cubicBezTo>
                    <a:pt x="433" y="1199"/>
                    <a:pt x="434" y="1201"/>
                    <a:pt x="439" y="1200"/>
                  </a:cubicBezTo>
                  <a:cubicBezTo>
                    <a:pt x="436" y="1202"/>
                    <a:pt x="441" y="1203"/>
                    <a:pt x="442" y="1205"/>
                  </a:cubicBezTo>
                  <a:cubicBezTo>
                    <a:pt x="448" y="1197"/>
                    <a:pt x="441" y="1191"/>
                    <a:pt x="435" y="1188"/>
                  </a:cubicBezTo>
                  <a:cubicBezTo>
                    <a:pt x="435" y="1193"/>
                    <a:pt x="430" y="1193"/>
                    <a:pt x="430" y="1198"/>
                  </a:cubicBezTo>
                  <a:close/>
                  <a:moveTo>
                    <a:pt x="378" y="1195"/>
                  </a:moveTo>
                  <a:cubicBezTo>
                    <a:pt x="380" y="1197"/>
                    <a:pt x="377" y="1205"/>
                    <a:pt x="381" y="1205"/>
                  </a:cubicBezTo>
                  <a:cubicBezTo>
                    <a:pt x="383" y="1201"/>
                    <a:pt x="393" y="1199"/>
                    <a:pt x="392" y="1189"/>
                  </a:cubicBezTo>
                  <a:cubicBezTo>
                    <a:pt x="386" y="1190"/>
                    <a:pt x="383" y="1193"/>
                    <a:pt x="378" y="1195"/>
                  </a:cubicBezTo>
                  <a:close/>
                  <a:moveTo>
                    <a:pt x="365" y="1209"/>
                  </a:moveTo>
                  <a:cubicBezTo>
                    <a:pt x="365" y="1211"/>
                    <a:pt x="367" y="1212"/>
                    <a:pt x="366" y="1215"/>
                  </a:cubicBezTo>
                  <a:cubicBezTo>
                    <a:pt x="369" y="1215"/>
                    <a:pt x="370" y="1214"/>
                    <a:pt x="372" y="1213"/>
                  </a:cubicBezTo>
                  <a:cubicBezTo>
                    <a:pt x="370" y="1209"/>
                    <a:pt x="374" y="1205"/>
                    <a:pt x="370" y="1203"/>
                  </a:cubicBezTo>
                  <a:cubicBezTo>
                    <a:pt x="370" y="1206"/>
                    <a:pt x="368" y="1208"/>
                    <a:pt x="365" y="1209"/>
                  </a:cubicBezTo>
                  <a:close/>
                  <a:moveTo>
                    <a:pt x="876" y="1354"/>
                  </a:moveTo>
                  <a:cubicBezTo>
                    <a:pt x="882" y="1355"/>
                    <a:pt x="889" y="1354"/>
                    <a:pt x="895" y="1356"/>
                  </a:cubicBezTo>
                  <a:cubicBezTo>
                    <a:pt x="914" y="1359"/>
                    <a:pt x="933" y="1369"/>
                    <a:pt x="951" y="1370"/>
                  </a:cubicBezTo>
                  <a:cubicBezTo>
                    <a:pt x="963" y="1370"/>
                    <a:pt x="974" y="1369"/>
                    <a:pt x="985" y="1370"/>
                  </a:cubicBezTo>
                  <a:cubicBezTo>
                    <a:pt x="1032" y="1373"/>
                    <a:pt x="1075" y="1369"/>
                    <a:pt x="1112" y="1363"/>
                  </a:cubicBezTo>
                  <a:cubicBezTo>
                    <a:pt x="1129" y="1359"/>
                    <a:pt x="1143" y="1354"/>
                    <a:pt x="1158" y="1346"/>
                  </a:cubicBezTo>
                  <a:cubicBezTo>
                    <a:pt x="1170" y="1339"/>
                    <a:pt x="1179" y="1330"/>
                    <a:pt x="1191" y="1325"/>
                  </a:cubicBezTo>
                  <a:cubicBezTo>
                    <a:pt x="1194" y="1317"/>
                    <a:pt x="1200" y="1312"/>
                    <a:pt x="1205" y="1306"/>
                  </a:cubicBezTo>
                  <a:cubicBezTo>
                    <a:pt x="1207" y="1285"/>
                    <a:pt x="1205" y="1265"/>
                    <a:pt x="1191" y="1253"/>
                  </a:cubicBezTo>
                  <a:cubicBezTo>
                    <a:pt x="1186" y="1249"/>
                    <a:pt x="1182" y="1244"/>
                    <a:pt x="1179" y="1242"/>
                  </a:cubicBezTo>
                  <a:cubicBezTo>
                    <a:pt x="1160" y="1228"/>
                    <a:pt x="1136" y="1223"/>
                    <a:pt x="1111" y="1216"/>
                  </a:cubicBezTo>
                  <a:cubicBezTo>
                    <a:pt x="1095" y="1211"/>
                    <a:pt x="1081" y="1207"/>
                    <a:pt x="1067" y="1205"/>
                  </a:cubicBezTo>
                  <a:cubicBezTo>
                    <a:pt x="1064" y="1205"/>
                    <a:pt x="1064" y="1209"/>
                    <a:pt x="1062" y="1210"/>
                  </a:cubicBezTo>
                  <a:cubicBezTo>
                    <a:pt x="1066" y="1216"/>
                    <a:pt x="1065" y="1220"/>
                    <a:pt x="1069" y="1226"/>
                  </a:cubicBezTo>
                  <a:cubicBezTo>
                    <a:pt x="1109" y="1232"/>
                    <a:pt x="1153" y="1240"/>
                    <a:pt x="1180" y="1266"/>
                  </a:cubicBezTo>
                  <a:cubicBezTo>
                    <a:pt x="1184" y="1276"/>
                    <a:pt x="1194" y="1283"/>
                    <a:pt x="1191" y="1296"/>
                  </a:cubicBezTo>
                  <a:cubicBezTo>
                    <a:pt x="1189" y="1304"/>
                    <a:pt x="1178" y="1307"/>
                    <a:pt x="1178" y="1315"/>
                  </a:cubicBezTo>
                  <a:cubicBezTo>
                    <a:pt x="1161" y="1327"/>
                    <a:pt x="1139" y="1339"/>
                    <a:pt x="1115" y="1344"/>
                  </a:cubicBezTo>
                  <a:cubicBezTo>
                    <a:pt x="1110" y="1345"/>
                    <a:pt x="1105" y="1344"/>
                    <a:pt x="1099" y="1345"/>
                  </a:cubicBezTo>
                  <a:cubicBezTo>
                    <a:pt x="1056" y="1351"/>
                    <a:pt x="1004" y="1357"/>
                    <a:pt x="958" y="1355"/>
                  </a:cubicBezTo>
                  <a:cubicBezTo>
                    <a:pt x="944" y="1354"/>
                    <a:pt x="931" y="1350"/>
                    <a:pt x="917" y="1348"/>
                  </a:cubicBezTo>
                  <a:cubicBezTo>
                    <a:pt x="892" y="1343"/>
                    <a:pt x="865" y="1340"/>
                    <a:pt x="847" y="1331"/>
                  </a:cubicBezTo>
                  <a:cubicBezTo>
                    <a:pt x="848" y="1336"/>
                    <a:pt x="844" y="1338"/>
                    <a:pt x="843" y="1345"/>
                  </a:cubicBezTo>
                  <a:cubicBezTo>
                    <a:pt x="857" y="1347"/>
                    <a:pt x="865" y="1351"/>
                    <a:pt x="876" y="1354"/>
                  </a:cubicBezTo>
                  <a:close/>
                  <a:moveTo>
                    <a:pt x="1067" y="1233"/>
                  </a:moveTo>
                  <a:cubicBezTo>
                    <a:pt x="1066" y="1237"/>
                    <a:pt x="1060" y="1242"/>
                    <a:pt x="1064" y="1247"/>
                  </a:cubicBezTo>
                  <a:cubicBezTo>
                    <a:pt x="1074" y="1244"/>
                    <a:pt x="1095" y="1246"/>
                    <a:pt x="1104" y="1241"/>
                  </a:cubicBezTo>
                  <a:cubicBezTo>
                    <a:pt x="1092" y="1237"/>
                    <a:pt x="1083" y="1233"/>
                    <a:pt x="1067" y="1233"/>
                  </a:cubicBezTo>
                  <a:close/>
                  <a:moveTo>
                    <a:pt x="1097" y="1259"/>
                  </a:moveTo>
                  <a:cubicBezTo>
                    <a:pt x="1112" y="1258"/>
                    <a:pt x="1124" y="1255"/>
                    <a:pt x="1139" y="1253"/>
                  </a:cubicBezTo>
                  <a:cubicBezTo>
                    <a:pt x="1120" y="1236"/>
                    <a:pt x="1087" y="1257"/>
                    <a:pt x="1065" y="1253"/>
                  </a:cubicBezTo>
                  <a:cubicBezTo>
                    <a:pt x="1070" y="1266"/>
                    <a:pt x="1082" y="1261"/>
                    <a:pt x="1097" y="1259"/>
                  </a:cubicBezTo>
                  <a:close/>
                  <a:moveTo>
                    <a:pt x="1150" y="1256"/>
                  </a:moveTo>
                  <a:cubicBezTo>
                    <a:pt x="1126" y="1263"/>
                    <a:pt x="1106" y="1268"/>
                    <a:pt x="1073" y="1268"/>
                  </a:cubicBezTo>
                  <a:cubicBezTo>
                    <a:pt x="1072" y="1272"/>
                    <a:pt x="1065" y="1279"/>
                    <a:pt x="1068" y="1280"/>
                  </a:cubicBezTo>
                  <a:cubicBezTo>
                    <a:pt x="1083" y="1279"/>
                    <a:pt x="1087" y="1288"/>
                    <a:pt x="1091" y="1297"/>
                  </a:cubicBezTo>
                  <a:cubicBezTo>
                    <a:pt x="1087" y="1302"/>
                    <a:pt x="1086" y="1306"/>
                    <a:pt x="1083" y="1312"/>
                  </a:cubicBezTo>
                  <a:cubicBezTo>
                    <a:pt x="1002" y="1324"/>
                    <a:pt x="936" y="1321"/>
                    <a:pt x="857" y="1328"/>
                  </a:cubicBezTo>
                  <a:cubicBezTo>
                    <a:pt x="877" y="1331"/>
                    <a:pt x="906" y="1339"/>
                    <a:pt x="931" y="1344"/>
                  </a:cubicBezTo>
                  <a:cubicBezTo>
                    <a:pt x="962" y="1349"/>
                    <a:pt x="1005" y="1345"/>
                    <a:pt x="1039" y="1343"/>
                  </a:cubicBezTo>
                  <a:cubicBezTo>
                    <a:pt x="1096" y="1339"/>
                    <a:pt x="1166" y="1334"/>
                    <a:pt x="1183" y="1289"/>
                  </a:cubicBezTo>
                  <a:cubicBezTo>
                    <a:pt x="1177" y="1275"/>
                    <a:pt x="1165" y="1263"/>
                    <a:pt x="1150" y="1256"/>
                  </a:cubicBezTo>
                  <a:close/>
                  <a:moveTo>
                    <a:pt x="273" y="1317"/>
                  </a:moveTo>
                  <a:cubicBezTo>
                    <a:pt x="303" y="1336"/>
                    <a:pt x="328" y="1348"/>
                    <a:pt x="364" y="1357"/>
                  </a:cubicBezTo>
                  <a:cubicBezTo>
                    <a:pt x="379" y="1360"/>
                    <a:pt x="394" y="1364"/>
                    <a:pt x="409" y="1367"/>
                  </a:cubicBezTo>
                  <a:cubicBezTo>
                    <a:pt x="438" y="1372"/>
                    <a:pt x="470" y="1373"/>
                    <a:pt x="500" y="1375"/>
                  </a:cubicBezTo>
                  <a:cubicBezTo>
                    <a:pt x="530" y="1376"/>
                    <a:pt x="559" y="1371"/>
                    <a:pt x="587" y="1369"/>
                  </a:cubicBezTo>
                  <a:cubicBezTo>
                    <a:pt x="615" y="1366"/>
                    <a:pt x="642" y="1359"/>
                    <a:pt x="667" y="1354"/>
                  </a:cubicBezTo>
                  <a:cubicBezTo>
                    <a:pt x="676" y="1352"/>
                    <a:pt x="687" y="1348"/>
                    <a:pt x="697" y="1345"/>
                  </a:cubicBezTo>
                  <a:cubicBezTo>
                    <a:pt x="715" y="1339"/>
                    <a:pt x="736" y="1330"/>
                    <a:pt x="753" y="1322"/>
                  </a:cubicBezTo>
                  <a:cubicBezTo>
                    <a:pt x="772" y="1313"/>
                    <a:pt x="792" y="1306"/>
                    <a:pt x="806" y="1294"/>
                  </a:cubicBezTo>
                  <a:cubicBezTo>
                    <a:pt x="804" y="1286"/>
                    <a:pt x="803" y="1277"/>
                    <a:pt x="799" y="1271"/>
                  </a:cubicBezTo>
                  <a:cubicBezTo>
                    <a:pt x="797" y="1280"/>
                    <a:pt x="790" y="1291"/>
                    <a:pt x="782" y="1295"/>
                  </a:cubicBezTo>
                  <a:cubicBezTo>
                    <a:pt x="751" y="1314"/>
                    <a:pt x="699" y="1293"/>
                    <a:pt x="665" y="1294"/>
                  </a:cubicBezTo>
                  <a:cubicBezTo>
                    <a:pt x="657" y="1295"/>
                    <a:pt x="648" y="1297"/>
                    <a:pt x="640" y="1298"/>
                  </a:cubicBezTo>
                  <a:cubicBezTo>
                    <a:pt x="633" y="1299"/>
                    <a:pt x="625" y="1300"/>
                    <a:pt x="618" y="1301"/>
                  </a:cubicBezTo>
                  <a:cubicBezTo>
                    <a:pt x="590" y="1307"/>
                    <a:pt x="564" y="1316"/>
                    <a:pt x="541" y="1323"/>
                  </a:cubicBezTo>
                  <a:cubicBezTo>
                    <a:pt x="531" y="1326"/>
                    <a:pt x="521" y="1331"/>
                    <a:pt x="511" y="1335"/>
                  </a:cubicBezTo>
                  <a:cubicBezTo>
                    <a:pt x="470" y="1349"/>
                    <a:pt x="428" y="1351"/>
                    <a:pt x="387" y="1340"/>
                  </a:cubicBezTo>
                  <a:cubicBezTo>
                    <a:pt x="356" y="1332"/>
                    <a:pt x="334" y="1320"/>
                    <a:pt x="313" y="1300"/>
                  </a:cubicBezTo>
                  <a:cubicBezTo>
                    <a:pt x="300" y="1288"/>
                    <a:pt x="282" y="1278"/>
                    <a:pt x="280" y="1266"/>
                  </a:cubicBezTo>
                  <a:cubicBezTo>
                    <a:pt x="280" y="1266"/>
                    <a:pt x="280" y="1265"/>
                    <a:pt x="279" y="1265"/>
                  </a:cubicBezTo>
                  <a:cubicBezTo>
                    <a:pt x="272" y="1280"/>
                    <a:pt x="274" y="1301"/>
                    <a:pt x="273" y="1317"/>
                  </a:cubicBezTo>
                  <a:close/>
                  <a:moveTo>
                    <a:pt x="1045" y="1310"/>
                  </a:moveTo>
                  <a:cubicBezTo>
                    <a:pt x="1055" y="1309"/>
                    <a:pt x="1082" y="1306"/>
                    <a:pt x="1082" y="1298"/>
                  </a:cubicBezTo>
                  <a:cubicBezTo>
                    <a:pt x="1083" y="1292"/>
                    <a:pt x="1072" y="1288"/>
                    <a:pt x="1063" y="1287"/>
                  </a:cubicBezTo>
                  <a:cubicBezTo>
                    <a:pt x="1043" y="1286"/>
                    <a:pt x="1007" y="1288"/>
                    <a:pt x="995" y="1288"/>
                  </a:cubicBezTo>
                  <a:cubicBezTo>
                    <a:pt x="948" y="1290"/>
                    <a:pt x="900" y="1294"/>
                    <a:pt x="857" y="1294"/>
                  </a:cubicBezTo>
                  <a:cubicBezTo>
                    <a:pt x="843" y="1294"/>
                    <a:pt x="827" y="1293"/>
                    <a:pt x="815" y="1298"/>
                  </a:cubicBezTo>
                  <a:cubicBezTo>
                    <a:pt x="814" y="1312"/>
                    <a:pt x="845" y="1302"/>
                    <a:pt x="844" y="1320"/>
                  </a:cubicBezTo>
                  <a:cubicBezTo>
                    <a:pt x="901" y="1318"/>
                    <a:pt x="978" y="1316"/>
                    <a:pt x="1045" y="1310"/>
                  </a:cubicBezTo>
                  <a:close/>
                  <a:moveTo>
                    <a:pt x="279" y="1349"/>
                  </a:moveTo>
                  <a:cubicBezTo>
                    <a:pt x="291" y="1359"/>
                    <a:pt x="302" y="1367"/>
                    <a:pt x="320" y="1374"/>
                  </a:cubicBezTo>
                  <a:cubicBezTo>
                    <a:pt x="341" y="1382"/>
                    <a:pt x="359" y="1390"/>
                    <a:pt x="382" y="1393"/>
                  </a:cubicBezTo>
                  <a:cubicBezTo>
                    <a:pt x="434" y="1401"/>
                    <a:pt x="480" y="1404"/>
                    <a:pt x="528" y="1406"/>
                  </a:cubicBezTo>
                  <a:cubicBezTo>
                    <a:pt x="617" y="1410"/>
                    <a:pt x="709" y="1383"/>
                    <a:pt x="774" y="1353"/>
                  </a:cubicBezTo>
                  <a:cubicBezTo>
                    <a:pt x="793" y="1344"/>
                    <a:pt x="809" y="1335"/>
                    <a:pt x="807" y="1308"/>
                  </a:cubicBezTo>
                  <a:cubicBezTo>
                    <a:pt x="807" y="1307"/>
                    <a:pt x="807" y="1307"/>
                    <a:pt x="806" y="1307"/>
                  </a:cubicBezTo>
                  <a:cubicBezTo>
                    <a:pt x="773" y="1321"/>
                    <a:pt x="742" y="1335"/>
                    <a:pt x="707" y="1348"/>
                  </a:cubicBezTo>
                  <a:cubicBezTo>
                    <a:pt x="695" y="1352"/>
                    <a:pt x="681" y="1359"/>
                    <a:pt x="669" y="1362"/>
                  </a:cubicBezTo>
                  <a:cubicBezTo>
                    <a:pt x="659" y="1364"/>
                    <a:pt x="650" y="1364"/>
                    <a:pt x="640" y="1368"/>
                  </a:cubicBezTo>
                  <a:cubicBezTo>
                    <a:pt x="604" y="1379"/>
                    <a:pt x="560" y="1381"/>
                    <a:pt x="513" y="1383"/>
                  </a:cubicBezTo>
                  <a:cubicBezTo>
                    <a:pt x="510" y="1385"/>
                    <a:pt x="517" y="1386"/>
                    <a:pt x="513" y="1387"/>
                  </a:cubicBezTo>
                  <a:cubicBezTo>
                    <a:pt x="504" y="1385"/>
                    <a:pt x="497" y="1385"/>
                    <a:pt x="486" y="1386"/>
                  </a:cubicBezTo>
                  <a:cubicBezTo>
                    <a:pt x="488" y="1386"/>
                    <a:pt x="490" y="1387"/>
                    <a:pt x="488" y="1387"/>
                  </a:cubicBezTo>
                  <a:cubicBezTo>
                    <a:pt x="483" y="1388"/>
                    <a:pt x="486" y="1386"/>
                    <a:pt x="482" y="1384"/>
                  </a:cubicBezTo>
                  <a:cubicBezTo>
                    <a:pt x="408" y="1384"/>
                    <a:pt x="319" y="1371"/>
                    <a:pt x="275" y="1329"/>
                  </a:cubicBezTo>
                  <a:cubicBezTo>
                    <a:pt x="275" y="1339"/>
                    <a:pt x="282" y="1341"/>
                    <a:pt x="279" y="1349"/>
                  </a:cubicBezTo>
                  <a:close/>
                  <a:moveTo>
                    <a:pt x="805" y="1343"/>
                  </a:moveTo>
                  <a:cubicBezTo>
                    <a:pt x="812" y="1342"/>
                    <a:pt x="829" y="1348"/>
                    <a:pt x="836" y="1339"/>
                  </a:cubicBezTo>
                  <a:cubicBezTo>
                    <a:pt x="842" y="1320"/>
                    <a:pt x="829" y="1314"/>
                    <a:pt x="817" y="1313"/>
                  </a:cubicBezTo>
                  <a:cubicBezTo>
                    <a:pt x="814" y="1323"/>
                    <a:pt x="812" y="1334"/>
                    <a:pt x="805" y="134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4"/>
            <p:cNvSpPr>
              <a:spLocks noEditPoints="1"/>
            </p:cNvSpPr>
            <p:nvPr/>
          </p:nvSpPr>
          <p:spPr bwMode="auto">
            <a:xfrm>
              <a:off x="3168651" y="733426"/>
              <a:ext cx="152400" cy="128588"/>
            </a:xfrm>
            <a:custGeom>
              <a:avLst/>
              <a:gdLst>
                <a:gd name="T0" fmla="*/ 164 w 196"/>
                <a:gd name="T1" fmla="*/ 87 h 166"/>
                <a:gd name="T2" fmla="*/ 137 w 196"/>
                <a:gd name="T3" fmla="*/ 142 h 166"/>
                <a:gd name="T4" fmla="*/ 110 w 196"/>
                <a:gd name="T5" fmla="*/ 155 h 166"/>
                <a:gd name="T6" fmla="*/ 92 w 196"/>
                <a:gd name="T7" fmla="*/ 162 h 166"/>
                <a:gd name="T8" fmla="*/ 42 w 196"/>
                <a:gd name="T9" fmla="*/ 148 h 166"/>
                <a:gd name="T10" fmla="*/ 36 w 196"/>
                <a:gd name="T11" fmla="*/ 125 h 166"/>
                <a:gd name="T12" fmla="*/ 15 w 196"/>
                <a:gd name="T13" fmla="*/ 120 h 166"/>
                <a:gd name="T14" fmla="*/ 14 w 196"/>
                <a:gd name="T15" fmla="*/ 40 h 166"/>
                <a:gd name="T16" fmla="*/ 63 w 196"/>
                <a:gd name="T17" fmla="*/ 12 h 166"/>
                <a:gd name="T18" fmla="*/ 83 w 196"/>
                <a:gd name="T19" fmla="*/ 12 h 166"/>
                <a:gd name="T20" fmla="*/ 97 w 196"/>
                <a:gd name="T21" fmla="*/ 19 h 166"/>
                <a:gd name="T22" fmla="*/ 114 w 196"/>
                <a:gd name="T23" fmla="*/ 8 h 166"/>
                <a:gd name="T24" fmla="*/ 139 w 196"/>
                <a:gd name="T25" fmla="*/ 2 h 166"/>
                <a:gd name="T26" fmla="*/ 149 w 196"/>
                <a:gd name="T27" fmla="*/ 6 h 166"/>
                <a:gd name="T28" fmla="*/ 179 w 196"/>
                <a:gd name="T29" fmla="*/ 17 h 166"/>
                <a:gd name="T30" fmla="*/ 185 w 196"/>
                <a:gd name="T31" fmla="*/ 72 h 166"/>
                <a:gd name="T32" fmla="*/ 164 w 196"/>
                <a:gd name="T33" fmla="*/ 87 h 166"/>
                <a:gd name="T34" fmla="*/ 137 w 196"/>
                <a:gd name="T35" fmla="*/ 8 h 166"/>
                <a:gd name="T36" fmla="*/ 98 w 196"/>
                <a:gd name="T37" fmla="*/ 25 h 166"/>
                <a:gd name="T38" fmla="*/ 81 w 196"/>
                <a:gd name="T39" fmla="*/ 18 h 166"/>
                <a:gd name="T40" fmla="*/ 59 w 196"/>
                <a:gd name="T41" fmla="*/ 19 h 166"/>
                <a:gd name="T42" fmla="*/ 20 w 196"/>
                <a:gd name="T43" fmla="*/ 115 h 166"/>
                <a:gd name="T44" fmla="*/ 38 w 196"/>
                <a:gd name="T45" fmla="*/ 118 h 166"/>
                <a:gd name="T46" fmla="*/ 47 w 196"/>
                <a:gd name="T47" fmla="*/ 139 h 166"/>
                <a:gd name="T48" fmla="*/ 94 w 196"/>
                <a:gd name="T49" fmla="*/ 155 h 166"/>
                <a:gd name="T50" fmla="*/ 114 w 196"/>
                <a:gd name="T51" fmla="*/ 146 h 166"/>
                <a:gd name="T52" fmla="*/ 151 w 196"/>
                <a:gd name="T53" fmla="*/ 118 h 166"/>
                <a:gd name="T54" fmla="*/ 157 w 196"/>
                <a:gd name="T55" fmla="*/ 87 h 166"/>
                <a:gd name="T56" fmla="*/ 180 w 196"/>
                <a:gd name="T57" fmla="*/ 68 h 166"/>
                <a:gd name="T58" fmla="*/ 181 w 196"/>
                <a:gd name="T59" fmla="*/ 36 h 166"/>
                <a:gd name="T60" fmla="*/ 146 w 196"/>
                <a:gd name="T61" fmla="*/ 57 h 166"/>
                <a:gd name="T62" fmla="*/ 137 w 196"/>
                <a:gd name="T63" fmla="*/ 86 h 166"/>
                <a:gd name="T64" fmla="*/ 94 w 196"/>
                <a:gd name="T65" fmla="*/ 96 h 166"/>
                <a:gd name="T66" fmla="*/ 121 w 196"/>
                <a:gd name="T67" fmla="*/ 94 h 166"/>
                <a:gd name="T68" fmla="*/ 142 w 196"/>
                <a:gd name="T69" fmla="*/ 52 h 166"/>
                <a:gd name="T70" fmla="*/ 171 w 196"/>
                <a:gd name="T71" fmla="*/ 36 h 166"/>
                <a:gd name="T72" fmla="*/ 163 w 196"/>
                <a:gd name="T73" fmla="*/ 14 h 166"/>
                <a:gd name="T74" fmla="*/ 137 w 196"/>
                <a:gd name="T75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6" h="166">
                  <a:moveTo>
                    <a:pt x="164" y="87"/>
                  </a:moveTo>
                  <a:cubicBezTo>
                    <a:pt x="164" y="112"/>
                    <a:pt x="153" y="128"/>
                    <a:pt x="137" y="142"/>
                  </a:cubicBezTo>
                  <a:cubicBezTo>
                    <a:pt x="131" y="147"/>
                    <a:pt x="120" y="150"/>
                    <a:pt x="110" y="155"/>
                  </a:cubicBezTo>
                  <a:cubicBezTo>
                    <a:pt x="102" y="158"/>
                    <a:pt x="95" y="162"/>
                    <a:pt x="92" y="162"/>
                  </a:cubicBezTo>
                  <a:cubicBezTo>
                    <a:pt x="73" y="166"/>
                    <a:pt x="55" y="159"/>
                    <a:pt x="42" y="148"/>
                  </a:cubicBezTo>
                  <a:cubicBezTo>
                    <a:pt x="40" y="140"/>
                    <a:pt x="39" y="132"/>
                    <a:pt x="36" y="125"/>
                  </a:cubicBezTo>
                  <a:cubicBezTo>
                    <a:pt x="30" y="122"/>
                    <a:pt x="22" y="122"/>
                    <a:pt x="15" y="120"/>
                  </a:cubicBezTo>
                  <a:cubicBezTo>
                    <a:pt x="0" y="97"/>
                    <a:pt x="8" y="69"/>
                    <a:pt x="14" y="40"/>
                  </a:cubicBezTo>
                  <a:cubicBezTo>
                    <a:pt x="26" y="27"/>
                    <a:pt x="43" y="14"/>
                    <a:pt x="63" y="12"/>
                  </a:cubicBezTo>
                  <a:cubicBezTo>
                    <a:pt x="68" y="11"/>
                    <a:pt x="78" y="11"/>
                    <a:pt x="83" y="12"/>
                  </a:cubicBezTo>
                  <a:cubicBezTo>
                    <a:pt x="88" y="13"/>
                    <a:pt x="93" y="19"/>
                    <a:pt x="97" y="19"/>
                  </a:cubicBezTo>
                  <a:cubicBezTo>
                    <a:pt x="104" y="19"/>
                    <a:pt x="108" y="12"/>
                    <a:pt x="114" y="8"/>
                  </a:cubicBezTo>
                  <a:cubicBezTo>
                    <a:pt x="121" y="4"/>
                    <a:pt x="129" y="0"/>
                    <a:pt x="139" y="2"/>
                  </a:cubicBezTo>
                  <a:cubicBezTo>
                    <a:pt x="143" y="2"/>
                    <a:pt x="145" y="5"/>
                    <a:pt x="149" y="6"/>
                  </a:cubicBezTo>
                  <a:cubicBezTo>
                    <a:pt x="162" y="9"/>
                    <a:pt x="169" y="9"/>
                    <a:pt x="179" y="17"/>
                  </a:cubicBezTo>
                  <a:cubicBezTo>
                    <a:pt x="186" y="32"/>
                    <a:pt x="196" y="57"/>
                    <a:pt x="185" y="72"/>
                  </a:cubicBezTo>
                  <a:cubicBezTo>
                    <a:pt x="179" y="80"/>
                    <a:pt x="170" y="80"/>
                    <a:pt x="164" y="87"/>
                  </a:cubicBezTo>
                  <a:close/>
                  <a:moveTo>
                    <a:pt x="137" y="8"/>
                  </a:moveTo>
                  <a:cubicBezTo>
                    <a:pt x="118" y="5"/>
                    <a:pt x="113" y="25"/>
                    <a:pt x="98" y="25"/>
                  </a:cubicBezTo>
                  <a:cubicBezTo>
                    <a:pt x="90" y="24"/>
                    <a:pt x="87" y="19"/>
                    <a:pt x="81" y="18"/>
                  </a:cubicBezTo>
                  <a:cubicBezTo>
                    <a:pt x="74" y="16"/>
                    <a:pt x="65" y="18"/>
                    <a:pt x="59" y="19"/>
                  </a:cubicBezTo>
                  <a:cubicBezTo>
                    <a:pt x="19" y="25"/>
                    <a:pt x="5" y="72"/>
                    <a:pt x="20" y="115"/>
                  </a:cubicBezTo>
                  <a:cubicBezTo>
                    <a:pt x="28" y="116"/>
                    <a:pt x="31" y="118"/>
                    <a:pt x="38" y="118"/>
                  </a:cubicBezTo>
                  <a:cubicBezTo>
                    <a:pt x="43" y="122"/>
                    <a:pt x="48" y="131"/>
                    <a:pt x="47" y="139"/>
                  </a:cubicBezTo>
                  <a:cubicBezTo>
                    <a:pt x="50" y="155"/>
                    <a:pt x="78" y="160"/>
                    <a:pt x="94" y="155"/>
                  </a:cubicBezTo>
                  <a:cubicBezTo>
                    <a:pt x="100" y="154"/>
                    <a:pt x="107" y="148"/>
                    <a:pt x="114" y="146"/>
                  </a:cubicBezTo>
                  <a:cubicBezTo>
                    <a:pt x="128" y="140"/>
                    <a:pt x="144" y="129"/>
                    <a:pt x="151" y="118"/>
                  </a:cubicBezTo>
                  <a:cubicBezTo>
                    <a:pt x="156" y="108"/>
                    <a:pt x="152" y="98"/>
                    <a:pt x="157" y="87"/>
                  </a:cubicBezTo>
                  <a:cubicBezTo>
                    <a:pt x="161" y="77"/>
                    <a:pt x="175" y="75"/>
                    <a:pt x="180" y="68"/>
                  </a:cubicBezTo>
                  <a:cubicBezTo>
                    <a:pt x="185" y="61"/>
                    <a:pt x="184" y="44"/>
                    <a:pt x="181" y="36"/>
                  </a:cubicBezTo>
                  <a:cubicBezTo>
                    <a:pt x="174" y="48"/>
                    <a:pt x="168" y="61"/>
                    <a:pt x="146" y="57"/>
                  </a:cubicBezTo>
                  <a:cubicBezTo>
                    <a:pt x="137" y="64"/>
                    <a:pt x="141" y="76"/>
                    <a:pt x="137" y="86"/>
                  </a:cubicBezTo>
                  <a:cubicBezTo>
                    <a:pt x="130" y="100"/>
                    <a:pt x="108" y="106"/>
                    <a:pt x="94" y="96"/>
                  </a:cubicBezTo>
                  <a:cubicBezTo>
                    <a:pt x="101" y="91"/>
                    <a:pt x="113" y="97"/>
                    <a:pt x="121" y="94"/>
                  </a:cubicBezTo>
                  <a:cubicBezTo>
                    <a:pt x="138" y="88"/>
                    <a:pt x="128" y="62"/>
                    <a:pt x="142" y="52"/>
                  </a:cubicBezTo>
                  <a:cubicBezTo>
                    <a:pt x="154" y="51"/>
                    <a:pt x="169" y="52"/>
                    <a:pt x="171" y="36"/>
                  </a:cubicBezTo>
                  <a:cubicBezTo>
                    <a:pt x="172" y="29"/>
                    <a:pt x="168" y="20"/>
                    <a:pt x="163" y="14"/>
                  </a:cubicBezTo>
                  <a:cubicBezTo>
                    <a:pt x="150" y="15"/>
                    <a:pt x="147" y="9"/>
                    <a:pt x="137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5"/>
            <p:cNvSpPr>
              <a:spLocks noEditPoints="1"/>
            </p:cNvSpPr>
            <p:nvPr/>
          </p:nvSpPr>
          <p:spPr bwMode="auto">
            <a:xfrm>
              <a:off x="3200401" y="958851"/>
              <a:ext cx="107950" cy="98425"/>
            </a:xfrm>
            <a:custGeom>
              <a:avLst/>
              <a:gdLst>
                <a:gd name="T0" fmla="*/ 100 w 139"/>
                <a:gd name="T1" fmla="*/ 1 h 126"/>
                <a:gd name="T2" fmla="*/ 137 w 139"/>
                <a:gd name="T3" fmla="*/ 25 h 126"/>
                <a:gd name="T4" fmla="*/ 121 w 139"/>
                <a:gd name="T5" fmla="*/ 73 h 126"/>
                <a:gd name="T6" fmla="*/ 42 w 139"/>
                <a:gd name="T7" fmla="*/ 126 h 126"/>
                <a:gd name="T8" fmla="*/ 1 w 139"/>
                <a:gd name="T9" fmla="*/ 88 h 126"/>
                <a:gd name="T10" fmla="*/ 6 w 139"/>
                <a:gd name="T11" fmla="*/ 64 h 126"/>
                <a:gd name="T12" fmla="*/ 83 w 139"/>
                <a:gd name="T13" fmla="*/ 1 h 126"/>
                <a:gd name="T14" fmla="*/ 100 w 139"/>
                <a:gd name="T15" fmla="*/ 1 h 126"/>
                <a:gd name="T16" fmla="*/ 94 w 139"/>
                <a:gd name="T17" fmla="*/ 12 h 126"/>
                <a:gd name="T18" fmla="*/ 47 w 139"/>
                <a:gd name="T19" fmla="*/ 28 h 126"/>
                <a:gd name="T20" fmla="*/ 13 w 139"/>
                <a:gd name="T21" fmla="*/ 74 h 126"/>
                <a:gd name="T22" fmla="*/ 18 w 139"/>
                <a:gd name="T23" fmla="*/ 105 h 126"/>
                <a:gd name="T24" fmla="*/ 20 w 139"/>
                <a:gd name="T25" fmla="*/ 89 h 126"/>
                <a:gd name="T26" fmla="*/ 103 w 139"/>
                <a:gd name="T27" fmla="*/ 18 h 126"/>
                <a:gd name="T28" fmla="*/ 94 w 139"/>
                <a:gd name="T29" fmla="*/ 12 h 126"/>
                <a:gd name="T30" fmla="*/ 88 w 139"/>
                <a:gd name="T31" fmla="*/ 30 h 126"/>
                <a:gd name="T32" fmla="*/ 25 w 139"/>
                <a:gd name="T33" fmla="*/ 97 h 126"/>
                <a:gd name="T34" fmla="*/ 25 w 139"/>
                <a:gd name="T35" fmla="*/ 112 h 126"/>
                <a:gd name="T36" fmla="*/ 53 w 139"/>
                <a:gd name="T37" fmla="*/ 116 h 126"/>
                <a:gd name="T38" fmla="*/ 120 w 139"/>
                <a:gd name="T39" fmla="*/ 51 h 126"/>
                <a:gd name="T40" fmla="*/ 122 w 139"/>
                <a:gd name="T41" fmla="*/ 28 h 126"/>
                <a:gd name="T42" fmla="*/ 88 w 139"/>
                <a:gd name="T43" fmla="*/ 3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126">
                  <a:moveTo>
                    <a:pt x="100" y="1"/>
                  </a:moveTo>
                  <a:cubicBezTo>
                    <a:pt x="111" y="0"/>
                    <a:pt x="135" y="13"/>
                    <a:pt x="137" y="25"/>
                  </a:cubicBezTo>
                  <a:cubicBezTo>
                    <a:pt x="139" y="42"/>
                    <a:pt x="120" y="55"/>
                    <a:pt x="121" y="73"/>
                  </a:cubicBezTo>
                  <a:cubicBezTo>
                    <a:pt x="102" y="98"/>
                    <a:pt x="83" y="123"/>
                    <a:pt x="42" y="126"/>
                  </a:cubicBezTo>
                  <a:cubicBezTo>
                    <a:pt x="18" y="123"/>
                    <a:pt x="2" y="113"/>
                    <a:pt x="1" y="88"/>
                  </a:cubicBezTo>
                  <a:cubicBezTo>
                    <a:pt x="0" y="83"/>
                    <a:pt x="4" y="69"/>
                    <a:pt x="6" y="64"/>
                  </a:cubicBezTo>
                  <a:cubicBezTo>
                    <a:pt x="16" y="36"/>
                    <a:pt x="53" y="6"/>
                    <a:pt x="83" y="1"/>
                  </a:cubicBezTo>
                  <a:cubicBezTo>
                    <a:pt x="89" y="0"/>
                    <a:pt x="95" y="3"/>
                    <a:pt x="100" y="1"/>
                  </a:cubicBezTo>
                  <a:close/>
                  <a:moveTo>
                    <a:pt x="94" y="12"/>
                  </a:moveTo>
                  <a:cubicBezTo>
                    <a:pt x="71" y="8"/>
                    <a:pt x="60" y="19"/>
                    <a:pt x="47" y="28"/>
                  </a:cubicBezTo>
                  <a:cubicBezTo>
                    <a:pt x="32" y="39"/>
                    <a:pt x="18" y="56"/>
                    <a:pt x="13" y="74"/>
                  </a:cubicBezTo>
                  <a:cubicBezTo>
                    <a:pt x="10" y="84"/>
                    <a:pt x="11" y="102"/>
                    <a:pt x="18" y="105"/>
                  </a:cubicBezTo>
                  <a:cubicBezTo>
                    <a:pt x="17" y="101"/>
                    <a:pt x="20" y="97"/>
                    <a:pt x="20" y="89"/>
                  </a:cubicBezTo>
                  <a:cubicBezTo>
                    <a:pt x="40" y="58"/>
                    <a:pt x="61" y="27"/>
                    <a:pt x="103" y="18"/>
                  </a:cubicBezTo>
                  <a:cubicBezTo>
                    <a:pt x="103" y="14"/>
                    <a:pt x="97" y="13"/>
                    <a:pt x="94" y="12"/>
                  </a:cubicBezTo>
                  <a:close/>
                  <a:moveTo>
                    <a:pt x="88" y="30"/>
                  </a:moveTo>
                  <a:cubicBezTo>
                    <a:pt x="60" y="46"/>
                    <a:pt x="40" y="68"/>
                    <a:pt x="25" y="97"/>
                  </a:cubicBezTo>
                  <a:cubicBezTo>
                    <a:pt x="27" y="103"/>
                    <a:pt x="24" y="107"/>
                    <a:pt x="25" y="112"/>
                  </a:cubicBezTo>
                  <a:cubicBezTo>
                    <a:pt x="32" y="117"/>
                    <a:pt x="45" y="118"/>
                    <a:pt x="53" y="116"/>
                  </a:cubicBezTo>
                  <a:cubicBezTo>
                    <a:pt x="84" y="113"/>
                    <a:pt x="112" y="78"/>
                    <a:pt x="120" y="51"/>
                  </a:cubicBezTo>
                  <a:cubicBezTo>
                    <a:pt x="122" y="43"/>
                    <a:pt x="121" y="35"/>
                    <a:pt x="122" y="28"/>
                  </a:cubicBezTo>
                  <a:cubicBezTo>
                    <a:pt x="111" y="23"/>
                    <a:pt x="100" y="26"/>
                    <a:pt x="88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96"/>
            <p:cNvSpPr>
              <a:spLocks noEditPoints="1"/>
            </p:cNvSpPr>
            <p:nvPr/>
          </p:nvSpPr>
          <p:spPr bwMode="auto">
            <a:xfrm>
              <a:off x="3205163" y="1074738"/>
              <a:ext cx="146050" cy="150813"/>
            </a:xfrm>
            <a:custGeom>
              <a:avLst/>
              <a:gdLst>
                <a:gd name="T0" fmla="*/ 177 w 187"/>
                <a:gd name="T1" fmla="*/ 65 h 193"/>
                <a:gd name="T2" fmla="*/ 158 w 187"/>
                <a:gd name="T3" fmla="*/ 70 h 193"/>
                <a:gd name="T4" fmla="*/ 148 w 187"/>
                <a:gd name="T5" fmla="*/ 116 h 193"/>
                <a:gd name="T6" fmla="*/ 133 w 187"/>
                <a:gd name="T7" fmla="*/ 134 h 193"/>
                <a:gd name="T8" fmla="*/ 114 w 187"/>
                <a:gd name="T9" fmla="*/ 149 h 193"/>
                <a:gd name="T10" fmla="*/ 106 w 187"/>
                <a:gd name="T11" fmla="*/ 167 h 193"/>
                <a:gd name="T12" fmla="*/ 68 w 187"/>
                <a:gd name="T13" fmla="*/ 186 h 193"/>
                <a:gd name="T14" fmla="*/ 37 w 187"/>
                <a:gd name="T15" fmla="*/ 187 h 193"/>
                <a:gd name="T16" fmla="*/ 18 w 187"/>
                <a:gd name="T17" fmla="*/ 153 h 193"/>
                <a:gd name="T18" fmla="*/ 14 w 187"/>
                <a:gd name="T19" fmla="*/ 141 h 193"/>
                <a:gd name="T20" fmla="*/ 15 w 187"/>
                <a:gd name="T21" fmla="*/ 133 h 193"/>
                <a:gd name="T22" fmla="*/ 2 w 187"/>
                <a:gd name="T23" fmla="*/ 108 h 193"/>
                <a:gd name="T24" fmla="*/ 22 w 187"/>
                <a:gd name="T25" fmla="*/ 71 h 193"/>
                <a:gd name="T26" fmla="*/ 38 w 187"/>
                <a:gd name="T27" fmla="*/ 44 h 193"/>
                <a:gd name="T28" fmla="*/ 51 w 187"/>
                <a:gd name="T29" fmla="*/ 42 h 193"/>
                <a:gd name="T30" fmla="*/ 84 w 187"/>
                <a:gd name="T31" fmla="*/ 37 h 193"/>
                <a:gd name="T32" fmla="*/ 106 w 187"/>
                <a:gd name="T33" fmla="*/ 43 h 193"/>
                <a:gd name="T34" fmla="*/ 126 w 187"/>
                <a:gd name="T35" fmla="*/ 12 h 193"/>
                <a:gd name="T36" fmla="*/ 148 w 187"/>
                <a:gd name="T37" fmla="*/ 0 h 193"/>
                <a:gd name="T38" fmla="*/ 171 w 187"/>
                <a:gd name="T39" fmla="*/ 7 h 193"/>
                <a:gd name="T40" fmla="*/ 182 w 187"/>
                <a:gd name="T41" fmla="*/ 26 h 193"/>
                <a:gd name="T42" fmla="*/ 177 w 187"/>
                <a:gd name="T43" fmla="*/ 65 h 193"/>
                <a:gd name="T44" fmla="*/ 168 w 187"/>
                <a:gd name="T45" fmla="*/ 16 h 193"/>
                <a:gd name="T46" fmla="*/ 142 w 187"/>
                <a:gd name="T47" fmla="*/ 16 h 193"/>
                <a:gd name="T48" fmla="*/ 134 w 187"/>
                <a:gd name="T49" fmla="*/ 65 h 193"/>
                <a:gd name="T50" fmla="*/ 124 w 187"/>
                <a:gd name="T51" fmla="*/ 67 h 193"/>
                <a:gd name="T52" fmla="*/ 118 w 187"/>
                <a:gd name="T53" fmla="*/ 84 h 193"/>
                <a:gd name="T54" fmla="*/ 75 w 187"/>
                <a:gd name="T55" fmla="*/ 88 h 193"/>
                <a:gd name="T56" fmla="*/ 113 w 187"/>
                <a:gd name="T57" fmla="*/ 80 h 193"/>
                <a:gd name="T58" fmla="*/ 135 w 187"/>
                <a:gd name="T59" fmla="*/ 56 h 193"/>
                <a:gd name="T60" fmla="*/ 136 w 187"/>
                <a:gd name="T61" fmla="*/ 13 h 193"/>
                <a:gd name="T62" fmla="*/ 126 w 187"/>
                <a:gd name="T63" fmla="*/ 34 h 193"/>
                <a:gd name="T64" fmla="*/ 99 w 187"/>
                <a:gd name="T65" fmla="*/ 51 h 193"/>
                <a:gd name="T66" fmla="*/ 78 w 187"/>
                <a:gd name="T67" fmla="*/ 43 h 193"/>
                <a:gd name="T68" fmla="*/ 39 w 187"/>
                <a:gd name="T69" fmla="*/ 52 h 193"/>
                <a:gd name="T70" fmla="*/ 9 w 187"/>
                <a:gd name="T71" fmla="*/ 108 h 193"/>
                <a:gd name="T72" fmla="*/ 23 w 187"/>
                <a:gd name="T73" fmla="*/ 134 h 193"/>
                <a:gd name="T74" fmla="*/ 39 w 187"/>
                <a:gd name="T75" fmla="*/ 181 h 193"/>
                <a:gd name="T76" fmla="*/ 45 w 187"/>
                <a:gd name="T77" fmla="*/ 184 h 193"/>
                <a:gd name="T78" fmla="*/ 84 w 187"/>
                <a:gd name="T79" fmla="*/ 176 h 193"/>
                <a:gd name="T80" fmla="*/ 107 w 187"/>
                <a:gd name="T81" fmla="*/ 146 h 193"/>
                <a:gd name="T82" fmla="*/ 138 w 187"/>
                <a:gd name="T83" fmla="*/ 120 h 193"/>
                <a:gd name="T84" fmla="*/ 145 w 187"/>
                <a:gd name="T85" fmla="*/ 70 h 193"/>
                <a:gd name="T86" fmla="*/ 172 w 187"/>
                <a:gd name="T87" fmla="*/ 59 h 193"/>
                <a:gd name="T88" fmla="*/ 168 w 187"/>
                <a:gd name="T89" fmla="*/ 1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7" h="193">
                  <a:moveTo>
                    <a:pt x="177" y="65"/>
                  </a:moveTo>
                  <a:cubicBezTo>
                    <a:pt x="171" y="69"/>
                    <a:pt x="164" y="67"/>
                    <a:pt x="158" y="70"/>
                  </a:cubicBezTo>
                  <a:cubicBezTo>
                    <a:pt x="144" y="77"/>
                    <a:pt x="155" y="100"/>
                    <a:pt x="148" y="116"/>
                  </a:cubicBezTo>
                  <a:cubicBezTo>
                    <a:pt x="143" y="123"/>
                    <a:pt x="139" y="128"/>
                    <a:pt x="133" y="134"/>
                  </a:cubicBezTo>
                  <a:cubicBezTo>
                    <a:pt x="127" y="140"/>
                    <a:pt x="118" y="143"/>
                    <a:pt x="114" y="149"/>
                  </a:cubicBezTo>
                  <a:cubicBezTo>
                    <a:pt x="110" y="155"/>
                    <a:pt x="110" y="162"/>
                    <a:pt x="106" y="167"/>
                  </a:cubicBezTo>
                  <a:cubicBezTo>
                    <a:pt x="97" y="178"/>
                    <a:pt x="85" y="181"/>
                    <a:pt x="68" y="186"/>
                  </a:cubicBezTo>
                  <a:cubicBezTo>
                    <a:pt x="59" y="188"/>
                    <a:pt x="50" y="193"/>
                    <a:pt x="37" y="187"/>
                  </a:cubicBezTo>
                  <a:cubicBezTo>
                    <a:pt x="27" y="182"/>
                    <a:pt x="21" y="165"/>
                    <a:pt x="18" y="153"/>
                  </a:cubicBezTo>
                  <a:cubicBezTo>
                    <a:pt x="16" y="149"/>
                    <a:pt x="14" y="144"/>
                    <a:pt x="14" y="141"/>
                  </a:cubicBezTo>
                  <a:cubicBezTo>
                    <a:pt x="13" y="138"/>
                    <a:pt x="15" y="136"/>
                    <a:pt x="15" y="133"/>
                  </a:cubicBezTo>
                  <a:cubicBezTo>
                    <a:pt x="13" y="124"/>
                    <a:pt x="3" y="118"/>
                    <a:pt x="2" y="108"/>
                  </a:cubicBezTo>
                  <a:cubicBezTo>
                    <a:pt x="0" y="93"/>
                    <a:pt x="13" y="83"/>
                    <a:pt x="22" y="71"/>
                  </a:cubicBezTo>
                  <a:cubicBezTo>
                    <a:pt x="27" y="64"/>
                    <a:pt x="31" y="48"/>
                    <a:pt x="38" y="44"/>
                  </a:cubicBezTo>
                  <a:cubicBezTo>
                    <a:pt x="41" y="42"/>
                    <a:pt x="47" y="43"/>
                    <a:pt x="51" y="42"/>
                  </a:cubicBezTo>
                  <a:cubicBezTo>
                    <a:pt x="61" y="40"/>
                    <a:pt x="72" y="35"/>
                    <a:pt x="84" y="37"/>
                  </a:cubicBezTo>
                  <a:cubicBezTo>
                    <a:pt x="93" y="38"/>
                    <a:pt x="97" y="44"/>
                    <a:pt x="106" y="43"/>
                  </a:cubicBezTo>
                  <a:cubicBezTo>
                    <a:pt x="122" y="40"/>
                    <a:pt x="119" y="26"/>
                    <a:pt x="126" y="12"/>
                  </a:cubicBezTo>
                  <a:cubicBezTo>
                    <a:pt x="133" y="7"/>
                    <a:pt x="144" y="5"/>
                    <a:pt x="148" y="0"/>
                  </a:cubicBezTo>
                  <a:cubicBezTo>
                    <a:pt x="156" y="5"/>
                    <a:pt x="164" y="3"/>
                    <a:pt x="171" y="7"/>
                  </a:cubicBezTo>
                  <a:cubicBezTo>
                    <a:pt x="172" y="15"/>
                    <a:pt x="180" y="19"/>
                    <a:pt x="182" y="26"/>
                  </a:cubicBezTo>
                  <a:cubicBezTo>
                    <a:pt x="187" y="40"/>
                    <a:pt x="182" y="53"/>
                    <a:pt x="177" y="65"/>
                  </a:cubicBezTo>
                  <a:close/>
                  <a:moveTo>
                    <a:pt x="168" y="16"/>
                  </a:moveTo>
                  <a:cubicBezTo>
                    <a:pt x="159" y="13"/>
                    <a:pt x="148" y="8"/>
                    <a:pt x="142" y="16"/>
                  </a:cubicBezTo>
                  <a:cubicBezTo>
                    <a:pt x="136" y="35"/>
                    <a:pt x="152" y="55"/>
                    <a:pt x="134" y="65"/>
                  </a:cubicBezTo>
                  <a:cubicBezTo>
                    <a:pt x="129" y="64"/>
                    <a:pt x="126" y="65"/>
                    <a:pt x="124" y="67"/>
                  </a:cubicBezTo>
                  <a:cubicBezTo>
                    <a:pt x="119" y="72"/>
                    <a:pt x="121" y="78"/>
                    <a:pt x="118" y="84"/>
                  </a:cubicBezTo>
                  <a:cubicBezTo>
                    <a:pt x="109" y="97"/>
                    <a:pt x="87" y="92"/>
                    <a:pt x="75" y="88"/>
                  </a:cubicBezTo>
                  <a:cubicBezTo>
                    <a:pt x="89" y="82"/>
                    <a:pt x="104" y="91"/>
                    <a:pt x="113" y="80"/>
                  </a:cubicBezTo>
                  <a:cubicBezTo>
                    <a:pt x="113" y="65"/>
                    <a:pt x="122" y="58"/>
                    <a:pt x="135" y="56"/>
                  </a:cubicBezTo>
                  <a:cubicBezTo>
                    <a:pt x="140" y="44"/>
                    <a:pt x="129" y="27"/>
                    <a:pt x="136" y="13"/>
                  </a:cubicBezTo>
                  <a:cubicBezTo>
                    <a:pt x="128" y="15"/>
                    <a:pt x="126" y="27"/>
                    <a:pt x="126" y="34"/>
                  </a:cubicBezTo>
                  <a:cubicBezTo>
                    <a:pt x="119" y="43"/>
                    <a:pt x="112" y="52"/>
                    <a:pt x="99" y="51"/>
                  </a:cubicBezTo>
                  <a:cubicBezTo>
                    <a:pt x="92" y="50"/>
                    <a:pt x="86" y="43"/>
                    <a:pt x="78" y="43"/>
                  </a:cubicBezTo>
                  <a:cubicBezTo>
                    <a:pt x="63" y="42"/>
                    <a:pt x="53" y="48"/>
                    <a:pt x="39" y="52"/>
                  </a:cubicBezTo>
                  <a:cubicBezTo>
                    <a:pt x="38" y="75"/>
                    <a:pt x="4" y="84"/>
                    <a:pt x="9" y="108"/>
                  </a:cubicBezTo>
                  <a:cubicBezTo>
                    <a:pt x="11" y="118"/>
                    <a:pt x="20" y="123"/>
                    <a:pt x="23" y="134"/>
                  </a:cubicBezTo>
                  <a:cubicBezTo>
                    <a:pt x="17" y="151"/>
                    <a:pt x="30" y="168"/>
                    <a:pt x="39" y="181"/>
                  </a:cubicBezTo>
                  <a:cubicBezTo>
                    <a:pt x="42" y="181"/>
                    <a:pt x="48" y="181"/>
                    <a:pt x="45" y="184"/>
                  </a:cubicBezTo>
                  <a:cubicBezTo>
                    <a:pt x="57" y="181"/>
                    <a:pt x="74" y="181"/>
                    <a:pt x="84" y="176"/>
                  </a:cubicBezTo>
                  <a:cubicBezTo>
                    <a:pt x="97" y="170"/>
                    <a:pt x="100" y="157"/>
                    <a:pt x="107" y="146"/>
                  </a:cubicBezTo>
                  <a:cubicBezTo>
                    <a:pt x="114" y="134"/>
                    <a:pt x="130" y="131"/>
                    <a:pt x="138" y="120"/>
                  </a:cubicBezTo>
                  <a:cubicBezTo>
                    <a:pt x="146" y="107"/>
                    <a:pt x="141" y="89"/>
                    <a:pt x="145" y="70"/>
                  </a:cubicBezTo>
                  <a:cubicBezTo>
                    <a:pt x="152" y="64"/>
                    <a:pt x="164" y="63"/>
                    <a:pt x="172" y="59"/>
                  </a:cubicBezTo>
                  <a:cubicBezTo>
                    <a:pt x="179" y="43"/>
                    <a:pt x="178" y="29"/>
                    <a:pt x="16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" name="Freeform 613"/>
          <p:cNvSpPr/>
          <p:nvPr/>
        </p:nvSpPr>
        <p:spPr bwMode="auto">
          <a:xfrm rot="18078681">
            <a:off x="3592665" y="4537638"/>
            <a:ext cx="859954" cy="868446"/>
          </a:xfrm>
          <a:custGeom>
            <a:avLst/>
            <a:gdLst>
              <a:gd name="T0" fmla="*/ 5 w 65"/>
              <a:gd name="T1" fmla="*/ 8 h 48"/>
              <a:gd name="T2" fmla="*/ 7 w 65"/>
              <a:gd name="T3" fmla="*/ 19 h 48"/>
              <a:gd name="T4" fmla="*/ 4 w 65"/>
              <a:gd name="T5" fmla="*/ 19 h 48"/>
              <a:gd name="T6" fmla="*/ 0 w 65"/>
              <a:gd name="T7" fmla="*/ 3 h 48"/>
              <a:gd name="T8" fmla="*/ 6 w 65"/>
              <a:gd name="T9" fmla="*/ 4 h 48"/>
              <a:gd name="T10" fmla="*/ 15 w 65"/>
              <a:gd name="T11" fmla="*/ 8 h 48"/>
              <a:gd name="T12" fmla="*/ 7 w 65"/>
              <a:gd name="T13" fmla="*/ 7 h 48"/>
              <a:gd name="T14" fmla="*/ 65 w 65"/>
              <a:gd name="T15" fmla="*/ 46 h 48"/>
              <a:gd name="T16" fmla="*/ 65 w 65"/>
              <a:gd name="T17" fmla="*/ 47 h 48"/>
              <a:gd name="T18" fmla="*/ 57 w 65"/>
              <a:gd name="T19" fmla="*/ 47 h 48"/>
              <a:gd name="T20" fmla="*/ 12 w 65"/>
              <a:gd name="T21" fmla="*/ 19 h 48"/>
              <a:gd name="T22" fmla="*/ 5 w 65"/>
              <a:gd name="T2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48">
                <a:moveTo>
                  <a:pt x="5" y="8"/>
                </a:moveTo>
                <a:cubicBezTo>
                  <a:pt x="5" y="11"/>
                  <a:pt x="6" y="15"/>
                  <a:pt x="7" y="19"/>
                </a:cubicBezTo>
                <a:cubicBezTo>
                  <a:pt x="5" y="19"/>
                  <a:pt x="4" y="19"/>
                  <a:pt x="4" y="19"/>
                </a:cubicBezTo>
                <a:cubicBezTo>
                  <a:pt x="3" y="14"/>
                  <a:pt x="1" y="7"/>
                  <a:pt x="0" y="3"/>
                </a:cubicBezTo>
                <a:cubicBezTo>
                  <a:pt x="2" y="0"/>
                  <a:pt x="4" y="3"/>
                  <a:pt x="6" y="4"/>
                </a:cubicBezTo>
                <a:cubicBezTo>
                  <a:pt x="9" y="4"/>
                  <a:pt x="15" y="3"/>
                  <a:pt x="15" y="8"/>
                </a:cubicBezTo>
                <a:cubicBezTo>
                  <a:pt x="13" y="9"/>
                  <a:pt x="9" y="7"/>
                  <a:pt x="7" y="7"/>
                </a:cubicBezTo>
                <a:cubicBezTo>
                  <a:pt x="21" y="29"/>
                  <a:pt x="42" y="43"/>
                  <a:pt x="65" y="46"/>
                </a:cubicBezTo>
                <a:cubicBezTo>
                  <a:pt x="65" y="46"/>
                  <a:pt x="65" y="46"/>
                  <a:pt x="65" y="47"/>
                </a:cubicBezTo>
                <a:cubicBezTo>
                  <a:pt x="63" y="48"/>
                  <a:pt x="60" y="48"/>
                  <a:pt x="57" y="47"/>
                </a:cubicBezTo>
                <a:cubicBezTo>
                  <a:pt x="43" y="45"/>
                  <a:pt x="22" y="31"/>
                  <a:pt x="12" y="19"/>
                </a:cubicBezTo>
                <a:cubicBezTo>
                  <a:pt x="9" y="15"/>
                  <a:pt x="8" y="11"/>
                  <a:pt x="5" y="8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613"/>
          <p:cNvSpPr/>
          <p:nvPr/>
        </p:nvSpPr>
        <p:spPr bwMode="auto">
          <a:xfrm rot="2865781" flipH="1">
            <a:off x="7553479" y="4976690"/>
            <a:ext cx="859954" cy="868446"/>
          </a:xfrm>
          <a:custGeom>
            <a:avLst/>
            <a:gdLst>
              <a:gd name="T0" fmla="*/ 5 w 65"/>
              <a:gd name="T1" fmla="*/ 8 h 48"/>
              <a:gd name="T2" fmla="*/ 7 w 65"/>
              <a:gd name="T3" fmla="*/ 19 h 48"/>
              <a:gd name="T4" fmla="*/ 4 w 65"/>
              <a:gd name="T5" fmla="*/ 19 h 48"/>
              <a:gd name="T6" fmla="*/ 0 w 65"/>
              <a:gd name="T7" fmla="*/ 3 h 48"/>
              <a:gd name="T8" fmla="*/ 6 w 65"/>
              <a:gd name="T9" fmla="*/ 4 h 48"/>
              <a:gd name="T10" fmla="*/ 15 w 65"/>
              <a:gd name="T11" fmla="*/ 8 h 48"/>
              <a:gd name="T12" fmla="*/ 7 w 65"/>
              <a:gd name="T13" fmla="*/ 7 h 48"/>
              <a:gd name="T14" fmla="*/ 65 w 65"/>
              <a:gd name="T15" fmla="*/ 46 h 48"/>
              <a:gd name="T16" fmla="*/ 65 w 65"/>
              <a:gd name="T17" fmla="*/ 47 h 48"/>
              <a:gd name="T18" fmla="*/ 57 w 65"/>
              <a:gd name="T19" fmla="*/ 47 h 48"/>
              <a:gd name="T20" fmla="*/ 12 w 65"/>
              <a:gd name="T21" fmla="*/ 19 h 48"/>
              <a:gd name="T22" fmla="*/ 5 w 65"/>
              <a:gd name="T2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48">
                <a:moveTo>
                  <a:pt x="5" y="8"/>
                </a:moveTo>
                <a:cubicBezTo>
                  <a:pt x="5" y="11"/>
                  <a:pt x="6" y="15"/>
                  <a:pt x="7" y="19"/>
                </a:cubicBezTo>
                <a:cubicBezTo>
                  <a:pt x="5" y="19"/>
                  <a:pt x="4" y="19"/>
                  <a:pt x="4" y="19"/>
                </a:cubicBezTo>
                <a:cubicBezTo>
                  <a:pt x="3" y="14"/>
                  <a:pt x="1" y="7"/>
                  <a:pt x="0" y="3"/>
                </a:cubicBezTo>
                <a:cubicBezTo>
                  <a:pt x="2" y="0"/>
                  <a:pt x="4" y="3"/>
                  <a:pt x="6" y="4"/>
                </a:cubicBezTo>
                <a:cubicBezTo>
                  <a:pt x="9" y="4"/>
                  <a:pt x="15" y="3"/>
                  <a:pt x="15" y="8"/>
                </a:cubicBezTo>
                <a:cubicBezTo>
                  <a:pt x="13" y="9"/>
                  <a:pt x="9" y="7"/>
                  <a:pt x="7" y="7"/>
                </a:cubicBezTo>
                <a:cubicBezTo>
                  <a:pt x="21" y="29"/>
                  <a:pt x="42" y="43"/>
                  <a:pt x="65" y="46"/>
                </a:cubicBezTo>
                <a:cubicBezTo>
                  <a:pt x="65" y="46"/>
                  <a:pt x="65" y="46"/>
                  <a:pt x="65" y="47"/>
                </a:cubicBezTo>
                <a:cubicBezTo>
                  <a:pt x="63" y="48"/>
                  <a:pt x="60" y="48"/>
                  <a:pt x="57" y="47"/>
                </a:cubicBezTo>
                <a:cubicBezTo>
                  <a:pt x="43" y="45"/>
                  <a:pt x="22" y="31"/>
                  <a:pt x="12" y="19"/>
                </a:cubicBezTo>
                <a:cubicBezTo>
                  <a:pt x="9" y="15"/>
                  <a:pt x="8" y="11"/>
                  <a:pt x="5" y="8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7909012" y="1822719"/>
            <a:ext cx="1527278" cy="850877"/>
            <a:chOff x="4609341" y="2532419"/>
            <a:chExt cx="552319" cy="321970"/>
          </a:xfrm>
        </p:grpSpPr>
        <p:sp>
          <p:nvSpPr>
            <p:cNvPr id="23" name="Freeform 541"/>
            <p:cNvSpPr/>
            <p:nvPr/>
          </p:nvSpPr>
          <p:spPr bwMode="auto">
            <a:xfrm>
              <a:off x="4973191" y="2532419"/>
              <a:ext cx="188469" cy="222500"/>
            </a:xfrm>
            <a:custGeom>
              <a:avLst/>
              <a:gdLst>
                <a:gd name="T0" fmla="*/ 8 w 30"/>
                <a:gd name="T1" fmla="*/ 0 h 36"/>
                <a:gd name="T2" fmla="*/ 18 w 30"/>
                <a:gd name="T3" fmla="*/ 11 h 36"/>
                <a:gd name="T4" fmla="*/ 26 w 30"/>
                <a:gd name="T5" fmla="*/ 16 h 36"/>
                <a:gd name="T6" fmla="*/ 5 w 30"/>
                <a:gd name="T7" fmla="*/ 30 h 36"/>
                <a:gd name="T8" fmla="*/ 1 w 30"/>
                <a:gd name="T9" fmla="*/ 36 h 36"/>
                <a:gd name="T10" fmla="*/ 29 w 30"/>
                <a:gd name="T11" fmla="*/ 18 h 36"/>
                <a:gd name="T12" fmla="*/ 29 w 30"/>
                <a:gd name="T13" fmla="*/ 15 h 36"/>
                <a:gd name="T14" fmla="*/ 12 w 30"/>
                <a:gd name="T15" fmla="*/ 3 h 36"/>
                <a:gd name="T16" fmla="*/ 8 w 30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6">
                  <a:moveTo>
                    <a:pt x="8" y="0"/>
                  </a:moveTo>
                  <a:cubicBezTo>
                    <a:pt x="7" y="4"/>
                    <a:pt x="14" y="7"/>
                    <a:pt x="18" y="11"/>
                  </a:cubicBezTo>
                  <a:cubicBezTo>
                    <a:pt x="21" y="13"/>
                    <a:pt x="24" y="14"/>
                    <a:pt x="26" y="16"/>
                  </a:cubicBezTo>
                  <a:cubicBezTo>
                    <a:pt x="21" y="20"/>
                    <a:pt x="11" y="24"/>
                    <a:pt x="5" y="30"/>
                  </a:cubicBezTo>
                  <a:cubicBezTo>
                    <a:pt x="4" y="31"/>
                    <a:pt x="0" y="34"/>
                    <a:pt x="1" y="36"/>
                  </a:cubicBezTo>
                  <a:cubicBezTo>
                    <a:pt x="10" y="29"/>
                    <a:pt x="19" y="21"/>
                    <a:pt x="29" y="18"/>
                  </a:cubicBezTo>
                  <a:cubicBezTo>
                    <a:pt x="30" y="16"/>
                    <a:pt x="29" y="16"/>
                    <a:pt x="29" y="15"/>
                  </a:cubicBezTo>
                  <a:cubicBezTo>
                    <a:pt x="22" y="10"/>
                    <a:pt x="17" y="8"/>
                    <a:pt x="12" y="3"/>
                  </a:cubicBezTo>
                  <a:cubicBezTo>
                    <a:pt x="10" y="2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42"/>
            <p:cNvSpPr/>
            <p:nvPr/>
          </p:nvSpPr>
          <p:spPr bwMode="auto">
            <a:xfrm>
              <a:off x="4664311" y="2631889"/>
              <a:ext cx="384793" cy="222500"/>
            </a:xfrm>
            <a:custGeom>
              <a:avLst/>
              <a:gdLst>
                <a:gd name="T0" fmla="*/ 62 w 62"/>
                <a:gd name="T1" fmla="*/ 2 h 36"/>
                <a:gd name="T2" fmla="*/ 56 w 62"/>
                <a:gd name="T3" fmla="*/ 2 h 36"/>
                <a:gd name="T4" fmla="*/ 38 w 62"/>
                <a:gd name="T5" fmla="*/ 7 h 36"/>
                <a:gd name="T6" fmla="*/ 8 w 62"/>
                <a:gd name="T7" fmla="*/ 26 h 36"/>
                <a:gd name="T8" fmla="*/ 1 w 62"/>
                <a:gd name="T9" fmla="*/ 35 h 36"/>
                <a:gd name="T10" fmla="*/ 4 w 62"/>
                <a:gd name="T11" fmla="*/ 32 h 36"/>
                <a:gd name="T12" fmla="*/ 36 w 62"/>
                <a:gd name="T13" fmla="*/ 10 h 36"/>
                <a:gd name="T14" fmla="*/ 60 w 62"/>
                <a:gd name="T15" fmla="*/ 4 h 36"/>
                <a:gd name="T16" fmla="*/ 61 w 62"/>
                <a:gd name="T17" fmla="*/ 4 h 36"/>
                <a:gd name="T18" fmla="*/ 61 w 62"/>
                <a:gd name="T19" fmla="*/ 3 h 36"/>
                <a:gd name="T20" fmla="*/ 62 w 62"/>
                <a:gd name="T21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36">
                  <a:moveTo>
                    <a:pt x="62" y="2"/>
                  </a:moveTo>
                  <a:cubicBezTo>
                    <a:pt x="60" y="0"/>
                    <a:pt x="57" y="2"/>
                    <a:pt x="56" y="2"/>
                  </a:cubicBezTo>
                  <a:cubicBezTo>
                    <a:pt x="50" y="3"/>
                    <a:pt x="44" y="5"/>
                    <a:pt x="38" y="7"/>
                  </a:cubicBezTo>
                  <a:cubicBezTo>
                    <a:pt x="26" y="12"/>
                    <a:pt x="17" y="17"/>
                    <a:pt x="8" y="26"/>
                  </a:cubicBezTo>
                  <a:cubicBezTo>
                    <a:pt x="4" y="29"/>
                    <a:pt x="0" y="31"/>
                    <a:pt x="1" y="35"/>
                  </a:cubicBezTo>
                  <a:cubicBezTo>
                    <a:pt x="3" y="36"/>
                    <a:pt x="3" y="34"/>
                    <a:pt x="4" y="32"/>
                  </a:cubicBezTo>
                  <a:cubicBezTo>
                    <a:pt x="13" y="21"/>
                    <a:pt x="25" y="15"/>
                    <a:pt x="36" y="10"/>
                  </a:cubicBezTo>
                  <a:cubicBezTo>
                    <a:pt x="45" y="6"/>
                    <a:pt x="52" y="4"/>
                    <a:pt x="60" y="4"/>
                  </a:cubicBezTo>
                  <a:cubicBezTo>
                    <a:pt x="60" y="4"/>
                    <a:pt x="61" y="3"/>
                    <a:pt x="61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3"/>
                    <a:pt x="61" y="2"/>
                    <a:pt x="62" y="2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43"/>
            <p:cNvSpPr/>
            <p:nvPr/>
          </p:nvSpPr>
          <p:spPr bwMode="auto">
            <a:xfrm>
              <a:off x="4609341" y="2600477"/>
              <a:ext cx="439762" cy="217264"/>
            </a:xfrm>
            <a:custGeom>
              <a:avLst/>
              <a:gdLst>
                <a:gd name="T0" fmla="*/ 70 w 71"/>
                <a:gd name="T1" fmla="*/ 0 h 35"/>
                <a:gd name="T2" fmla="*/ 58 w 71"/>
                <a:gd name="T3" fmla="*/ 3 h 35"/>
                <a:gd name="T4" fmla="*/ 46 w 71"/>
                <a:gd name="T5" fmla="*/ 5 h 35"/>
                <a:gd name="T6" fmla="*/ 5 w 71"/>
                <a:gd name="T7" fmla="*/ 29 h 35"/>
                <a:gd name="T8" fmla="*/ 2 w 71"/>
                <a:gd name="T9" fmla="*/ 35 h 35"/>
                <a:gd name="T10" fmla="*/ 69 w 71"/>
                <a:gd name="T11" fmla="*/ 3 h 35"/>
                <a:gd name="T12" fmla="*/ 70 w 71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35">
                  <a:moveTo>
                    <a:pt x="70" y="0"/>
                  </a:moveTo>
                  <a:cubicBezTo>
                    <a:pt x="66" y="0"/>
                    <a:pt x="63" y="2"/>
                    <a:pt x="58" y="3"/>
                  </a:cubicBezTo>
                  <a:cubicBezTo>
                    <a:pt x="54" y="3"/>
                    <a:pt x="50" y="3"/>
                    <a:pt x="46" y="5"/>
                  </a:cubicBezTo>
                  <a:cubicBezTo>
                    <a:pt x="32" y="9"/>
                    <a:pt x="17" y="19"/>
                    <a:pt x="5" y="29"/>
                  </a:cubicBezTo>
                  <a:cubicBezTo>
                    <a:pt x="4" y="30"/>
                    <a:pt x="0" y="32"/>
                    <a:pt x="2" y="35"/>
                  </a:cubicBezTo>
                  <a:cubicBezTo>
                    <a:pt x="23" y="15"/>
                    <a:pt x="45" y="4"/>
                    <a:pt x="69" y="3"/>
                  </a:cubicBezTo>
                  <a:cubicBezTo>
                    <a:pt x="70" y="3"/>
                    <a:pt x="71" y="1"/>
                    <a:pt x="7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1436709" flipH="1">
            <a:off x="3212905" y="1577138"/>
            <a:ext cx="1527278" cy="850877"/>
            <a:chOff x="4609341" y="2532419"/>
            <a:chExt cx="552319" cy="321970"/>
          </a:xfrm>
        </p:grpSpPr>
        <p:sp>
          <p:nvSpPr>
            <p:cNvPr id="27" name="Freeform 541"/>
            <p:cNvSpPr/>
            <p:nvPr/>
          </p:nvSpPr>
          <p:spPr bwMode="auto">
            <a:xfrm>
              <a:off x="4973191" y="2532419"/>
              <a:ext cx="188469" cy="222500"/>
            </a:xfrm>
            <a:custGeom>
              <a:avLst/>
              <a:gdLst>
                <a:gd name="T0" fmla="*/ 8 w 30"/>
                <a:gd name="T1" fmla="*/ 0 h 36"/>
                <a:gd name="T2" fmla="*/ 18 w 30"/>
                <a:gd name="T3" fmla="*/ 11 h 36"/>
                <a:gd name="T4" fmla="*/ 26 w 30"/>
                <a:gd name="T5" fmla="*/ 16 h 36"/>
                <a:gd name="T6" fmla="*/ 5 w 30"/>
                <a:gd name="T7" fmla="*/ 30 h 36"/>
                <a:gd name="T8" fmla="*/ 1 w 30"/>
                <a:gd name="T9" fmla="*/ 36 h 36"/>
                <a:gd name="T10" fmla="*/ 29 w 30"/>
                <a:gd name="T11" fmla="*/ 18 h 36"/>
                <a:gd name="T12" fmla="*/ 29 w 30"/>
                <a:gd name="T13" fmla="*/ 15 h 36"/>
                <a:gd name="T14" fmla="*/ 12 w 30"/>
                <a:gd name="T15" fmla="*/ 3 h 36"/>
                <a:gd name="T16" fmla="*/ 8 w 30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6">
                  <a:moveTo>
                    <a:pt x="8" y="0"/>
                  </a:moveTo>
                  <a:cubicBezTo>
                    <a:pt x="7" y="4"/>
                    <a:pt x="14" y="7"/>
                    <a:pt x="18" y="11"/>
                  </a:cubicBezTo>
                  <a:cubicBezTo>
                    <a:pt x="21" y="13"/>
                    <a:pt x="24" y="14"/>
                    <a:pt x="26" y="16"/>
                  </a:cubicBezTo>
                  <a:cubicBezTo>
                    <a:pt x="21" y="20"/>
                    <a:pt x="11" y="24"/>
                    <a:pt x="5" y="30"/>
                  </a:cubicBezTo>
                  <a:cubicBezTo>
                    <a:pt x="4" y="31"/>
                    <a:pt x="0" y="34"/>
                    <a:pt x="1" y="36"/>
                  </a:cubicBezTo>
                  <a:cubicBezTo>
                    <a:pt x="10" y="29"/>
                    <a:pt x="19" y="21"/>
                    <a:pt x="29" y="18"/>
                  </a:cubicBezTo>
                  <a:cubicBezTo>
                    <a:pt x="30" y="16"/>
                    <a:pt x="29" y="16"/>
                    <a:pt x="29" y="15"/>
                  </a:cubicBezTo>
                  <a:cubicBezTo>
                    <a:pt x="22" y="10"/>
                    <a:pt x="17" y="8"/>
                    <a:pt x="12" y="3"/>
                  </a:cubicBezTo>
                  <a:cubicBezTo>
                    <a:pt x="10" y="2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42"/>
            <p:cNvSpPr/>
            <p:nvPr/>
          </p:nvSpPr>
          <p:spPr bwMode="auto">
            <a:xfrm>
              <a:off x="4664311" y="2631889"/>
              <a:ext cx="384793" cy="222500"/>
            </a:xfrm>
            <a:custGeom>
              <a:avLst/>
              <a:gdLst>
                <a:gd name="T0" fmla="*/ 62 w 62"/>
                <a:gd name="T1" fmla="*/ 2 h 36"/>
                <a:gd name="T2" fmla="*/ 56 w 62"/>
                <a:gd name="T3" fmla="*/ 2 h 36"/>
                <a:gd name="T4" fmla="*/ 38 w 62"/>
                <a:gd name="T5" fmla="*/ 7 h 36"/>
                <a:gd name="T6" fmla="*/ 8 w 62"/>
                <a:gd name="T7" fmla="*/ 26 h 36"/>
                <a:gd name="T8" fmla="*/ 1 w 62"/>
                <a:gd name="T9" fmla="*/ 35 h 36"/>
                <a:gd name="T10" fmla="*/ 4 w 62"/>
                <a:gd name="T11" fmla="*/ 32 h 36"/>
                <a:gd name="T12" fmla="*/ 36 w 62"/>
                <a:gd name="T13" fmla="*/ 10 h 36"/>
                <a:gd name="T14" fmla="*/ 60 w 62"/>
                <a:gd name="T15" fmla="*/ 4 h 36"/>
                <a:gd name="T16" fmla="*/ 61 w 62"/>
                <a:gd name="T17" fmla="*/ 4 h 36"/>
                <a:gd name="T18" fmla="*/ 61 w 62"/>
                <a:gd name="T19" fmla="*/ 3 h 36"/>
                <a:gd name="T20" fmla="*/ 62 w 62"/>
                <a:gd name="T21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36">
                  <a:moveTo>
                    <a:pt x="62" y="2"/>
                  </a:moveTo>
                  <a:cubicBezTo>
                    <a:pt x="60" y="0"/>
                    <a:pt x="57" y="2"/>
                    <a:pt x="56" y="2"/>
                  </a:cubicBezTo>
                  <a:cubicBezTo>
                    <a:pt x="50" y="3"/>
                    <a:pt x="44" y="5"/>
                    <a:pt x="38" y="7"/>
                  </a:cubicBezTo>
                  <a:cubicBezTo>
                    <a:pt x="26" y="12"/>
                    <a:pt x="17" y="17"/>
                    <a:pt x="8" y="26"/>
                  </a:cubicBezTo>
                  <a:cubicBezTo>
                    <a:pt x="4" y="29"/>
                    <a:pt x="0" y="31"/>
                    <a:pt x="1" y="35"/>
                  </a:cubicBezTo>
                  <a:cubicBezTo>
                    <a:pt x="3" y="36"/>
                    <a:pt x="3" y="34"/>
                    <a:pt x="4" y="32"/>
                  </a:cubicBezTo>
                  <a:cubicBezTo>
                    <a:pt x="13" y="21"/>
                    <a:pt x="25" y="15"/>
                    <a:pt x="36" y="10"/>
                  </a:cubicBezTo>
                  <a:cubicBezTo>
                    <a:pt x="45" y="6"/>
                    <a:pt x="52" y="4"/>
                    <a:pt x="60" y="4"/>
                  </a:cubicBezTo>
                  <a:cubicBezTo>
                    <a:pt x="60" y="4"/>
                    <a:pt x="61" y="3"/>
                    <a:pt x="61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3"/>
                    <a:pt x="61" y="2"/>
                    <a:pt x="62" y="2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43"/>
            <p:cNvSpPr/>
            <p:nvPr/>
          </p:nvSpPr>
          <p:spPr bwMode="auto">
            <a:xfrm>
              <a:off x="4609341" y="2600477"/>
              <a:ext cx="439762" cy="217264"/>
            </a:xfrm>
            <a:custGeom>
              <a:avLst/>
              <a:gdLst>
                <a:gd name="T0" fmla="*/ 70 w 71"/>
                <a:gd name="T1" fmla="*/ 0 h 35"/>
                <a:gd name="T2" fmla="*/ 58 w 71"/>
                <a:gd name="T3" fmla="*/ 3 h 35"/>
                <a:gd name="T4" fmla="*/ 46 w 71"/>
                <a:gd name="T5" fmla="*/ 5 h 35"/>
                <a:gd name="T6" fmla="*/ 5 w 71"/>
                <a:gd name="T7" fmla="*/ 29 h 35"/>
                <a:gd name="T8" fmla="*/ 2 w 71"/>
                <a:gd name="T9" fmla="*/ 35 h 35"/>
                <a:gd name="T10" fmla="*/ 69 w 71"/>
                <a:gd name="T11" fmla="*/ 3 h 35"/>
                <a:gd name="T12" fmla="*/ 70 w 71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35">
                  <a:moveTo>
                    <a:pt x="70" y="0"/>
                  </a:moveTo>
                  <a:cubicBezTo>
                    <a:pt x="66" y="0"/>
                    <a:pt x="63" y="2"/>
                    <a:pt x="58" y="3"/>
                  </a:cubicBezTo>
                  <a:cubicBezTo>
                    <a:pt x="54" y="3"/>
                    <a:pt x="50" y="3"/>
                    <a:pt x="46" y="5"/>
                  </a:cubicBezTo>
                  <a:cubicBezTo>
                    <a:pt x="32" y="9"/>
                    <a:pt x="17" y="19"/>
                    <a:pt x="5" y="29"/>
                  </a:cubicBezTo>
                  <a:cubicBezTo>
                    <a:pt x="4" y="30"/>
                    <a:pt x="0" y="32"/>
                    <a:pt x="2" y="35"/>
                  </a:cubicBezTo>
                  <a:cubicBezTo>
                    <a:pt x="23" y="15"/>
                    <a:pt x="45" y="4"/>
                    <a:pt x="69" y="3"/>
                  </a:cubicBezTo>
                  <a:cubicBezTo>
                    <a:pt x="70" y="3"/>
                    <a:pt x="71" y="1"/>
                    <a:pt x="7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0" name="文本框 25"/>
          <p:cNvSpPr txBox="1"/>
          <p:nvPr/>
        </p:nvSpPr>
        <p:spPr>
          <a:xfrm>
            <a:off x="614372" y="1565403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1" name="文本框 26"/>
          <p:cNvSpPr txBox="1"/>
          <p:nvPr/>
        </p:nvSpPr>
        <p:spPr>
          <a:xfrm>
            <a:off x="350567" y="2324775"/>
            <a:ext cx="3027708" cy="70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2" name="文本框 27"/>
          <p:cNvSpPr txBox="1"/>
          <p:nvPr/>
        </p:nvSpPr>
        <p:spPr>
          <a:xfrm>
            <a:off x="572099" y="4024345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3" name="文本框 28"/>
          <p:cNvSpPr txBox="1"/>
          <p:nvPr/>
        </p:nvSpPr>
        <p:spPr>
          <a:xfrm>
            <a:off x="351937" y="4975802"/>
            <a:ext cx="302770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</a:t>
            </a:r>
            <a:r>
              <a:rPr lang="zh-CN" altLang="en-US" sz="16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内容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4" name="文本框 29"/>
          <p:cNvSpPr txBox="1"/>
          <p:nvPr/>
        </p:nvSpPr>
        <p:spPr>
          <a:xfrm>
            <a:off x="9236947" y="1426520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5" name="文本框 30"/>
          <p:cNvSpPr txBox="1"/>
          <p:nvPr/>
        </p:nvSpPr>
        <p:spPr>
          <a:xfrm>
            <a:off x="9016785" y="2377977"/>
            <a:ext cx="302770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</a:t>
            </a:r>
            <a:r>
              <a:rPr lang="zh-CN" altLang="en-US" sz="1600" dirty="0" smtClean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内容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36" name="文本框 33"/>
          <p:cNvSpPr txBox="1"/>
          <p:nvPr/>
        </p:nvSpPr>
        <p:spPr>
          <a:xfrm>
            <a:off x="9183320" y="4739088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37" name="文本框 34"/>
          <p:cNvSpPr txBox="1"/>
          <p:nvPr/>
        </p:nvSpPr>
        <p:spPr>
          <a:xfrm>
            <a:off x="8919515" y="5498460"/>
            <a:ext cx="3027708" cy="70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2114525" y="988852"/>
            <a:ext cx="4021213" cy="4088009"/>
            <a:chOff x="5656263" y="957263"/>
            <a:chExt cx="1433513" cy="14573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1" name="Freeform 163"/>
            <p:cNvSpPr/>
            <p:nvPr/>
          </p:nvSpPr>
          <p:spPr bwMode="auto">
            <a:xfrm>
              <a:off x="6992938" y="957263"/>
              <a:ext cx="96838" cy="169863"/>
            </a:xfrm>
            <a:custGeom>
              <a:avLst/>
              <a:gdLst>
                <a:gd name="T0" fmla="*/ 4 w 12"/>
                <a:gd name="T1" fmla="*/ 20 h 21"/>
                <a:gd name="T2" fmla="*/ 2 w 12"/>
                <a:gd name="T3" fmla="*/ 15 h 21"/>
                <a:gd name="T4" fmla="*/ 4 w 12"/>
                <a:gd name="T5" fmla="*/ 6 h 21"/>
                <a:gd name="T6" fmla="*/ 6 w 12"/>
                <a:gd name="T7" fmla="*/ 8 h 21"/>
                <a:gd name="T8" fmla="*/ 2 w 12"/>
                <a:gd name="T9" fmla="*/ 9 h 21"/>
                <a:gd name="T10" fmla="*/ 10 w 12"/>
                <a:gd name="T11" fmla="*/ 11 h 21"/>
                <a:gd name="T12" fmla="*/ 4 w 12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1">
                  <a:moveTo>
                    <a:pt x="4" y="20"/>
                  </a:moveTo>
                  <a:cubicBezTo>
                    <a:pt x="0" y="21"/>
                    <a:pt x="1" y="17"/>
                    <a:pt x="2" y="15"/>
                  </a:cubicBezTo>
                  <a:cubicBezTo>
                    <a:pt x="4" y="12"/>
                    <a:pt x="12" y="9"/>
                    <a:pt x="4" y="6"/>
                  </a:cubicBezTo>
                  <a:cubicBezTo>
                    <a:pt x="5" y="7"/>
                    <a:pt x="6" y="7"/>
                    <a:pt x="6" y="8"/>
                  </a:cubicBezTo>
                  <a:cubicBezTo>
                    <a:pt x="4" y="9"/>
                    <a:pt x="4" y="10"/>
                    <a:pt x="2" y="9"/>
                  </a:cubicBezTo>
                  <a:cubicBezTo>
                    <a:pt x="0" y="0"/>
                    <a:pt x="12" y="4"/>
                    <a:pt x="10" y="11"/>
                  </a:cubicBezTo>
                  <a:cubicBezTo>
                    <a:pt x="9" y="15"/>
                    <a:pt x="2" y="15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164"/>
            <p:cNvSpPr>
              <a:spLocks noEditPoints="1"/>
            </p:cNvSpPr>
            <p:nvPr/>
          </p:nvSpPr>
          <p:spPr bwMode="auto">
            <a:xfrm>
              <a:off x="6638926" y="1046163"/>
              <a:ext cx="185738" cy="185738"/>
            </a:xfrm>
            <a:custGeom>
              <a:avLst/>
              <a:gdLst>
                <a:gd name="T0" fmla="*/ 21 w 23"/>
                <a:gd name="T1" fmla="*/ 4 h 23"/>
                <a:gd name="T2" fmla="*/ 22 w 23"/>
                <a:gd name="T3" fmla="*/ 8 h 23"/>
                <a:gd name="T4" fmla="*/ 9 w 23"/>
                <a:gd name="T5" fmla="*/ 22 h 23"/>
                <a:gd name="T6" fmla="*/ 1 w 23"/>
                <a:gd name="T7" fmla="*/ 15 h 23"/>
                <a:gd name="T8" fmla="*/ 14 w 23"/>
                <a:gd name="T9" fmla="*/ 1 h 23"/>
                <a:gd name="T10" fmla="*/ 21 w 23"/>
                <a:gd name="T11" fmla="*/ 4 h 23"/>
                <a:gd name="T12" fmla="*/ 18 w 23"/>
                <a:gd name="T13" fmla="*/ 6 h 23"/>
                <a:gd name="T14" fmla="*/ 14 w 23"/>
                <a:gd name="T15" fmla="*/ 3 h 23"/>
                <a:gd name="T16" fmla="*/ 3 w 23"/>
                <a:gd name="T17" fmla="*/ 15 h 23"/>
                <a:gd name="T18" fmla="*/ 16 w 23"/>
                <a:gd name="T19" fmla="*/ 19 h 23"/>
                <a:gd name="T20" fmla="*/ 20 w 23"/>
                <a:gd name="T21" fmla="*/ 9 h 23"/>
                <a:gd name="T22" fmla="*/ 18 w 23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3">
                  <a:moveTo>
                    <a:pt x="21" y="4"/>
                  </a:moveTo>
                  <a:cubicBezTo>
                    <a:pt x="21" y="6"/>
                    <a:pt x="22" y="7"/>
                    <a:pt x="22" y="8"/>
                  </a:cubicBezTo>
                  <a:cubicBezTo>
                    <a:pt x="23" y="17"/>
                    <a:pt x="17" y="23"/>
                    <a:pt x="9" y="22"/>
                  </a:cubicBezTo>
                  <a:cubicBezTo>
                    <a:pt x="7" y="22"/>
                    <a:pt x="2" y="18"/>
                    <a:pt x="1" y="15"/>
                  </a:cubicBezTo>
                  <a:cubicBezTo>
                    <a:pt x="0" y="9"/>
                    <a:pt x="7" y="0"/>
                    <a:pt x="14" y="1"/>
                  </a:cubicBezTo>
                  <a:cubicBezTo>
                    <a:pt x="16" y="2"/>
                    <a:pt x="18" y="3"/>
                    <a:pt x="21" y="4"/>
                  </a:cubicBezTo>
                  <a:close/>
                  <a:moveTo>
                    <a:pt x="18" y="6"/>
                  </a:moveTo>
                  <a:cubicBezTo>
                    <a:pt x="16" y="5"/>
                    <a:pt x="15" y="4"/>
                    <a:pt x="14" y="3"/>
                  </a:cubicBezTo>
                  <a:cubicBezTo>
                    <a:pt x="8" y="3"/>
                    <a:pt x="2" y="10"/>
                    <a:pt x="3" y="15"/>
                  </a:cubicBezTo>
                  <a:cubicBezTo>
                    <a:pt x="4" y="19"/>
                    <a:pt x="12" y="21"/>
                    <a:pt x="16" y="19"/>
                  </a:cubicBezTo>
                  <a:cubicBezTo>
                    <a:pt x="19" y="16"/>
                    <a:pt x="20" y="13"/>
                    <a:pt x="20" y="9"/>
                  </a:cubicBezTo>
                  <a:cubicBezTo>
                    <a:pt x="19" y="8"/>
                    <a:pt x="17" y="7"/>
                    <a:pt x="1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65"/>
            <p:cNvSpPr/>
            <p:nvPr/>
          </p:nvSpPr>
          <p:spPr bwMode="auto">
            <a:xfrm>
              <a:off x="7000876" y="1127125"/>
              <a:ext cx="23813" cy="23813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3 h 3"/>
                <a:gd name="T4" fmla="*/ 2 w 3"/>
                <a:gd name="T5" fmla="*/ 3 h 3"/>
                <a:gd name="T6" fmla="*/ 0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6"/>
            <p:cNvSpPr/>
            <p:nvPr/>
          </p:nvSpPr>
          <p:spPr bwMode="auto">
            <a:xfrm>
              <a:off x="6856413" y="1143000"/>
              <a:ext cx="233363" cy="65088"/>
            </a:xfrm>
            <a:custGeom>
              <a:avLst/>
              <a:gdLst>
                <a:gd name="T0" fmla="*/ 8 w 29"/>
                <a:gd name="T1" fmla="*/ 0 h 8"/>
                <a:gd name="T2" fmla="*/ 8 w 29"/>
                <a:gd name="T3" fmla="*/ 3 h 8"/>
                <a:gd name="T4" fmla="*/ 29 w 29"/>
                <a:gd name="T5" fmla="*/ 3 h 8"/>
                <a:gd name="T6" fmla="*/ 25 w 29"/>
                <a:gd name="T7" fmla="*/ 4 h 8"/>
                <a:gd name="T8" fmla="*/ 8 w 29"/>
                <a:gd name="T9" fmla="*/ 4 h 8"/>
                <a:gd name="T10" fmla="*/ 9 w 29"/>
                <a:gd name="T11" fmla="*/ 8 h 8"/>
                <a:gd name="T12" fmla="*/ 0 w 29"/>
                <a:gd name="T13" fmla="*/ 3 h 8"/>
                <a:gd name="T14" fmla="*/ 8 w 2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8">
                  <a:moveTo>
                    <a:pt x="8" y="0"/>
                  </a:moveTo>
                  <a:cubicBezTo>
                    <a:pt x="9" y="1"/>
                    <a:pt x="8" y="2"/>
                    <a:pt x="8" y="3"/>
                  </a:cubicBezTo>
                  <a:cubicBezTo>
                    <a:pt x="16" y="3"/>
                    <a:pt x="22" y="1"/>
                    <a:pt x="29" y="3"/>
                  </a:cubicBezTo>
                  <a:cubicBezTo>
                    <a:pt x="29" y="6"/>
                    <a:pt x="27" y="4"/>
                    <a:pt x="25" y="4"/>
                  </a:cubicBezTo>
                  <a:cubicBezTo>
                    <a:pt x="21" y="4"/>
                    <a:pt x="14" y="5"/>
                    <a:pt x="8" y="4"/>
                  </a:cubicBezTo>
                  <a:cubicBezTo>
                    <a:pt x="9" y="5"/>
                    <a:pt x="11" y="6"/>
                    <a:pt x="9" y="8"/>
                  </a:cubicBezTo>
                  <a:cubicBezTo>
                    <a:pt x="6" y="6"/>
                    <a:pt x="2" y="6"/>
                    <a:pt x="0" y="3"/>
                  </a:cubicBezTo>
                  <a:cubicBezTo>
                    <a:pt x="2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67"/>
            <p:cNvSpPr/>
            <p:nvPr/>
          </p:nvSpPr>
          <p:spPr bwMode="auto">
            <a:xfrm>
              <a:off x="6534151" y="1208088"/>
              <a:ext cx="73025" cy="79375"/>
            </a:xfrm>
            <a:custGeom>
              <a:avLst/>
              <a:gdLst>
                <a:gd name="T0" fmla="*/ 9 w 9"/>
                <a:gd name="T1" fmla="*/ 1 h 10"/>
                <a:gd name="T2" fmla="*/ 0 w 9"/>
                <a:gd name="T3" fmla="*/ 10 h 10"/>
                <a:gd name="T4" fmla="*/ 7 w 9"/>
                <a:gd name="T5" fmla="*/ 0 h 10"/>
                <a:gd name="T6" fmla="*/ 9 w 9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9" y="1"/>
                  </a:moveTo>
                  <a:cubicBezTo>
                    <a:pt x="6" y="4"/>
                    <a:pt x="4" y="9"/>
                    <a:pt x="0" y="10"/>
                  </a:cubicBezTo>
                  <a:cubicBezTo>
                    <a:pt x="1" y="5"/>
                    <a:pt x="6" y="4"/>
                    <a:pt x="7" y="0"/>
                  </a:cubicBezTo>
                  <a:cubicBezTo>
                    <a:pt x="8" y="0"/>
                    <a:pt x="9" y="0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68"/>
            <p:cNvSpPr/>
            <p:nvPr/>
          </p:nvSpPr>
          <p:spPr bwMode="auto">
            <a:xfrm>
              <a:off x="6589713" y="1223963"/>
              <a:ext cx="57150" cy="79375"/>
            </a:xfrm>
            <a:custGeom>
              <a:avLst/>
              <a:gdLst>
                <a:gd name="T0" fmla="*/ 5 w 7"/>
                <a:gd name="T1" fmla="*/ 0 h 10"/>
                <a:gd name="T2" fmla="*/ 7 w 7"/>
                <a:gd name="T3" fmla="*/ 3 h 10"/>
                <a:gd name="T4" fmla="*/ 0 w 7"/>
                <a:gd name="T5" fmla="*/ 10 h 10"/>
                <a:gd name="T6" fmla="*/ 5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cubicBezTo>
                    <a:pt x="6" y="1"/>
                    <a:pt x="6" y="2"/>
                    <a:pt x="7" y="3"/>
                  </a:cubicBezTo>
                  <a:cubicBezTo>
                    <a:pt x="5" y="5"/>
                    <a:pt x="3" y="10"/>
                    <a:pt x="0" y="10"/>
                  </a:cubicBezTo>
                  <a:cubicBezTo>
                    <a:pt x="1" y="6"/>
                    <a:pt x="5" y="5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69"/>
            <p:cNvSpPr/>
            <p:nvPr/>
          </p:nvSpPr>
          <p:spPr bwMode="auto">
            <a:xfrm>
              <a:off x="6615113" y="1247775"/>
              <a:ext cx="79375" cy="96838"/>
            </a:xfrm>
            <a:custGeom>
              <a:avLst/>
              <a:gdLst>
                <a:gd name="T0" fmla="*/ 10 w 10"/>
                <a:gd name="T1" fmla="*/ 1 h 12"/>
                <a:gd name="T2" fmla="*/ 0 w 10"/>
                <a:gd name="T3" fmla="*/ 12 h 12"/>
                <a:gd name="T4" fmla="*/ 8 w 10"/>
                <a:gd name="T5" fmla="*/ 1 h 12"/>
                <a:gd name="T6" fmla="*/ 10 w 10"/>
                <a:gd name="T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10" y="1"/>
                  </a:moveTo>
                  <a:cubicBezTo>
                    <a:pt x="8" y="6"/>
                    <a:pt x="5" y="11"/>
                    <a:pt x="0" y="12"/>
                  </a:cubicBezTo>
                  <a:cubicBezTo>
                    <a:pt x="2" y="8"/>
                    <a:pt x="6" y="5"/>
                    <a:pt x="8" y="1"/>
                  </a:cubicBezTo>
                  <a:cubicBezTo>
                    <a:pt x="9" y="0"/>
                    <a:pt x="9" y="1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70"/>
            <p:cNvSpPr>
              <a:spLocks noEditPoints="1"/>
            </p:cNvSpPr>
            <p:nvPr/>
          </p:nvSpPr>
          <p:spPr bwMode="auto">
            <a:xfrm>
              <a:off x="6356351" y="1320800"/>
              <a:ext cx="225425" cy="257175"/>
            </a:xfrm>
            <a:custGeom>
              <a:avLst/>
              <a:gdLst>
                <a:gd name="T0" fmla="*/ 26 w 28"/>
                <a:gd name="T1" fmla="*/ 0 h 32"/>
                <a:gd name="T2" fmla="*/ 26 w 28"/>
                <a:gd name="T3" fmla="*/ 19 h 32"/>
                <a:gd name="T4" fmla="*/ 20 w 28"/>
                <a:gd name="T5" fmla="*/ 17 h 32"/>
                <a:gd name="T6" fmla="*/ 7 w 28"/>
                <a:gd name="T7" fmla="*/ 32 h 32"/>
                <a:gd name="T8" fmla="*/ 0 w 28"/>
                <a:gd name="T9" fmla="*/ 29 h 32"/>
                <a:gd name="T10" fmla="*/ 12 w 28"/>
                <a:gd name="T11" fmla="*/ 13 h 32"/>
                <a:gd name="T12" fmla="*/ 8 w 28"/>
                <a:gd name="T13" fmla="*/ 10 h 32"/>
                <a:gd name="T14" fmla="*/ 16 w 28"/>
                <a:gd name="T15" fmla="*/ 6 h 32"/>
                <a:gd name="T16" fmla="*/ 24 w 28"/>
                <a:gd name="T17" fmla="*/ 1 h 32"/>
                <a:gd name="T18" fmla="*/ 25 w 28"/>
                <a:gd name="T19" fmla="*/ 0 h 32"/>
                <a:gd name="T20" fmla="*/ 26 w 28"/>
                <a:gd name="T21" fmla="*/ 0 h 32"/>
                <a:gd name="T22" fmla="*/ 12 w 28"/>
                <a:gd name="T23" fmla="*/ 10 h 32"/>
                <a:gd name="T24" fmla="*/ 16 w 28"/>
                <a:gd name="T25" fmla="*/ 13 h 32"/>
                <a:gd name="T26" fmla="*/ 4 w 28"/>
                <a:gd name="T27" fmla="*/ 27 h 32"/>
                <a:gd name="T28" fmla="*/ 7 w 28"/>
                <a:gd name="T29" fmla="*/ 29 h 32"/>
                <a:gd name="T30" fmla="*/ 19 w 28"/>
                <a:gd name="T31" fmla="*/ 14 h 32"/>
                <a:gd name="T32" fmla="*/ 20 w 28"/>
                <a:gd name="T33" fmla="*/ 13 h 32"/>
                <a:gd name="T34" fmla="*/ 24 w 28"/>
                <a:gd name="T35" fmla="*/ 15 h 32"/>
                <a:gd name="T36" fmla="*/ 24 w 28"/>
                <a:gd name="T37" fmla="*/ 4 h 32"/>
                <a:gd name="T38" fmla="*/ 12 w 28"/>
                <a:gd name="T3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32">
                  <a:moveTo>
                    <a:pt x="26" y="0"/>
                  </a:moveTo>
                  <a:cubicBezTo>
                    <a:pt x="28" y="5"/>
                    <a:pt x="26" y="13"/>
                    <a:pt x="26" y="19"/>
                  </a:cubicBezTo>
                  <a:cubicBezTo>
                    <a:pt x="24" y="20"/>
                    <a:pt x="23" y="17"/>
                    <a:pt x="20" y="17"/>
                  </a:cubicBezTo>
                  <a:cubicBezTo>
                    <a:pt x="15" y="22"/>
                    <a:pt x="12" y="27"/>
                    <a:pt x="7" y="32"/>
                  </a:cubicBezTo>
                  <a:cubicBezTo>
                    <a:pt x="5" y="31"/>
                    <a:pt x="3" y="29"/>
                    <a:pt x="0" y="29"/>
                  </a:cubicBezTo>
                  <a:cubicBezTo>
                    <a:pt x="3" y="22"/>
                    <a:pt x="8" y="19"/>
                    <a:pt x="12" y="13"/>
                  </a:cubicBezTo>
                  <a:cubicBezTo>
                    <a:pt x="11" y="12"/>
                    <a:pt x="9" y="12"/>
                    <a:pt x="8" y="10"/>
                  </a:cubicBezTo>
                  <a:cubicBezTo>
                    <a:pt x="9" y="7"/>
                    <a:pt x="13" y="7"/>
                    <a:pt x="16" y="6"/>
                  </a:cubicBezTo>
                  <a:cubicBezTo>
                    <a:pt x="19" y="5"/>
                    <a:pt x="22" y="3"/>
                    <a:pt x="24" y="1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12" y="10"/>
                  </a:moveTo>
                  <a:cubicBezTo>
                    <a:pt x="14" y="11"/>
                    <a:pt x="15" y="11"/>
                    <a:pt x="16" y="13"/>
                  </a:cubicBezTo>
                  <a:cubicBezTo>
                    <a:pt x="11" y="18"/>
                    <a:pt x="7" y="22"/>
                    <a:pt x="4" y="27"/>
                  </a:cubicBezTo>
                  <a:cubicBezTo>
                    <a:pt x="5" y="28"/>
                    <a:pt x="5" y="29"/>
                    <a:pt x="7" y="29"/>
                  </a:cubicBezTo>
                  <a:cubicBezTo>
                    <a:pt x="11" y="24"/>
                    <a:pt x="15" y="19"/>
                    <a:pt x="19" y="14"/>
                  </a:cubicBezTo>
                  <a:cubicBezTo>
                    <a:pt x="19" y="14"/>
                    <a:pt x="20" y="13"/>
                    <a:pt x="20" y="13"/>
                  </a:cubicBezTo>
                  <a:cubicBezTo>
                    <a:pt x="22" y="14"/>
                    <a:pt x="22" y="15"/>
                    <a:pt x="24" y="15"/>
                  </a:cubicBezTo>
                  <a:cubicBezTo>
                    <a:pt x="24" y="12"/>
                    <a:pt x="25" y="8"/>
                    <a:pt x="24" y="4"/>
                  </a:cubicBezTo>
                  <a:cubicBezTo>
                    <a:pt x="21" y="7"/>
                    <a:pt x="16" y="8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71"/>
            <p:cNvSpPr>
              <a:spLocks noEditPoints="1"/>
            </p:cNvSpPr>
            <p:nvPr/>
          </p:nvSpPr>
          <p:spPr bwMode="auto">
            <a:xfrm>
              <a:off x="6526213" y="1617663"/>
              <a:ext cx="120650" cy="153988"/>
            </a:xfrm>
            <a:custGeom>
              <a:avLst/>
              <a:gdLst>
                <a:gd name="T0" fmla="*/ 7 w 15"/>
                <a:gd name="T1" fmla="*/ 0 h 19"/>
                <a:gd name="T2" fmla="*/ 8 w 15"/>
                <a:gd name="T3" fmla="*/ 1 h 19"/>
                <a:gd name="T4" fmla="*/ 6 w 15"/>
                <a:gd name="T5" fmla="*/ 6 h 19"/>
                <a:gd name="T6" fmla="*/ 1 w 15"/>
                <a:gd name="T7" fmla="*/ 14 h 19"/>
                <a:gd name="T8" fmla="*/ 2 w 15"/>
                <a:gd name="T9" fmla="*/ 0 h 19"/>
                <a:gd name="T10" fmla="*/ 7 w 15"/>
                <a:gd name="T11" fmla="*/ 0 h 19"/>
                <a:gd name="T12" fmla="*/ 3 w 15"/>
                <a:gd name="T13" fmla="*/ 7 h 19"/>
                <a:gd name="T14" fmla="*/ 5 w 15"/>
                <a:gd name="T15" fmla="*/ 3 h 19"/>
                <a:gd name="T16" fmla="*/ 4 w 15"/>
                <a:gd name="T17" fmla="*/ 2 h 19"/>
                <a:gd name="T18" fmla="*/ 3 w 15"/>
                <a:gd name="T19" fmla="*/ 7 h 19"/>
                <a:gd name="T20" fmla="*/ 3 w 15"/>
                <a:gd name="T21" fmla="*/ 10 h 19"/>
                <a:gd name="T22" fmla="*/ 3 w 15"/>
                <a:gd name="T23" fmla="*/ 13 h 19"/>
                <a:gd name="T24" fmla="*/ 8 w 15"/>
                <a:gd name="T25" fmla="*/ 10 h 19"/>
                <a:gd name="T26" fmla="*/ 3 w 15"/>
                <a:gd name="T27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9">
                  <a:moveTo>
                    <a:pt x="7" y="0"/>
                  </a:moveTo>
                  <a:cubicBezTo>
                    <a:pt x="7" y="0"/>
                    <a:pt x="7" y="1"/>
                    <a:pt x="8" y="1"/>
                  </a:cubicBezTo>
                  <a:cubicBezTo>
                    <a:pt x="8" y="3"/>
                    <a:pt x="8" y="5"/>
                    <a:pt x="6" y="6"/>
                  </a:cubicBezTo>
                  <a:cubicBezTo>
                    <a:pt x="15" y="8"/>
                    <a:pt x="10" y="19"/>
                    <a:pt x="1" y="14"/>
                  </a:cubicBezTo>
                  <a:cubicBezTo>
                    <a:pt x="1" y="8"/>
                    <a:pt x="0" y="5"/>
                    <a:pt x="2" y="0"/>
                  </a:cubicBezTo>
                  <a:cubicBezTo>
                    <a:pt x="3" y="0"/>
                    <a:pt x="4" y="0"/>
                    <a:pt x="7" y="0"/>
                  </a:cubicBezTo>
                  <a:close/>
                  <a:moveTo>
                    <a:pt x="3" y="7"/>
                  </a:moveTo>
                  <a:cubicBezTo>
                    <a:pt x="5" y="6"/>
                    <a:pt x="5" y="5"/>
                    <a:pt x="5" y="3"/>
                  </a:cubicBezTo>
                  <a:cubicBezTo>
                    <a:pt x="5" y="3"/>
                    <a:pt x="6" y="2"/>
                    <a:pt x="4" y="2"/>
                  </a:cubicBezTo>
                  <a:cubicBezTo>
                    <a:pt x="3" y="3"/>
                    <a:pt x="3" y="5"/>
                    <a:pt x="3" y="7"/>
                  </a:cubicBezTo>
                  <a:close/>
                  <a:moveTo>
                    <a:pt x="3" y="10"/>
                  </a:moveTo>
                  <a:cubicBezTo>
                    <a:pt x="3" y="11"/>
                    <a:pt x="3" y="12"/>
                    <a:pt x="3" y="13"/>
                  </a:cubicBezTo>
                  <a:cubicBezTo>
                    <a:pt x="5" y="13"/>
                    <a:pt x="9" y="14"/>
                    <a:pt x="8" y="10"/>
                  </a:cubicBezTo>
                  <a:cubicBezTo>
                    <a:pt x="7" y="8"/>
                    <a:pt x="4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72"/>
            <p:cNvSpPr/>
            <p:nvPr/>
          </p:nvSpPr>
          <p:spPr bwMode="auto">
            <a:xfrm>
              <a:off x="6372226" y="1722438"/>
              <a:ext cx="266700" cy="73025"/>
            </a:xfrm>
            <a:custGeom>
              <a:avLst/>
              <a:gdLst>
                <a:gd name="T0" fmla="*/ 9 w 33"/>
                <a:gd name="T1" fmla="*/ 0 h 9"/>
                <a:gd name="T2" fmla="*/ 9 w 33"/>
                <a:gd name="T3" fmla="*/ 3 h 9"/>
                <a:gd name="T4" fmla="*/ 17 w 33"/>
                <a:gd name="T5" fmla="*/ 4 h 9"/>
                <a:gd name="T6" fmla="*/ 33 w 33"/>
                <a:gd name="T7" fmla="*/ 6 h 9"/>
                <a:gd name="T8" fmla="*/ 29 w 33"/>
                <a:gd name="T9" fmla="*/ 7 h 9"/>
                <a:gd name="T10" fmla="*/ 8 w 33"/>
                <a:gd name="T11" fmla="*/ 5 h 9"/>
                <a:gd name="T12" fmla="*/ 11 w 33"/>
                <a:gd name="T13" fmla="*/ 9 h 9"/>
                <a:gd name="T14" fmla="*/ 0 w 33"/>
                <a:gd name="T15" fmla="*/ 3 h 9"/>
                <a:gd name="T16" fmla="*/ 9 w 33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9">
                  <a:moveTo>
                    <a:pt x="9" y="0"/>
                  </a:moveTo>
                  <a:cubicBezTo>
                    <a:pt x="10" y="1"/>
                    <a:pt x="9" y="2"/>
                    <a:pt x="9" y="3"/>
                  </a:cubicBezTo>
                  <a:cubicBezTo>
                    <a:pt x="12" y="3"/>
                    <a:pt x="15" y="4"/>
                    <a:pt x="17" y="4"/>
                  </a:cubicBezTo>
                  <a:cubicBezTo>
                    <a:pt x="23" y="4"/>
                    <a:pt x="29" y="3"/>
                    <a:pt x="33" y="6"/>
                  </a:cubicBezTo>
                  <a:cubicBezTo>
                    <a:pt x="32" y="8"/>
                    <a:pt x="30" y="7"/>
                    <a:pt x="29" y="7"/>
                  </a:cubicBezTo>
                  <a:cubicBezTo>
                    <a:pt x="22" y="6"/>
                    <a:pt x="14" y="5"/>
                    <a:pt x="8" y="5"/>
                  </a:cubicBezTo>
                  <a:cubicBezTo>
                    <a:pt x="9" y="7"/>
                    <a:pt x="12" y="6"/>
                    <a:pt x="11" y="9"/>
                  </a:cubicBezTo>
                  <a:cubicBezTo>
                    <a:pt x="7" y="8"/>
                    <a:pt x="3" y="6"/>
                    <a:pt x="0" y="3"/>
                  </a:cubicBezTo>
                  <a:cubicBezTo>
                    <a:pt x="2" y="1"/>
                    <a:pt x="7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73"/>
            <p:cNvSpPr>
              <a:spLocks noEditPoints="1"/>
            </p:cNvSpPr>
            <p:nvPr/>
          </p:nvSpPr>
          <p:spPr bwMode="auto">
            <a:xfrm>
              <a:off x="5913438" y="1843088"/>
              <a:ext cx="225425" cy="241300"/>
            </a:xfrm>
            <a:custGeom>
              <a:avLst/>
              <a:gdLst>
                <a:gd name="T0" fmla="*/ 28 w 28"/>
                <a:gd name="T1" fmla="*/ 5 h 30"/>
                <a:gd name="T2" fmla="*/ 14 w 28"/>
                <a:gd name="T3" fmla="*/ 21 h 30"/>
                <a:gd name="T4" fmla="*/ 17 w 28"/>
                <a:gd name="T5" fmla="*/ 26 h 30"/>
                <a:gd name="T6" fmla="*/ 0 w 28"/>
                <a:gd name="T7" fmla="*/ 30 h 30"/>
                <a:gd name="T8" fmla="*/ 2 w 28"/>
                <a:gd name="T9" fmla="*/ 15 h 30"/>
                <a:gd name="T10" fmla="*/ 8 w 28"/>
                <a:gd name="T11" fmla="*/ 17 h 30"/>
                <a:gd name="T12" fmla="*/ 20 w 28"/>
                <a:gd name="T13" fmla="*/ 0 h 30"/>
                <a:gd name="T14" fmla="*/ 28 w 28"/>
                <a:gd name="T15" fmla="*/ 5 h 30"/>
                <a:gd name="T16" fmla="*/ 8 w 28"/>
                <a:gd name="T17" fmla="*/ 20 h 30"/>
                <a:gd name="T18" fmla="*/ 3 w 28"/>
                <a:gd name="T19" fmla="*/ 18 h 30"/>
                <a:gd name="T20" fmla="*/ 3 w 28"/>
                <a:gd name="T21" fmla="*/ 26 h 30"/>
                <a:gd name="T22" fmla="*/ 13 w 28"/>
                <a:gd name="T23" fmla="*/ 25 h 30"/>
                <a:gd name="T24" fmla="*/ 18 w 28"/>
                <a:gd name="T25" fmla="*/ 13 h 30"/>
                <a:gd name="T26" fmla="*/ 25 w 28"/>
                <a:gd name="T27" fmla="*/ 6 h 30"/>
                <a:gd name="T28" fmla="*/ 20 w 28"/>
                <a:gd name="T29" fmla="*/ 3 h 30"/>
                <a:gd name="T30" fmla="*/ 8 w 28"/>
                <a:gd name="T31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0">
                  <a:moveTo>
                    <a:pt x="28" y="5"/>
                  </a:moveTo>
                  <a:cubicBezTo>
                    <a:pt x="25" y="12"/>
                    <a:pt x="18" y="15"/>
                    <a:pt x="14" y="21"/>
                  </a:cubicBezTo>
                  <a:cubicBezTo>
                    <a:pt x="14" y="23"/>
                    <a:pt x="16" y="24"/>
                    <a:pt x="17" y="26"/>
                  </a:cubicBezTo>
                  <a:cubicBezTo>
                    <a:pt x="11" y="28"/>
                    <a:pt x="5" y="27"/>
                    <a:pt x="0" y="30"/>
                  </a:cubicBezTo>
                  <a:cubicBezTo>
                    <a:pt x="0" y="25"/>
                    <a:pt x="1" y="19"/>
                    <a:pt x="2" y="15"/>
                  </a:cubicBezTo>
                  <a:cubicBezTo>
                    <a:pt x="4" y="15"/>
                    <a:pt x="6" y="16"/>
                    <a:pt x="8" y="17"/>
                  </a:cubicBezTo>
                  <a:cubicBezTo>
                    <a:pt x="12" y="12"/>
                    <a:pt x="15" y="5"/>
                    <a:pt x="20" y="0"/>
                  </a:cubicBezTo>
                  <a:cubicBezTo>
                    <a:pt x="23" y="1"/>
                    <a:pt x="25" y="4"/>
                    <a:pt x="28" y="5"/>
                  </a:cubicBezTo>
                  <a:close/>
                  <a:moveTo>
                    <a:pt x="8" y="20"/>
                  </a:moveTo>
                  <a:cubicBezTo>
                    <a:pt x="6" y="20"/>
                    <a:pt x="6" y="18"/>
                    <a:pt x="3" y="18"/>
                  </a:cubicBezTo>
                  <a:cubicBezTo>
                    <a:pt x="4" y="21"/>
                    <a:pt x="3" y="24"/>
                    <a:pt x="3" y="26"/>
                  </a:cubicBezTo>
                  <a:cubicBezTo>
                    <a:pt x="6" y="25"/>
                    <a:pt x="9" y="25"/>
                    <a:pt x="13" y="25"/>
                  </a:cubicBezTo>
                  <a:cubicBezTo>
                    <a:pt x="9" y="20"/>
                    <a:pt x="14" y="17"/>
                    <a:pt x="18" y="13"/>
                  </a:cubicBezTo>
                  <a:cubicBezTo>
                    <a:pt x="21" y="10"/>
                    <a:pt x="24" y="8"/>
                    <a:pt x="25" y="6"/>
                  </a:cubicBezTo>
                  <a:cubicBezTo>
                    <a:pt x="23" y="5"/>
                    <a:pt x="22" y="4"/>
                    <a:pt x="20" y="3"/>
                  </a:cubicBezTo>
                  <a:cubicBezTo>
                    <a:pt x="16" y="9"/>
                    <a:pt x="12" y="15"/>
                    <a:pt x="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74"/>
            <p:cNvSpPr/>
            <p:nvPr/>
          </p:nvSpPr>
          <p:spPr bwMode="auto">
            <a:xfrm>
              <a:off x="5776913" y="2084388"/>
              <a:ext cx="80963" cy="88900"/>
            </a:xfrm>
            <a:custGeom>
              <a:avLst/>
              <a:gdLst>
                <a:gd name="T0" fmla="*/ 9 w 10"/>
                <a:gd name="T1" fmla="*/ 0 h 11"/>
                <a:gd name="T2" fmla="*/ 7 w 10"/>
                <a:gd name="T3" fmla="*/ 4 h 11"/>
                <a:gd name="T4" fmla="*/ 0 w 10"/>
                <a:gd name="T5" fmla="*/ 11 h 11"/>
                <a:gd name="T6" fmla="*/ 8 w 10"/>
                <a:gd name="T7" fmla="*/ 0 h 11"/>
                <a:gd name="T8" fmla="*/ 9 w 1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9" y="0"/>
                  </a:moveTo>
                  <a:cubicBezTo>
                    <a:pt x="10" y="2"/>
                    <a:pt x="8" y="4"/>
                    <a:pt x="7" y="4"/>
                  </a:cubicBezTo>
                  <a:cubicBezTo>
                    <a:pt x="5" y="7"/>
                    <a:pt x="3" y="11"/>
                    <a:pt x="0" y="11"/>
                  </a:cubicBezTo>
                  <a:cubicBezTo>
                    <a:pt x="2" y="7"/>
                    <a:pt x="5" y="4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75"/>
            <p:cNvSpPr/>
            <p:nvPr/>
          </p:nvSpPr>
          <p:spPr bwMode="auto">
            <a:xfrm>
              <a:off x="5826126" y="2133600"/>
              <a:ext cx="71438" cy="88900"/>
            </a:xfrm>
            <a:custGeom>
              <a:avLst/>
              <a:gdLst>
                <a:gd name="T0" fmla="*/ 8 w 9"/>
                <a:gd name="T1" fmla="*/ 0 h 11"/>
                <a:gd name="T2" fmla="*/ 5 w 9"/>
                <a:gd name="T3" fmla="*/ 6 h 11"/>
                <a:gd name="T4" fmla="*/ 0 w 9"/>
                <a:gd name="T5" fmla="*/ 11 h 11"/>
                <a:gd name="T6" fmla="*/ 7 w 9"/>
                <a:gd name="T7" fmla="*/ 0 h 11"/>
                <a:gd name="T8" fmla="*/ 8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9" y="2"/>
                    <a:pt x="7" y="4"/>
                    <a:pt x="5" y="6"/>
                  </a:cubicBezTo>
                  <a:cubicBezTo>
                    <a:pt x="4" y="8"/>
                    <a:pt x="2" y="10"/>
                    <a:pt x="0" y="11"/>
                  </a:cubicBezTo>
                  <a:cubicBezTo>
                    <a:pt x="0" y="6"/>
                    <a:pt x="5" y="3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76"/>
            <p:cNvSpPr/>
            <p:nvPr/>
          </p:nvSpPr>
          <p:spPr bwMode="auto">
            <a:xfrm>
              <a:off x="5873751" y="2165350"/>
              <a:ext cx="96838" cy="104775"/>
            </a:xfrm>
            <a:custGeom>
              <a:avLst/>
              <a:gdLst>
                <a:gd name="T0" fmla="*/ 11 w 12"/>
                <a:gd name="T1" fmla="*/ 0 h 13"/>
                <a:gd name="T2" fmla="*/ 6 w 12"/>
                <a:gd name="T3" fmla="*/ 7 h 13"/>
                <a:gd name="T4" fmla="*/ 0 w 12"/>
                <a:gd name="T5" fmla="*/ 12 h 13"/>
                <a:gd name="T6" fmla="*/ 10 w 12"/>
                <a:gd name="T7" fmla="*/ 0 h 13"/>
                <a:gd name="T8" fmla="*/ 11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1" y="0"/>
                  </a:moveTo>
                  <a:cubicBezTo>
                    <a:pt x="12" y="2"/>
                    <a:pt x="8" y="4"/>
                    <a:pt x="6" y="7"/>
                  </a:cubicBezTo>
                  <a:cubicBezTo>
                    <a:pt x="5" y="8"/>
                    <a:pt x="3" y="13"/>
                    <a:pt x="0" y="12"/>
                  </a:cubicBezTo>
                  <a:cubicBezTo>
                    <a:pt x="2" y="7"/>
                    <a:pt x="7" y="4"/>
                    <a:pt x="10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77"/>
            <p:cNvSpPr/>
            <p:nvPr/>
          </p:nvSpPr>
          <p:spPr bwMode="auto">
            <a:xfrm>
              <a:off x="6018213" y="2133600"/>
              <a:ext cx="138113" cy="168275"/>
            </a:xfrm>
            <a:custGeom>
              <a:avLst/>
              <a:gdLst>
                <a:gd name="T0" fmla="*/ 5 w 17"/>
                <a:gd name="T1" fmla="*/ 17 h 21"/>
                <a:gd name="T2" fmla="*/ 2 w 17"/>
                <a:gd name="T3" fmla="*/ 20 h 21"/>
                <a:gd name="T4" fmla="*/ 4 w 17"/>
                <a:gd name="T5" fmla="*/ 10 h 21"/>
                <a:gd name="T6" fmla="*/ 4 w 17"/>
                <a:gd name="T7" fmla="*/ 13 h 21"/>
                <a:gd name="T8" fmla="*/ 1 w 17"/>
                <a:gd name="T9" fmla="*/ 14 h 21"/>
                <a:gd name="T10" fmla="*/ 5 w 17"/>
                <a:gd name="T11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5" y="17"/>
                  </a:moveTo>
                  <a:cubicBezTo>
                    <a:pt x="4" y="18"/>
                    <a:pt x="6" y="21"/>
                    <a:pt x="2" y="20"/>
                  </a:cubicBezTo>
                  <a:cubicBezTo>
                    <a:pt x="0" y="15"/>
                    <a:pt x="12" y="13"/>
                    <a:pt x="4" y="10"/>
                  </a:cubicBezTo>
                  <a:cubicBezTo>
                    <a:pt x="3" y="10"/>
                    <a:pt x="3" y="12"/>
                    <a:pt x="4" y="13"/>
                  </a:cubicBezTo>
                  <a:cubicBezTo>
                    <a:pt x="3" y="13"/>
                    <a:pt x="3" y="14"/>
                    <a:pt x="1" y="14"/>
                  </a:cubicBezTo>
                  <a:cubicBezTo>
                    <a:pt x="0" y="0"/>
                    <a:pt x="17" y="13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78"/>
            <p:cNvSpPr>
              <a:spLocks noEditPoints="1"/>
            </p:cNvSpPr>
            <p:nvPr/>
          </p:nvSpPr>
          <p:spPr bwMode="auto">
            <a:xfrm>
              <a:off x="5656263" y="2214563"/>
              <a:ext cx="177800" cy="200025"/>
            </a:xfrm>
            <a:custGeom>
              <a:avLst/>
              <a:gdLst>
                <a:gd name="T0" fmla="*/ 22 w 22"/>
                <a:gd name="T1" fmla="*/ 10 h 25"/>
                <a:gd name="T2" fmla="*/ 9 w 22"/>
                <a:gd name="T3" fmla="*/ 24 h 25"/>
                <a:gd name="T4" fmla="*/ 1 w 22"/>
                <a:gd name="T5" fmla="*/ 15 h 25"/>
                <a:gd name="T6" fmla="*/ 22 w 22"/>
                <a:gd name="T7" fmla="*/ 10 h 25"/>
                <a:gd name="T8" fmla="*/ 3 w 22"/>
                <a:gd name="T9" fmla="*/ 17 h 25"/>
                <a:gd name="T10" fmla="*/ 18 w 22"/>
                <a:gd name="T11" fmla="*/ 14 h 25"/>
                <a:gd name="T12" fmla="*/ 17 w 22"/>
                <a:gd name="T13" fmla="*/ 9 h 25"/>
                <a:gd name="T14" fmla="*/ 3 w 22"/>
                <a:gd name="T15" fmla="*/ 1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5">
                  <a:moveTo>
                    <a:pt x="22" y="10"/>
                  </a:moveTo>
                  <a:cubicBezTo>
                    <a:pt x="22" y="17"/>
                    <a:pt x="16" y="24"/>
                    <a:pt x="9" y="24"/>
                  </a:cubicBezTo>
                  <a:cubicBezTo>
                    <a:pt x="4" y="24"/>
                    <a:pt x="0" y="19"/>
                    <a:pt x="1" y="15"/>
                  </a:cubicBezTo>
                  <a:cubicBezTo>
                    <a:pt x="1" y="5"/>
                    <a:pt x="17" y="0"/>
                    <a:pt x="22" y="10"/>
                  </a:cubicBezTo>
                  <a:close/>
                  <a:moveTo>
                    <a:pt x="3" y="17"/>
                  </a:moveTo>
                  <a:cubicBezTo>
                    <a:pt x="5" y="25"/>
                    <a:pt x="17" y="22"/>
                    <a:pt x="18" y="14"/>
                  </a:cubicBezTo>
                  <a:cubicBezTo>
                    <a:pt x="19" y="12"/>
                    <a:pt x="18" y="11"/>
                    <a:pt x="17" y="9"/>
                  </a:cubicBezTo>
                  <a:cubicBezTo>
                    <a:pt x="13" y="5"/>
                    <a:pt x="1" y="9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79"/>
            <p:cNvSpPr>
              <a:spLocks noEditPoints="1"/>
            </p:cNvSpPr>
            <p:nvPr/>
          </p:nvSpPr>
          <p:spPr bwMode="auto">
            <a:xfrm>
              <a:off x="5713413" y="2270125"/>
              <a:ext cx="63500" cy="112713"/>
            </a:xfrm>
            <a:custGeom>
              <a:avLst/>
              <a:gdLst>
                <a:gd name="T0" fmla="*/ 7 w 8"/>
                <a:gd name="T1" fmla="*/ 2 h 14"/>
                <a:gd name="T2" fmla="*/ 8 w 8"/>
                <a:gd name="T3" fmla="*/ 9 h 14"/>
                <a:gd name="T4" fmla="*/ 1 w 8"/>
                <a:gd name="T5" fmla="*/ 14 h 14"/>
                <a:gd name="T6" fmla="*/ 1 w 8"/>
                <a:gd name="T7" fmla="*/ 2 h 14"/>
                <a:gd name="T8" fmla="*/ 7 w 8"/>
                <a:gd name="T9" fmla="*/ 2 h 14"/>
                <a:gd name="T10" fmla="*/ 4 w 8"/>
                <a:gd name="T11" fmla="*/ 7 h 14"/>
                <a:gd name="T12" fmla="*/ 5 w 8"/>
                <a:gd name="T13" fmla="*/ 4 h 14"/>
                <a:gd name="T14" fmla="*/ 4 w 8"/>
                <a:gd name="T15" fmla="*/ 7 h 14"/>
                <a:gd name="T16" fmla="*/ 3 w 8"/>
                <a:gd name="T17" fmla="*/ 11 h 14"/>
                <a:gd name="T18" fmla="*/ 5 w 8"/>
                <a:gd name="T19" fmla="*/ 9 h 14"/>
                <a:gd name="T20" fmla="*/ 3 w 8"/>
                <a:gd name="T2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4">
                  <a:moveTo>
                    <a:pt x="7" y="2"/>
                  </a:moveTo>
                  <a:cubicBezTo>
                    <a:pt x="7" y="6"/>
                    <a:pt x="6" y="7"/>
                    <a:pt x="8" y="9"/>
                  </a:cubicBezTo>
                  <a:cubicBezTo>
                    <a:pt x="8" y="13"/>
                    <a:pt x="5" y="14"/>
                    <a:pt x="1" y="14"/>
                  </a:cubicBezTo>
                  <a:cubicBezTo>
                    <a:pt x="0" y="11"/>
                    <a:pt x="1" y="6"/>
                    <a:pt x="1" y="2"/>
                  </a:cubicBezTo>
                  <a:cubicBezTo>
                    <a:pt x="3" y="2"/>
                    <a:pt x="5" y="0"/>
                    <a:pt x="7" y="2"/>
                  </a:cubicBezTo>
                  <a:close/>
                  <a:moveTo>
                    <a:pt x="4" y="7"/>
                  </a:moveTo>
                  <a:cubicBezTo>
                    <a:pt x="4" y="6"/>
                    <a:pt x="4" y="5"/>
                    <a:pt x="5" y="4"/>
                  </a:cubicBezTo>
                  <a:cubicBezTo>
                    <a:pt x="3" y="3"/>
                    <a:pt x="3" y="6"/>
                    <a:pt x="4" y="7"/>
                  </a:cubicBezTo>
                  <a:close/>
                  <a:moveTo>
                    <a:pt x="3" y="11"/>
                  </a:moveTo>
                  <a:cubicBezTo>
                    <a:pt x="4" y="12"/>
                    <a:pt x="5" y="11"/>
                    <a:pt x="5" y="9"/>
                  </a:cubicBezTo>
                  <a:cubicBezTo>
                    <a:pt x="4" y="9"/>
                    <a:pt x="3" y="10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80"/>
            <p:cNvSpPr/>
            <p:nvPr/>
          </p:nvSpPr>
          <p:spPr bwMode="auto">
            <a:xfrm>
              <a:off x="6018213" y="2319338"/>
              <a:ext cx="41275" cy="31750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3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5" y="2"/>
                    <a:pt x="4" y="4"/>
                    <a:pt x="1" y="3"/>
                  </a:cubicBezTo>
                  <a:cubicBezTo>
                    <a:pt x="0" y="2"/>
                    <a:pt x="1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81"/>
            <p:cNvSpPr/>
            <p:nvPr/>
          </p:nvSpPr>
          <p:spPr bwMode="auto">
            <a:xfrm>
              <a:off x="5857876" y="2319338"/>
              <a:ext cx="298450" cy="95250"/>
            </a:xfrm>
            <a:custGeom>
              <a:avLst/>
              <a:gdLst>
                <a:gd name="T0" fmla="*/ 10 w 37"/>
                <a:gd name="T1" fmla="*/ 3 h 12"/>
                <a:gd name="T2" fmla="*/ 7 w 37"/>
                <a:gd name="T3" fmla="*/ 5 h 12"/>
                <a:gd name="T4" fmla="*/ 28 w 37"/>
                <a:gd name="T5" fmla="*/ 4 h 12"/>
                <a:gd name="T6" fmla="*/ 37 w 37"/>
                <a:gd name="T7" fmla="*/ 5 h 12"/>
                <a:gd name="T8" fmla="*/ 29 w 37"/>
                <a:gd name="T9" fmla="*/ 7 h 12"/>
                <a:gd name="T10" fmla="*/ 6 w 37"/>
                <a:gd name="T11" fmla="*/ 7 h 12"/>
                <a:gd name="T12" fmla="*/ 10 w 37"/>
                <a:gd name="T13" fmla="*/ 11 h 12"/>
                <a:gd name="T14" fmla="*/ 0 w 37"/>
                <a:gd name="T15" fmla="*/ 8 h 12"/>
                <a:gd name="T16" fmla="*/ 0 w 37"/>
                <a:gd name="T17" fmla="*/ 5 h 12"/>
                <a:gd name="T18" fmla="*/ 10 w 37"/>
                <a:gd name="T1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2">
                  <a:moveTo>
                    <a:pt x="10" y="3"/>
                  </a:moveTo>
                  <a:cubicBezTo>
                    <a:pt x="10" y="5"/>
                    <a:pt x="9" y="4"/>
                    <a:pt x="7" y="5"/>
                  </a:cubicBezTo>
                  <a:cubicBezTo>
                    <a:pt x="16" y="6"/>
                    <a:pt x="20" y="5"/>
                    <a:pt x="28" y="4"/>
                  </a:cubicBezTo>
                  <a:cubicBezTo>
                    <a:pt x="31" y="4"/>
                    <a:pt x="35" y="4"/>
                    <a:pt x="37" y="5"/>
                  </a:cubicBezTo>
                  <a:cubicBezTo>
                    <a:pt x="36" y="8"/>
                    <a:pt x="32" y="7"/>
                    <a:pt x="29" y="7"/>
                  </a:cubicBezTo>
                  <a:cubicBezTo>
                    <a:pt x="22" y="7"/>
                    <a:pt x="14" y="7"/>
                    <a:pt x="6" y="7"/>
                  </a:cubicBezTo>
                  <a:cubicBezTo>
                    <a:pt x="7" y="9"/>
                    <a:pt x="11" y="9"/>
                    <a:pt x="10" y="11"/>
                  </a:cubicBezTo>
                  <a:cubicBezTo>
                    <a:pt x="6" y="12"/>
                    <a:pt x="4" y="8"/>
                    <a:pt x="0" y="8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5" y="6"/>
                    <a:pt x="8" y="0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2"/>
            <p:cNvSpPr/>
            <p:nvPr/>
          </p:nvSpPr>
          <p:spPr bwMode="auto">
            <a:xfrm>
              <a:off x="6686551" y="1077913"/>
              <a:ext cx="73025" cy="112713"/>
            </a:xfrm>
            <a:custGeom>
              <a:avLst/>
              <a:gdLst>
                <a:gd name="T0" fmla="*/ 6 w 9"/>
                <a:gd name="T1" fmla="*/ 0 h 14"/>
                <a:gd name="T2" fmla="*/ 9 w 9"/>
                <a:gd name="T3" fmla="*/ 9 h 14"/>
                <a:gd name="T4" fmla="*/ 9 w 9"/>
                <a:gd name="T5" fmla="*/ 13 h 14"/>
                <a:gd name="T6" fmla="*/ 7 w 9"/>
                <a:gd name="T7" fmla="*/ 14 h 14"/>
                <a:gd name="T8" fmla="*/ 6 w 9"/>
                <a:gd name="T9" fmla="*/ 10 h 14"/>
                <a:gd name="T10" fmla="*/ 4 w 9"/>
                <a:gd name="T11" fmla="*/ 10 h 14"/>
                <a:gd name="T12" fmla="*/ 1 w 9"/>
                <a:gd name="T13" fmla="*/ 13 h 14"/>
                <a:gd name="T14" fmla="*/ 0 w 9"/>
                <a:gd name="T15" fmla="*/ 9 h 14"/>
                <a:gd name="T16" fmla="*/ 2 w 9"/>
                <a:gd name="T17" fmla="*/ 8 h 14"/>
                <a:gd name="T18" fmla="*/ 6 w 9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4">
                  <a:moveTo>
                    <a:pt x="6" y="0"/>
                  </a:moveTo>
                  <a:cubicBezTo>
                    <a:pt x="8" y="3"/>
                    <a:pt x="6" y="7"/>
                    <a:pt x="9" y="9"/>
                  </a:cubicBezTo>
                  <a:cubicBezTo>
                    <a:pt x="8" y="10"/>
                    <a:pt x="8" y="11"/>
                    <a:pt x="9" y="13"/>
                  </a:cubicBezTo>
                  <a:cubicBezTo>
                    <a:pt x="8" y="13"/>
                    <a:pt x="8" y="14"/>
                    <a:pt x="7" y="14"/>
                  </a:cubicBezTo>
                  <a:cubicBezTo>
                    <a:pt x="6" y="13"/>
                    <a:pt x="6" y="11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3"/>
                    <a:pt x="1" y="13"/>
                  </a:cubicBezTo>
                  <a:cubicBezTo>
                    <a:pt x="1" y="12"/>
                    <a:pt x="0" y="11"/>
                    <a:pt x="0" y="9"/>
                  </a:cubicBezTo>
                  <a:cubicBezTo>
                    <a:pt x="0" y="8"/>
                    <a:pt x="0" y="7"/>
                    <a:pt x="2" y="8"/>
                  </a:cubicBezTo>
                  <a:cubicBezTo>
                    <a:pt x="4" y="6"/>
                    <a:pt x="3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83"/>
            <p:cNvSpPr/>
            <p:nvPr/>
          </p:nvSpPr>
          <p:spPr bwMode="auto">
            <a:xfrm>
              <a:off x="6099176" y="1562100"/>
              <a:ext cx="265113" cy="257175"/>
            </a:xfrm>
            <a:custGeom>
              <a:avLst/>
              <a:gdLst>
                <a:gd name="T0" fmla="*/ 13 w 33"/>
                <a:gd name="T1" fmla="*/ 0 h 32"/>
                <a:gd name="T2" fmla="*/ 19 w 33"/>
                <a:gd name="T3" fmla="*/ 11 h 32"/>
                <a:gd name="T4" fmla="*/ 31 w 33"/>
                <a:gd name="T5" fmla="*/ 6 h 32"/>
                <a:gd name="T6" fmla="*/ 25 w 33"/>
                <a:gd name="T7" fmla="*/ 17 h 32"/>
                <a:gd name="T8" fmla="*/ 33 w 33"/>
                <a:gd name="T9" fmla="*/ 22 h 32"/>
                <a:gd name="T10" fmla="*/ 20 w 33"/>
                <a:gd name="T11" fmla="*/ 22 h 32"/>
                <a:gd name="T12" fmla="*/ 20 w 33"/>
                <a:gd name="T13" fmla="*/ 32 h 32"/>
                <a:gd name="T14" fmla="*/ 14 w 33"/>
                <a:gd name="T15" fmla="*/ 23 h 32"/>
                <a:gd name="T16" fmla="*/ 5 w 33"/>
                <a:gd name="T17" fmla="*/ 31 h 32"/>
                <a:gd name="T18" fmla="*/ 10 w 33"/>
                <a:gd name="T19" fmla="*/ 19 h 32"/>
                <a:gd name="T20" fmla="*/ 0 w 33"/>
                <a:gd name="T21" fmla="*/ 13 h 32"/>
                <a:gd name="T22" fmla="*/ 13 w 33"/>
                <a:gd name="T23" fmla="*/ 13 h 32"/>
                <a:gd name="T24" fmla="*/ 13 w 33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2">
                  <a:moveTo>
                    <a:pt x="13" y="0"/>
                  </a:moveTo>
                  <a:cubicBezTo>
                    <a:pt x="16" y="3"/>
                    <a:pt x="17" y="8"/>
                    <a:pt x="19" y="11"/>
                  </a:cubicBezTo>
                  <a:cubicBezTo>
                    <a:pt x="23" y="10"/>
                    <a:pt x="26" y="6"/>
                    <a:pt x="31" y="6"/>
                  </a:cubicBezTo>
                  <a:cubicBezTo>
                    <a:pt x="30" y="10"/>
                    <a:pt x="27" y="13"/>
                    <a:pt x="25" y="17"/>
                  </a:cubicBezTo>
                  <a:cubicBezTo>
                    <a:pt x="27" y="19"/>
                    <a:pt x="33" y="18"/>
                    <a:pt x="33" y="22"/>
                  </a:cubicBezTo>
                  <a:cubicBezTo>
                    <a:pt x="29" y="23"/>
                    <a:pt x="23" y="22"/>
                    <a:pt x="20" y="22"/>
                  </a:cubicBezTo>
                  <a:cubicBezTo>
                    <a:pt x="20" y="26"/>
                    <a:pt x="22" y="30"/>
                    <a:pt x="20" y="32"/>
                  </a:cubicBezTo>
                  <a:cubicBezTo>
                    <a:pt x="16" y="31"/>
                    <a:pt x="16" y="26"/>
                    <a:pt x="14" y="23"/>
                  </a:cubicBezTo>
                  <a:cubicBezTo>
                    <a:pt x="11" y="25"/>
                    <a:pt x="9" y="28"/>
                    <a:pt x="5" y="31"/>
                  </a:cubicBezTo>
                  <a:cubicBezTo>
                    <a:pt x="3" y="27"/>
                    <a:pt x="9" y="23"/>
                    <a:pt x="10" y="19"/>
                  </a:cubicBezTo>
                  <a:cubicBezTo>
                    <a:pt x="8" y="16"/>
                    <a:pt x="1" y="17"/>
                    <a:pt x="0" y="13"/>
                  </a:cubicBezTo>
                  <a:cubicBezTo>
                    <a:pt x="5" y="12"/>
                    <a:pt x="9" y="12"/>
                    <a:pt x="13" y="13"/>
                  </a:cubicBezTo>
                  <a:cubicBezTo>
                    <a:pt x="12" y="9"/>
                    <a:pt x="11" y="3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2" name="矩形 81"/>
          <p:cNvSpPr/>
          <p:nvPr/>
        </p:nvSpPr>
        <p:spPr>
          <a:xfrm>
            <a:off x="5808429" y="1995757"/>
            <a:ext cx="465834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83" name="文本框 147"/>
          <p:cNvSpPr txBox="1"/>
          <p:nvPr/>
        </p:nvSpPr>
        <p:spPr>
          <a:xfrm>
            <a:off x="6965533" y="1320885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84" name="矩形 83"/>
          <p:cNvSpPr/>
          <p:nvPr/>
        </p:nvSpPr>
        <p:spPr>
          <a:xfrm>
            <a:off x="4636359" y="3663645"/>
            <a:ext cx="474692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85" name="文本框 149"/>
          <p:cNvSpPr txBox="1"/>
          <p:nvPr/>
        </p:nvSpPr>
        <p:spPr>
          <a:xfrm>
            <a:off x="5837751" y="2988773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86" name="矩形 85"/>
          <p:cNvSpPr/>
          <p:nvPr/>
        </p:nvSpPr>
        <p:spPr>
          <a:xfrm>
            <a:off x="3547817" y="5344235"/>
            <a:ext cx="498256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87" name="文本框 151"/>
          <p:cNvSpPr txBox="1"/>
          <p:nvPr/>
        </p:nvSpPr>
        <p:spPr>
          <a:xfrm>
            <a:off x="4867032" y="4669363"/>
            <a:ext cx="23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186116" y="2588484"/>
            <a:ext cx="1803962" cy="2401758"/>
            <a:chOff x="3213101" y="3067051"/>
            <a:chExt cx="541337" cy="720725"/>
          </a:xfrm>
          <a:solidFill>
            <a:schemeClr val="accent4"/>
          </a:solidFill>
        </p:grpSpPr>
        <p:sp>
          <p:nvSpPr>
            <p:cNvPr id="8" name="Freeform 873"/>
            <p:cNvSpPr/>
            <p:nvPr/>
          </p:nvSpPr>
          <p:spPr bwMode="auto">
            <a:xfrm>
              <a:off x="3225801" y="3094038"/>
              <a:ext cx="158750" cy="142875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393" y="0"/>
                </a:cxn>
                <a:cxn ang="0">
                  <a:pos x="381" y="3"/>
                </a:cxn>
                <a:cxn ang="0">
                  <a:pos x="369" y="5"/>
                </a:cxn>
                <a:cxn ang="0">
                  <a:pos x="358" y="10"/>
                </a:cxn>
                <a:cxn ang="0">
                  <a:pos x="347" y="16"/>
                </a:cxn>
                <a:cxn ang="0">
                  <a:pos x="326" y="27"/>
                </a:cxn>
                <a:cxn ang="0">
                  <a:pos x="307" y="42"/>
                </a:cxn>
                <a:cxn ang="0">
                  <a:pos x="307" y="42"/>
                </a:cxn>
                <a:cxn ang="0">
                  <a:pos x="252" y="86"/>
                </a:cxn>
                <a:cxn ang="0">
                  <a:pos x="224" y="108"/>
                </a:cxn>
                <a:cxn ang="0">
                  <a:pos x="198" y="132"/>
                </a:cxn>
                <a:cxn ang="0">
                  <a:pos x="198" y="132"/>
                </a:cxn>
                <a:cxn ang="0">
                  <a:pos x="172" y="157"/>
                </a:cxn>
                <a:cxn ang="0">
                  <a:pos x="146" y="183"/>
                </a:cxn>
                <a:cxn ang="0">
                  <a:pos x="122" y="210"/>
                </a:cxn>
                <a:cxn ang="0">
                  <a:pos x="97" y="238"/>
                </a:cxn>
                <a:cxn ang="0">
                  <a:pos x="50" y="294"/>
                </a:cxn>
                <a:cxn ang="0">
                  <a:pos x="2" y="349"/>
                </a:cxn>
                <a:cxn ang="0">
                  <a:pos x="2" y="349"/>
                </a:cxn>
                <a:cxn ang="0">
                  <a:pos x="0" y="352"/>
                </a:cxn>
                <a:cxn ang="0">
                  <a:pos x="0" y="353"/>
                </a:cxn>
                <a:cxn ang="0">
                  <a:pos x="2" y="357"/>
                </a:cxn>
                <a:cxn ang="0">
                  <a:pos x="6" y="360"/>
                </a:cxn>
                <a:cxn ang="0">
                  <a:pos x="8" y="358"/>
                </a:cxn>
                <a:cxn ang="0">
                  <a:pos x="10" y="357"/>
                </a:cxn>
                <a:cxn ang="0">
                  <a:pos x="10" y="357"/>
                </a:cxn>
                <a:cxn ang="0">
                  <a:pos x="55" y="306"/>
                </a:cxn>
                <a:cxn ang="0">
                  <a:pos x="99" y="254"/>
                </a:cxn>
                <a:cxn ang="0">
                  <a:pos x="144" y="203"/>
                </a:cxn>
                <a:cxn ang="0">
                  <a:pos x="167" y="178"/>
                </a:cxn>
                <a:cxn ang="0">
                  <a:pos x="190" y="154"/>
                </a:cxn>
                <a:cxn ang="0">
                  <a:pos x="190" y="154"/>
                </a:cxn>
                <a:cxn ang="0">
                  <a:pos x="215" y="131"/>
                </a:cxn>
                <a:cxn ang="0">
                  <a:pos x="240" y="110"/>
                </a:cxn>
                <a:cxn ang="0">
                  <a:pos x="266" y="89"/>
                </a:cxn>
                <a:cxn ang="0">
                  <a:pos x="292" y="68"/>
                </a:cxn>
                <a:cxn ang="0">
                  <a:pos x="292" y="68"/>
                </a:cxn>
                <a:cxn ang="0">
                  <a:pos x="316" y="50"/>
                </a:cxn>
                <a:cxn ang="0">
                  <a:pos x="341" y="33"/>
                </a:cxn>
                <a:cxn ang="0">
                  <a:pos x="354" y="25"/>
                </a:cxn>
                <a:cxn ang="0">
                  <a:pos x="367" y="20"/>
                </a:cxn>
                <a:cxn ang="0">
                  <a:pos x="381" y="14"/>
                </a:cxn>
                <a:cxn ang="0">
                  <a:pos x="395" y="10"/>
                </a:cxn>
                <a:cxn ang="0">
                  <a:pos x="395" y="10"/>
                </a:cxn>
                <a:cxn ang="0">
                  <a:pos x="398" y="9"/>
                </a:cxn>
                <a:cxn ang="0">
                  <a:pos x="399" y="8"/>
                </a:cxn>
                <a:cxn ang="0">
                  <a:pos x="399" y="6"/>
                </a:cxn>
                <a:cxn ang="0">
                  <a:pos x="399" y="4"/>
                </a:cxn>
                <a:cxn ang="0">
                  <a:pos x="397" y="0"/>
                </a:cxn>
                <a:cxn ang="0">
                  <a:pos x="395" y="0"/>
                </a:cxn>
                <a:cxn ang="0">
                  <a:pos x="393" y="0"/>
                </a:cxn>
                <a:cxn ang="0">
                  <a:pos x="393" y="0"/>
                </a:cxn>
              </a:cxnLst>
              <a:rect l="0" t="0" r="r" b="b"/>
              <a:pathLst>
                <a:path w="399" h="360">
                  <a:moveTo>
                    <a:pt x="393" y="0"/>
                  </a:moveTo>
                  <a:lnTo>
                    <a:pt x="393" y="0"/>
                  </a:lnTo>
                  <a:lnTo>
                    <a:pt x="381" y="3"/>
                  </a:lnTo>
                  <a:lnTo>
                    <a:pt x="369" y="5"/>
                  </a:lnTo>
                  <a:lnTo>
                    <a:pt x="358" y="10"/>
                  </a:lnTo>
                  <a:lnTo>
                    <a:pt x="347" y="16"/>
                  </a:lnTo>
                  <a:lnTo>
                    <a:pt x="326" y="27"/>
                  </a:lnTo>
                  <a:lnTo>
                    <a:pt x="307" y="42"/>
                  </a:lnTo>
                  <a:lnTo>
                    <a:pt x="307" y="42"/>
                  </a:lnTo>
                  <a:lnTo>
                    <a:pt x="252" y="86"/>
                  </a:lnTo>
                  <a:lnTo>
                    <a:pt x="224" y="108"/>
                  </a:lnTo>
                  <a:lnTo>
                    <a:pt x="198" y="132"/>
                  </a:lnTo>
                  <a:lnTo>
                    <a:pt x="198" y="132"/>
                  </a:lnTo>
                  <a:lnTo>
                    <a:pt x="172" y="157"/>
                  </a:lnTo>
                  <a:lnTo>
                    <a:pt x="146" y="183"/>
                  </a:lnTo>
                  <a:lnTo>
                    <a:pt x="122" y="210"/>
                  </a:lnTo>
                  <a:lnTo>
                    <a:pt x="97" y="238"/>
                  </a:lnTo>
                  <a:lnTo>
                    <a:pt x="50" y="294"/>
                  </a:lnTo>
                  <a:lnTo>
                    <a:pt x="2" y="349"/>
                  </a:lnTo>
                  <a:lnTo>
                    <a:pt x="2" y="349"/>
                  </a:lnTo>
                  <a:lnTo>
                    <a:pt x="0" y="352"/>
                  </a:lnTo>
                  <a:lnTo>
                    <a:pt x="0" y="353"/>
                  </a:lnTo>
                  <a:lnTo>
                    <a:pt x="2" y="357"/>
                  </a:lnTo>
                  <a:lnTo>
                    <a:pt x="6" y="360"/>
                  </a:lnTo>
                  <a:lnTo>
                    <a:pt x="8" y="358"/>
                  </a:lnTo>
                  <a:lnTo>
                    <a:pt x="10" y="357"/>
                  </a:lnTo>
                  <a:lnTo>
                    <a:pt x="10" y="357"/>
                  </a:lnTo>
                  <a:lnTo>
                    <a:pt x="55" y="306"/>
                  </a:lnTo>
                  <a:lnTo>
                    <a:pt x="99" y="254"/>
                  </a:lnTo>
                  <a:lnTo>
                    <a:pt x="144" y="203"/>
                  </a:lnTo>
                  <a:lnTo>
                    <a:pt x="167" y="178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215" y="131"/>
                  </a:lnTo>
                  <a:lnTo>
                    <a:pt x="240" y="110"/>
                  </a:lnTo>
                  <a:lnTo>
                    <a:pt x="266" y="89"/>
                  </a:lnTo>
                  <a:lnTo>
                    <a:pt x="292" y="68"/>
                  </a:lnTo>
                  <a:lnTo>
                    <a:pt x="292" y="68"/>
                  </a:lnTo>
                  <a:lnTo>
                    <a:pt x="316" y="50"/>
                  </a:lnTo>
                  <a:lnTo>
                    <a:pt x="341" y="33"/>
                  </a:lnTo>
                  <a:lnTo>
                    <a:pt x="354" y="25"/>
                  </a:lnTo>
                  <a:lnTo>
                    <a:pt x="367" y="20"/>
                  </a:lnTo>
                  <a:lnTo>
                    <a:pt x="381" y="14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9"/>
                  </a:lnTo>
                  <a:lnTo>
                    <a:pt x="399" y="8"/>
                  </a:lnTo>
                  <a:lnTo>
                    <a:pt x="399" y="6"/>
                  </a:lnTo>
                  <a:lnTo>
                    <a:pt x="399" y="4"/>
                  </a:lnTo>
                  <a:lnTo>
                    <a:pt x="397" y="0"/>
                  </a:lnTo>
                  <a:lnTo>
                    <a:pt x="395" y="0"/>
                  </a:lnTo>
                  <a:lnTo>
                    <a:pt x="393" y="0"/>
                  </a:lnTo>
                  <a:lnTo>
                    <a:pt x="39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874"/>
            <p:cNvSpPr/>
            <p:nvPr/>
          </p:nvSpPr>
          <p:spPr bwMode="auto">
            <a:xfrm>
              <a:off x="3244851" y="3078163"/>
              <a:ext cx="209550" cy="179388"/>
            </a:xfrm>
            <a:custGeom>
              <a:avLst/>
              <a:gdLst/>
              <a:ahLst/>
              <a:cxnLst>
                <a:cxn ang="0">
                  <a:pos x="523" y="0"/>
                </a:cxn>
                <a:cxn ang="0">
                  <a:pos x="523" y="0"/>
                </a:cxn>
                <a:cxn ang="0">
                  <a:pos x="505" y="8"/>
                </a:cxn>
                <a:cxn ang="0">
                  <a:pos x="487" y="16"/>
                </a:cxn>
                <a:cxn ang="0">
                  <a:pos x="452" y="34"/>
                </a:cxn>
                <a:cxn ang="0">
                  <a:pos x="383" y="76"/>
                </a:cxn>
                <a:cxn ang="0">
                  <a:pos x="383" y="76"/>
                </a:cxn>
                <a:cxn ang="0">
                  <a:pos x="364" y="88"/>
                </a:cxn>
                <a:cxn ang="0">
                  <a:pos x="347" y="101"/>
                </a:cxn>
                <a:cxn ang="0">
                  <a:pos x="330" y="115"/>
                </a:cxn>
                <a:cxn ang="0">
                  <a:pos x="313" y="131"/>
                </a:cxn>
                <a:cxn ang="0">
                  <a:pos x="280" y="163"/>
                </a:cxn>
                <a:cxn ang="0">
                  <a:pos x="249" y="193"/>
                </a:cxn>
                <a:cxn ang="0">
                  <a:pos x="249" y="193"/>
                </a:cxn>
                <a:cxn ang="0">
                  <a:pos x="215" y="223"/>
                </a:cxn>
                <a:cxn ang="0">
                  <a:pos x="183" y="254"/>
                </a:cxn>
                <a:cxn ang="0">
                  <a:pos x="118" y="317"/>
                </a:cxn>
                <a:cxn ang="0">
                  <a:pos x="118" y="317"/>
                </a:cxn>
                <a:cxn ang="0">
                  <a:pos x="88" y="347"/>
                </a:cxn>
                <a:cxn ang="0">
                  <a:pos x="56" y="377"/>
                </a:cxn>
                <a:cxn ang="0">
                  <a:pos x="28" y="410"/>
                </a:cxn>
                <a:cxn ang="0">
                  <a:pos x="13" y="425"/>
                </a:cxn>
                <a:cxn ang="0">
                  <a:pos x="0" y="442"/>
                </a:cxn>
                <a:cxn ang="0">
                  <a:pos x="0" y="442"/>
                </a:cxn>
                <a:cxn ang="0">
                  <a:pos x="0" y="445"/>
                </a:cxn>
                <a:cxn ang="0">
                  <a:pos x="0" y="446"/>
                </a:cxn>
                <a:cxn ang="0">
                  <a:pos x="2" y="449"/>
                </a:cxn>
                <a:cxn ang="0">
                  <a:pos x="3" y="450"/>
                </a:cxn>
                <a:cxn ang="0">
                  <a:pos x="7" y="450"/>
                </a:cxn>
                <a:cxn ang="0">
                  <a:pos x="9" y="450"/>
                </a:cxn>
                <a:cxn ang="0">
                  <a:pos x="11" y="449"/>
                </a:cxn>
                <a:cxn ang="0">
                  <a:pos x="11" y="449"/>
                </a:cxn>
                <a:cxn ang="0">
                  <a:pos x="24" y="432"/>
                </a:cxn>
                <a:cxn ang="0">
                  <a:pos x="37" y="415"/>
                </a:cxn>
                <a:cxn ang="0">
                  <a:pos x="66" y="384"/>
                </a:cxn>
                <a:cxn ang="0">
                  <a:pos x="96" y="353"/>
                </a:cxn>
                <a:cxn ang="0">
                  <a:pos x="127" y="325"/>
                </a:cxn>
                <a:cxn ang="0">
                  <a:pos x="127" y="325"/>
                </a:cxn>
                <a:cxn ang="0">
                  <a:pos x="187" y="266"/>
                </a:cxn>
                <a:cxn ang="0">
                  <a:pos x="217" y="236"/>
                </a:cxn>
                <a:cxn ang="0">
                  <a:pos x="249" y="207"/>
                </a:cxn>
                <a:cxn ang="0">
                  <a:pos x="249" y="207"/>
                </a:cxn>
                <a:cxn ang="0">
                  <a:pos x="313" y="151"/>
                </a:cxn>
                <a:cxn ang="0">
                  <a:pos x="344" y="122"/>
                </a:cxn>
                <a:cxn ang="0">
                  <a:pos x="378" y="96"/>
                </a:cxn>
                <a:cxn ang="0">
                  <a:pos x="412" y="71"/>
                </a:cxn>
                <a:cxn ang="0">
                  <a:pos x="431" y="59"/>
                </a:cxn>
                <a:cxn ang="0">
                  <a:pos x="449" y="47"/>
                </a:cxn>
                <a:cxn ang="0">
                  <a:pos x="467" y="37"/>
                </a:cxn>
                <a:cxn ang="0">
                  <a:pos x="487" y="28"/>
                </a:cxn>
                <a:cxn ang="0">
                  <a:pos x="506" y="19"/>
                </a:cxn>
                <a:cxn ang="0">
                  <a:pos x="527" y="12"/>
                </a:cxn>
                <a:cxn ang="0">
                  <a:pos x="527" y="12"/>
                </a:cxn>
                <a:cxn ang="0">
                  <a:pos x="529" y="11"/>
                </a:cxn>
                <a:cxn ang="0">
                  <a:pos x="530" y="8"/>
                </a:cxn>
                <a:cxn ang="0">
                  <a:pos x="530" y="4"/>
                </a:cxn>
                <a:cxn ang="0">
                  <a:pos x="530" y="2"/>
                </a:cxn>
                <a:cxn ang="0">
                  <a:pos x="529" y="0"/>
                </a:cxn>
                <a:cxn ang="0">
                  <a:pos x="526" y="0"/>
                </a:cxn>
                <a:cxn ang="0">
                  <a:pos x="523" y="0"/>
                </a:cxn>
                <a:cxn ang="0">
                  <a:pos x="523" y="0"/>
                </a:cxn>
              </a:cxnLst>
              <a:rect l="0" t="0" r="r" b="b"/>
              <a:pathLst>
                <a:path w="530" h="450">
                  <a:moveTo>
                    <a:pt x="523" y="0"/>
                  </a:moveTo>
                  <a:lnTo>
                    <a:pt x="523" y="0"/>
                  </a:lnTo>
                  <a:lnTo>
                    <a:pt x="505" y="8"/>
                  </a:lnTo>
                  <a:lnTo>
                    <a:pt x="487" y="16"/>
                  </a:lnTo>
                  <a:lnTo>
                    <a:pt x="452" y="34"/>
                  </a:lnTo>
                  <a:lnTo>
                    <a:pt x="383" y="76"/>
                  </a:lnTo>
                  <a:lnTo>
                    <a:pt x="383" y="76"/>
                  </a:lnTo>
                  <a:lnTo>
                    <a:pt x="364" y="88"/>
                  </a:lnTo>
                  <a:lnTo>
                    <a:pt x="347" y="101"/>
                  </a:lnTo>
                  <a:lnTo>
                    <a:pt x="330" y="115"/>
                  </a:lnTo>
                  <a:lnTo>
                    <a:pt x="313" y="131"/>
                  </a:lnTo>
                  <a:lnTo>
                    <a:pt x="280" y="163"/>
                  </a:lnTo>
                  <a:lnTo>
                    <a:pt x="249" y="193"/>
                  </a:lnTo>
                  <a:lnTo>
                    <a:pt x="249" y="193"/>
                  </a:lnTo>
                  <a:lnTo>
                    <a:pt x="215" y="223"/>
                  </a:lnTo>
                  <a:lnTo>
                    <a:pt x="183" y="254"/>
                  </a:lnTo>
                  <a:lnTo>
                    <a:pt x="118" y="317"/>
                  </a:lnTo>
                  <a:lnTo>
                    <a:pt x="118" y="317"/>
                  </a:lnTo>
                  <a:lnTo>
                    <a:pt x="88" y="347"/>
                  </a:lnTo>
                  <a:lnTo>
                    <a:pt x="56" y="377"/>
                  </a:lnTo>
                  <a:lnTo>
                    <a:pt x="28" y="410"/>
                  </a:lnTo>
                  <a:lnTo>
                    <a:pt x="13" y="425"/>
                  </a:lnTo>
                  <a:lnTo>
                    <a:pt x="0" y="442"/>
                  </a:lnTo>
                  <a:lnTo>
                    <a:pt x="0" y="442"/>
                  </a:lnTo>
                  <a:lnTo>
                    <a:pt x="0" y="445"/>
                  </a:lnTo>
                  <a:lnTo>
                    <a:pt x="0" y="446"/>
                  </a:lnTo>
                  <a:lnTo>
                    <a:pt x="2" y="449"/>
                  </a:lnTo>
                  <a:lnTo>
                    <a:pt x="3" y="450"/>
                  </a:lnTo>
                  <a:lnTo>
                    <a:pt x="7" y="450"/>
                  </a:lnTo>
                  <a:lnTo>
                    <a:pt x="9" y="450"/>
                  </a:lnTo>
                  <a:lnTo>
                    <a:pt x="11" y="449"/>
                  </a:lnTo>
                  <a:lnTo>
                    <a:pt x="11" y="449"/>
                  </a:lnTo>
                  <a:lnTo>
                    <a:pt x="24" y="432"/>
                  </a:lnTo>
                  <a:lnTo>
                    <a:pt x="37" y="415"/>
                  </a:lnTo>
                  <a:lnTo>
                    <a:pt x="66" y="384"/>
                  </a:lnTo>
                  <a:lnTo>
                    <a:pt x="96" y="353"/>
                  </a:lnTo>
                  <a:lnTo>
                    <a:pt x="127" y="325"/>
                  </a:lnTo>
                  <a:lnTo>
                    <a:pt x="127" y="325"/>
                  </a:lnTo>
                  <a:lnTo>
                    <a:pt x="187" y="266"/>
                  </a:lnTo>
                  <a:lnTo>
                    <a:pt x="217" y="236"/>
                  </a:lnTo>
                  <a:lnTo>
                    <a:pt x="249" y="207"/>
                  </a:lnTo>
                  <a:lnTo>
                    <a:pt x="249" y="207"/>
                  </a:lnTo>
                  <a:lnTo>
                    <a:pt x="313" y="151"/>
                  </a:lnTo>
                  <a:lnTo>
                    <a:pt x="344" y="122"/>
                  </a:lnTo>
                  <a:lnTo>
                    <a:pt x="378" y="96"/>
                  </a:lnTo>
                  <a:lnTo>
                    <a:pt x="412" y="71"/>
                  </a:lnTo>
                  <a:lnTo>
                    <a:pt x="431" y="59"/>
                  </a:lnTo>
                  <a:lnTo>
                    <a:pt x="449" y="47"/>
                  </a:lnTo>
                  <a:lnTo>
                    <a:pt x="467" y="37"/>
                  </a:lnTo>
                  <a:lnTo>
                    <a:pt x="487" y="28"/>
                  </a:lnTo>
                  <a:lnTo>
                    <a:pt x="506" y="19"/>
                  </a:lnTo>
                  <a:lnTo>
                    <a:pt x="527" y="12"/>
                  </a:lnTo>
                  <a:lnTo>
                    <a:pt x="527" y="12"/>
                  </a:lnTo>
                  <a:lnTo>
                    <a:pt x="529" y="11"/>
                  </a:lnTo>
                  <a:lnTo>
                    <a:pt x="530" y="8"/>
                  </a:lnTo>
                  <a:lnTo>
                    <a:pt x="530" y="4"/>
                  </a:lnTo>
                  <a:lnTo>
                    <a:pt x="530" y="2"/>
                  </a:lnTo>
                  <a:lnTo>
                    <a:pt x="529" y="0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2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875"/>
            <p:cNvSpPr/>
            <p:nvPr/>
          </p:nvSpPr>
          <p:spPr bwMode="auto">
            <a:xfrm>
              <a:off x="3276601" y="3081338"/>
              <a:ext cx="225425" cy="176213"/>
            </a:xfrm>
            <a:custGeom>
              <a:avLst/>
              <a:gdLst/>
              <a:ahLst/>
              <a:cxnLst>
                <a:cxn ang="0">
                  <a:pos x="560" y="4"/>
                </a:cxn>
                <a:cxn ang="0">
                  <a:pos x="557" y="5"/>
                </a:cxn>
                <a:cxn ang="0">
                  <a:pos x="547" y="5"/>
                </a:cxn>
                <a:cxn ang="0">
                  <a:pos x="539" y="8"/>
                </a:cxn>
                <a:cxn ang="0">
                  <a:pos x="518" y="23"/>
                </a:cxn>
                <a:cxn ang="0">
                  <a:pos x="479" y="52"/>
                </a:cxn>
                <a:cxn ang="0">
                  <a:pos x="440" y="81"/>
                </a:cxn>
                <a:cxn ang="0">
                  <a:pos x="323" y="159"/>
                </a:cxn>
                <a:cxn ang="0">
                  <a:pos x="286" y="187"/>
                </a:cxn>
                <a:cxn ang="0">
                  <a:pos x="177" y="276"/>
                </a:cxn>
                <a:cxn ang="0">
                  <a:pos x="141" y="309"/>
                </a:cxn>
                <a:cxn ang="0">
                  <a:pos x="75" y="373"/>
                </a:cxn>
                <a:cxn ang="0">
                  <a:pos x="56" y="388"/>
                </a:cxn>
                <a:cxn ang="0">
                  <a:pos x="38" y="404"/>
                </a:cxn>
                <a:cxn ang="0">
                  <a:pos x="13" y="428"/>
                </a:cxn>
                <a:cxn ang="0">
                  <a:pos x="4" y="433"/>
                </a:cxn>
                <a:cxn ang="0">
                  <a:pos x="3" y="434"/>
                </a:cxn>
                <a:cxn ang="0">
                  <a:pos x="0" y="441"/>
                </a:cxn>
                <a:cxn ang="0">
                  <a:pos x="5" y="445"/>
                </a:cxn>
                <a:cxn ang="0">
                  <a:pos x="7" y="445"/>
                </a:cxn>
                <a:cxn ang="0">
                  <a:pos x="20" y="438"/>
                </a:cxn>
                <a:cxn ang="0">
                  <a:pos x="43" y="416"/>
                </a:cxn>
                <a:cxn ang="0">
                  <a:pos x="54" y="407"/>
                </a:cxn>
                <a:cxn ang="0">
                  <a:pos x="127" y="337"/>
                </a:cxn>
                <a:cxn ang="0">
                  <a:pos x="166" y="301"/>
                </a:cxn>
                <a:cxn ang="0">
                  <a:pos x="286" y="201"/>
                </a:cxn>
                <a:cxn ang="0">
                  <a:pos x="307" y="186"/>
                </a:cxn>
                <a:cxn ang="0">
                  <a:pos x="373" y="139"/>
                </a:cxn>
                <a:cxn ang="0">
                  <a:pos x="462" y="80"/>
                </a:cxn>
                <a:cxn ang="0">
                  <a:pos x="500" y="51"/>
                </a:cxn>
                <a:cxn ang="0">
                  <a:pos x="538" y="22"/>
                </a:cxn>
                <a:cxn ang="0">
                  <a:pos x="543" y="21"/>
                </a:cxn>
                <a:cxn ang="0">
                  <a:pos x="557" y="18"/>
                </a:cxn>
                <a:cxn ang="0">
                  <a:pos x="565" y="14"/>
                </a:cxn>
                <a:cxn ang="0">
                  <a:pos x="570" y="6"/>
                </a:cxn>
                <a:cxn ang="0">
                  <a:pos x="570" y="4"/>
                </a:cxn>
                <a:cxn ang="0">
                  <a:pos x="566" y="0"/>
                </a:cxn>
                <a:cxn ang="0">
                  <a:pos x="561" y="1"/>
                </a:cxn>
                <a:cxn ang="0">
                  <a:pos x="560" y="4"/>
                </a:cxn>
              </a:cxnLst>
              <a:rect l="0" t="0" r="r" b="b"/>
              <a:pathLst>
                <a:path w="570" h="445">
                  <a:moveTo>
                    <a:pt x="560" y="4"/>
                  </a:moveTo>
                  <a:lnTo>
                    <a:pt x="560" y="4"/>
                  </a:lnTo>
                  <a:lnTo>
                    <a:pt x="559" y="4"/>
                  </a:lnTo>
                  <a:lnTo>
                    <a:pt x="557" y="5"/>
                  </a:lnTo>
                  <a:lnTo>
                    <a:pt x="553" y="5"/>
                  </a:lnTo>
                  <a:lnTo>
                    <a:pt x="547" y="5"/>
                  </a:lnTo>
                  <a:lnTo>
                    <a:pt x="547" y="5"/>
                  </a:lnTo>
                  <a:lnTo>
                    <a:pt x="539" y="8"/>
                  </a:lnTo>
                  <a:lnTo>
                    <a:pt x="531" y="13"/>
                  </a:lnTo>
                  <a:lnTo>
                    <a:pt x="518" y="23"/>
                  </a:lnTo>
                  <a:lnTo>
                    <a:pt x="518" y="23"/>
                  </a:lnTo>
                  <a:lnTo>
                    <a:pt x="479" y="52"/>
                  </a:lnTo>
                  <a:lnTo>
                    <a:pt x="440" y="81"/>
                  </a:lnTo>
                  <a:lnTo>
                    <a:pt x="440" y="81"/>
                  </a:lnTo>
                  <a:lnTo>
                    <a:pt x="361" y="132"/>
                  </a:lnTo>
                  <a:lnTo>
                    <a:pt x="323" y="159"/>
                  </a:lnTo>
                  <a:lnTo>
                    <a:pt x="286" y="187"/>
                  </a:lnTo>
                  <a:lnTo>
                    <a:pt x="286" y="187"/>
                  </a:lnTo>
                  <a:lnTo>
                    <a:pt x="212" y="246"/>
                  </a:lnTo>
                  <a:lnTo>
                    <a:pt x="177" y="276"/>
                  </a:lnTo>
                  <a:lnTo>
                    <a:pt x="141" y="309"/>
                  </a:lnTo>
                  <a:lnTo>
                    <a:pt x="141" y="309"/>
                  </a:lnTo>
                  <a:lnTo>
                    <a:pt x="107" y="340"/>
                  </a:lnTo>
                  <a:lnTo>
                    <a:pt x="75" y="373"/>
                  </a:lnTo>
                  <a:lnTo>
                    <a:pt x="75" y="373"/>
                  </a:lnTo>
                  <a:lnTo>
                    <a:pt x="56" y="388"/>
                  </a:lnTo>
                  <a:lnTo>
                    <a:pt x="38" y="404"/>
                  </a:lnTo>
                  <a:lnTo>
                    <a:pt x="38" y="404"/>
                  </a:lnTo>
                  <a:lnTo>
                    <a:pt x="22" y="421"/>
                  </a:lnTo>
                  <a:lnTo>
                    <a:pt x="13" y="428"/>
                  </a:lnTo>
                  <a:lnTo>
                    <a:pt x="9" y="431"/>
                  </a:lnTo>
                  <a:lnTo>
                    <a:pt x="4" y="433"/>
                  </a:lnTo>
                  <a:lnTo>
                    <a:pt x="4" y="433"/>
                  </a:lnTo>
                  <a:lnTo>
                    <a:pt x="3" y="434"/>
                  </a:lnTo>
                  <a:lnTo>
                    <a:pt x="1" y="435"/>
                  </a:lnTo>
                  <a:lnTo>
                    <a:pt x="0" y="441"/>
                  </a:lnTo>
                  <a:lnTo>
                    <a:pt x="3" y="443"/>
                  </a:lnTo>
                  <a:lnTo>
                    <a:pt x="5" y="445"/>
                  </a:lnTo>
                  <a:lnTo>
                    <a:pt x="7" y="445"/>
                  </a:lnTo>
                  <a:lnTo>
                    <a:pt x="7" y="445"/>
                  </a:lnTo>
                  <a:lnTo>
                    <a:pt x="14" y="441"/>
                  </a:lnTo>
                  <a:lnTo>
                    <a:pt x="20" y="438"/>
                  </a:lnTo>
                  <a:lnTo>
                    <a:pt x="33" y="428"/>
                  </a:lnTo>
                  <a:lnTo>
                    <a:pt x="43" y="416"/>
                  </a:lnTo>
                  <a:lnTo>
                    <a:pt x="54" y="407"/>
                  </a:lnTo>
                  <a:lnTo>
                    <a:pt x="54" y="407"/>
                  </a:lnTo>
                  <a:lnTo>
                    <a:pt x="92" y="371"/>
                  </a:lnTo>
                  <a:lnTo>
                    <a:pt x="127" y="337"/>
                  </a:lnTo>
                  <a:lnTo>
                    <a:pt x="127" y="337"/>
                  </a:lnTo>
                  <a:lnTo>
                    <a:pt x="166" y="301"/>
                  </a:lnTo>
                  <a:lnTo>
                    <a:pt x="205" y="268"/>
                  </a:lnTo>
                  <a:lnTo>
                    <a:pt x="286" y="201"/>
                  </a:lnTo>
                  <a:lnTo>
                    <a:pt x="286" y="201"/>
                  </a:lnTo>
                  <a:lnTo>
                    <a:pt x="307" y="186"/>
                  </a:lnTo>
                  <a:lnTo>
                    <a:pt x="328" y="169"/>
                  </a:lnTo>
                  <a:lnTo>
                    <a:pt x="373" y="139"/>
                  </a:lnTo>
                  <a:lnTo>
                    <a:pt x="462" y="80"/>
                  </a:lnTo>
                  <a:lnTo>
                    <a:pt x="462" y="80"/>
                  </a:lnTo>
                  <a:lnTo>
                    <a:pt x="481" y="65"/>
                  </a:lnTo>
                  <a:lnTo>
                    <a:pt x="500" y="51"/>
                  </a:lnTo>
                  <a:lnTo>
                    <a:pt x="519" y="37"/>
                  </a:lnTo>
                  <a:lnTo>
                    <a:pt x="538" y="22"/>
                  </a:lnTo>
                  <a:lnTo>
                    <a:pt x="538" y="22"/>
                  </a:lnTo>
                  <a:lnTo>
                    <a:pt x="543" y="21"/>
                  </a:lnTo>
                  <a:lnTo>
                    <a:pt x="548" y="20"/>
                  </a:lnTo>
                  <a:lnTo>
                    <a:pt x="557" y="18"/>
                  </a:lnTo>
                  <a:lnTo>
                    <a:pt x="561" y="17"/>
                  </a:lnTo>
                  <a:lnTo>
                    <a:pt x="565" y="14"/>
                  </a:lnTo>
                  <a:lnTo>
                    <a:pt x="569" y="12"/>
                  </a:lnTo>
                  <a:lnTo>
                    <a:pt x="570" y="6"/>
                  </a:lnTo>
                  <a:lnTo>
                    <a:pt x="570" y="6"/>
                  </a:lnTo>
                  <a:lnTo>
                    <a:pt x="570" y="4"/>
                  </a:lnTo>
                  <a:lnTo>
                    <a:pt x="570" y="1"/>
                  </a:lnTo>
                  <a:lnTo>
                    <a:pt x="566" y="0"/>
                  </a:lnTo>
                  <a:lnTo>
                    <a:pt x="562" y="0"/>
                  </a:lnTo>
                  <a:lnTo>
                    <a:pt x="561" y="1"/>
                  </a:lnTo>
                  <a:lnTo>
                    <a:pt x="560" y="4"/>
                  </a:lnTo>
                  <a:lnTo>
                    <a:pt x="56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876"/>
            <p:cNvSpPr/>
            <p:nvPr/>
          </p:nvSpPr>
          <p:spPr bwMode="auto">
            <a:xfrm>
              <a:off x="3311526" y="3082926"/>
              <a:ext cx="227013" cy="171450"/>
            </a:xfrm>
            <a:custGeom>
              <a:avLst/>
              <a:gdLst/>
              <a:ahLst/>
              <a:cxnLst>
                <a:cxn ang="0">
                  <a:pos x="567" y="0"/>
                </a:cxn>
                <a:cxn ang="0">
                  <a:pos x="551" y="4"/>
                </a:cxn>
                <a:cxn ang="0">
                  <a:pos x="524" y="20"/>
                </a:cxn>
                <a:cxn ang="0">
                  <a:pos x="510" y="29"/>
                </a:cxn>
                <a:cxn ang="0">
                  <a:pos x="424" y="96"/>
                </a:cxn>
                <a:cxn ang="0">
                  <a:pos x="275" y="213"/>
                </a:cxn>
                <a:cxn ang="0">
                  <a:pos x="224" y="251"/>
                </a:cxn>
                <a:cxn ang="0">
                  <a:pos x="100" y="343"/>
                </a:cxn>
                <a:cxn ang="0">
                  <a:pos x="57" y="372"/>
                </a:cxn>
                <a:cxn ang="0">
                  <a:pos x="29" y="389"/>
                </a:cxn>
                <a:cxn ang="0">
                  <a:pos x="11" y="403"/>
                </a:cxn>
                <a:cxn ang="0">
                  <a:pos x="2" y="416"/>
                </a:cxn>
                <a:cxn ang="0">
                  <a:pos x="0" y="426"/>
                </a:cxn>
                <a:cxn ang="0">
                  <a:pos x="2" y="430"/>
                </a:cxn>
                <a:cxn ang="0">
                  <a:pos x="7" y="433"/>
                </a:cxn>
                <a:cxn ang="0">
                  <a:pos x="13" y="433"/>
                </a:cxn>
                <a:cxn ang="0">
                  <a:pos x="17" y="432"/>
                </a:cxn>
                <a:cxn ang="0">
                  <a:pos x="17" y="424"/>
                </a:cxn>
                <a:cxn ang="0">
                  <a:pos x="13" y="423"/>
                </a:cxn>
                <a:cxn ang="0">
                  <a:pos x="11" y="421"/>
                </a:cxn>
                <a:cxn ang="0">
                  <a:pos x="12" y="419"/>
                </a:cxn>
                <a:cxn ang="0">
                  <a:pos x="21" y="411"/>
                </a:cxn>
                <a:cxn ang="0">
                  <a:pos x="49" y="391"/>
                </a:cxn>
                <a:cxn ang="0">
                  <a:pos x="88" y="364"/>
                </a:cxn>
                <a:cxn ang="0">
                  <a:pos x="131" y="335"/>
                </a:cxn>
                <a:cxn ang="0">
                  <a:pos x="257" y="242"/>
                </a:cxn>
                <a:cxn ang="0">
                  <a:pos x="333" y="183"/>
                </a:cxn>
                <a:cxn ang="0">
                  <a:pos x="407" y="124"/>
                </a:cxn>
                <a:cxn ang="0">
                  <a:pos x="484" y="63"/>
                </a:cxn>
                <a:cxn ang="0">
                  <a:pos x="522" y="32"/>
                </a:cxn>
                <a:cxn ang="0">
                  <a:pos x="544" y="18"/>
                </a:cxn>
                <a:cxn ang="0">
                  <a:pos x="567" y="11"/>
                </a:cxn>
                <a:cxn ang="0">
                  <a:pos x="569" y="11"/>
                </a:cxn>
                <a:cxn ang="0">
                  <a:pos x="572" y="5"/>
                </a:cxn>
                <a:cxn ang="0">
                  <a:pos x="571" y="1"/>
                </a:cxn>
                <a:cxn ang="0">
                  <a:pos x="567" y="0"/>
                </a:cxn>
              </a:cxnLst>
              <a:rect l="0" t="0" r="r" b="b"/>
              <a:pathLst>
                <a:path w="572" h="433">
                  <a:moveTo>
                    <a:pt x="567" y="0"/>
                  </a:moveTo>
                  <a:lnTo>
                    <a:pt x="567" y="0"/>
                  </a:lnTo>
                  <a:lnTo>
                    <a:pt x="559" y="1"/>
                  </a:lnTo>
                  <a:lnTo>
                    <a:pt x="551" y="4"/>
                  </a:lnTo>
                  <a:lnTo>
                    <a:pt x="537" y="11"/>
                  </a:lnTo>
                  <a:lnTo>
                    <a:pt x="524" y="20"/>
                  </a:lnTo>
                  <a:lnTo>
                    <a:pt x="510" y="29"/>
                  </a:lnTo>
                  <a:lnTo>
                    <a:pt x="510" y="29"/>
                  </a:lnTo>
                  <a:lnTo>
                    <a:pt x="424" y="96"/>
                  </a:lnTo>
                  <a:lnTo>
                    <a:pt x="424" y="96"/>
                  </a:lnTo>
                  <a:lnTo>
                    <a:pt x="325" y="174"/>
                  </a:lnTo>
                  <a:lnTo>
                    <a:pt x="275" y="213"/>
                  </a:lnTo>
                  <a:lnTo>
                    <a:pt x="224" y="251"/>
                  </a:lnTo>
                  <a:lnTo>
                    <a:pt x="224" y="251"/>
                  </a:lnTo>
                  <a:lnTo>
                    <a:pt x="142" y="313"/>
                  </a:lnTo>
                  <a:lnTo>
                    <a:pt x="100" y="343"/>
                  </a:lnTo>
                  <a:lnTo>
                    <a:pt x="57" y="372"/>
                  </a:lnTo>
                  <a:lnTo>
                    <a:pt x="57" y="372"/>
                  </a:lnTo>
                  <a:lnTo>
                    <a:pt x="40" y="382"/>
                  </a:lnTo>
                  <a:lnTo>
                    <a:pt x="29" y="389"/>
                  </a:lnTo>
                  <a:lnTo>
                    <a:pt x="20" y="395"/>
                  </a:lnTo>
                  <a:lnTo>
                    <a:pt x="11" y="403"/>
                  </a:lnTo>
                  <a:lnTo>
                    <a:pt x="4" y="412"/>
                  </a:lnTo>
                  <a:lnTo>
                    <a:pt x="2" y="416"/>
                  </a:lnTo>
                  <a:lnTo>
                    <a:pt x="0" y="421"/>
                  </a:lnTo>
                  <a:lnTo>
                    <a:pt x="0" y="426"/>
                  </a:lnTo>
                  <a:lnTo>
                    <a:pt x="2" y="430"/>
                  </a:lnTo>
                  <a:lnTo>
                    <a:pt x="2" y="430"/>
                  </a:lnTo>
                  <a:lnTo>
                    <a:pt x="4" y="433"/>
                  </a:lnTo>
                  <a:lnTo>
                    <a:pt x="7" y="433"/>
                  </a:lnTo>
                  <a:lnTo>
                    <a:pt x="13" y="433"/>
                  </a:lnTo>
                  <a:lnTo>
                    <a:pt x="13" y="433"/>
                  </a:lnTo>
                  <a:lnTo>
                    <a:pt x="15" y="433"/>
                  </a:lnTo>
                  <a:lnTo>
                    <a:pt x="17" y="432"/>
                  </a:lnTo>
                  <a:lnTo>
                    <a:pt x="19" y="428"/>
                  </a:lnTo>
                  <a:lnTo>
                    <a:pt x="17" y="424"/>
                  </a:lnTo>
                  <a:lnTo>
                    <a:pt x="15" y="423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11" y="421"/>
                  </a:lnTo>
                  <a:lnTo>
                    <a:pt x="9" y="421"/>
                  </a:lnTo>
                  <a:lnTo>
                    <a:pt x="12" y="419"/>
                  </a:lnTo>
                  <a:lnTo>
                    <a:pt x="21" y="411"/>
                  </a:lnTo>
                  <a:lnTo>
                    <a:pt x="21" y="411"/>
                  </a:lnTo>
                  <a:lnTo>
                    <a:pt x="34" y="400"/>
                  </a:lnTo>
                  <a:lnTo>
                    <a:pt x="49" y="391"/>
                  </a:lnTo>
                  <a:lnTo>
                    <a:pt x="49" y="391"/>
                  </a:lnTo>
                  <a:lnTo>
                    <a:pt x="88" y="364"/>
                  </a:lnTo>
                  <a:lnTo>
                    <a:pt x="88" y="364"/>
                  </a:lnTo>
                  <a:lnTo>
                    <a:pt x="131" y="335"/>
                  </a:lnTo>
                  <a:lnTo>
                    <a:pt x="173" y="304"/>
                  </a:lnTo>
                  <a:lnTo>
                    <a:pt x="257" y="242"/>
                  </a:lnTo>
                  <a:lnTo>
                    <a:pt x="257" y="242"/>
                  </a:lnTo>
                  <a:lnTo>
                    <a:pt x="333" y="183"/>
                  </a:lnTo>
                  <a:lnTo>
                    <a:pt x="407" y="124"/>
                  </a:lnTo>
                  <a:lnTo>
                    <a:pt x="407" y="124"/>
                  </a:lnTo>
                  <a:lnTo>
                    <a:pt x="484" y="63"/>
                  </a:lnTo>
                  <a:lnTo>
                    <a:pt x="484" y="63"/>
                  </a:lnTo>
                  <a:lnTo>
                    <a:pt x="503" y="49"/>
                  </a:lnTo>
                  <a:lnTo>
                    <a:pt x="522" y="32"/>
                  </a:lnTo>
                  <a:lnTo>
                    <a:pt x="534" y="24"/>
                  </a:lnTo>
                  <a:lnTo>
                    <a:pt x="544" y="18"/>
                  </a:lnTo>
                  <a:lnTo>
                    <a:pt x="555" y="13"/>
                  </a:lnTo>
                  <a:lnTo>
                    <a:pt x="567" y="11"/>
                  </a:lnTo>
                  <a:lnTo>
                    <a:pt x="567" y="11"/>
                  </a:lnTo>
                  <a:lnTo>
                    <a:pt x="569" y="11"/>
                  </a:lnTo>
                  <a:lnTo>
                    <a:pt x="571" y="9"/>
                  </a:lnTo>
                  <a:lnTo>
                    <a:pt x="572" y="5"/>
                  </a:lnTo>
                  <a:lnTo>
                    <a:pt x="572" y="3"/>
                  </a:lnTo>
                  <a:lnTo>
                    <a:pt x="571" y="1"/>
                  </a:lnTo>
                  <a:lnTo>
                    <a:pt x="569" y="0"/>
                  </a:lnTo>
                  <a:lnTo>
                    <a:pt x="567" y="0"/>
                  </a:lnTo>
                  <a:lnTo>
                    <a:pt x="567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877"/>
            <p:cNvSpPr/>
            <p:nvPr/>
          </p:nvSpPr>
          <p:spPr bwMode="auto">
            <a:xfrm>
              <a:off x="3371851" y="3092451"/>
              <a:ext cx="185738" cy="153988"/>
            </a:xfrm>
            <a:custGeom>
              <a:avLst/>
              <a:gdLst/>
              <a:ahLst/>
              <a:cxnLst>
                <a:cxn ang="0">
                  <a:pos x="458" y="2"/>
                </a:cxn>
                <a:cxn ang="0">
                  <a:pos x="437" y="20"/>
                </a:cxn>
                <a:cxn ang="0">
                  <a:pos x="414" y="38"/>
                </a:cxn>
                <a:cxn ang="0">
                  <a:pos x="400" y="53"/>
                </a:cxn>
                <a:cxn ang="0">
                  <a:pos x="353" y="93"/>
                </a:cxn>
                <a:cxn ang="0">
                  <a:pos x="234" y="199"/>
                </a:cxn>
                <a:cxn ang="0">
                  <a:pos x="202" y="227"/>
                </a:cxn>
                <a:cxn ang="0">
                  <a:pos x="102" y="300"/>
                </a:cxn>
                <a:cxn ang="0">
                  <a:pos x="76" y="319"/>
                </a:cxn>
                <a:cxn ang="0">
                  <a:pos x="52" y="339"/>
                </a:cxn>
                <a:cxn ang="0">
                  <a:pos x="43" y="347"/>
                </a:cxn>
                <a:cxn ang="0">
                  <a:pos x="13" y="367"/>
                </a:cxn>
                <a:cxn ang="0">
                  <a:pos x="10" y="369"/>
                </a:cxn>
                <a:cxn ang="0">
                  <a:pos x="6" y="376"/>
                </a:cxn>
                <a:cxn ang="0">
                  <a:pos x="2" y="377"/>
                </a:cxn>
                <a:cxn ang="0">
                  <a:pos x="0" y="381"/>
                </a:cxn>
                <a:cxn ang="0">
                  <a:pos x="0" y="387"/>
                </a:cxn>
                <a:cxn ang="0">
                  <a:pos x="4" y="389"/>
                </a:cxn>
                <a:cxn ang="0">
                  <a:pos x="6" y="389"/>
                </a:cxn>
                <a:cxn ang="0">
                  <a:pos x="21" y="378"/>
                </a:cxn>
                <a:cxn ang="0">
                  <a:pos x="36" y="365"/>
                </a:cxn>
                <a:cxn ang="0">
                  <a:pos x="52" y="353"/>
                </a:cxn>
                <a:cxn ang="0">
                  <a:pos x="99" y="317"/>
                </a:cxn>
                <a:cxn ang="0">
                  <a:pos x="132" y="293"/>
                </a:cxn>
                <a:cxn ang="0">
                  <a:pos x="196" y="246"/>
                </a:cxn>
                <a:cxn ang="0">
                  <a:pos x="227" y="220"/>
                </a:cxn>
                <a:cxn ang="0">
                  <a:pos x="353" y="108"/>
                </a:cxn>
                <a:cxn ang="0">
                  <a:pos x="409" y="59"/>
                </a:cxn>
                <a:cxn ang="0">
                  <a:pos x="465" y="11"/>
                </a:cxn>
                <a:cxn ang="0">
                  <a:pos x="467" y="8"/>
                </a:cxn>
                <a:cxn ang="0">
                  <a:pos x="465" y="3"/>
                </a:cxn>
                <a:cxn ang="0">
                  <a:pos x="459" y="0"/>
                </a:cxn>
                <a:cxn ang="0">
                  <a:pos x="458" y="2"/>
                </a:cxn>
              </a:cxnLst>
              <a:rect l="0" t="0" r="r" b="b"/>
              <a:pathLst>
                <a:path w="467" h="389">
                  <a:moveTo>
                    <a:pt x="458" y="2"/>
                  </a:moveTo>
                  <a:lnTo>
                    <a:pt x="458" y="2"/>
                  </a:lnTo>
                  <a:lnTo>
                    <a:pt x="447" y="12"/>
                  </a:lnTo>
                  <a:lnTo>
                    <a:pt x="437" y="20"/>
                  </a:lnTo>
                  <a:lnTo>
                    <a:pt x="425" y="29"/>
                  </a:lnTo>
                  <a:lnTo>
                    <a:pt x="414" y="38"/>
                  </a:lnTo>
                  <a:lnTo>
                    <a:pt x="414" y="38"/>
                  </a:lnTo>
                  <a:lnTo>
                    <a:pt x="400" y="53"/>
                  </a:lnTo>
                  <a:lnTo>
                    <a:pt x="384" y="66"/>
                  </a:lnTo>
                  <a:lnTo>
                    <a:pt x="353" y="93"/>
                  </a:lnTo>
                  <a:lnTo>
                    <a:pt x="353" y="93"/>
                  </a:lnTo>
                  <a:lnTo>
                    <a:pt x="234" y="199"/>
                  </a:lnTo>
                  <a:lnTo>
                    <a:pt x="234" y="199"/>
                  </a:lnTo>
                  <a:lnTo>
                    <a:pt x="202" y="227"/>
                  </a:lnTo>
                  <a:lnTo>
                    <a:pt x="168" y="251"/>
                  </a:lnTo>
                  <a:lnTo>
                    <a:pt x="102" y="300"/>
                  </a:lnTo>
                  <a:lnTo>
                    <a:pt x="102" y="300"/>
                  </a:lnTo>
                  <a:lnTo>
                    <a:pt x="76" y="319"/>
                  </a:lnTo>
                  <a:lnTo>
                    <a:pt x="64" y="329"/>
                  </a:lnTo>
                  <a:lnTo>
                    <a:pt x="52" y="339"/>
                  </a:lnTo>
                  <a:lnTo>
                    <a:pt x="52" y="339"/>
                  </a:lnTo>
                  <a:lnTo>
                    <a:pt x="43" y="347"/>
                  </a:lnTo>
                  <a:lnTo>
                    <a:pt x="32" y="353"/>
                  </a:lnTo>
                  <a:lnTo>
                    <a:pt x="13" y="367"/>
                  </a:lnTo>
                  <a:lnTo>
                    <a:pt x="13" y="367"/>
                  </a:lnTo>
                  <a:lnTo>
                    <a:pt x="10" y="369"/>
                  </a:lnTo>
                  <a:lnTo>
                    <a:pt x="9" y="372"/>
                  </a:lnTo>
                  <a:lnTo>
                    <a:pt x="6" y="376"/>
                  </a:lnTo>
                  <a:lnTo>
                    <a:pt x="2" y="377"/>
                  </a:lnTo>
                  <a:lnTo>
                    <a:pt x="2" y="377"/>
                  </a:lnTo>
                  <a:lnTo>
                    <a:pt x="1" y="378"/>
                  </a:lnTo>
                  <a:lnTo>
                    <a:pt x="0" y="381"/>
                  </a:lnTo>
                  <a:lnTo>
                    <a:pt x="0" y="385"/>
                  </a:lnTo>
                  <a:lnTo>
                    <a:pt x="0" y="387"/>
                  </a:lnTo>
                  <a:lnTo>
                    <a:pt x="2" y="389"/>
                  </a:lnTo>
                  <a:lnTo>
                    <a:pt x="4" y="389"/>
                  </a:lnTo>
                  <a:lnTo>
                    <a:pt x="6" y="389"/>
                  </a:lnTo>
                  <a:lnTo>
                    <a:pt x="6" y="389"/>
                  </a:lnTo>
                  <a:lnTo>
                    <a:pt x="14" y="384"/>
                  </a:lnTo>
                  <a:lnTo>
                    <a:pt x="21" y="378"/>
                  </a:lnTo>
                  <a:lnTo>
                    <a:pt x="28" y="370"/>
                  </a:lnTo>
                  <a:lnTo>
                    <a:pt x="36" y="365"/>
                  </a:lnTo>
                  <a:lnTo>
                    <a:pt x="36" y="365"/>
                  </a:lnTo>
                  <a:lnTo>
                    <a:pt x="52" y="353"/>
                  </a:lnTo>
                  <a:lnTo>
                    <a:pt x="68" y="340"/>
                  </a:lnTo>
                  <a:lnTo>
                    <a:pt x="99" y="317"/>
                  </a:lnTo>
                  <a:lnTo>
                    <a:pt x="99" y="317"/>
                  </a:lnTo>
                  <a:lnTo>
                    <a:pt x="132" y="293"/>
                  </a:lnTo>
                  <a:lnTo>
                    <a:pt x="165" y="270"/>
                  </a:lnTo>
                  <a:lnTo>
                    <a:pt x="196" y="246"/>
                  </a:lnTo>
                  <a:lnTo>
                    <a:pt x="227" y="220"/>
                  </a:lnTo>
                  <a:lnTo>
                    <a:pt x="227" y="220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80" y="84"/>
                  </a:lnTo>
                  <a:lnTo>
                    <a:pt x="409" y="59"/>
                  </a:lnTo>
                  <a:lnTo>
                    <a:pt x="438" y="36"/>
                  </a:lnTo>
                  <a:lnTo>
                    <a:pt x="465" y="11"/>
                  </a:lnTo>
                  <a:lnTo>
                    <a:pt x="465" y="11"/>
                  </a:lnTo>
                  <a:lnTo>
                    <a:pt x="467" y="8"/>
                  </a:lnTo>
                  <a:lnTo>
                    <a:pt x="467" y="6"/>
                  </a:lnTo>
                  <a:lnTo>
                    <a:pt x="465" y="3"/>
                  </a:lnTo>
                  <a:lnTo>
                    <a:pt x="461" y="0"/>
                  </a:lnTo>
                  <a:lnTo>
                    <a:pt x="459" y="0"/>
                  </a:lnTo>
                  <a:lnTo>
                    <a:pt x="458" y="2"/>
                  </a:lnTo>
                  <a:lnTo>
                    <a:pt x="45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878"/>
            <p:cNvSpPr/>
            <p:nvPr/>
          </p:nvSpPr>
          <p:spPr bwMode="auto">
            <a:xfrm>
              <a:off x="3521076" y="3098801"/>
              <a:ext cx="65088" cy="63500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58" y="0"/>
                </a:cxn>
                <a:cxn ang="0">
                  <a:pos x="145" y="7"/>
                </a:cxn>
                <a:cxn ang="0">
                  <a:pos x="134" y="15"/>
                </a:cxn>
                <a:cxn ang="0">
                  <a:pos x="122" y="24"/>
                </a:cxn>
                <a:cxn ang="0">
                  <a:pos x="111" y="34"/>
                </a:cxn>
                <a:cxn ang="0">
                  <a:pos x="90" y="55"/>
                </a:cxn>
                <a:cxn ang="0">
                  <a:pos x="71" y="76"/>
                </a:cxn>
                <a:cxn ang="0">
                  <a:pos x="71" y="76"/>
                </a:cxn>
                <a:cxn ang="0">
                  <a:pos x="62" y="85"/>
                </a:cxn>
                <a:cxn ang="0">
                  <a:pos x="51" y="95"/>
                </a:cxn>
                <a:cxn ang="0">
                  <a:pos x="30" y="110"/>
                </a:cxn>
                <a:cxn ang="0">
                  <a:pos x="21" y="119"/>
                </a:cxn>
                <a:cxn ang="0">
                  <a:pos x="12" y="129"/>
                </a:cxn>
                <a:cxn ang="0">
                  <a:pos x="5" y="140"/>
                </a:cxn>
                <a:cxn ang="0">
                  <a:pos x="1" y="153"/>
                </a:cxn>
                <a:cxn ang="0">
                  <a:pos x="1" y="153"/>
                </a:cxn>
                <a:cxn ang="0">
                  <a:pos x="0" y="156"/>
                </a:cxn>
                <a:cxn ang="0">
                  <a:pos x="1" y="157"/>
                </a:cxn>
                <a:cxn ang="0">
                  <a:pos x="5" y="160"/>
                </a:cxn>
                <a:cxn ang="0">
                  <a:pos x="9" y="160"/>
                </a:cxn>
                <a:cxn ang="0">
                  <a:pos x="11" y="159"/>
                </a:cxn>
                <a:cxn ang="0">
                  <a:pos x="12" y="156"/>
                </a:cxn>
                <a:cxn ang="0">
                  <a:pos x="12" y="156"/>
                </a:cxn>
                <a:cxn ang="0">
                  <a:pos x="16" y="146"/>
                </a:cxn>
                <a:cxn ang="0">
                  <a:pos x="21" y="135"/>
                </a:cxn>
                <a:cxn ang="0">
                  <a:pos x="29" y="126"/>
                </a:cxn>
                <a:cxn ang="0">
                  <a:pos x="38" y="118"/>
                </a:cxn>
                <a:cxn ang="0">
                  <a:pos x="56" y="102"/>
                </a:cxn>
                <a:cxn ang="0">
                  <a:pos x="75" y="88"/>
                </a:cxn>
                <a:cxn ang="0">
                  <a:pos x="75" y="88"/>
                </a:cxn>
                <a:cxn ang="0">
                  <a:pos x="86" y="79"/>
                </a:cxn>
                <a:cxn ang="0">
                  <a:pos x="96" y="68"/>
                </a:cxn>
                <a:cxn ang="0">
                  <a:pos x="115" y="46"/>
                </a:cxn>
                <a:cxn ang="0">
                  <a:pos x="126" y="36"/>
                </a:cxn>
                <a:cxn ang="0">
                  <a:pos x="136" y="27"/>
                </a:cxn>
                <a:cxn ang="0">
                  <a:pos x="148" y="19"/>
                </a:cxn>
                <a:cxn ang="0">
                  <a:pos x="162" y="12"/>
                </a:cxn>
                <a:cxn ang="0">
                  <a:pos x="162" y="12"/>
                </a:cxn>
                <a:cxn ang="0">
                  <a:pos x="164" y="11"/>
                </a:cxn>
                <a:cxn ang="0">
                  <a:pos x="165" y="8"/>
                </a:cxn>
                <a:cxn ang="0">
                  <a:pos x="165" y="4"/>
                </a:cxn>
                <a:cxn ang="0">
                  <a:pos x="165" y="3"/>
                </a:cxn>
                <a:cxn ang="0">
                  <a:pos x="164" y="2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58" y="0"/>
                </a:cxn>
              </a:cxnLst>
              <a:rect l="0" t="0" r="r" b="b"/>
              <a:pathLst>
                <a:path w="165" h="160">
                  <a:moveTo>
                    <a:pt x="158" y="0"/>
                  </a:moveTo>
                  <a:lnTo>
                    <a:pt x="158" y="0"/>
                  </a:lnTo>
                  <a:lnTo>
                    <a:pt x="145" y="7"/>
                  </a:lnTo>
                  <a:lnTo>
                    <a:pt x="134" y="15"/>
                  </a:lnTo>
                  <a:lnTo>
                    <a:pt x="122" y="24"/>
                  </a:lnTo>
                  <a:lnTo>
                    <a:pt x="111" y="34"/>
                  </a:lnTo>
                  <a:lnTo>
                    <a:pt x="90" y="55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62" y="85"/>
                  </a:lnTo>
                  <a:lnTo>
                    <a:pt x="51" y="95"/>
                  </a:lnTo>
                  <a:lnTo>
                    <a:pt x="30" y="110"/>
                  </a:lnTo>
                  <a:lnTo>
                    <a:pt x="21" y="119"/>
                  </a:lnTo>
                  <a:lnTo>
                    <a:pt x="12" y="129"/>
                  </a:lnTo>
                  <a:lnTo>
                    <a:pt x="5" y="14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0" y="156"/>
                  </a:lnTo>
                  <a:lnTo>
                    <a:pt x="1" y="157"/>
                  </a:lnTo>
                  <a:lnTo>
                    <a:pt x="5" y="160"/>
                  </a:lnTo>
                  <a:lnTo>
                    <a:pt x="9" y="160"/>
                  </a:lnTo>
                  <a:lnTo>
                    <a:pt x="11" y="159"/>
                  </a:lnTo>
                  <a:lnTo>
                    <a:pt x="12" y="156"/>
                  </a:lnTo>
                  <a:lnTo>
                    <a:pt x="12" y="156"/>
                  </a:lnTo>
                  <a:lnTo>
                    <a:pt x="16" y="146"/>
                  </a:lnTo>
                  <a:lnTo>
                    <a:pt x="21" y="135"/>
                  </a:lnTo>
                  <a:lnTo>
                    <a:pt x="29" y="126"/>
                  </a:lnTo>
                  <a:lnTo>
                    <a:pt x="38" y="118"/>
                  </a:lnTo>
                  <a:lnTo>
                    <a:pt x="56" y="102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86" y="79"/>
                  </a:lnTo>
                  <a:lnTo>
                    <a:pt x="96" y="68"/>
                  </a:lnTo>
                  <a:lnTo>
                    <a:pt x="115" y="46"/>
                  </a:lnTo>
                  <a:lnTo>
                    <a:pt x="126" y="36"/>
                  </a:lnTo>
                  <a:lnTo>
                    <a:pt x="136" y="27"/>
                  </a:lnTo>
                  <a:lnTo>
                    <a:pt x="148" y="19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4" y="11"/>
                  </a:lnTo>
                  <a:lnTo>
                    <a:pt x="165" y="8"/>
                  </a:lnTo>
                  <a:lnTo>
                    <a:pt x="165" y="4"/>
                  </a:lnTo>
                  <a:lnTo>
                    <a:pt x="165" y="3"/>
                  </a:lnTo>
                  <a:lnTo>
                    <a:pt x="164" y="2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879"/>
            <p:cNvSpPr/>
            <p:nvPr/>
          </p:nvSpPr>
          <p:spPr bwMode="auto">
            <a:xfrm>
              <a:off x="3532188" y="3103563"/>
              <a:ext cx="90488" cy="82550"/>
            </a:xfrm>
            <a:custGeom>
              <a:avLst/>
              <a:gdLst/>
              <a:ahLst/>
              <a:cxnLst>
                <a:cxn ang="0">
                  <a:pos x="220" y="1"/>
                </a:cxn>
                <a:cxn ang="0">
                  <a:pos x="220" y="1"/>
                </a:cxn>
                <a:cxn ang="0">
                  <a:pos x="191" y="20"/>
                </a:cxn>
                <a:cxn ang="0">
                  <a:pos x="163" y="39"/>
                </a:cxn>
                <a:cxn ang="0">
                  <a:pos x="150" y="50"/>
                </a:cxn>
                <a:cxn ang="0">
                  <a:pos x="139" y="62"/>
                </a:cxn>
                <a:cxn ang="0">
                  <a:pos x="127" y="73"/>
                </a:cxn>
                <a:cxn ang="0">
                  <a:pos x="115" y="86"/>
                </a:cxn>
                <a:cxn ang="0">
                  <a:pos x="115" y="86"/>
                </a:cxn>
                <a:cxn ang="0">
                  <a:pos x="102" y="101"/>
                </a:cxn>
                <a:cxn ang="0">
                  <a:pos x="88" y="114"/>
                </a:cxn>
                <a:cxn ang="0">
                  <a:pos x="73" y="126"/>
                </a:cxn>
                <a:cxn ang="0">
                  <a:pos x="60" y="139"/>
                </a:cxn>
                <a:cxn ang="0">
                  <a:pos x="60" y="139"/>
                </a:cxn>
                <a:cxn ang="0">
                  <a:pos x="31" y="170"/>
                </a:cxn>
                <a:cxn ang="0">
                  <a:pos x="1" y="202"/>
                </a:cxn>
                <a:cxn ang="0">
                  <a:pos x="1" y="202"/>
                </a:cxn>
                <a:cxn ang="0">
                  <a:pos x="0" y="204"/>
                </a:cxn>
                <a:cxn ang="0">
                  <a:pos x="0" y="205"/>
                </a:cxn>
                <a:cxn ang="0">
                  <a:pos x="3" y="209"/>
                </a:cxn>
                <a:cxn ang="0">
                  <a:pos x="5" y="211"/>
                </a:cxn>
                <a:cxn ang="0">
                  <a:pos x="8" y="211"/>
                </a:cxn>
                <a:cxn ang="0">
                  <a:pos x="10" y="209"/>
                </a:cxn>
                <a:cxn ang="0">
                  <a:pos x="10" y="209"/>
                </a:cxn>
                <a:cxn ang="0">
                  <a:pos x="37" y="182"/>
                </a:cxn>
                <a:cxn ang="0">
                  <a:pos x="61" y="153"/>
                </a:cxn>
                <a:cxn ang="0">
                  <a:pos x="89" y="127"/>
                </a:cxn>
                <a:cxn ang="0">
                  <a:pos x="102" y="114"/>
                </a:cxn>
                <a:cxn ang="0">
                  <a:pos x="118" y="102"/>
                </a:cxn>
                <a:cxn ang="0">
                  <a:pos x="118" y="102"/>
                </a:cxn>
                <a:cxn ang="0">
                  <a:pos x="127" y="93"/>
                </a:cxn>
                <a:cxn ang="0">
                  <a:pos x="136" y="83"/>
                </a:cxn>
                <a:cxn ang="0">
                  <a:pos x="145" y="71"/>
                </a:cxn>
                <a:cxn ang="0">
                  <a:pos x="154" y="62"/>
                </a:cxn>
                <a:cxn ang="0">
                  <a:pos x="154" y="62"/>
                </a:cxn>
                <a:cxn ang="0">
                  <a:pos x="171" y="47"/>
                </a:cxn>
                <a:cxn ang="0">
                  <a:pos x="188" y="34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9"/>
                </a:cxn>
                <a:cxn ang="0">
                  <a:pos x="229" y="7"/>
                </a:cxn>
                <a:cxn ang="0">
                  <a:pos x="228" y="3"/>
                </a:cxn>
                <a:cxn ang="0">
                  <a:pos x="226" y="1"/>
                </a:cxn>
                <a:cxn ang="0">
                  <a:pos x="225" y="0"/>
                </a:cxn>
                <a:cxn ang="0">
                  <a:pos x="222" y="0"/>
                </a:cxn>
                <a:cxn ang="0">
                  <a:pos x="220" y="1"/>
                </a:cxn>
                <a:cxn ang="0">
                  <a:pos x="220" y="1"/>
                </a:cxn>
              </a:cxnLst>
              <a:rect l="0" t="0" r="r" b="b"/>
              <a:pathLst>
                <a:path w="229" h="211">
                  <a:moveTo>
                    <a:pt x="220" y="1"/>
                  </a:moveTo>
                  <a:lnTo>
                    <a:pt x="220" y="1"/>
                  </a:lnTo>
                  <a:lnTo>
                    <a:pt x="191" y="20"/>
                  </a:lnTo>
                  <a:lnTo>
                    <a:pt x="163" y="39"/>
                  </a:lnTo>
                  <a:lnTo>
                    <a:pt x="150" y="50"/>
                  </a:lnTo>
                  <a:lnTo>
                    <a:pt x="139" y="62"/>
                  </a:lnTo>
                  <a:lnTo>
                    <a:pt x="127" y="73"/>
                  </a:lnTo>
                  <a:lnTo>
                    <a:pt x="115" y="86"/>
                  </a:lnTo>
                  <a:lnTo>
                    <a:pt x="115" y="86"/>
                  </a:lnTo>
                  <a:lnTo>
                    <a:pt x="102" y="101"/>
                  </a:lnTo>
                  <a:lnTo>
                    <a:pt x="88" y="114"/>
                  </a:lnTo>
                  <a:lnTo>
                    <a:pt x="73" y="126"/>
                  </a:lnTo>
                  <a:lnTo>
                    <a:pt x="60" y="139"/>
                  </a:lnTo>
                  <a:lnTo>
                    <a:pt x="60" y="139"/>
                  </a:lnTo>
                  <a:lnTo>
                    <a:pt x="31" y="170"/>
                  </a:lnTo>
                  <a:lnTo>
                    <a:pt x="1" y="202"/>
                  </a:lnTo>
                  <a:lnTo>
                    <a:pt x="1" y="202"/>
                  </a:lnTo>
                  <a:lnTo>
                    <a:pt x="0" y="204"/>
                  </a:lnTo>
                  <a:lnTo>
                    <a:pt x="0" y="205"/>
                  </a:lnTo>
                  <a:lnTo>
                    <a:pt x="3" y="209"/>
                  </a:lnTo>
                  <a:lnTo>
                    <a:pt x="5" y="211"/>
                  </a:lnTo>
                  <a:lnTo>
                    <a:pt x="8" y="211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37" y="182"/>
                  </a:lnTo>
                  <a:lnTo>
                    <a:pt x="61" y="153"/>
                  </a:lnTo>
                  <a:lnTo>
                    <a:pt x="89" y="127"/>
                  </a:lnTo>
                  <a:lnTo>
                    <a:pt x="102" y="114"/>
                  </a:lnTo>
                  <a:lnTo>
                    <a:pt x="118" y="102"/>
                  </a:lnTo>
                  <a:lnTo>
                    <a:pt x="118" y="102"/>
                  </a:lnTo>
                  <a:lnTo>
                    <a:pt x="127" y="93"/>
                  </a:lnTo>
                  <a:lnTo>
                    <a:pt x="136" y="83"/>
                  </a:lnTo>
                  <a:lnTo>
                    <a:pt x="145" y="71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71" y="47"/>
                  </a:lnTo>
                  <a:lnTo>
                    <a:pt x="188" y="34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9"/>
                  </a:lnTo>
                  <a:lnTo>
                    <a:pt x="229" y="7"/>
                  </a:lnTo>
                  <a:lnTo>
                    <a:pt x="228" y="3"/>
                  </a:lnTo>
                  <a:lnTo>
                    <a:pt x="226" y="1"/>
                  </a:lnTo>
                  <a:lnTo>
                    <a:pt x="225" y="0"/>
                  </a:lnTo>
                  <a:lnTo>
                    <a:pt x="222" y="0"/>
                  </a:lnTo>
                  <a:lnTo>
                    <a:pt x="220" y="1"/>
                  </a:lnTo>
                  <a:lnTo>
                    <a:pt x="22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880"/>
            <p:cNvSpPr/>
            <p:nvPr/>
          </p:nvSpPr>
          <p:spPr bwMode="auto">
            <a:xfrm>
              <a:off x="3559176" y="3119438"/>
              <a:ext cx="95250" cy="85725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230" y="0"/>
                </a:cxn>
                <a:cxn ang="0">
                  <a:pos x="217" y="8"/>
                </a:cxn>
                <a:cxn ang="0">
                  <a:pos x="206" y="17"/>
                </a:cxn>
                <a:cxn ang="0">
                  <a:pos x="194" y="27"/>
                </a:cxn>
                <a:cxn ang="0">
                  <a:pos x="182" y="39"/>
                </a:cxn>
                <a:cxn ang="0">
                  <a:pos x="161" y="61"/>
                </a:cxn>
                <a:cxn ang="0">
                  <a:pos x="140" y="85"/>
                </a:cxn>
                <a:cxn ang="0">
                  <a:pos x="140" y="85"/>
                </a:cxn>
                <a:cxn ang="0">
                  <a:pos x="110" y="115"/>
                </a:cxn>
                <a:cxn ang="0">
                  <a:pos x="77" y="145"/>
                </a:cxn>
                <a:cxn ang="0">
                  <a:pos x="45" y="172"/>
                </a:cxn>
                <a:cxn ang="0">
                  <a:pos x="11" y="200"/>
                </a:cxn>
                <a:cxn ang="0">
                  <a:pos x="11" y="200"/>
                </a:cxn>
                <a:cxn ang="0">
                  <a:pos x="8" y="200"/>
                </a:cxn>
                <a:cxn ang="0">
                  <a:pos x="5" y="202"/>
                </a:cxn>
                <a:cxn ang="0">
                  <a:pos x="5" y="202"/>
                </a:cxn>
                <a:cxn ang="0">
                  <a:pos x="3" y="205"/>
                </a:cxn>
                <a:cxn ang="0">
                  <a:pos x="3" y="205"/>
                </a:cxn>
                <a:cxn ang="0">
                  <a:pos x="0" y="209"/>
                </a:cxn>
                <a:cxn ang="0">
                  <a:pos x="0" y="212"/>
                </a:cxn>
                <a:cxn ang="0">
                  <a:pos x="2" y="215"/>
                </a:cxn>
                <a:cxn ang="0">
                  <a:pos x="3" y="215"/>
                </a:cxn>
                <a:cxn ang="0">
                  <a:pos x="5" y="215"/>
                </a:cxn>
                <a:cxn ang="0">
                  <a:pos x="5" y="215"/>
                </a:cxn>
                <a:cxn ang="0">
                  <a:pos x="9" y="215"/>
                </a:cxn>
                <a:cxn ang="0">
                  <a:pos x="13" y="214"/>
                </a:cxn>
                <a:cxn ang="0">
                  <a:pos x="15" y="212"/>
                </a:cxn>
                <a:cxn ang="0">
                  <a:pos x="16" y="209"/>
                </a:cxn>
                <a:cxn ang="0">
                  <a:pos x="16" y="209"/>
                </a:cxn>
                <a:cxn ang="0">
                  <a:pos x="45" y="187"/>
                </a:cxn>
                <a:cxn ang="0">
                  <a:pos x="72" y="163"/>
                </a:cxn>
                <a:cxn ang="0">
                  <a:pos x="100" y="140"/>
                </a:cxn>
                <a:cxn ang="0">
                  <a:pos x="126" y="115"/>
                </a:cxn>
                <a:cxn ang="0">
                  <a:pos x="126" y="115"/>
                </a:cxn>
                <a:cxn ang="0">
                  <a:pos x="155" y="86"/>
                </a:cxn>
                <a:cxn ang="0">
                  <a:pos x="182" y="56"/>
                </a:cxn>
                <a:cxn ang="0">
                  <a:pos x="182" y="56"/>
                </a:cxn>
                <a:cxn ang="0">
                  <a:pos x="195" y="43"/>
                </a:cxn>
                <a:cxn ang="0">
                  <a:pos x="208" y="31"/>
                </a:cxn>
                <a:cxn ang="0">
                  <a:pos x="221" y="19"/>
                </a:cxn>
                <a:cxn ang="0">
                  <a:pos x="237" y="10"/>
                </a:cxn>
                <a:cxn ang="0">
                  <a:pos x="237" y="10"/>
                </a:cxn>
                <a:cxn ang="0">
                  <a:pos x="238" y="8"/>
                </a:cxn>
                <a:cxn ang="0">
                  <a:pos x="240" y="6"/>
                </a:cxn>
                <a:cxn ang="0">
                  <a:pos x="238" y="2"/>
                </a:cxn>
                <a:cxn ang="0">
                  <a:pos x="236" y="0"/>
                </a:cxn>
                <a:cxn ang="0">
                  <a:pos x="233" y="0"/>
                </a:cxn>
                <a:cxn ang="0">
                  <a:pos x="230" y="0"/>
                </a:cxn>
                <a:cxn ang="0">
                  <a:pos x="230" y="0"/>
                </a:cxn>
              </a:cxnLst>
              <a:rect l="0" t="0" r="r" b="b"/>
              <a:pathLst>
                <a:path w="240" h="215">
                  <a:moveTo>
                    <a:pt x="230" y="0"/>
                  </a:moveTo>
                  <a:lnTo>
                    <a:pt x="230" y="0"/>
                  </a:lnTo>
                  <a:lnTo>
                    <a:pt x="217" y="8"/>
                  </a:lnTo>
                  <a:lnTo>
                    <a:pt x="206" y="17"/>
                  </a:lnTo>
                  <a:lnTo>
                    <a:pt x="194" y="27"/>
                  </a:lnTo>
                  <a:lnTo>
                    <a:pt x="182" y="39"/>
                  </a:lnTo>
                  <a:lnTo>
                    <a:pt x="161" y="61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10" y="115"/>
                  </a:lnTo>
                  <a:lnTo>
                    <a:pt x="77" y="145"/>
                  </a:lnTo>
                  <a:lnTo>
                    <a:pt x="45" y="172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8" y="200"/>
                  </a:lnTo>
                  <a:lnTo>
                    <a:pt x="5" y="202"/>
                  </a:lnTo>
                  <a:lnTo>
                    <a:pt x="5" y="202"/>
                  </a:lnTo>
                  <a:lnTo>
                    <a:pt x="3" y="205"/>
                  </a:lnTo>
                  <a:lnTo>
                    <a:pt x="3" y="205"/>
                  </a:lnTo>
                  <a:lnTo>
                    <a:pt x="0" y="209"/>
                  </a:lnTo>
                  <a:lnTo>
                    <a:pt x="0" y="212"/>
                  </a:lnTo>
                  <a:lnTo>
                    <a:pt x="2" y="215"/>
                  </a:lnTo>
                  <a:lnTo>
                    <a:pt x="3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9" y="215"/>
                  </a:lnTo>
                  <a:lnTo>
                    <a:pt x="13" y="214"/>
                  </a:lnTo>
                  <a:lnTo>
                    <a:pt x="15" y="212"/>
                  </a:lnTo>
                  <a:lnTo>
                    <a:pt x="16" y="209"/>
                  </a:lnTo>
                  <a:lnTo>
                    <a:pt x="16" y="209"/>
                  </a:lnTo>
                  <a:lnTo>
                    <a:pt x="45" y="187"/>
                  </a:lnTo>
                  <a:lnTo>
                    <a:pt x="72" y="163"/>
                  </a:lnTo>
                  <a:lnTo>
                    <a:pt x="100" y="140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55" y="86"/>
                  </a:lnTo>
                  <a:lnTo>
                    <a:pt x="182" y="56"/>
                  </a:lnTo>
                  <a:lnTo>
                    <a:pt x="182" y="56"/>
                  </a:lnTo>
                  <a:lnTo>
                    <a:pt x="195" y="43"/>
                  </a:lnTo>
                  <a:lnTo>
                    <a:pt x="208" y="31"/>
                  </a:lnTo>
                  <a:lnTo>
                    <a:pt x="221" y="19"/>
                  </a:lnTo>
                  <a:lnTo>
                    <a:pt x="237" y="10"/>
                  </a:lnTo>
                  <a:lnTo>
                    <a:pt x="237" y="10"/>
                  </a:lnTo>
                  <a:lnTo>
                    <a:pt x="238" y="8"/>
                  </a:lnTo>
                  <a:lnTo>
                    <a:pt x="240" y="6"/>
                  </a:lnTo>
                  <a:lnTo>
                    <a:pt x="238" y="2"/>
                  </a:lnTo>
                  <a:lnTo>
                    <a:pt x="236" y="0"/>
                  </a:lnTo>
                  <a:lnTo>
                    <a:pt x="233" y="0"/>
                  </a:lnTo>
                  <a:lnTo>
                    <a:pt x="230" y="0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881"/>
            <p:cNvSpPr/>
            <p:nvPr/>
          </p:nvSpPr>
          <p:spPr bwMode="auto">
            <a:xfrm>
              <a:off x="3589338" y="3135313"/>
              <a:ext cx="92075" cy="92075"/>
            </a:xfrm>
            <a:custGeom>
              <a:avLst/>
              <a:gdLst/>
              <a:ahLst/>
              <a:cxnLst>
                <a:cxn ang="0">
                  <a:pos x="225" y="1"/>
                </a:cxn>
                <a:cxn ang="0">
                  <a:pos x="225" y="1"/>
                </a:cxn>
                <a:cxn ang="0">
                  <a:pos x="205" y="22"/>
                </a:cxn>
                <a:cxn ang="0">
                  <a:pos x="194" y="31"/>
                </a:cxn>
                <a:cxn ang="0">
                  <a:pos x="185" y="43"/>
                </a:cxn>
                <a:cxn ang="0">
                  <a:pos x="185" y="43"/>
                </a:cxn>
                <a:cxn ang="0">
                  <a:pos x="171" y="59"/>
                </a:cxn>
                <a:cxn ang="0">
                  <a:pos x="155" y="74"/>
                </a:cxn>
                <a:cxn ang="0">
                  <a:pos x="140" y="89"/>
                </a:cxn>
                <a:cxn ang="0">
                  <a:pos x="127" y="106"/>
                </a:cxn>
                <a:cxn ang="0">
                  <a:pos x="127" y="106"/>
                </a:cxn>
                <a:cxn ang="0">
                  <a:pos x="114" y="123"/>
                </a:cxn>
                <a:cxn ang="0">
                  <a:pos x="100" y="139"/>
                </a:cxn>
                <a:cxn ang="0">
                  <a:pos x="86" y="154"/>
                </a:cxn>
                <a:cxn ang="0">
                  <a:pos x="70" y="170"/>
                </a:cxn>
                <a:cxn ang="0">
                  <a:pos x="70" y="170"/>
                </a:cxn>
                <a:cxn ang="0">
                  <a:pos x="53" y="184"/>
                </a:cxn>
                <a:cxn ang="0">
                  <a:pos x="36" y="197"/>
                </a:cxn>
                <a:cxn ang="0">
                  <a:pos x="19" y="210"/>
                </a:cxn>
                <a:cxn ang="0">
                  <a:pos x="3" y="225"/>
                </a:cxn>
                <a:cxn ang="0">
                  <a:pos x="3" y="225"/>
                </a:cxn>
                <a:cxn ang="0">
                  <a:pos x="0" y="226"/>
                </a:cxn>
                <a:cxn ang="0">
                  <a:pos x="0" y="229"/>
                </a:cxn>
                <a:cxn ang="0">
                  <a:pos x="3" y="233"/>
                </a:cxn>
                <a:cxn ang="0">
                  <a:pos x="6" y="234"/>
                </a:cxn>
                <a:cxn ang="0">
                  <a:pos x="8" y="234"/>
                </a:cxn>
                <a:cxn ang="0">
                  <a:pos x="11" y="233"/>
                </a:cxn>
                <a:cxn ang="0">
                  <a:pos x="11" y="233"/>
                </a:cxn>
                <a:cxn ang="0">
                  <a:pos x="25" y="220"/>
                </a:cxn>
                <a:cxn ang="0">
                  <a:pos x="41" y="208"/>
                </a:cxn>
                <a:cxn ang="0">
                  <a:pos x="55" y="197"/>
                </a:cxn>
                <a:cxn ang="0">
                  <a:pos x="71" y="184"/>
                </a:cxn>
                <a:cxn ang="0">
                  <a:pos x="71" y="184"/>
                </a:cxn>
                <a:cxn ang="0">
                  <a:pos x="99" y="157"/>
                </a:cxn>
                <a:cxn ang="0">
                  <a:pos x="113" y="142"/>
                </a:cxn>
                <a:cxn ang="0">
                  <a:pos x="125" y="128"/>
                </a:cxn>
                <a:cxn ang="0">
                  <a:pos x="125" y="128"/>
                </a:cxn>
                <a:cxn ang="0">
                  <a:pos x="151" y="97"/>
                </a:cxn>
                <a:cxn ang="0">
                  <a:pos x="177" y="67"/>
                </a:cxn>
                <a:cxn ang="0">
                  <a:pos x="205" y="38"/>
                </a:cxn>
                <a:cxn ang="0">
                  <a:pos x="233" y="10"/>
                </a:cxn>
                <a:cxn ang="0">
                  <a:pos x="233" y="10"/>
                </a:cxn>
                <a:cxn ang="0">
                  <a:pos x="235" y="8"/>
                </a:cxn>
                <a:cxn ang="0">
                  <a:pos x="235" y="5"/>
                </a:cxn>
                <a:cxn ang="0">
                  <a:pos x="233" y="1"/>
                </a:cxn>
                <a:cxn ang="0">
                  <a:pos x="229" y="0"/>
                </a:cxn>
                <a:cxn ang="0">
                  <a:pos x="227" y="0"/>
                </a:cxn>
                <a:cxn ang="0">
                  <a:pos x="225" y="1"/>
                </a:cxn>
                <a:cxn ang="0">
                  <a:pos x="225" y="1"/>
                </a:cxn>
              </a:cxnLst>
              <a:rect l="0" t="0" r="r" b="b"/>
              <a:pathLst>
                <a:path w="235" h="234">
                  <a:moveTo>
                    <a:pt x="225" y="1"/>
                  </a:moveTo>
                  <a:lnTo>
                    <a:pt x="225" y="1"/>
                  </a:lnTo>
                  <a:lnTo>
                    <a:pt x="205" y="22"/>
                  </a:lnTo>
                  <a:lnTo>
                    <a:pt x="194" y="31"/>
                  </a:lnTo>
                  <a:lnTo>
                    <a:pt x="185" y="43"/>
                  </a:lnTo>
                  <a:lnTo>
                    <a:pt x="185" y="43"/>
                  </a:lnTo>
                  <a:lnTo>
                    <a:pt x="171" y="59"/>
                  </a:lnTo>
                  <a:lnTo>
                    <a:pt x="155" y="74"/>
                  </a:lnTo>
                  <a:lnTo>
                    <a:pt x="140" y="89"/>
                  </a:lnTo>
                  <a:lnTo>
                    <a:pt x="127" y="106"/>
                  </a:lnTo>
                  <a:lnTo>
                    <a:pt x="127" y="106"/>
                  </a:lnTo>
                  <a:lnTo>
                    <a:pt x="114" y="123"/>
                  </a:lnTo>
                  <a:lnTo>
                    <a:pt x="100" y="139"/>
                  </a:lnTo>
                  <a:lnTo>
                    <a:pt x="86" y="154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53" y="184"/>
                  </a:lnTo>
                  <a:lnTo>
                    <a:pt x="36" y="197"/>
                  </a:lnTo>
                  <a:lnTo>
                    <a:pt x="19" y="210"/>
                  </a:lnTo>
                  <a:lnTo>
                    <a:pt x="3" y="225"/>
                  </a:lnTo>
                  <a:lnTo>
                    <a:pt x="3" y="225"/>
                  </a:lnTo>
                  <a:lnTo>
                    <a:pt x="0" y="226"/>
                  </a:lnTo>
                  <a:lnTo>
                    <a:pt x="0" y="229"/>
                  </a:lnTo>
                  <a:lnTo>
                    <a:pt x="3" y="233"/>
                  </a:lnTo>
                  <a:lnTo>
                    <a:pt x="6" y="234"/>
                  </a:lnTo>
                  <a:lnTo>
                    <a:pt x="8" y="234"/>
                  </a:lnTo>
                  <a:lnTo>
                    <a:pt x="11" y="233"/>
                  </a:lnTo>
                  <a:lnTo>
                    <a:pt x="11" y="233"/>
                  </a:lnTo>
                  <a:lnTo>
                    <a:pt x="25" y="220"/>
                  </a:lnTo>
                  <a:lnTo>
                    <a:pt x="41" y="208"/>
                  </a:lnTo>
                  <a:lnTo>
                    <a:pt x="55" y="197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99" y="157"/>
                  </a:lnTo>
                  <a:lnTo>
                    <a:pt x="113" y="142"/>
                  </a:lnTo>
                  <a:lnTo>
                    <a:pt x="125" y="128"/>
                  </a:lnTo>
                  <a:lnTo>
                    <a:pt x="125" y="128"/>
                  </a:lnTo>
                  <a:lnTo>
                    <a:pt x="151" y="97"/>
                  </a:lnTo>
                  <a:lnTo>
                    <a:pt x="177" y="67"/>
                  </a:lnTo>
                  <a:lnTo>
                    <a:pt x="205" y="38"/>
                  </a:lnTo>
                  <a:lnTo>
                    <a:pt x="233" y="10"/>
                  </a:lnTo>
                  <a:lnTo>
                    <a:pt x="233" y="10"/>
                  </a:lnTo>
                  <a:lnTo>
                    <a:pt x="235" y="8"/>
                  </a:lnTo>
                  <a:lnTo>
                    <a:pt x="235" y="5"/>
                  </a:lnTo>
                  <a:lnTo>
                    <a:pt x="233" y="1"/>
                  </a:lnTo>
                  <a:lnTo>
                    <a:pt x="229" y="0"/>
                  </a:lnTo>
                  <a:lnTo>
                    <a:pt x="227" y="0"/>
                  </a:lnTo>
                  <a:lnTo>
                    <a:pt x="225" y="1"/>
                  </a:lnTo>
                  <a:lnTo>
                    <a:pt x="22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882"/>
            <p:cNvSpPr/>
            <p:nvPr/>
          </p:nvSpPr>
          <p:spPr bwMode="auto">
            <a:xfrm>
              <a:off x="3629026" y="3171826"/>
              <a:ext cx="68263" cy="60325"/>
            </a:xfrm>
            <a:custGeom>
              <a:avLst/>
              <a:gdLst/>
              <a:ahLst/>
              <a:cxnLst>
                <a:cxn ang="0">
                  <a:pos x="161" y="2"/>
                </a:cxn>
                <a:cxn ang="0">
                  <a:pos x="161" y="2"/>
                </a:cxn>
                <a:cxn ang="0">
                  <a:pos x="120" y="36"/>
                </a:cxn>
                <a:cxn ang="0">
                  <a:pos x="80" y="71"/>
                </a:cxn>
                <a:cxn ang="0">
                  <a:pos x="40" y="108"/>
                </a:cxn>
                <a:cxn ang="0">
                  <a:pos x="1" y="144"/>
                </a:cxn>
                <a:cxn ang="0">
                  <a:pos x="1" y="144"/>
                </a:cxn>
                <a:cxn ang="0">
                  <a:pos x="0" y="147"/>
                </a:cxn>
                <a:cxn ang="0">
                  <a:pos x="0" y="148"/>
                </a:cxn>
                <a:cxn ang="0">
                  <a:pos x="1" y="152"/>
                </a:cxn>
                <a:cxn ang="0">
                  <a:pos x="5" y="155"/>
                </a:cxn>
                <a:cxn ang="0">
                  <a:pos x="8" y="153"/>
                </a:cxn>
                <a:cxn ang="0">
                  <a:pos x="9" y="152"/>
                </a:cxn>
                <a:cxn ang="0">
                  <a:pos x="9" y="152"/>
                </a:cxn>
                <a:cxn ang="0">
                  <a:pos x="48" y="116"/>
                </a:cxn>
                <a:cxn ang="0">
                  <a:pos x="87" y="79"/>
                </a:cxn>
                <a:cxn ang="0">
                  <a:pos x="128" y="44"/>
                </a:cxn>
                <a:cxn ang="0">
                  <a:pos x="170" y="10"/>
                </a:cxn>
                <a:cxn ang="0">
                  <a:pos x="170" y="10"/>
                </a:cxn>
                <a:cxn ang="0">
                  <a:pos x="171" y="8"/>
                </a:cxn>
                <a:cxn ang="0">
                  <a:pos x="171" y="6"/>
                </a:cxn>
                <a:cxn ang="0">
                  <a:pos x="171" y="4"/>
                </a:cxn>
                <a:cxn ang="0">
                  <a:pos x="170" y="3"/>
                </a:cxn>
                <a:cxn ang="0">
                  <a:pos x="166" y="0"/>
                </a:cxn>
                <a:cxn ang="0">
                  <a:pos x="163" y="0"/>
                </a:cxn>
                <a:cxn ang="0">
                  <a:pos x="161" y="2"/>
                </a:cxn>
                <a:cxn ang="0">
                  <a:pos x="161" y="2"/>
                </a:cxn>
              </a:cxnLst>
              <a:rect l="0" t="0" r="r" b="b"/>
              <a:pathLst>
                <a:path w="171" h="155">
                  <a:moveTo>
                    <a:pt x="161" y="2"/>
                  </a:moveTo>
                  <a:lnTo>
                    <a:pt x="161" y="2"/>
                  </a:lnTo>
                  <a:lnTo>
                    <a:pt x="120" y="36"/>
                  </a:lnTo>
                  <a:lnTo>
                    <a:pt x="80" y="71"/>
                  </a:lnTo>
                  <a:lnTo>
                    <a:pt x="40" y="108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1" y="152"/>
                  </a:lnTo>
                  <a:lnTo>
                    <a:pt x="5" y="155"/>
                  </a:lnTo>
                  <a:lnTo>
                    <a:pt x="8" y="153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48" y="116"/>
                  </a:lnTo>
                  <a:lnTo>
                    <a:pt x="87" y="79"/>
                  </a:lnTo>
                  <a:lnTo>
                    <a:pt x="128" y="44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1" y="8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1" y="2"/>
                  </a:lnTo>
                  <a:lnTo>
                    <a:pt x="16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883"/>
            <p:cNvSpPr/>
            <p:nvPr/>
          </p:nvSpPr>
          <p:spPr bwMode="auto">
            <a:xfrm>
              <a:off x="3644901" y="3186113"/>
              <a:ext cx="73025" cy="68263"/>
            </a:xfrm>
            <a:custGeom>
              <a:avLst/>
              <a:gdLst/>
              <a:ahLst/>
              <a:cxnLst>
                <a:cxn ang="0">
                  <a:pos x="174" y="2"/>
                </a:cxn>
                <a:cxn ang="0">
                  <a:pos x="174" y="2"/>
                </a:cxn>
                <a:cxn ang="0">
                  <a:pos x="157" y="22"/>
                </a:cxn>
                <a:cxn ang="0">
                  <a:pos x="149" y="31"/>
                </a:cxn>
                <a:cxn ang="0">
                  <a:pos x="140" y="40"/>
                </a:cxn>
                <a:cxn ang="0">
                  <a:pos x="140" y="40"/>
                </a:cxn>
                <a:cxn ang="0">
                  <a:pos x="128" y="49"/>
                </a:cxn>
                <a:cxn ang="0">
                  <a:pos x="115" y="59"/>
                </a:cxn>
                <a:cxn ang="0">
                  <a:pos x="103" y="68"/>
                </a:cxn>
                <a:cxn ang="0">
                  <a:pos x="92" y="78"/>
                </a:cxn>
                <a:cxn ang="0">
                  <a:pos x="92" y="78"/>
                </a:cxn>
                <a:cxn ang="0">
                  <a:pos x="68" y="98"/>
                </a:cxn>
                <a:cxn ang="0">
                  <a:pos x="45" y="119"/>
                </a:cxn>
                <a:cxn ang="0">
                  <a:pos x="31" y="129"/>
                </a:cxn>
                <a:cxn ang="0">
                  <a:pos x="21" y="140"/>
                </a:cxn>
                <a:cxn ang="0">
                  <a:pos x="11" y="151"/>
                </a:cxn>
                <a:cxn ang="0">
                  <a:pos x="1" y="163"/>
                </a:cxn>
                <a:cxn ang="0">
                  <a:pos x="1" y="163"/>
                </a:cxn>
                <a:cxn ang="0">
                  <a:pos x="0" y="166"/>
                </a:cxn>
                <a:cxn ang="0">
                  <a:pos x="0" y="167"/>
                </a:cxn>
                <a:cxn ang="0">
                  <a:pos x="3" y="171"/>
                </a:cxn>
                <a:cxn ang="0">
                  <a:pos x="8" y="171"/>
                </a:cxn>
                <a:cxn ang="0">
                  <a:pos x="9" y="171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8" y="159"/>
                </a:cxn>
                <a:cxn ang="0">
                  <a:pos x="28" y="150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73" y="110"/>
                </a:cxn>
                <a:cxn ang="0">
                  <a:pos x="99" y="86"/>
                </a:cxn>
                <a:cxn ang="0">
                  <a:pos x="99" y="86"/>
                </a:cxn>
                <a:cxn ang="0">
                  <a:pos x="111" y="76"/>
                </a:cxn>
                <a:cxn ang="0">
                  <a:pos x="124" y="66"/>
                </a:cxn>
                <a:cxn ang="0">
                  <a:pos x="148" y="48"/>
                </a:cxn>
                <a:cxn ang="0">
                  <a:pos x="148" y="48"/>
                </a:cxn>
                <a:cxn ang="0">
                  <a:pos x="157" y="39"/>
                </a:cxn>
                <a:cxn ang="0">
                  <a:pos x="166" y="30"/>
                </a:cxn>
                <a:cxn ang="0">
                  <a:pos x="182" y="10"/>
                </a:cxn>
                <a:cxn ang="0">
                  <a:pos x="182" y="10"/>
                </a:cxn>
                <a:cxn ang="0">
                  <a:pos x="183" y="8"/>
                </a:cxn>
                <a:cxn ang="0">
                  <a:pos x="183" y="6"/>
                </a:cxn>
                <a:cxn ang="0">
                  <a:pos x="181" y="2"/>
                </a:cxn>
                <a:cxn ang="0">
                  <a:pos x="179" y="1"/>
                </a:cxn>
                <a:cxn ang="0">
                  <a:pos x="178" y="0"/>
                </a:cxn>
                <a:cxn ang="0">
                  <a:pos x="175" y="1"/>
                </a:cxn>
                <a:cxn ang="0">
                  <a:pos x="174" y="2"/>
                </a:cxn>
                <a:cxn ang="0">
                  <a:pos x="174" y="2"/>
                </a:cxn>
              </a:cxnLst>
              <a:rect l="0" t="0" r="r" b="b"/>
              <a:pathLst>
                <a:path w="183" h="171">
                  <a:moveTo>
                    <a:pt x="174" y="2"/>
                  </a:moveTo>
                  <a:lnTo>
                    <a:pt x="174" y="2"/>
                  </a:lnTo>
                  <a:lnTo>
                    <a:pt x="157" y="22"/>
                  </a:lnTo>
                  <a:lnTo>
                    <a:pt x="149" y="31"/>
                  </a:lnTo>
                  <a:lnTo>
                    <a:pt x="140" y="40"/>
                  </a:lnTo>
                  <a:lnTo>
                    <a:pt x="140" y="40"/>
                  </a:lnTo>
                  <a:lnTo>
                    <a:pt x="128" y="49"/>
                  </a:lnTo>
                  <a:lnTo>
                    <a:pt x="115" y="59"/>
                  </a:lnTo>
                  <a:lnTo>
                    <a:pt x="103" y="68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68" y="98"/>
                  </a:lnTo>
                  <a:lnTo>
                    <a:pt x="45" y="119"/>
                  </a:lnTo>
                  <a:lnTo>
                    <a:pt x="31" y="129"/>
                  </a:lnTo>
                  <a:lnTo>
                    <a:pt x="21" y="140"/>
                  </a:lnTo>
                  <a:lnTo>
                    <a:pt x="11" y="151"/>
                  </a:lnTo>
                  <a:lnTo>
                    <a:pt x="1" y="163"/>
                  </a:lnTo>
                  <a:lnTo>
                    <a:pt x="1" y="163"/>
                  </a:lnTo>
                  <a:lnTo>
                    <a:pt x="0" y="166"/>
                  </a:lnTo>
                  <a:lnTo>
                    <a:pt x="0" y="167"/>
                  </a:lnTo>
                  <a:lnTo>
                    <a:pt x="3" y="171"/>
                  </a:lnTo>
                  <a:lnTo>
                    <a:pt x="8" y="171"/>
                  </a:lnTo>
                  <a:lnTo>
                    <a:pt x="9" y="171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59"/>
                  </a:lnTo>
                  <a:lnTo>
                    <a:pt x="28" y="150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73" y="110"/>
                  </a:lnTo>
                  <a:lnTo>
                    <a:pt x="99" y="86"/>
                  </a:lnTo>
                  <a:lnTo>
                    <a:pt x="99" y="86"/>
                  </a:lnTo>
                  <a:lnTo>
                    <a:pt x="111" y="76"/>
                  </a:lnTo>
                  <a:lnTo>
                    <a:pt x="124" y="66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7" y="39"/>
                  </a:lnTo>
                  <a:lnTo>
                    <a:pt x="166" y="30"/>
                  </a:lnTo>
                  <a:lnTo>
                    <a:pt x="182" y="10"/>
                  </a:lnTo>
                  <a:lnTo>
                    <a:pt x="182" y="10"/>
                  </a:lnTo>
                  <a:lnTo>
                    <a:pt x="183" y="8"/>
                  </a:lnTo>
                  <a:lnTo>
                    <a:pt x="183" y="6"/>
                  </a:lnTo>
                  <a:lnTo>
                    <a:pt x="181" y="2"/>
                  </a:lnTo>
                  <a:lnTo>
                    <a:pt x="179" y="1"/>
                  </a:lnTo>
                  <a:lnTo>
                    <a:pt x="178" y="0"/>
                  </a:lnTo>
                  <a:lnTo>
                    <a:pt x="175" y="1"/>
                  </a:lnTo>
                  <a:lnTo>
                    <a:pt x="174" y="2"/>
                  </a:lnTo>
                  <a:lnTo>
                    <a:pt x="17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884"/>
            <p:cNvSpPr/>
            <p:nvPr/>
          </p:nvSpPr>
          <p:spPr bwMode="auto">
            <a:xfrm>
              <a:off x="3673476" y="3219451"/>
              <a:ext cx="49213" cy="42863"/>
            </a:xfrm>
            <a:custGeom>
              <a:avLst/>
              <a:gdLst/>
              <a:ahLst/>
              <a:cxnLst>
                <a:cxn ang="0">
                  <a:pos x="116" y="1"/>
                </a:cxn>
                <a:cxn ang="0">
                  <a:pos x="116" y="1"/>
                </a:cxn>
                <a:cxn ang="0">
                  <a:pos x="110" y="5"/>
                </a:cxn>
                <a:cxn ang="0">
                  <a:pos x="102" y="8"/>
                </a:cxn>
                <a:cxn ang="0">
                  <a:pos x="96" y="10"/>
                </a:cxn>
                <a:cxn ang="0">
                  <a:pos x="91" y="15"/>
                </a:cxn>
                <a:cxn ang="0">
                  <a:pos x="91" y="15"/>
                </a:cxn>
                <a:cxn ang="0">
                  <a:pos x="76" y="30"/>
                </a:cxn>
                <a:cxn ang="0">
                  <a:pos x="61" y="43"/>
                </a:cxn>
                <a:cxn ang="0">
                  <a:pos x="61" y="43"/>
                </a:cxn>
                <a:cxn ang="0">
                  <a:pos x="45" y="55"/>
                </a:cxn>
                <a:cxn ang="0">
                  <a:pos x="29" y="68"/>
                </a:cxn>
                <a:cxn ang="0">
                  <a:pos x="15" y="82"/>
                </a:cxn>
                <a:cxn ang="0">
                  <a:pos x="2" y="98"/>
                </a:cxn>
                <a:cxn ang="0">
                  <a:pos x="2" y="98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3" y="106"/>
                </a:cxn>
                <a:cxn ang="0">
                  <a:pos x="4" y="107"/>
                </a:cxn>
                <a:cxn ang="0">
                  <a:pos x="6" y="108"/>
                </a:cxn>
                <a:cxn ang="0">
                  <a:pos x="8" y="107"/>
                </a:cxn>
                <a:cxn ang="0">
                  <a:pos x="10" y="106"/>
                </a:cxn>
                <a:cxn ang="0">
                  <a:pos x="10" y="106"/>
                </a:cxn>
                <a:cxn ang="0">
                  <a:pos x="25" y="89"/>
                </a:cxn>
                <a:cxn ang="0">
                  <a:pos x="41" y="73"/>
                </a:cxn>
                <a:cxn ang="0">
                  <a:pos x="59" y="59"/>
                </a:cxn>
                <a:cxn ang="0">
                  <a:pos x="78" y="44"/>
                </a:cxn>
                <a:cxn ang="0">
                  <a:pos x="78" y="44"/>
                </a:cxn>
                <a:cxn ang="0">
                  <a:pos x="88" y="34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104" y="19"/>
                </a:cxn>
                <a:cxn ang="0">
                  <a:pos x="110" y="15"/>
                </a:cxn>
                <a:cxn ang="0">
                  <a:pos x="118" y="13"/>
                </a:cxn>
                <a:cxn ang="0">
                  <a:pos x="125" y="9"/>
                </a:cxn>
                <a:cxn ang="0">
                  <a:pos x="125" y="9"/>
                </a:cxn>
                <a:cxn ang="0">
                  <a:pos x="126" y="8"/>
                </a:cxn>
                <a:cxn ang="0">
                  <a:pos x="126" y="5"/>
                </a:cxn>
                <a:cxn ang="0">
                  <a:pos x="126" y="4"/>
                </a:cxn>
                <a:cxn ang="0">
                  <a:pos x="125" y="1"/>
                </a:cxn>
                <a:cxn ang="0">
                  <a:pos x="121" y="0"/>
                </a:cxn>
                <a:cxn ang="0">
                  <a:pos x="118" y="0"/>
                </a:cxn>
                <a:cxn ang="0">
                  <a:pos x="116" y="1"/>
                </a:cxn>
                <a:cxn ang="0">
                  <a:pos x="116" y="1"/>
                </a:cxn>
              </a:cxnLst>
              <a:rect l="0" t="0" r="r" b="b"/>
              <a:pathLst>
                <a:path w="126" h="108">
                  <a:moveTo>
                    <a:pt x="116" y="1"/>
                  </a:moveTo>
                  <a:lnTo>
                    <a:pt x="116" y="1"/>
                  </a:lnTo>
                  <a:lnTo>
                    <a:pt x="110" y="5"/>
                  </a:lnTo>
                  <a:lnTo>
                    <a:pt x="102" y="8"/>
                  </a:lnTo>
                  <a:lnTo>
                    <a:pt x="96" y="10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76" y="30"/>
                  </a:lnTo>
                  <a:lnTo>
                    <a:pt x="61" y="43"/>
                  </a:lnTo>
                  <a:lnTo>
                    <a:pt x="61" y="43"/>
                  </a:lnTo>
                  <a:lnTo>
                    <a:pt x="45" y="55"/>
                  </a:lnTo>
                  <a:lnTo>
                    <a:pt x="29" y="68"/>
                  </a:lnTo>
                  <a:lnTo>
                    <a:pt x="15" y="82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3" y="106"/>
                  </a:lnTo>
                  <a:lnTo>
                    <a:pt x="4" y="107"/>
                  </a:lnTo>
                  <a:lnTo>
                    <a:pt x="6" y="108"/>
                  </a:lnTo>
                  <a:lnTo>
                    <a:pt x="8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25" y="89"/>
                  </a:lnTo>
                  <a:lnTo>
                    <a:pt x="41" y="73"/>
                  </a:lnTo>
                  <a:lnTo>
                    <a:pt x="59" y="59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8" y="34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104" y="19"/>
                  </a:lnTo>
                  <a:lnTo>
                    <a:pt x="110" y="15"/>
                  </a:lnTo>
                  <a:lnTo>
                    <a:pt x="118" y="13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6" y="8"/>
                  </a:lnTo>
                  <a:lnTo>
                    <a:pt x="126" y="5"/>
                  </a:lnTo>
                  <a:lnTo>
                    <a:pt x="126" y="4"/>
                  </a:lnTo>
                  <a:lnTo>
                    <a:pt x="125" y="1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6" y="1"/>
                  </a:lnTo>
                  <a:lnTo>
                    <a:pt x="116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885"/>
            <p:cNvSpPr/>
            <p:nvPr/>
          </p:nvSpPr>
          <p:spPr bwMode="auto">
            <a:xfrm>
              <a:off x="3289301" y="3514726"/>
              <a:ext cx="87313" cy="93663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12" y="0"/>
                </a:cxn>
                <a:cxn ang="0">
                  <a:pos x="204" y="1"/>
                </a:cxn>
                <a:cxn ang="0">
                  <a:pos x="196" y="3"/>
                </a:cxn>
                <a:cxn ang="0">
                  <a:pos x="190" y="6"/>
                </a:cxn>
                <a:cxn ang="0">
                  <a:pos x="184" y="10"/>
                </a:cxn>
                <a:cxn ang="0">
                  <a:pos x="173" y="19"/>
                </a:cxn>
                <a:cxn ang="0">
                  <a:pos x="162" y="30"/>
                </a:cxn>
                <a:cxn ang="0">
                  <a:pos x="162" y="30"/>
                </a:cxn>
                <a:cxn ang="0">
                  <a:pos x="145" y="47"/>
                </a:cxn>
                <a:cxn ang="0">
                  <a:pos x="127" y="62"/>
                </a:cxn>
                <a:cxn ang="0">
                  <a:pos x="110" y="79"/>
                </a:cxn>
                <a:cxn ang="0">
                  <a:pos x="93" y="96"/>
                </a:cxn>
                <a:cxn ang="0">
                  <a:pos x="93" y="96"/>
                </a:cxn>
                <a:cxn ang="0">
                  <a:pos x="65" y="129"/>
                </a:cxn>
                <a:cxn ang="0">
                  <a:pos x="39" y="163"/>
                </a:cxn>
                <a:cxn ang="0">
                  <a:pos x="39" y="163"/>
                </a:cxn>
                <a:cxn ang="0">
                  <a:pos x="17" y="194"/>
                </a:cxn>
                <a:cxn ang="0">
                  <a:pos x="8" y="210"/>
                </a:cxn>
                <a:cxn ang="0">
                  <a:pos x="0" y="227"/>
                </a:cxn>
                <a:cxn ang="0">
                  <a:pos x="0" y="227"/>
                </a:cxn>
                <a:cxn ang="0">
                  <a:pos x="0" y="230"/>
                </a:cxn>
                <a:cxn ang="0">
                  <a:pos x="1" y="231"/>
                </a:cxn>
                <a:cxn ang="0">
                  <a:pos x="3" y="232"/>
                </a:cxn>
                <a:cxn ang="0">
                  <a:pos x="4" y="234"/>
                </a:cxn>
                <a:cxn ang="0">
                  <a:pos x="8" y="234"/>
                </a:cxn>
                <a:cxn ang="0">
                  <a:pos x="10" y="232"/>
                </a:cxn>
                <a:cxn ang="0">
                  <a:pos x="12" y="230"/>
                </a:cxn>
                <a:cxn ang="0">
                  <a:pos x="12" y="230"/>
                </a:cxn>
                <a:cxn ang="0">
                  <a:pos x="18" y="214"/>
                </a:cxn>
                <a:cxn ang="0">
                  <a:pos x="27" y="198"/>
                </a:cxn>
                <a:cxn ang="0">
                  <a:pos x="38" y="183"/>
                </a:cxn>
                <a:cxn ang="0">
                  <a:pos x="48" y="168"/>
                </a:cxn>
                <a:cxn ang="0">
                  <a:pos x="72" y="139"/>
                </a:cxn>
                <a:cxn ang="0">
                  <a:pos x="96" y="111"/>
                </a:cxn>
                <a:cxn ang="0">
                  <a:pos x="96" y="111"/>
                </a:cxn>
                <a:cxn ang="0">
                  <a:pos x="106" y="99"/>
                </a:cxn>
                <a:cxn ang="0">
                  <a:pos x="118" y="86"/>
                </a:cxn>
                <a:cxn ang="0">
                  <a:pos x="143" y="64"/>
                </a:cxn>
                <a:cxn ang="0">
                  <a:pos x="143" y="64"/>
                </a:cxn>
                <a:cxn ang="0">
                  <a:pos x="157" y="48"/>
                </a:cxn>
                <a:cxn ang="0">
                  <a:pos x="174" y="32"/>
                </a:cxn>
                <a:cxn ang="0">
                  <a:pos x="183" y="24"/>
                </a:cxn>
                <a:cxn ang="0">
                  <a:pos x="192" y="18"/>
                </a:cxn>
                <a:cxn ang="0">
                  <a:pos x="201" y="14"/>
                </a:cxn>
                <a:cxn ang="0">
                  <a:pos x="212" y="11"/>
                </a:cxn>
                <a:cxn ang="0">
                  <a:pos x="212" y="11"/>
                </a:cxn>
                <a:cxn ang="0">
                  <a:pos x="213" y="10"/>
                </a:cxn>
                <a:cxn ang="0">
                  <a:pos x="216" y="9"/>
                </a:cxn>
                <a:cxn ang="0">
                  <a:pos x="217" y="5"/>
                </a:cxn>
                <a:cxn ang="0">
                  <a:pos x="217" y="3"/>
                </a:cxn>
                <a:cxn ang="0">
                  <a:pos x="216" y="1"/>
                </a:cxn>
                <a:cxn ang="0">
                  <a:pos x="213" y="0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7" h="234">
                  <a:moveTo>
                    <a:pt x="212" y="0"/>
                  </a:moveTo>
                  <a:lnTo>
                    <a:pt x="212" y="0"/>
                  </a:lnTo>
                  <a:lnTo>
                    <a:pt x="204" y="1"/>
                  </a:lnTo>
                  <a:lnTo>
                    <a:pt x="196" y="3"/>
                  </a:lnTo>
                  <a:lnTo>
                    <a:pt x="190" y="6"/>
                  </a:lnTo>
                  <a:lnTo>
                    <a:pt x="184" y="10"/>
                  </a:lnTo>
                  <a:lnTo>
                    <a:pt x="173" y="19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145" y="47"/>
                  </a:lnTo>
                  <a:lnTo>
                    <a:pt x="127" y="62"/>
                  </a:lnTo>
                  <a:lnTo>
                    <a:pt x="110" y="79"/>
                  </a:lnTo>
                  <a:lnTo>
                    <a:pt x="93" y="96"/>
                  </a:lnTo>
                  <a:lnTo>
                    <a:pt x="93" y="96"/>
                  </a:lnTo>
                  <a:lnTo>
                    <a:pt x="65" y="129"/>
                  </a:lnTo>
                  <a:lnTo>
                    <a:pt x="39" y="163"/>
                  </a:lnTo>
                  <a:lnTo>
                    <a:pt x="39" y="163"/>
                  </a:lnTo>
                  <a:lnTo>
                    <a:pt x="17" y="194"/>
                  </a:lnTo>
                  <a:lnTo>
                    <a:pt x="8" y="210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1" y="231"/>
                  </a:lnTo>
                  <a:lnTo>
                    <a:pt x="3" y="232"/>
                  </a:lnTo>
                  <a:lnTo>
                    <a:pt x="4" y="234"/>
                  </a:lnTo>
                  <a:lnTo>
                    <a:pt x="8" y="234"/>
                  </a:lnTo>
                  <a:lnTo>
                    <a:pt x="10" y="232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8" y="214"/>
                  </a:lnTo>
                  <a:lnTo>
                    <a:pt x="27" y="198"/>
                  </a:lnTo>
                  <a:lnTo>
                    <a:pt x="38" y="183"/>
                  </a:lnTo>
                  <a:lnTo>
                    <a:pt x="48" y="168"/>
                  </a:lnTo>
                  <a:lnTo>
                    <a:pt x="72" y="139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106" y="99"/>
                  </a:lnTo>
                  <a:lnTo>
                    <a:pt x="118" y="86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57" y="48"/>
                  </a:lnTo>
                  <a:lnTo>
                    <a:pt x="174" y="32"/>
                  </a:lnTo>
                  <a:lnTo>
                    <a:pt x="183" y="24"/>
                  </a:lnTo>
                  <a:lnTo>
                    <a:pt x="192" y="18"/>
                  </a:lnTo>
                  <a:lnTo>
                    <a:pt x="201" y="14"/>
                  </a:lnTo>
                  <a:lnTo>
                    <a:pt x="212" y="11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6" y="9"/>
                  </a:lnTo>
                  <a:lnTo>
                    <a:pt x="217" y="5"/>
                  </a:lnTo>
                  <a:lnTo>
                    <a:pt x="217" y="3"/>
                  </a:lnTo>
                  <a:lnTo>
                    <a:pt x="216" y="1"/>
                  </a:lnTo>
                  <a:lnTo>
                    <a:pt x="213" y="0"/>
                  </a:lnTo>
                  <a:lnTo>
                    <a:pt x="212" y="0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886"/>
            <p:cNvSpPr/>
            <p:nvPr/>
          </p:nvSpPr>
          <p:spPr bwMode="auto">
            <a:xfrm>
              <a:off x="3252788" y="3548063"/>
              <a:ext cx="125413" cy="130175"/>
            </a:xfrm>
            <a:custGeom>
              <a:avLst/>
              <a:gdLst/>
              <a:ahLst/>
              <a:cxnLst>
                <a:cxn ang="0">
                  <a:pos x="305" y="1"/>
                </a:cxn>
                <a:cxn ang="0">
                  <a:pos x="305" y="1"/>
                </a:cxn>
                <a:cxn ang="0">
                  <a:pos x="296" y="6"/>
                </a:cxn>
                <a:cxn ang="0">
                  <a:pos x="287" y="13"/>
                </a:cxn>
                <a:cxn ang="0">
                  <a:pos x="278" y="18"/>
                </a:cxn>
                <a:cxn ang="0">
                  <a:pos x="270" y="24"/>
                </a:cxn>
                <a:cxn ang="0">
                  <a:pos x="270" y="24"/>
                </a:cxn>
                <a:cxn ang="0">
                  <a:pos x="249" y="45"/>
                </a:cxn>
                <a:cxn ang="0">
                  <a:pos x="227" y="65"/>
                </a:cxn>
                <a:cxn ang="0">
                  <a:pos x="227" y="65"/>
                </a:cxn>
                <a:cxn ang="0">
                  <a:pos x="181" y="107"/>
                </a:cxn>
                <a:cxn ang="0">
                  <a:pos x="159" y="129"/>
                </a:cxn>
                <a:cxn ang="0">
                  <a:pos x="138" y="151"/>
                </a:cxn>
                <a:cxn ang="0">
                  <a:pos x="138" y="151"/>
                </a:cxn>
                <a:cxn ang="0">
                  <a:pos x="95" y="200"/>
                </a:cxn>
                <a:cxn ang="0">
                  <a:pos x="50" y="247"/>
                </a:cxn>
                <a:cxn ang="0">
                  <a:pos x="50" y="247"/>
                </a:cxn>
                <a:cxn ang="0">
                  <a:pos x="36" y="264"/>
                </a:cxn>
                <a:cxn ang="0">
                  <a:pos x="21" y="282"/>
                </a:cxn>
                <a:cxn ang="0">
                  <a:pos x="10" y="302"/>
                </a:cxn>
                <a:cxn ang="0">
                  <a:pos x="4" y="312"/>
                </a:cxn>
                <a:cxn ang="0">
                  <a:pos x="0" y="323"/>
                </a:cxn>
                <a:cxn ang="0">
                  <a:pos x="0" y="323"/>
                </a:cxn>
                <a:cxn ang="0">
                  <a:pos x="0" y="325"/>
                </a:cxn>
                <a:cxn ang="0">
                  <a:pos x="2" y="327"/>
                </a:cxn>
                <a:cxn ang="0">
                  <a:pos x="4" y="329"/>
                </a:cxn>
                <a:cxn ang="0">
                  <a:pos x="10" y="329"/>
                </a:cxn>
                <a:cxn ang="0">
                  <a:pos x="11" y="328"/>
                </a:cxn>
                <a:cxn ang="0">
                  <a:pos x="12" y="325"/>
                </a:cxn>
                <a:cxn ang="0">
                  <a:pos x="12" y="325"/>
                </a:cxn>
                <a:cxn ang="0">
                  <a:pos x="17" y="313"/>
                </a:cxn>
                <a:cxn ang="0">
                  <a:pos x="23" y="302"/>
                </a:cxn>
                <a:cxn ang="0">
                  <a:pos x="31" y="290"/>
                </a:cxn>
                <a:cxn ang="0">
                  <a:pos x="38" y="279"/>
                </a:cxn>
                <a:cxn ang="0">
                  <a:pos x="55" y="259"/>
                </a:cxn>
                <a:cxn ang="0">
                  <a:pos x="74" y="239"/>
                </a:cxn>
                <a:cxn ang="0">
                  <a:pos x="74" y="239"/>
                </a:cxn>
                <a:cxn ang="0">
                  <a:pos x="113" y="196"/>
                </a:cxn>
                <a:cxn ang="0">
                  <a:pos x="154" y="151"/>
                </a:cxn>
                <a:cxn ang="0">
                  <a:pos x="154" y="151"/>
                </a:cxn>
                <a:cxn ang="0">
                  <a:pos x="172" y="130"/>
                </a:cxn>
                <a:cxn ang="0">
                  <a:pos x="193" y="111"/>
                </a:cxn>
                <a:cxn ang="0">
                  <a:pos x="235" y="73"/>
                </a:cxn>
                <a:cxn ang="0">
                  <a:pos x="235" y="73"/>
                </a:cxn>
                <a:cxn ang="0">
                  <a:pos x="271" y="39"/>
                </a:cxn>
                <a:cxn ang="0">
                  <a:pos x="271" y="39"/>
                </a:cxn>
                <a:cxn ang="0">
                  <a:pos x="280" y="31"/>
                </a:cxn>
                <a:cxn ang="0">
                  <a:pos x="292" y="23"/>
                </a:cxn>
                <a:cxn ang="0">
                  <a:pos x="303" y="17"/>
                </a:cxn>
                <a:cxn ang="0">
                  <a:pos x="313" y="9"/>
                </a:cxn>
                <a:cxn ang="0">
                  <a:pos x="313" y="9"/>
                </a:cxn>
                <a:cxn ang="0">
                  <a:pos x="314" y="6"/>
                </a:cxn>
                <a:cxn ang="0">
                  <a:pos x="316" y="5"/>
                </a:cxn>
                <a:cxn ang="0">
                  <a:pos x="314" y="2"/>
                </a:cxn>
                <a:cxn ang="0">
                  <a:pos x="313" y="1"/>
                </a:cxn>
                <a:cxn ang="0">
                  <a:pos x="309" y="0"/>
                </a:cxn>
                <a:cxn ang="0">
                  <a:pos x="308" y="0"/>
                </a:cxn>
                <a:cxn ang="0">
                  <a:pos x="305" y="1"/>
                </a:cxn>
                <a:cxn ang="0">
                  <a:pos x="305" y="1"/>
                </a:cxn>
              </a:cxnLst>
              <a:rect l="0" t="0" r="r" b="b"/>
              <a:pathLst>
                <a:path w="316" h="329">
                  <a:moveTo>
                    <a:pt x="305" y="1"/>
                  </a:moveTo>
                  <a:lnTo>
                    <a:pt x="305" y="1"/>
                  </a:lnTo>
                  <a:lnTo>
                    <a:pt x="296" y="6"/>
                  </a:lnTo>
                  <a:lnTo>
                    <a:pt x="287" y="13"/>
                  </a:lnTo>
                  <a:lnTo>
                    <a:pt x="278" y="18"/>
                  </a:lnTo>
                  <a:lnTo>
                    <a:pt x="270" y="24"/>
                  </a:lnTo>
                  <a:lnTo>
                    <a:pt x="270" y="24"/>
                  </a:lnTo>
                  <a:lnTo>
                    <a:pt x="249" y="45"/>
                  </a:lnTo>
                  <a:lnTo>
                    <a:pt x="227" y="65"/>
                  </a:lnTo>
                  <a:lnTo>
                    <a:pt x="227" y="65"/>
                  </a:lnTo>
                  <a:lnTo>
                    <a:pt x="181" y="107"/>
                  </a:lnTo>
                  <a:lnTo>
                    <a:pt x="159" y="129"/>
                  </a:lnTo>
                  <a:lnTo>
                    <a:pt x="138" y="151"/>
                  </a:lnTo>
                  <a:lnTo>
                    <a:pt x="138" y="151"/>
                  </a:lnTo>
                  <a:lnTo>
                    <a:pt x="95" y="200"/>
                  </a:lnTo>
                  <a:lnTo>
                    <a:pt x="50" y="247"/>
                  </a:lnTo>
                  <a:lnTo>
                    <a:pt x="50" y="247"/>
                  </a:lnTo>
                  <a:lnTo>
                    <a:pt x="36" y="264"/>
                  </a:lnTo>
                  <a:lnTo>
                    <a:pt x="21" y="282"/>
                  </a:lnTo>
                  <a:lnTo>
                    <a:pt x="10" y="302"/>
                  </a:lnTo>
                  <a:lnTo>
                    <a:pt x="4" y="312"/>
                  </a:lnTo>
                  <a:lnTo>
                    <a:pt x="0" y="323"/>
                  </a:lnTo>
                  <a:lnTo>
                    <a:pt x="0" y="323"/>
                  </a:lnTo>
                  <a:lnTo>
                    <a:pt x="0" y="325"/>
                  </a:lnTo>
                  <a:lnTo>
                    <a:pt x="2" y="327"/>
                  </a:lnTo>
                  <a:lnTo>
                    <a:pt x="4" y="329"/>
                  </a:lnTo>
                  <a:lnTo>
                    <a:pt x="10" y="329"/>
                  </a:lnTo>
                  <a:lnTo>
                    <a:pt x="11" y="328"/>
                  </a:lnTo>
                  <a:lnTo>
                    <a:pt x="12" y="325"/>
                  </a:lnTo>
                  <a:lnTo>
                    <a:pt x="12" y="325"/>
                  </a:lnTo>
                  <a:lnTo>
                    <a:pt x="17" y="313"/>
                  </a:lnTo>
                  <a:lnTo>
                    <a:pt x="23" y="302"/>
                  </a:lnTo>
                  <a:lnTo>
                    <a:pt x="31" y="290"/>
                  </a:lnTo>
                  <a:lnTo>
                    <a:pt x="38" y="279"/>
                  </a:lnTo>
                  <a:lnTo>
                    <a:pt x="55" y="259"/>
                  </a:lnTo>
                  <a:lnTo>
                    <a:pt x="74" y="239"/>
                  </a:lnTo>
                  <a:lnTo>
                    <a:pt x="74" y="239"/>
                  </a:lnTo>
                  <a:lnTo>
                    <a:pt x="113" y="196"/>
                  </a:lnTo>
                  <a:lnTo>
                    <a:pt x="154" y="151"/>
                  </a:lnTo>
                  <a:lnTo>
                    <a:pt x="154" y="151"/>
                  </a:lnTo>
                  <a:lnTo>
                    <a:pt x="172" y="130"/>
                  </a:lnTo>
                  <a:lnTo>
                    <a:pt x="193" y="111"/>
                  </a:lnTo>
                  <a:lnTo>
                    <a:pt x="235" y="73"/>
                  </a:lnTo>
                  <a:lnTo>
                    <a:pt x="235" y="73"/>
                  </a:lnTo>
                  <a:lnTo>
                    <a:pt x="271" y="39"/>
                  </a:lnTo>
                  <a:lnTo>
                    <a:pt x="271" y="39"/>
                  </a:lnTo>
                  <a:lnTo>
                    <a:pt x="280" y="31"/>
                  </a:lnTo>
                  <a:lnTo>
                    <a:pt x="292" y="23"/>
                  </a:lnTo>
                  <a:lnTo>
                    <a:pt x="303" y="17"/>
                  </a:lnTo>
                  <a:lnTo>
                    <a:pt x="313" y="9"/>
                  </a:lnTo>
                  <a:lnTo>
                    <a:pt x="313" y="9"/>
                  </a:lnTo>
                  <a:lnTo>
                    <a:pt x="314" y="6"/>
                  </a:lnTo>
                  <a:lnTo>
                    <a:pt x="316" y="5"/>
                  </a:lnTo>
                  <a:lnTo>
                    <a:pt x="314" y="2"/>
                  </a:lnTo>
                  <a:lnTo>
                    <a:pt x="313" y="1"/>
                  </a:lnTo>
                  <a:lnTo>
                    <a:pt x="309" y="0"/>
                  </a:lnTo>
                  <a:lnTo>
                    <a:pt x="308" y="0"/>
                  </a:lnTo>
                  <a:lnTo>
                    <a:pt x="305" y="1"/>
                  </a:lnTo>
                  <a:lnTo>
                    <a:pt x="305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887"/>
            <p:cNvSpPr/>
            <p:nvPr/>
          </p:nvSpPr>
          <p:spPr bwMode="auto">
            <a:xfrm>
              <a:off x="3255963" y="3578226"/>
              <a:ext cx="133350" cy="146050"/>
            </a:xfrm>
            <a:custGeom>
              <a:avLst/>
              <a:gdLst/>
              <a:ahLst/>
              <a:cxnLst>
                <a:cxn ang="0">
                  <a:pos x="328" y="1"/>
                </a:cxn>
                <a:cxn ang="0">
                  <a:pos x="277" y="42"/>
                </a:cxn>
                <a:cxn ang="0">
                  <a:pos x="230" y="86"/>
                </a:cxn>
                <a:cxn ang="0">
                  <a:pos x="186" y="136"/>
                </a:cxn>
                <a:cxn ang="0">
                  <a:pos x="144" y="184"/>
                </a:cxn>
                <a:cxn ang="0">
                  <a:pos x="122" y="208"/>
                </a:cxn>
                <a:cxn ang="0">
                  <a:pos x="73" y="252"/>
                </a:cxn>
                <a:cxn ang="0">
                  <a:pos x="50" y="275"/>
                </a:cxn>
                <a:cxn ang="0">
                  <a:pos x="26" y="303"/>
                </a:cxn>
                <a:cxn ang="0">
                  <a:pos x="12" y="324"/>
                </a:cxn>
                <a:cxn ang="0">
                  <a:pos x="3" y="348"/>
                </a:cxn>
                <a:cxn ang="0">
                  <a:pos x="0" y="360"/>
                </a:cxn>
                <a:cxn ang="0">
                  <a:pos x="3" y="365"/>
                </a:cxn>
                <a:cxn ang="0">
                  <a:pos x="9" y="365"/>
                </a:cxn>
                <a:cxn ang="0">
                  <a:pos x="16" y="358"/>
                </a:cxn>
                <a:cxn ang="0">
                  <a:pos x="17" y="353"/>
                </a:cxn>
                <a:cxn ang="0">
                  <a:pos x="13" y="349"/>
                </a:cxn>
                <a:cxn ang="0">
                  <a:pos x="17" y="337"/>
                </a:cxn>
                <a:cxn ang="0">
                  <a:pos x="30" y="315"/>
                </a:cxn>
                <a:cxn ang="0">
                  <a:pos x="55" y="285"/>
                </a:cxn>
                <a:cxn ang="0">
                  <a:pos x="72" y="268"/>
                </a:cxn>
                <a:cxn ang="0">
                  <a:pos x="116" y="228"/>
                </a:cxn>
                <a:cxn ang="0">
                  <a:pos x="149" y="196"/>
                </a:cxn>
                <a:cxn ang="0">
                  <a:pos x="158" y="186"/>
                </a:cxn>
                <a:cxn ang="0">
                  <a:pos x="220" y="115"/>
                </a:cxn>
                <a:cxn ang="0">
                  <a:pos x="263" y="71"/>
                </a:cxn>
                <a:cxn ang="0">
                  <a:pos x="309" y="30"/>
                </a:cxn>
                <a:cxn ang="0">
                  <a:pos x="334" y="12"/>
                </a:cxn>
                <a:cxn ang="0">
                  <a:pos x="336" y="8"/>
                </a:cxn>
                <a:cxn ang="0">
                  <a:pos x="334" y="1"/>
                </a:cxn>
                <a:cxn ang="0">
                  <a:pos x="330" y="0"/>
                </a:cxn>
                <a:cxn ang="0">
                  <a:pos x="328" y="1"/>
                </a:cxn>
              </a:cxnLst>
              <a:rect l="0" t="0" r="r" b="b"/>
              <a:pathLst>
                <a:path w="336" h="366">
                  <a:moveTo>
                    <a:pt x="328" y="1"/>
                  </a:moveTo>
                  <a:lnTo>
                    <a:pt x="328" y="1"/>
                  </a:lnTo>
                  <a:lnTo>
                    <a:pt x="302" y="21"/>
                  </a:lnTo>
                  <a:lnTo>
                    <a:pt x="277" y="42"/>
                  </a:lnTo>
                  <a:lnTo>
                    <a:pt x="252" y="64"/>
                  </a:lnTo>
                  <a:lnTo>
                    <a:pt x="230" y="86"/>
                  </a:lnTo>
                  <a:lnTo>
                    <a:pt x="208" y="111"/>
                  </a:lnTo>
                  <a:lnTo>
                    <a:pt x="186" y="136"/>
                  </a:lnTo>
                  <a:lnTo>
                    <a:pt x="144" y="184"/>
                  </a:lnTo>
                  <a:lnTo>
                    <a:pt x="144" y="184"/>
                  </a:lnTo>
                  <a:lnTo>
                    <a:pt x="133" y="198"/>
                  </a:lnTo>
                  <a:lnTo>
                    <a:pt x="122" y="208"/>
                  </a:lnTo>
                  <a:lnTo>
                    <a:pt x="98" y="230"/>
                  </a:lnTo>
                  <a:lnTo>
                    <a:pt x="73" y="252"/>
                  </a:lnTo>
                  <a:lnTo>
                    <a:pt x="50" y="275"/>
                  </a:lnTo>
                  <a:lnTo>
                    <a:pt x="50" y="275"/>
                  </a:lnTo>
                  <a:lnTo>
                    <a:pt x="34" y="293"/>
                  </a:lnTo>
                  <a:lnTo>
                    <a:pt x="26" y="303"/>
                  </a:lnTo>
                  <a:lnTo>
                    <a:pt x="18" y="314"/>
                  </a:lnTo>
                  <a:lnTo>
                    <a:pt x="12" y="324"/>
                  </a:lnTo>
                  <a:lnTo>
                    <a:pt x="7" y="336"/>
                  </a:lnTo>
                  <a:lnTo>
                    <a:pt x="3" y="348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3" y="365"/>
                  </a:lnTo>
                  <a:lnTo>
                    <a:pt x="7" y="366"/>
                  </a:lnTo>
                  <a:lnTo>
                    <a:pt x="9" y="365"/>
                  </a:lnTo>
                  <a:lnTo>
                    <a:pt x="16" y="358"/>
                  </a:lnTo>
                  <a:lnTo>
                    <a:pt x="16" y="358"/>
                  </a:lnTo>
                  <a:lnTo>
                    <a:pt x="17" y="356"/>
                  </a:lnTo>
                  <a:lnTo>
                    <a:pt x="17" y="353"/>
                  </a:lnTo>
                  <a:lnTo>
                    <a:pt x="16" y="352"/>
                  </a:lnTo>
                  <a:lnTo>
                    <a:pt x="13" y="349"/>
                  </a:lnTo>
                  <a:lnTo>
                    <a:pt x="13" y="349"/>
                  </a:lnTo>
                  <a:lnTo>
                    <a:pt x="17" y="337"/>
                  </a:lnTo>
                  <a:lnTo>
                    <a:pt x="24" y="327"/>
                  </a:lnTo>
                  <a:lnTo>
                    <a:pt x="30" y="315"/>
                  </a:lnTo>
                  <a:lnTo>
                    <a:pt x="38" y="305"/>
                  </a:lnTo>
                  <a:lnTo>
                    <a:pt x="55" y="285"/>
                  </a:lnTo>
                  <a:lnTo>
                    <a:pt x="72" y="268"/>
                  </a:lnTo>
                  <a:lnTo>
                    <a:pt x="72" y="268"/>
                  </a:lnTo>
                  <a:lnTo>
                    <a:pt x="94" y="247"/>
                  </a:lnTo>
                  <a:lnTo>
                    <a:pt x="116" y="228"/>
                  </a:lnTo>
                  <a:lnTo>
                    <a:pt x="139" y="207"/>
                  </a:lnTo>
                  <a:lnTo>
                    <a:pt x="149" y="196"/>
                  </a:lnTo>
                  <a:lnTo>
                    <a:pt x="158" y="186"/>
                  </a:lnTo>
                  <a:lnTo>
                    <a:pt x="158" y="186"/>
                  </a:lnTo>
                  <a:lnTo>
                    <a:pt x="199" y="139"/>
                  </a:lnTo>
                  <a:lnTo>
                    <a:pt x="220" y="115"/>
                  </a:lnTo>
                  <a:lnTo>
                    <a:pt x="241" y="93"/>
                  </a:lnTo>
                  <a:lnTo>
                    <a:pt x="263" y="71"/>
                  </a:lnTo>
                  <a:lnTo>
                    <a:pt x="285" y="50"/>
                  </a:lnTo>
                  <a:lnTo>
                    <a:pt x="309" y="30"/>
                  </a:lnTo>
                  <a:lnTo>
                    <a:pt x="334" y="12"/>
                  </a:lnTo>
                  <a:lnTo>
                    <a:pt x="334" y="12"/>
                  </a:lnTo>
                  <a:lnTo>
                    <a:pt x="335" y="9"/>
                  </a:lnTo>
                  <a:lnTo>
                    <a:pt x="336" y="8"/>
                  </a:lnTo>
                  <a:lnTo>
                    <a:pt x="335" y="3"/>
                  </a:lnTo>
                  <a:lnTo>
                    <a:pt x="334" y="1"/>
                  </a:lnTo>
                  <a:lnTo>
                    <a:pt x="332" y="0"/>
                  </a:lnTo>
                  <a:lnTo>
                    <a:pt x="330" y="0"/>
                  </a:ln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888"/>
            <p:cNvSpPr/>
            <p:nvPr/>
          </p:nvSpPr>
          <p:spPr bwMode="auto">
            <a:xfrm>
              <a:off x="3267076" y="3592513"/>
              <a:ext cx="152400" cy="169863"/>
            </a:xfrm>
            <a:custGeom>
              <a:avLst/>
              <a:gdLst/>
              <a:ahLst/>
              <a:cxnLst>
                <a:cxn ang="0">
                  <a:pos x="371" y="2"/>
                </a:cxn>
                <a:cxn ang="0">
                  <a:pos x="371" y="2"/>
                </a:cxn>
                <a:cxn ang="0">
                  <a:pos x="319" y="51"/>
                </a:cxn>
                <a:cxn ang="0">
                  <a:pos x="293" y="76"/>
                </a:cxn>
                <a:cxn ang="0">
                  <a:pos x="267" y="100"/>
                </a:cxn>
                <a:cxn ang="0">
                  <a:pos x="267" y="100"/>
                </a:cxn>
                <a:cxn ang="0">
                  <a:pos x="212" y="147"/>
                </a:cxn>
                <a:cxn ang="0">
                  <a:pos x="186" y="172"/>
                </a:cxn>
                <a:cxn ang="0">
                  <a:pos x="161" y="199"/>
                </a:cxn>
                <a:cxn ang="0">
                  <a:pos x="161" y="199"/>
                </a:cxn>
                <a:cxn ang="0">
                  <a:pos x="149" y="212"/>
                </a:cxn>
                <a:cxn ang="0">
                  <a:pos x="138" y="228"/>
                </a:cxn>
                <a:cxn ang="0">
                  <a:pos x="119" y="258"/>
                </a:cxn>
                <a:cxn ang="0">
                  <a:pos x="99" y="289"/>
                </a:cxn>
                <a:cxn ang="0">
                  <a:pos x="81" y="321"/>
                </a:cxn>
                <a:cxn ang="0">
                  <a:pos x="81" y="321"/>
                </a:cxn>
                <a:cxn ang="0">
                  <a:pos x="63" y="346"/>
                </a:cxn>
                <a:cxn ang="0">
                  <a:pos x="46" y="372"/>
                </a:cxn>
                <a:cxn ang="0">
                  <a:pos x="46" y="372"/>
                </a:cxn>
                <a:cxn ang="0">
                  <a:pos x="38" y="385"/>
                </a:cxn>
                <a:cxn ang="0">
                  <a:pos x="29" y="399"/>
                </a:cxn>
                <a:cxn ang="0">
                  <a:pos x="22" y="406"/>
                </a:cxn>
                <a:cxn ang="0">
                  <a:pos x="17" y="411"/>
                </a:cxn>
                <a:cxn ang="0">
                  <a:pos x="10" y="415"/>
                </a:cxn>
                <a:cxn ang="0">
                  <a:pos x="4" y="416"/>
                </a:cxn>
                <a:cxn ang="0">
                  <a:pos x="4" y="416"/>
                </a:cxn>
                <a:cxn ang="0">
                  <a:pos x="1" y="418"/>
                </a:cxn>
                <a:cxn ang="0">
                  <a:pos x="0" y="419"/>
                </a:cxn>
                <a:cxn ang="0">
                  <a:pos x="0" y="421"/>
                </a:cxn>
                <a:cxn ang="0">
                  <a:pos x="0" y="423"/>
                </a:cxn>
                <a:cxn ang="0">
                  <a:pos x="2" y="427"/>
                </a:cxn>
                <a:cxn ang="0">
                  <a:pos x="4" y="428"/>
                </a:cxn>
                <a:cxn ang="0">
                  <a:pos x="6" y="428"/>
                </a:cxn>
                <a:cxn ang="0">
                  <a:pos x="6" y="428"/>
                </a:cxn>
                <a:cxn ang="0">
                  <a:pos x="15" y="425"/>
                </a:cxn>
                <a:cxn ang="0">
                  <a:pos x="25" y="419"/>
                </a:cxn>
                <a:cxn ang="0">
                  <a:pos x="31" y="412"/>
                </a:cxn>
                <a:cxn ang="0">
                  <a:pos x="39" y="403"/>
                </a:cxn>
                <a:cxn ang="0">
                  <a:pos x="51" y="385"/>
                </a:cxn>
                <a:cxn ang="0">
                  <a:pos x="61" y="368"/>
                </a:cxn>
                <a:cxn ang="0">
                  <a:pos x="61" y="368"/>
                </a:cxn>
                <a:cxn ang="0">
                  <a:pos x="153" y="229"/>
                </a:cxn>
                <a:cxn ang="0">
                  <a:pos x="153" y="229"/>
                </a:cxn>
                <a:cxn ang="0">
                  <a:pos x="163" y="212"/>
                </a:cxn>
                <a:cxn ang="0">
                  <a:pos x="176" y="197"/>
                </a:cxn>
                <a:cxn ang="0">
                  <a:pos x="191" y="182"/>
                </a:cxn>
                <a:cxn ang="0">
                  <a:pos x="205" y="168"/>
                </a:cxn>
                <a:cxn ang="0">
                  <a:pos x="235" y="140"/>
                </a:cxn>
                <a:cxn ang="0">
                  <a:pos x="267" y="114"/>
                </a:cxn>
                <a:cxn ang="0">
                  <a:pos x="267" y="114"/>
                </a:cxn>
                <a:cxn ang="0">
                  <a:pos x="295" y="89"/>
                </a:cxn>
                <a:cxn ang="0">
                  <a:pos x="324" y="63"/>
                </a:cxn>
                <a:cxn ang="0">
                  <a:pos x="380" y="10"/>
                </a:cxn>
                <a:cxn ang="0">
                  <a:pos x="380" y="10"/>
                </a:cxn>
                <a:cxn ang="0">
                  <a:pos x="382" y="8"/>
                </a:cxn>
                <a:cxn ang="0">
                  <a:pos x="382" y="6"/>
                </a:cxn>
                <a:cxn ang="0">
                  <a:pos x="380" y="2"/>
                </a:cxn>
                <a:cxn ang="0">
                  <a:pos x="377" y="0"/>
                </a:cxn>
                <a:cxn ang="0">
                  <a:pos x="374" y="0"/>
                </a:cxn>
                <a:cxn ang="0">
                  <a:pos x="371" y="2"/>
                </a:cxn>
                <a:cxn ang="0">
                  <a:pos x="371" y="2"/>
                </a:cxn>
              </a:cxnLst>
              <a:rect l="0" t="0" r="r" b="b"/>
              <a:pathLst>
                <a:path w="382" h="428">
                  <a:moveTo>
                    <a:pt x="371" y="2"/>
                  </a:moveTo>
                  <a:lnTo>
                    <a:pt x="371" y="2"/>
                  </a:lnTo>
                  <a:lnTo>
                    <a:pt x="319" y="51"/>
                  </a:lnTo>
                  <a:lnTo>
                    <a:pt x="293" y="76"/>
                  </a:lnTo>
                  <a:lnTo>
                    <a:pt x="267" y="100"/>
                  </a:lnTo>
                  <a:lnTo>
                    <a:pt x="267" y="100"/>
                  </a:lnTo>
                  <a:lnTo>
                    <a:pt x="212" y="147"/>
                  </a:lnTo>
                  <a:lnTo>
                    <a:pt x="186" y="17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49" y="212"/>
                  </a:lnTo>
                  <a:lnTo>
                    <a:pt x="138" y="228"/>
                  </a:lnTo>
                  <a:lnTo>
                    <a:pt x="119" y="258"/>
                  </a:lnTo>
                  <a:lnTo>
                    <a:pt x="99" y="289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63" y="346"/>
                  </a:lnTo>
                  <a:lnTo>
                    <a:pt x="46" y="372"/>
                  </a:lnTo>
                  <a:lnTo>
                    <a:pt x="46" y="372"/>
                  </a:lnTo>
                  <a:lnTo>
                    <a:pt x="38" y="385"/>
                  </a:lnTo>
                  <a:lnTo>
                    <a:pt x="29" y="399"/>
                  </a:lnTo>
                  <a:lnTo>
                    <a:pt x="22" y="406"/>
                  </a:lnTo>
                  <a:lnTo>
                    <a:pt x="17" y="411"/>
                  </a:lnTo>
                  <a:lnTo>
                    <a:pt x="10" y="415"/>
                  </a:lnTo>
                  <a:lnTo>
                    <a:pt x="4" y="416"/>
                  </a:lnTo>
                  <a:lnTo>
                    <a:pt x="4" y="416"/>
                  </a:lnTo>
                  <a:lnTo>
                    <a:pt x="1" y="418"/>
                  </a:lnTo>
                  <a:lnTo>
                    <a:pt x="0" y="419"/>
                  </a:lnTo>
                  <a:lnTo>
                    <a:pt x="0" y="421"/>
                  </a:lnTo>
                  <a:lnTo>
                    <a:pt x="0" y="423"/>
                  </a:lnTo>
                  <a:lnTo>
                    <a:pt x="2" y="427"/>
                  </a:lnTo>
                  <a:lnTo>
                    <a:pt x="4" y="428"/>
                  </a:lnTo>
                  <a:lnTo>
                    <a:pt x="6" y="428"/>
                  </a:lnTo>
                  <a:lnTo>
                    <a:pt x="6" y="428"/>
                  </a:lnTo>
                  <a:lnTo>
                    <a:pt x="15" y="425"/>
                  </a:lnTo>
                  <a:lnTo>
                    <a:pt x="25" y="419"/>
                  </a:lnTo>
                  <a:lnTo>
                    <a:pt x="31" y="412"/>
                  </a:lnTo>
                  <a:lnTo>
                    <a:pt x="39" y="403"/>
                  </a:lnTo>
                  <a:lnTo>
                    <a:pt x="51" y="385"/>
                  </a:lnTo>
                  <a:lnTo>
                    <a:pt x="61" y="368"/>
                  </a:lnTo>
                  <a:lnTo>
                    <a:pt x="61" y="368"/>
                  </a:lnTo>
                  <a:lnTo>
                    <a:pt x="153" y="229"/>
                  </a:lnTo>
                  <a:lnTo>
                    <a:pt x="153" y="229"/>
                  </a:lnTo>
                  <a:lnTo>
                    <a:pt x="163" y="212"/>
                  </a:lnTo>
                  <a:lnTo>
                    <a:pt x="176" y="197"/>
                  </a:lnTo>
                  <a:lnTo>
                    <a:pt x="191" y="182"/>
                  </a:lnTo>
                  <a:lnTo>
                    <a:pt x="205" y="168"/>
                  </a:lnTo>
                  <a:lnTo>
                    <a:pt x="235" y="140"/>
                  </a:lnTo>
                  <a:lnTo>
                    <a:pt x="267" y="114"/>
                  </a:lnTo>
                  <a:lnTo>
                    <a:pt x="267" y="114"/>
                  </a:lnTo>
                  <a:lnTo>
                    <a:pt x="295" y="89"/>
                  </a:lnTo>
                  <a:lnTo>
                    <a:pt x="324" y="63"/>
                  </a:lnTo>
                  <a:lnTo>
                    <a:pt x="380" y="10"/>
                  </a:lnTo>
                  <a:lnTo>
                    <a:pt x="380" y="10"/>
                  </a:lnTo>
                  <a:lnTo>
                    <a:pt x="382" y="8"/>
                  </a:lnTo>
                  <a:lnTo>
                    <a:pt x="382" y="6"/>
                  </a:lnTo>
                  <a:lnTo>
                    <a:pt x="380" y="2"/>
                  </a:lnTo>
                  <a:lnTo>
                    <a:pt x="377" y="0"/>
                  </a:lnTo>
                  <a:lnTo>
                    <a:pt x="374" y="0"/>
                  </a:lnTo>
                  <a:lnTo>
                    <a:pt x="371" y="2"/>
                  </a:lnTo>
                  <a:lnTo>
                    <a:pt x="371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889"/>
            <p:cNvSpPr/>
            <p:nvPr/>
          </p:nvSpPr>
          <p:spPr bwMode="auto">
            <a:xfrm>
              <a:off x="3327401" y="3587751"/>
              <a:ext cx="139700" cy="176213"/>
            </a:xfrm>
            <a:custGeom>
              <a:avLst/>
              <a:gdLst/>
              <a:ahLst/>
              <a:cxnLst>
                <a:cxn ang="0">
                  <a:pos x="340" y="1"/>
                </a:cxn>
                <a:cxn ang="0">
                  <a:pos x="323" y="15"/>
                </a:cxn>
                <a:cxn ang="0">
                  <a:pos x="310" y="34"/>
                </a:cxn>
                <a:cxn ang="0">
                  <a:pos x="298" y="49"/>
                </a:cxn>
                <a:cxn ang="0">
                  <a:pos x="264" y="94"/>
                </a:cxn>
                <a:cxn ang="0">
                  <a:pos x="214" y="162"/>
                </a:cxn>
                <a:cxn ang="0">
                  <a:pos x="161" y="227"/>
                </a:cxn>
                <a:cxn ang="0">
                  <a:pos x="110" y="285"/>
                </a:cxn>
                <a:cxn ang="0">
                  <a:pos x="74" y="329"/>
                </a:cxn>
                <a:cxn ang="0">
                  <a:pos x="64" y="345"/>
                </a:cxn>
                <a:cxn ang="0">
                  <a:pos x="25" y="405"/>
                </a:cxn>
                <a:cxn ang="0">
                  <a:pos x="9" y="421"/>
                </a:cxn>
                <a:cxn ang="0">
                  <a:pos x="2" y="429"/>
                </a:cxn>
                <a:cxn ang="0">
                  <a:pos x="0" y="439"/>
                </a:cxn>
                <a:cxn ang="0">
                  <a:pos x="1" y="442"/>
                </a:cxn>
                <a:cxn ang="0">
                  <a:pos x="6" y="444"/>
                </a:cxn>
                <a:cxn ang="0">
                  <a:pos x="12" y="442"/>
                </a:cxn>
                <a:cxn ang="0">
                  <a:pos x="12" y="439"/>
                </a:cxn>
                <a:cxn ang="0">
                  <a:pos x="16" y="431"/>
                </a:cxn>
                <a:cxn ang="0">
                  <a:pos x="33" y="412"/>
                </a:cxn>
                <a:cxn ang="0">
                  <a:pos x="40" y="402"/>
                </a:cxn>
                <a:cxn ang="0">
                  <a:pos x="65" y="363"/>
                </a:cxn>
                <a:cxn ang="0">
                  <a:pos x="74" y="350"/>
                </a:cxn>
                <a:cxn ang="0">
                  <a:pos x="123" y="289"/>
                </a:cxn>
                <a:cxn ang="0">
                  <a:pos x="175" y="227"/>
                </a:cxn>
                <a:cxn ang="0">
                  <a:pos x="217" y="176"/>
                </a:cxn>
                <a:cxn ang="0">
                  <a:pos x="256" y="124"/>
                </a:cxn>
                <a:cxn ang="0">
                  <a:pos x="301" y="65"/>
                </a:cxn>
                <a:cxn ang="0">
                  <a:pos x="311" y="51"/>
                </a:cxn>
                <a:cxn ang="0">
                  <a:pos x="327" y="28"/>
                </a:cxn>
                <a:cxn ang="0">
                  <a:pos x="339" y="15"/>
                </a:cxn>
                <a:cxn ang="0">
                  <a:pos x="345" y="10"/>
                </a:cxn>
                <a:cxn ang="0">
                  <a:pos x="349" y="6"/>
                </a:cxn>
                <a:cxn ang="0">
                  <a:pos x="344" y="0"/>
                </a:cxn>
                <a:cxn ang="0">
                  <a:pos x="340" y="1"/>
                </a:cxn>
              </a:cxnLst>
              <a:rect l="0" t="0" r="r" b="b"/>
              <a:pathLst>
                <a:path w="349" h="444">
                  <a:moveTo>
                    <a:pt x="340" y="1"/>
                  </a:moveTo>
                  <a:lnTo>
                    <a:pt x="340" y="1"/>
                  </a:lnTo>
                  <a:lnTo>
                    <a:pt x="329" y="7"/>
                  </a:lnTo>
                  <a:lnTo>
                    <a:pt x="323" y="15"/>
                  </a:lnTo>
                  <a:lnTo>
                    <a:pt x="316" y="23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298" y="49"/>
                  </a:lnTo>
                  <a:lnTo>
                    <a:pt x="286" y="6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14" y="162"/>
                  </a:lnTo>
                  <a:lnTo>
                    <a:pt x="188" y="194"/>
                  </a:lnTo>
                  <a:lnTo>
                    <a:pt x="161" y="227"/>
                  </a:lnTo>
                  <a:lnTo>
                    <a:pt x="161" y="227"/>
                  </a:lnTo>
                  <a:lnTo>
                    <a:pt x="110" y="285"/>
                  </a:lnTo>
                  <a:lnTo>
                    <a:pt x="86" y="313"/>
                  </a:lnTo>
                  <a:lnTo>
                    <a:pt x="74" y="329"/>
                  </a:lnTo>
                  <a:lnTo>
                    <a:pt x="64" y="345"/>
                  </a:lnTo>
                  <a:lnTo>
                    <a:pt x="64" y="345"/>
                  </a:lnTo>
                  <a:lnTo>
                    <a:pt x="25" y="405"/>
                  </a:lnTo>
                  <a:lnTo>
                    <a:pt x="25" y="405"/>
                  </a:lnTo>
                  <a:lnTo>
                    <a:pt x="18" y="413"/>
                  </a:lnTo>
                  <a:lnTo>
                    <a:pt x="9" y="421"/>
                  </a:lnTo>
                  <a:lnTo>
                    <a:pt x="6" y="425"/>
                  </a:lnTo>
                  <a:lnTo>
                    <a:pt x="2" y="429"/>
                  </a:lnTo>
                  <a:lnTo>
                    <a:pt x="1" y="434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1" y="442"/>
                  </a:lnTo>
                  <a:lnTo>
                    <a:pt x="2" y="443"/>
                  </a:lnTo>
                  <a:lnTo>
                    <a:pt x="6" y="444"/>
                  </a:lnTo>
                  <a:lnTo>
                    <a:pt x="10" y="443"/>
                  </a:lnTo>
                  <a:lnTo>
                    <a:pt x="12" y="442"/>
                  </a:lnTo>
                  <a:lnTo>
                    <a:pt x="12" y="439"/>
                  </a:lnTo>
                  <a:lnTo>
                    <a:pt x="12" y="439"/>
                  </a:lnTo>
                  <a:lnTo>
                    <a:pt x="13" y="435"/>
                  </a:lnTo>
                  <a:lnTo>
                    <a:pt x="16" y="431"/>
                  </a:lnTo>
                  <a:lnTo>
                    <a:pt x="23" y="421"/>
                  </a:lnTo>
                  <a:lnTo>
                    <a:pt x="33" y="412"/>
                  </a:lnTo>
                  <a:lnTo>
                    <a:pt x="40" y="402"/>
                  </a:lnTo>
                  <a:lnTo>
                    <a:pt x="40" y="402"/>
                  </a:lnTo>
                  <a:lnTo>
                    <a:pt x="56" y="376"/>
                  </a:lnTo>
                  <a:lnTo>
                    <a:pt x="65" y="363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98" y="319"/>
                  </a:lnTo>
                  <a:lnTo>
                    <a:pt x="123" y="289"/>
                  </a:lnTo>
                  <a:lnTo>
                    <a:pt x="175" y="227"/>
                  </a:lnTo>
                  <a:lnTo>
                    <a:pt x="175" y="227"/>
                  </a:lnTo>
                  <a:lnTo>
                    <a:pt x="196" y="202"/>
                  </a:lnTo>
                  <a:lnTo>
                    <a:pt x="217" y="176"/>
                  </a:lnTo>
                  <a:lnTo>
                    <a:pt x="256" y="124"/>
                  </a:lnTo>
                  <a:lnTo>
                    <a:pt x="256" y="124"/>
                  </a:lnTo>
                  <a:lnTo>
                    <a:pt x="278" y="94"/>
                  </a:lnTo>
                  <a:lnTo>
                    <a:pt x="301" y="65"/>
                  </a:lnTo>
                  <a:lnTo>
                    <a:pt x="301" y="65"/>
                  </a:lnTo>
                  <a:lnTo>
                    <a:pt x="311" y="51"/>
                  </a:lnTo>
                  <a:lnTo>
                    <a:pt x="322" y="35"/>
                  </a:lnTo>
                  <a:lnTo>
                    <a:pt x="327" y="28"/>
                  </a:lnTo>
                  <a:lnTo>
                    <a:pt x="332" y="21"/>
                  </a:lnTo>
                  <a:lnTo>
                    <a:pt x="339" y="15"/>
                  </a:lnTo>
                  <a:lnTo>
                    <a:pt x="345" y="10"/>
                  </a:lnTo>
                  <a:lnTo>
                    <a:pt x="345" y="10"/>
                  </a:lnTo>
                  <a:lnTo>
                    <a:pt x="348" y="9"/>
                  </a:lnTo>
                  <a:lnTo>
                    <a:pt x="349" y="6"/>
                  </a:lnTo>
                  <a:lnTo>
                    <a:pt x="348" y="2"/>
                  </a:lnTo>
                  <a:lnTo>
                    <a:pt x="344" y="0"/>
                  </a:lnTo>
                  <a:lnTo>
                    <a:pt x="343" y="0"/>
                  </a:lnTo>
                  <a:lnTo>
                    <a:pt x="340" y="1"/>
                  </a:lnTo>
                  <a:lnTo>
                    <a:pt x="34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890"/>
            <p:cNvSpPr/>
            <p:nvPr/>
          </p:nvSpPr>
          <p:spPr bwMode="auto">
            <a:xfrm>
              <a:off x="3362326" y="3660776"/>
              <a:ext cx="88900" cy="106363"/>
            </a:xfrm>
            <a:custGeom>
              <a:avLst/>
              <a:gdLst/>
              <a:ahLst/>
              <a:cxnLst>
                <a:cxn ang="0">
                  <a:pos x="213" y="1"/>
                </a:cxn>
                <a:cxn ang="0">
                  <a:pos x="213" y="1"/>
                </a:cxn>
                <a:cxn ang="0">
                  <a:pos x="185" y="31"/>
                </a:cxn>
                <a:cxn ang="0">
                  <a:pos x="156" y="62"/>
                </a:cxn>
                <a:cxn ang="0">
                  <a:pos x="128" y="94"/>
                </a:cxn>
                <a:cxn ang="0">
                  <a:pos x="102" y="127"/>
                </a:cxn>
                <a:cxn ang="0">
                  <a:pos x="102" y="127"/>
                </a:cxn>
                <a:cxn ang="0">
                  <a:pos x="75" y="163"/>
                </a:cxn>
                <a:cxn ang="0">
                  <a:pos x="47" y="201"/>
                </a:cxn>
                <a:cxn ang="0">
                  <a:pos x="47" y="201"/>
                </a:cxn>
                <a:cxn ang="0">
                  <a:pos x="35" y="215"/>
                </a:cxn>
                <a:cxn ang="0">
                  <a:pos x="22" y="229"/>
                </a:cxn>
                <a:cxn ang="0">
                  <a:pos x="11" y="243"/>
                </a:cxn>
                <a:cxn ang="0">
                  <a:pos x="0" y="259"/>
                </a:cxn>
                <a:cxn ang="0">
                  <a:pos x="0" y="259"/>
                </a:cxn>
                <a:cxn ang="0">
                  <a:pos x="0" y="261"/>
                </a:cxn>
                <a:cxn ang="0">
                  <a:pos x="0" y="264"/>
                </a:cxn>
                <a:cxn ang="0">
                  <a:pos x="3" y="266"/>
                </a:cxn>
                <a:cxn ang="0">
                  <a:pos x="7" y="268"/>
                </a:cxn>
                <a:cxn ang="0">
                  <a:pos x="9" y="266"/>
                </a:cxn>
                <a:cxn ang="0">
                  <a:pos x="11" y="265"/>
                </a:cxn>
                <a:cxn ang="0">
                  <a:pos x="11" y="265"/>
                </a:cxn>
                <a:cxn ang="0">
                  <a:pos x="16" y="256"/>
                </a:cxn>
                <a:cxn ang="0">
                  <a:pos x="22" y="247"/>
                </a:cxn>
                <a:cxn ang="0">
                  <a:pos x="34" y="231"/>
                </a:cxn>
                <a:cxn ang="0">
                  <a:pos x="49" y="217"/>
                </a:cxn>
                <a:cxn ang="0">
                  <a:pos x="62" y="201"/>
                </a:cxn>
                <a:cxn ang="0">
                  <a:pos x="62" y="201"/>
                </a:cxn>
                <a:cxn ang="0">
                  <a:pos x="84" y="171"/>
                </a:cxn>
                <a:cxn ang="0">
                  <a:pos x="106" y="141"/>
                </a:cxn>
                <a:cxn ang="0">
                  <a:pos x="106" y="141"/>
                </a:cxn>
                <a:cxn ang="0">
                  <a:pos x="132" y="107"/>
                </a:cxn>
                <a:cxn ang="0">
                  <a:pos x="161" y="73"/>
                </a:cxn>
                <a:cxn ang="0">
                  <a:pos x="191" y="40"/>
                </a:cxn>
                <a:cxn ang="0">
                  <a:pos x="221" y="9"/>
                </a:cxn>
                <a:cxn ang="0">
                  <a:pos x="221" y="9"/>
                </a:cxn>
                <a:cxn ang="0">
                  <a:pos x="223" y="8"/>
                </a:cxn>
                <a:cxn ang="0">
                  <a:pos x="223" y="5"/>
                </a:cxn>
                <a:cxn ang="0">
                  <a:pos x="221" y="1"/>
                </a:cxn>
                <a:cxn ang="0">
                  <a:pos x="217" y="0"/>
                </a:cxn>
                <a:cxn ang="0">
                  <a:pos x="215" y="0"/>
                </a:cxn>
                <a:cxn ang="0">
                  <a:pos x="213" y="1"/>
                </a:cxn>
                <a:cxn ang="0">
                  <a:pos x="213" y="1"/>
                </a:cxn>
              </a:cxnLst>
              <a:rect l="0" t="0" r="r" b="b"/>
              <a:pathLst>
                <a:path w="223" h="268">
                  <a:moveTo>
                    <a:pt x="213" y="1"/>
                  </a:moveTo>
                  <a:lnTo>
                    <a:pt x="213" y="1"/>
                  </a:lnTo>
                  <a:lnTo>
                    <a:pt x="185" y="31"/>
                  </a:lnTo>
                  <a:lnTo>
                    <a:pt x="156" y="62"/>
                  </a:lnTo>
                  <a:lnTo>
                    <a:pt x="128" y="94"/>
                  </a:lnTo>
                  <a:lnTo>
                    <a:pt x="102" y="127"/>
                  </a:lnTo>
                  <a:lnTo>
                    <a:pt x="102" y="127"/>
                  </a:lnTo>
                  <a:lnTo>
                    <a:pt x="75" y="163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35" y="215"/>
                  </a:lnTo>
                  <a:lnTo>
                    <a:pt x="22" y="229"/>
                  </a:lnTo>
                  <a:lnTo>
                    <a:pt x="11" y="243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0" y="261"/>
                  </a:lnTo>
                  <a:lnTo>
                    <a:pt x="0" y="264"/>
                  </a:lnTo>
                  <a:lnTo>
                    <a:pt x="3" y="266"/>
                  </a:lnTo>
                  <a:lnTo>
                    <a:pt x="7" y="268"/>
                  </a:lnTo>
                  <a:lnTo>
                    <a:pt x="9" y="266"/>
                  </a:lnTo>
                  <a:lnTo>
                    <a:pt x="11" y="265"/>
                  </a:lnTo>
                  <a:lnTo>
                    <a:pt x="11" y="265"/>
                  </a:lnTo>
                  <a:lnTo>
                    <a:pt x="16" y="256"/>
                  </a:lnTo>
                  <a:lnTo>
                    <a:pt x="22" y="247"/>
                  </a:lnTo>
                  <a:lnTo>
                    <a:pt x="34" y="231"/>
                  </a:lnTo>
                  <a:lnTo>
                    <a:pt x="49" y="217"/>
                  </a:lnTo>
                  <a:lnTo>
                    <a:pt x="62" y="201"/>
                  </a:lnTo>
                  <a:lnTo>
                    <a:pt x="62" y="201"/>
                  </a:lnTo>
                  <a:lnTo>
                    <a:pt x="84" y="171"/>
                  </a:lnTo>
                  <a:lnTo>
                    <a:pt x="106" y="141"/>
                  </a:lnTo>
                  <a:lnTo>
                    <a:pt x="106" y="141"/>
                  </a:lnTo>
                  <a:lnTo>
                    <a:pt x="132" y="107"/>
                  </a:lnTo>
                  <a:lnTo>
                    <a:pt x="161" y="73"/>
                  </a:lnTo>
                  <a:lnTo>
                    <a:pt x="191" y="40"/>
                  </a:lnTo>
                  <a:lnTo>
                    <a:pt x="221" y="9"/>
                  </a:lnTo>
                  <a:lnTo>
                    <a:pt x="221" y="9"/>
                  </a:lnTo>
                  <a:lnTo>
                    <a:pt x="223" y="8"/>
                  </a:lnTo>
                  <a:lnTo>
                    <a:pt x="223" y="5"/>
                  </a:lnTo>
                  <a:lnTo>
                    <a:pt x="221" y="1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3" y="1"/>
                  </a:lnTo>
                  <a:lnTo>
                    <a:pt x="21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891"/>
            <p:cNvSpPr/>
            <p:nvPr/>
          </p:nvSpPr>
          <p:spPr bwMode="auto">
            <a:xfrm>
              <a:off x="3398838" y="3705226"/>
              <a:ext cx="47625" cy="66675"/>
            </a:xfrm>
            <a:custGeom>
              <a:avLst/>
              <a:gdLst/>
              <a:ahLst/>
              <a:cxnLst>
                <a:cxn ang="0">
                  <a:pos x="108" y="4"/>
                </a:cxn>
                <a:cxn ang="0">
                  <a:pos x="108" y="4"/>
                </a:cxn>
                <a:cxn ang="0">
                  <a:pos x="106" y="14"/>
                </a:cxn>
                <a:cxn ang="0">
                  <a:pos x="102" y="21"/>
                </a:cxn>
                <a:cxn ang="0">
                  <a:pos x="97" y="29"/>
                </a:cxn>
                <a:cxn ang="0">
                  <a:pos x="90" y="37"/>
                </a:cxn>
                <a:cxn ang="0">
                  <a:pos x="76" y="53"/>
                </a:cxn>
                <a:cxn ang="0">
                  <a:pos x="64" y="67"/>
                </a:cxn>
                <a:cxn ang="0">
                  <a:pos x="64" y="67"/>
                </a:cxn>
                <a:cxn ang="0">
                  <a:pos x="48" y="89"/>
                </a:cxn>
                <a:cxn ang="0">
                  <a:pos x="34" y="113"/>
                </a:cxn>
                <a:cxn ang="0">
                  <a:pos x="18" y="135"/>
                </a:cxn>
                <a:cxn ang="0">
                  <a:pos x="10" y="146"/>
                </a:cxn>
                <a:cxn ang="0">
                  <a:pos x="1" y="156"/>
                </a:cxn>
                <a:cxn ang="0">
                  <a:pos x="1" y="156"/>
                </a:cxn>
                <a:cxn ang="0">
                  <a:pos x="0" y="159"/>
                </a:cxn>
                <a:cxn ang="0">
                  <a:pos x="0" y="160"/>
                </a:cxn>
                <a:cxn ang="0">
                  <a:pos x="1" y="164"/>
                </a:cxn>
                <a:cxn ang="0">
                  <a:pos x="5" y="167"/>
                </a:cxn>
                <a:cxn ang="0">
                  <a:pos x="8" y="165"/>
                </a:cxn>
                <a:cxn ang="0">
                  <a:pos x="9" y="164"/>
                </a:cxn>
                <a:cxn ang="0">
                  <a:pos x="9" y="164"/>
                </a:cxn>
                <a:cxn ang="0">
                  <a:pos x="26" y="144"/>
                </a:cxn>
                <a:cxn ang="0">
                  <a:pos x="40" y="123"/>
                </a:cxn>
                <a:cxn ang="0">
                  <a:pos x="68" y="80"/>
                </a:cxn>
                <a:cxn ang="0">
                  <a:pos x="68" y="80"/>
                </a:cxn>
                <a:cxn ang="0">
                  <a:pos x="74" y="71"/>
                </a:cxn>
                <a:cxn ang="0">
                  <a:pos x="82" y="63"/>
                </a:cxn>
                <a:cxn ang="0">
                  <a:pos x="98" y="46"/>
                </a:cxn>
                <a:cxn ang="0">
                  <a:pos x="104" y="37"/>
                </a:cxn>
                <a:cxn ang="0">
                  <a:pos x="111" y="28"/>
                </a:cxn>
                <a:cxn ang="0">
                  <a:pos x="116" y="17"/>
                </a:cxn>
                <a:cxn ang="0">
                  <a:pos x="119" y="7"/>
                </a:cxn>
                <a:cxn ang="0">
                  <a:pos x="119" y="7"/>
                </a:cxn>
                <a:cxn ang="0">
                  <a:pos x="119" y="6"/>
                </a:cxn>
                <a:cxn ang="0">
                  <a:pos x="117" y="3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1" y="0"/>
                </a:cxn>
                <a:cxn ang="0">
                  <a:pos x="108" y="2"/>
                </a:cxn>
                <a:cxn ang="0">
                  <a:pos x="108" y="4"/>
                </a:cxn>
                <a:cxn ang="0">
                  <a:pos x="108" y="4"/>
                </a:cxn>
              </a:cxnLst>
              <a:rect l="0" t="0" r="r" b="b"/>
              <a:pathLst>
                <a:path w="119" h="167">
                  <a:moveTo>
                    <a:pt x="108" y="4"/>
                  </a:moveTo>
                  <a:lnTo>
                    <a:pt x="108" y="4"/>
                  </a:lnTo>
                  <a:lnTo>
                    <a:pt x="106" y="14"/>
                  </a:lnTo>
                  <a:lnTo>
                    <a:pt x="102" y="21"/>
                  </a:lnTo>
                  <a:lnTo>
                    <a:pt x="97" y="29"/>
                  </a:lnTo>
                  <a:lnTo>
                    <a:pt x="90" y="37"/>
                  </a:lnTo>
                  <a:lnTo>
                    <a:pt x="76" y="53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48" y="89"/>
                  </a:lnTo>
                  <a:lnTo>
                    <a:pt x="34" y="113"/>
                  </a:lnTo>
                  <a:lnTo>
                    <a:pt x="18" y="135"/>
                  </a:lnTo>
                  <a:lnTo>
                    <a:pt x="10" y="146"/>
                  </a:lnTo>
                  <a:lnTo>
                    <a:pt x="1" y="156"/>
                  </a:lnTo>
                  <a:lnTo>
                    <a:pt x="1" y="156"/>
                  </a:lnTo>
                  <a:lnTo>
                    <a:pt x="0" y="159"/>
                  </a:lnTo>
                  <a:lnTo>
                    <a:pt x="0" y="160"/>
                  </a:lnTo>
                  <a:lnTo>
                    <a:pt x="1" y="164"/>
                  </a:lnTo>
                  <a:lnTo>
                    <a:pt x="5" y="167"/>
                  </a:lnTo>
                  <a:lnTo>
                    <a:pt x="8" y="165"/>
                  </a:lnTo>
                  <a:lnTo>
                    <a:pt x="9" y="164"/>
                  </a:lnTo>
                  <a:lnTo>
                    <a:pt x="9" y="164"/>
                  </a:lnTo>
                  <a:lnTo>
                    <a:pt x="26" y="144"/>
                  </a:lnTo>
                  <a:lnTo>
                    <a:pt x="40" y="123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4" y="71"/>
                  </a:lnTo>
                  <a:lnTo>
                    <a:pt x="82" y="63"/>
                  </a:lnTo>
                  <a:lnTo>
                    <a:pt x="98" y="46"/>
                  </a:lnTo>
                  <a:lnTo>
                    <a:pt x="104" y="37"/>
                  </a:lnTo>
                  <a:lnTo>
                    <a:pt x="111" y="28"/>
                  </a:lnTo>
                  <a:lnTo>
                    <a:pt x="116" y="1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6"/>
                  </a:lnTo>
                  <a:lnTo>
                    <a:pt x="117" y="3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08" y="2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892"/>
            <p:cNvSpPr/>
            <p:nvPr/>
          </p:nvSpPr>
          <p:spPr bwMode="auto">
            <a:xfrm>
              <a:off x="3432176" y="3724276"/>
              <a:ext cx="47625" cy="53975"/>
            </a:xfrm>
            <a:custGeom>
              <a:avLst/>
              <a:gdLst/>
              <a:ahLst/>
              <a:cxnLst>
                <a:cxn ang="0">
                  <a:pos x="110" y="2"/>
                </a:cxn>
                <a:cxn ang="0">
                  <a:pos x="110" y="2"/>
                </a:cxn>
                <a:cxn ang="0">
                  <a:pos x="74" y="38"/>
                </a:cxn>
                <a:cxn ang="0">
                  <a:pos x="57" y="56"/>
                </a:cxn>
                <a:cxn ang="0">
                  <a:pos x="42" y="76"/>
                </a:cxn>
                <a:cxn ang="0">
                  <a:pos x="42" y="76"/>
                </a:cxn>
                <a:cxn ang="0">
                  <a:pos x="30" y="89"/>
                </a:cxn>
                <a:cxn ang="0">
                  <a:pos x="18" y="101"/>
                </a:cxn>
                <a:cxn ang="0">
                  <a:pos x="13" y="107"/>
                </a:cxn>
                <a:cxn ang="0">
                  <a:pos x="8" y="114"/>
                </a:cxn>
                <a:cxn ang="0">
                  <a:pos x="4" y="122"/>
                </a:cxn>
                <a:cxn ang="0">
                  <a:pos x="0" y="130"/>
                </a:cxn>
                <a:cxn ang="0">
                  <a:pos x="0" y="130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4" y="136"/>
                </a:cxn>
                <a:cxn ang="0">
                  <a:pos x="8" y="136"/>
                </a:cxn>
                <a:cxn ang="0">
                  <a:pos x="10" y="135"/>
                </a:cxn>
                <a:cxn ang="0">
                  <a:pos x="12" y="132"/>
                </a:cxn>
                <a:cxn ang="0">
                  <a:pos x="12" y="132"/>
                </a:cxn>
                <a:cxn ang="0">
                  <a:pos x="14" y="124"/>
                </a:cxn>
                <a:cxn ang="0">
                  <a:pos x="19" y="117"/>
                </a:cxn>
                <a:cxn ang="0">
                  <a:pos x="25" y="109"/>
                </a:cxn>
                <a:cxn ang="0">
                  <a:pos x="31" y="102"/>
                </a:cxn>
                <a:cxn ang="0">
                  <a:pos x="43" y="89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70" y="59"/>
                </a:cxn>
                <a:cxn ang="0">
                  <a:pos x="86" y="42"/>
                </a:cxn>
                <a:cxn ang="0">
                  <a:pos x="119" y="9"/>
                </a:cxn>
                <a:cxn ang="0">
                  <a:pos x="119" y="9"/>
                </a:cxn>
                <a:cxn ang="0">
                  <a:pos x="120" y="8"/>
                </a:cxn>
                <a:cxn ang="0">
                  <a:pos x="120" y="5"/>
                </a:cxn>
                <a:cxn ang="0">
                  <a:pos x="117" y="2"/>
                </a:cxn>
                <a:cxn ang="0">
                  <a:pos x="115" y="0"/>
                </a:cxn>
                <a:cxn ang="0">
                  <a:pos x="112" y="0"/>
                </a:cxn>
                <a:cxn ang="0">
                  <a:pos x="110" y="2"/>
                </a:cxn>
                <a:cxn ang="0">
                  <a:pos x="110" y="2"/>
                </a:cxn>
              </a:cxnLst>
              <a:rect l="0" t="0" r="r" b="b"/>
              <a:pathLst>
                <a:path w="120" h="136">
                  <a:moveTo>
                    <a:pt x="110" y="2"/>
                  </a:moveTo>
                  <a:lnTo>
                    <a:pt x="110" y="2"/>
                  </a:lnTo>
                  <a:lnTo>
                    <a:pt x="74" y="38"/>
                  </a:lnTo>
                  <a:lnTo>
                    <a:pt x="57" y="56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30" y="89"/>
                  </a:lnTo>
                  <a:lnTo>
                    <a:pt x="18" y="101"/>
                  </a:lnTo>
                  <a:lnTo>
                    <a:pt x="13" y="107"/>
                  </a:lnTo>
                  <a:lnTo>
                    <a:pt x="8" y="114"/>
                  </a:lnTo>
                  <a:lnTo>
                    <a:pt x="4" y="122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4" y="136"/>
                  </a:lnTo>
                  <a:lnTo>
                    <a:pt x="8" y="136"/>
                  </a:lnTo>
                  <a:lnTo>
                    <a:pt x="10" y="135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4"/>
                  </a:lnTo>
                  <a:lnTo>
                    <a:pt x="19" y="117"/>
                  </a:lnTo>
                  <a:lnTo>
                    <a:pt x="25" y="109"/>
                  </a:lnTo>
                  <a:lnTo>
                    <a:pt x="31" y="102"/>
                  </a:lnTo>
                  <a:lnTo>
                    <a:pt x="43" y="89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70" y="59"/>
                  </a:lnTo>
                  <a:lnTo>
                    <a:pt x="86" y="42"/>
                  </a:lnTo>
                  <a:lnTo>
                    <a:pt x="119" y="9"/>
                  </a:lnTo>
                  <a:lnTo>
                    <a:pt x="119" y="9"/>
                  </a:lnTo>
                  <a:lnTo>
                    <a:pt x="120" y="8"/>
                  </a:lnTo>
                  <a:lnTo>
                    <a:pt x="120" y="5"/>
                  </a:lnTo>
                  <a:lnTo>
                    <a:pt x="117" y="2"/>
                  </a:lnTo>
                  <a:lnTo>
                    <a:pt x="115" y="0"/>
                  </a:lnTo>
                  <a:lnTo>
                    <a:pt x="112" y="0"/>
                  </a:lnTo>
                  <a:lnTo>
                    <a:pt x="110" y="2"/>
                  </a:lnTo>
                  <a:lnTo>
                    <a:pt x="110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893"/>
            <p:cNvSpPr/>
            <p:nvPr/>
          </p:nvSpPr>
          <p:spPr bwMode="auto">
            <a:xfrm>
              <a:off x="3463926" y="3732213"/>
              <a:ext cx="38100" cy="47625"/>
            </a:xfrm>
            <a:custGeom>
              <a:avLst/>
              <a:gdLst/>
              <a:ahLst/>
              <a:cxnLst>
                <a:cxn ang="0">
                  <a:pos x="86" y="3"/>
                </a:cxn>
                <a:cxn ang="0">
                  <a:pos x="86" y="3"/>
                </a:cxn>
                <a:cxn ang="0">
                  <a:pos x="74" y="23"/>
                </a:cxn>
                <a:cxn ang="0">
                  <a:pos x="60" y="41"/>
                </a:cxn>
                <a:cxn ang="0">
                  <a:pos x="44" y="58"/>
                </a:cxn>
                <a:cxn ang="0">
                  <a:pos x="27" y="74"/>
                </a:cxn>
                <a:cxn ang="0">
                  <a:pos x="27" y="74"/>
                </a:cxn>
                <a:cxn ang="0">
                  <a:pos x="18" y="82"/>
                </a:cxn>
                <a:cxn ang="0">
                  <a:pos x="7" y="92"/>
                </a:cxn>
                <a:cxn ang="0">
                  <a:pos x="3" y="99"/>
                </a:cxn>
                <a:cxn ang="0">
                  <a:pos x="1" y="104"/>
                </a:cxn>
                <a:cxn ang="0">
                  <a:pos x="0" y="110"/>
                </a:cxn>
                <a:cxn ang="0">
                  <a:pos x="0" y="117"/>
                </a:cxn>
                <a:cxn ang="0">
                  <a:pos x="0" y="117"/>
                </a:cxn>
                <a:cxn ang="0">
                  <a:pos x="1" y="118"/>
                </a:cxn>
                <a:cxn ang="0">
                  <a:pos x="3" y="119"/>
                </a:cxn>
                <a:cxn ang="0">
                  <a:pos x="7" y="121"/>
                </a:cxn>
                <a:cxn ang="0">
                  <a:pos x="10" y="118"/>
                </a:cxn>
                <a:cxn ang="0">
                  <a:pos x="11" y="116"/>
                </a:cxn>
                <a:cxn ang="0">
                  <a:pos x="11" y="113"/>
                </a:cxn>
                <a:cxn ang="0">
                  <a:pos x="11" y="113"/>
                </a:cxn>
                <a:cxn ang="0">
                  <a:pos x="11" y="109"/>
                </a:cxn>
                <a:cxn ang="0">
                  <a:pos x="14" y="102"/>
                </a:cxn>
                <a:cxn ang="0">
                  <a:pos x="18" y="97"/>
                </a:cxn>
                <a:cxn ang="0">
                  <a:pos x="23" y="92"/>
                </a:cxn>
                <a:cxn ang="0">
                  <a:pos x="35" y="82"/>
                </a:cxn>
                <a:cxn ang="0">
                  <a:pos x="44" y="74"/>
                </a:cxn>
                <a:cxn ang="0">
                  <a:pos x="44" y="74"/>
                </a:cxn>
                <a:cxn ang="0">
                  <a:pos x="58" y="59"/>
                </a:cxn>
                <a:cxn ang="0">
                  <a:pos x="73" y="44"/>
                </a:cxn>
                <a:cxn ang="0">
                  <a:pos x="86" y="27"/>
                </a:cxn>
                <a:cxn ang="0">
                  <a:pos x="96" y="10"/>
                </a:cxn>
                <a:cxn ang="0">
                  <a:pos x="96" y="10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4" y="2"/>
                </a:cxn>
                <a:cxn ang="0">
                  <a:pos x="90" y="0"/>
                </a:cxn>
                <a:cxn ang="0">
                  <a:pos x="88" y="2"/>
                </a:cxn>
                <a:cxn ang="0">
                  <a:pos x="86" y="3"/>
                </a:cxn>
                <a:cxn ang="0">
                  <a:pos x="86" y="3"/>
                </a:cxn>
              </a:cxnLst>
              <a:rect l="0" t="0" r="r" b="b"/>
              <a:pathLst>
                <a:path w="96" h="121">
                  <a:moveTo>
                    <a:pt x="86" y="3"/>
                  </a:moveTo>
                  <a:lnTo>
                    <a:pt x="86" y="3"/>
                  </a:lnTo>
                  <a:lnTo>
                    <a:pt x="74" y="23"/>
                  </a:lnTo>
                  <a:lnTo>
                    <a:pt x="60" y="41"/>
                  </a:lnTo>
                  <a:lnTo>
                    <a:pt x="44" y="58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18" y="82"/>
                  </a:lnTo>
                  <a:lnTo>
                    <a:pt x="7" y="92"/>
                  </a:lnTo>
                  <a:lnTo>
                    <a:pt x="3" y="99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0" y="117"/>
                  </a:lnTo>
                  <a:lnTo>
                    <a:pt x="1" y="118"/>
                  </a:lnTo>
                  <a:lnTo>
                    <a:pt x="3" y="119"/>
                  </a:lnTo>
                  <a:lnTo>
                    <a:pt x="7" y="121"/>
                  </a:lnTo>
                  <a:lnTo>
                    <a:pt x="10" y="118"/>
                  </a:lnTo>
                  <a:lnTo>
                    <a:pt x="11" y="116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09"/>
                  </a:lnTo>
                  <a:lnTo>
                    <a:pt x="14" y="102"/>
                  </a:lnTo>
                  <a:lnTo>
                    <a:pt x="18" y="97"/>
                  </a:lnTo>
                  <a:lnTo>
                    <a:pt x="23" y="92"/>
                  </a:lnTo>
                  <a:lnTo>
                    <a:pt x="35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58" y="59"/>
                  </a:lnTo>
                  <a:lnTo>
                    <a:pt x="73" y="44"/>
                  </a:lnTo>
                  <a:lnTo>
                    <a:pt x="86" y="27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90" y="0"/>
                  </a:lnTo>
                  <a:lnTo>
                    <a:pt x="88" y="2"/>
                  </a:lnTo>
                  <a:lnTo>
                    <a:pt x="86" y="3"/>
                  </a:lnTo>
                  <a:lnTo>
                    <a:pt x="8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894"/>
            <p:cNvSpPr/>
            <p:nvPr/>
          </p:nvSpPr>
          <p:spPr bwMode="auto">
            <a:xfrm>
              <a:off x="3511551" y="3668713"/>
              <a:ext cx="79375" cy="104775"/>
            </a:xfrm>
            <a:custGeom>
              <a:avLst/>
              <a:gdLst/>
              <a:ahLst/>
              <a:cxnLst>
                <a:cxn ang="0">
                  <a:pos x="190" y="1"/>
                </a:cxn>
                <a:cxn ang="0">
                  <a:pos x="190" y="1"/>
                </a:cxn>
                <a:cxn ang="0">
                  <a:pos x="161" y="33"/>
                </a:cxn>
                <a:cxn ang="0">
                  <a:pos x="132" y="65"/>
                </a:cxn>
                <a:cxn ang="0">
                  <a:pos x="106" y="98"/>
                </a:cxn>
                <a:cxn ang="0">
                  <a:pos x="80" y="132"/>
                </a:cxn>
                <a:cxn ang="0">
                  <a:pos x="80" y="132"/>
                </a:cxn>
                <a:cxn ang="0">
                  <a:pos x="67" y="153"/>
                </a:cxn>
                <a:cxn ang="0">
                  <a:pos x="54" y="174"/>
                </a:cxn>
                <a:cxn ang="0">
                  <a:pos x="40" y="193"/>
                </a:cxn>
                <a:cxn ang="0">
                  <a:pos x="33" y="204"/>
                </a:cxn>
                <a:cxn ang="0">
                  <a:pos x="25" y="213"/>
                </a:cxn>
                <a:cxn ang="0">
                  <a:pos x="25" y="213"/>
                </a:cxn>
                <a:cxn ang="0">
                  <a:pos x="16" y="222"/>
                </a:cxn>
                <a:cxn ang="0">
                  <a:pos x="9" y="233"/>
                </a:cxn>
                <a:cxn ang="0">
                  <a:pos x="3" y="244"/>
                </a:cxn>
                <a:cxn ang="0">
                  <a:pos x="0" y="258"/>
                </a:cxn>
                <a:cxn ang="0">
                  <a:pos x="0" y="258"/>
                </a:cxn>
                <a:cxn ang="0">
                  <a:pos x="0" y="259"/>
                </a:cxn>
                <a:cxn ang="0">
                  <a:pos x="1" y="261"/>
                </a:cxn>
                <a:cxn ang="0">
                  <a:pos x="3" y="261"/>
                </a:cxn>
                <a:cxn ang="0">
                  <a:pos x="5" y="263"/>
                </a:cxn>
                <a:cxn ang="0">
                  <a:pos x="9" y="261"/>
                </a:cxn>
                <a:cxn ang="0">
                  <a:pos x="10" y="259"/>
                </a:cxn>
                <a:cxn ang="0">
                  <a:pos x="12" y="258"/>
                </a:cxn>
                <a:cxn ang="0">
                  <a:pos x="12" y="258"/>
                </a:cxn>
                <a:cxn ang="0">
                  <a:pos x="13" y="248"/>
                </a:cxn>
                <a:cxn ang="0">
                  <a:pos x="17" y="241"/>
                </a:cxn>
                <a:cxn ang="0">
                  <a:pos x="22" y="233"/>
                </a:cxn>
                <a:cxn ang="0">
                  <a:pos x="27" y="225"/>
                </a:cxn>
                <a:cxn ang="0">
                  <a:pos x="40" y="210"/>
                </a:cxn>
                <a:cxn ang="0">
                  <a:pos x="51" y="196"/>
                </a:cxn>
                <a:cxn ang="0">
                  <a:pos x="51" y="196"/>
                </a:cxn>
                <a:cxn ang="0">
                  <a:pos x="76" y="159"/>
                </a:cxn>
                <a:cxn ang="0">
                  <a:pos x="88" y="141"/>
                </a:cxn>
                <a:cxn ang="0">
                  <a:pos x="101" y="124"/>
                </a:cxn>
                <a:cxn ang="0">
                  <a:pos x="101" y="124"/>
                </a:cxn>
                <a:cxn ang="0">
                  <a:pos x="148" y="65"/>
                </a:cxn>
                <a:cxn ang="0">
                  <a:pos x="173" y="37"/>
                </a:cxn>
                <a:cxn ang="0">
                  <a:pos x="197" y="10"/>
                </a:cxn>
                <a:cxn ang="0">
                  <a:pos x="197" y="10"/>
                </a:cxn>
                <a:cxn ang="0">
                  <a:pos x="199" y="8"/>
                </a:cxn>
                <a:cxn ang="0">
                  <a:pos x="200" y="5"/>
                </a:cxn>
                <a:cxn ang="0">
                  <a:pos x="197" y="1"/>
                </a:cxn>
                <a:cxn ang="0">
                  <a:pos x="193" y="0"/>
                </a:cxn>
                <a:cxn ang="0">
                  <a:pos x="192" y="0"/>
                </a:cxn>
                <a:cxn ang="0">
                  <a:pos x="190" y="1"/>
                </a:cxn>
                <a:cxn ang="0">
                  <a:pos x="190" y="1"/>
                </a:cxn>
              </a:cxnLst>
              <a:rect l="0" t="0" r="r" b="b"/>
              <a:pathLst>
                <a:path w="200" h="263">
                  <a:moveTo>
                    <a:pt x="190" y="1"/>
                  </a:moveTo>
                  <a:lnTo>
                    <a:pt x="190" y="1"/>
                  </a:lnTo>
                  <a:lnTo>
                    <a:pt x="161" y="33"/>
                  </a:lnTo>
                  <a:lnTo>
                    <a:pt x="132" y="65"/>
                  </a:lnTo>
                  <a:lnTo>
                    <a:pt x="106" y="98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67" y="153"/>
                  </a:lnTo>
                  <a:lnTo>
                    <a:pt x="54" y="174"/>
                  </a:lnTo>
                  <a:lnTo>
                    <a:pt x="40" y="193"/>
                  </a:lnTo>
                  <a:lnTo>
                    <a:pt x="33" y="204"/>
                  </a:lnTo>
                  <a:lnTo>
                    <a:pt x="25" y="213"/>
                  </a:lnTo>
                  <a:lnTo>
                    <a:pt x="25" y="213"/>
                  </a:lnTo>
                  <a:lnTo>
                    <a:pt x="16" y="222"/>
                  </a:lnTo>
                  <a:lnTo>
                    <a:pt x="9" y="233"/>
                  </a:lnTo>
                  <a:lnTo>
                    <a:pt x="3" y="244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0" y="259"/>
                  </a:lnTo>
                  <a:lnTo>
                    <a:pt x="1" y="261"/>
                  </a:lnTo>
                  <a:lnTo>
                    <a:pt x="3" y="261"/>
                  </a:lnTo>
                  <a:lnTo>
                    <a:pt x="5" y="263"/>
                  </a:lnTo>
                  <a:lnTo>
                    <a:pt x="9" y="261"/>
                  </a:lnTo>
                  <a:lnTo>
                    <a:pt x="10" y="259"/>
                  </a:lnTo>
                  <a:lnTo>
                    <a:pt x="12" y="258"/>
                  </a:lnTo>
                  <a:lnTo>
                    <a:pt x="12" y="258"/>
                  </a:lnTo>
                  <a:lnTo>
                    <a:pt x="13" y="248"/>
                  </a:lnTo>
                  <a:lnTo>
                    <a:pt x="17" y="241"/>
                  </a:lnTo>
                  <a:lnTo>
                    <a:pt x="22" y="233"/>
                  </a:lnTo>
                  <a:lnTo>
                    <a:pt x="27" y="225"/>
                  </a:lnTo>
                  <a:lnTo>
                    <a:pt x="40" y="210"/>
                  </a:lnTo>
                  <a:lnTo>
                    <a:pt x="51" y="196"/>
                  </a:lnTo>
                  <a:lnTo>
                    <a:pt x="51" y="196"/>
                  </a:lnTo>
                  <a:lnTo>
                    <a:pt x="76" y="159"/>
                  </a:lnTo>
                  <a:lnTo>
                    <a:pt x="88" y="141"/>
                  </a:lnTo>
                  <a:lnTo>
                    <a:pt x="101" y="124"/>
                  </a:lnTo>
                  <a:lnTo>
                    <a:pt x="101" y="124"/>
                  </a:lnTo>
                  <a:lnTo>
                    <a:pt x="148" y="65"/>
                  </a:lnTo>
                  <a:lnTo>
                    <a:pt x="173" y="37"/>
                  </a:lnTo>
                  <a:lnTo>
                    <a:pt x="197" y="10"/>
                  </a:lnTo>
                  <a:lnTo>
                    <a:pt x="197" y="10"/>
                  </a:lnTo>
                  <a:lnTo>
                    <a:pt x="199" y="8"/>
                  </a:lnTo>
                  <a:lnTo>
                    <a:pt x="200" y="5"/>
                  </a:lnTo>
                  <a:lnTo>
                    <a:pt x="197" y="1"/>
                  </a:lnTo>
                  <a:lnTo>
                    <a:pt x="193" y="0"/>
                  </a:lnTo>
                  <a:lnTo>
                    <a:pt x="192" y="0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895"/>
            <p:cNvSpPr/>
            <p:nvPr/>
          </p:nvSpPr>
          <p:spPr bwMode="auto">
            <a:xfrm>
              <a:off x="3559176" y="3678238"/>
              <a:ext cx="74613" cy="98425"/>
            </a:xfrm>
            <a:custGeom>
              <a:avLst/>
              <a:gdLst/>
              <a:ahLst/>
              <a:cxnLst>
                <a:cxn ang="0">
                  <a:pos x="178" y="2"/>
                </a:cxn>
                <a:cxn ang="0">
                  <a:pos x="178" y="2"/>
                </a:cxn>
                <a:cxn ang="0">
                  <a:pos x="165" y="12"/>
                </a:cxn>
                <a:cxn ang="0">
                  <a:pos x="151" y="24"/>
                </a:cxn>
                <a:cxn ang="0">
                  <a:pos x="136" y="36"/>
                </a:cxn>
                <a:cxn ang="0">
                  <a:pos x="131" y="42"/>
                </a:cxn>
                <a:cxn ang="0">
                  <a:pos x="126" y="49"/>
                </a:cxn>
                <a:cxn ang="0">
                  <a:pos x="126" y="49"/>
                </a:cxn>
                <a:cxn ang="0">
                  <a:pos x="104" y="82"/>
                </a:cxn>
                <a:cxn ang="0">
                  <a:pos x="80" y="116"/>
                </a:cxn>
                <a:cxn ang="0">
                  <a:pos x="80" y="116"/>
                </a:cxn>
                <a:cxn ang="0">
                  <a:pos x="68" y="133"/>
                </a:cxn>
                <a:cxn ang="0">
                  <a:pos x="56" y="151"/>
                </a:cxn>
                <a:cxn ang="0">
                  <a:pos x="34" y="189"/>
                </a:cxn>
                <a:cxn ang="0">
                  <a:pos x="34" y="189"/>
                </a:cxn>
                <a:cxn ang="0">
                  <a:pos x="25" y="201"/>
                </a:cxn>
                <a:cxn ang="0">
                  <a:pos x="15" y="212"/>
                </a:cxn>
                <a:cxn ang="0">
                  <a:pos x="5" y="224"/>
                </a:cxn>
                <a:cxn ang="0">
                  <a:pos x="2" y="231"/>
                </a:cxn>
                <a:cxn ang="0">
                  <a:pos x="0" y="238"/>
                </a:cxn>
                <a:cxn ang="0">
                  <a:pos x="0" y="238"/>
                </a:cxn>
                <a:cxn ang="0">
                  <a:pos x="0" y="241"/>
                </a:cxn>
                <a:cxn ang="0">
                  <a:pos x="0" y="242"/>
                </a:cxn>
                <a:cxn ang="0">
                  <a:pos x="4" y="245"/>
                </a:cxn>
                <a:cxn ang="0">
                  <a:pos x="8" y="245"/>
                </a:cxn>
                <a:cxn ang="0">
                  <a:pos x="9" y="244"/>
                </a:cxn>
                <a:cxn ang="0">
                  <a:pos x="11" y="241"/>
                </a:cxn>
                <a:cxn ang="0">
                  <a:pos x="11" y="241"/>
                </a:cxn>
                <a:cxn ang="0">
                  <a:pos x="13" y="235"/>
                </a:cxn>
                <a:cxn ang="0">
                  <a:pos x="17" y="228"/>
                </a:cxn>
                <a:cxn ang="0">
                  <a:pos x="29" y="219"/>
                </a:cxn>
                <a:cxn ang="0">
                  <a:pos x="29" y="219"/>
                </a:cxn>
                <a:cxn ang="0">
                  <a:pos x="33" y="214"/>
                </a:cxn>
                <a:cxn ang="0">
                  <a:pos x="37" y="207"/>
                </a:cxn>
                <a:cxn ang="0">
                  <a:pos x="45" y="195"/>
                </a:cxn>
                <a:cxn ang="0">
                  <a:pos x="45" y="195"/>
                </a:cxn>
                <a:cxn ang="0">
                  <a:pos x="84" y="129"/>
                </a:cxn>
                <a:cxn ang="0">
                  <a:pos x="84" y="129"/>
                </a:cxn>
                <a:cxn ang="0">
                  <a:pos x="94" y="114"/>
                </a:cxn>
                <a:cxn ang="0">
                  <a:pos x="104" y="100"/>
                </a:cxn>
                <a:cxn ang="0">
                  <a:pos x="124" y="72"/>
                </a:cxn>
                <a:cxn ang="0">
                  <a:pos x="124" y="72"/>
                </a:cxn>
                <a:cxn ang="0">
                  <a:pos x="131" y="63"/>
                </a:cxn>
                <a:cxn ang="0">
                  <a:pos x="138" y="54"/>
                </a:cxn>
                <a:cxn ang="0">
                  <a:pos x="153" y="40"/>
                </a:cxn>
                <a:cxn ang="0">
                  <a:pos x="186" y="10"/>
                </a:cxn>
                <a:cxn ang="0">
                  <a:pos x="186" y="10"/>
                </a:cxn>
                <a:cxn ang="0">
                  <a:pos x="187" y="7"/>
                </a:cxn>
                <a:cxn ang="0">
                  <a:pos x="189" y="6"/>
                </a:cxn>
                <a:cxn ang="0">
                  <a:pos x="186" y="2"/>
                </a:cxn>
                <a:cxn ang="0">
                  <a:pos x="182" y="0"/>
                </a:cxn>
                <a:cxn ang="0">
                  <a:pos x="181" y="0"/>
                </a:cxn>
                <a:cxn ang="0">
                  <a:pos x="178" y="2"/>
                </a:cxn>
                <a:cxn ang="0">
                  <a:pos x="178" y="2"/>
                </a:cxn>
              </a:cxnLst>
              <a:rect l="0" t="0" r="r" b="b"/>
              <a:pathLst>
                <a:path w="189" h="245">
                  <a:moveTo>
                    <a:pt x="178" y="2"/>
                  </a:moveTo>
                  <a:lnTo>
                    <a:pt x="178" y="2"/>
                  </a:lnTo>
                  <a:lnTo>
                    <a:pt x="165" y="12"/>
                  </a:lnTo>
                  <a:lnTo>
                    <a:pt x="151" y="24"/>
                  </a:lnTo>
                  <a:lnTo>
                    <a:pt x="136" y="36"/>
                  </a:lnTo>
                  <a:lnTo>
                    <a:pt x="131" y="42"/>
                  </a:lnTo>
                  <a:lnTo>
                    <a:pt x="126" y="49"/>
                  </a:lnTo>
                  <a:lnTo>
                    <a:pt x="126" y="49"/>
                  </a:lnTo>
                  <a:lnTo>
                    <a:pt x="104" y="82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68" y="133"/>
                  </a:lnTo>
                  <a:lnTo>
                    <a:pt x="56" y="151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5" y="201"/>
                  </a:lnTo>
                  <a:lnTo>
                    <a:pt x="15" y="212"/>
                  </a:lnTo>
                  <a:lnTo>
                    <a:pt x="5" y="224"/>
                  </a:lnTo>
                  <a:lnTo>
                    <a:pt x="2" y="231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41"/>
                  </a:lnTo>
                  <a:lnTo>
                    <a:pt x="0" y="242"/>
                  </a:lnTo>
                  <a:lnTo>
                    <a:pt x="4" y="245"/>
                  </a:lnTo>
                  <a:lnTo>
                    <a:pt x="8" y="245"/>
                  </a:lnTo>
                  <a:lnTo>
                    <a:pt x="9" y="244"/>
                  </a:lnTo>
                  <a:lnTo>
                    <a:pt x="11" y="241"/>
                  </a:lnTo>
                  <a:lnTo>
                    <a:pt x="11" y="241"/>
                  </a:lnTo>
                  <a:lnTo>
                    <a:pt x="13" y="235"/>
                  </a:lnTo>
                  <a:lnTo>
                    <a:pt x="17" y="228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33" y="214"/>
                  </a:lnTo>
                  <a:lnTo>
                    <a:pt x="37" y="207"/>
                  </a:lnTo>
                  <a:lnTo>
                    <a:pt x="45" y="195"/>
                  </a:lnTo>
                  <a:lnTo>
                    <a:pt x="45" y="195"/>
                  </a:lnTo>
                  <a:lnTo>
                    <a:pt x="84" y="129"/>
                  </a:lnTo>
                  <a:lnTo>
                    <a:pt x="84" y="129"/>
                  </a:lnTo>
                  <a:lnTo>
                    <a:pt x="94" y="114"/>
                  </a:lnTo>
                  <a:lnTo>
                    <a:pt x="104" y="100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31" y="63"/>
                  </a:lnTo>
                  <a:lnTo>
                    <a:pt x="138" y="54"/>
                  </a:lnTo>
                  <a:lnTo>
                    <a:pt x="153" y="40"/>
                  </a:lnTo>
                  <a:lnTo>
                    <a:pt x="186" y="10"/>
                  </a:lnTo>
                  <a:lnTo>
                    <a:pt x="186" y="10"/>
                  </a:lnTo>
                  <a:lnTo>
                    <a:pt x="187" y="7"/>
                  </a:lnTo>
                  <a:lnTo>
                    <a:pt x="189" y="6"/>
                  </a:lnTo>
                  <a:lnTo>
                    <a:pt x="186" y="2"/>
                  </a:lnTo>
                  <a:lnTo>
                    <a:pt x="182" y="0"/>
                  </a:lnTo>
                  <a:lnTo>
                    <a:pt x="181" y="0"/>
                  </a:lnTo>
                  <a:lnTo>
                    <a:pt x="178" y="2"/>
                  </a:lnTo>
                  <a:lnTo>
                    <a:pt x="17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896"/>
            <p:cNvSpPr/>
            <p:nvPr/>
          </p:nvSpPr>
          <p:spPr bwMode="auto">
            <a:xfrm>
              <a:off x="3594101" y="3630613"/>
              <a:ext cx="122238" cy="152400"/>
            </a:xfrm>
            <a:custGeom>
              <a:avLst/>
              <a:gdLst/>
              <a:ahLst/>
              <a:cxnLst>
                <a:cxn ang="0">
                  <a:pos x="298" y="1"/>
                </a:cxn>
                <a:cxn ang="0">
                  <a:pos x="298" y="1"/>
                </a:cxn>
                <a:cxn ang="0">
                  <a:pos x="280" y="22"/>
                </a:cxn>
                <a:cxn ang="0">
                  <a:pos x="263" y="43"/>
                </a:cxn>
                <a:cxn ang="0">
                  <a:pos x="228" y="86"/>
                </a:cxn>
                <a:cxn ang="0">
                  <a:pos x="228" y="86"/>
                </a:cxn>
                <a:cxn ang="0">
                  <a:pos x="190" y="132"/>
                </a:cxn>
                <a:cxn ang="0">
                  <a:pos x="173" y="154"/>
                </a:cxn>
                <a:cxn ang="0">
                  <a:pos x="156" y="179"/>
                </a:cxn>
                <a:cxn ang="0">
                  <a:pos x="156" y="179"/>
                </a:cxn>
                <a:cxn ang="0">
                  <a:pos x="135" y="205"/>
                </a:cxn>
                <a:cxn ang="0">
                  <a:pos x="114" y="230"/>
                </a:cxn>
                <a:cxn ang="0">
                  <a:pos x="70" y="280"/>
                </a:cxn>
                <a:cxn ang="0">
                  <a:pos x="70" y="280"/>
                </a:cxn>
                <a:cxn ang="0">
                  <a:pos x="53" y="302"/>
                </a:cxn>
                <a:cxn ang="0">
                  <a:pos x="36" y="327"/>
                </a:cxn>
                <a:cxn ang="0">
                  <a:pos x="20" y="351"/>
                </a:cxn>
                <a:cxn ang="0">
                  <a:pos x="11" y="361"/>
                </a:cxn>
                <a:cxn ang="0">
                  <a:pos x="2" y="373"/>
                </a:cxn>
                <a:cxn ang="0">
                  <a:pos x="2" y="373"/>
                </a:cxn>
                <a:cxn ang="0">
                  <a:pos x="0" y="375"/>
                </a:cxn>
                <a:cxn ang="0">
                  <a:pos x="0" y="377"/>
                </a:cxn>
                <a:cxn ang="0">
                  <a:pos x="3" y="381"/>
                </a:cxn>
                <a:cxn ang="0">
                  <a:pos x="5" y="382"/>
                </a:cxn>
                <a:cxn ang="0">
                  <a:pos x="8" y="382"/>
                </a:cxn>
                <a:cxn ang="0">
                  <a:pos x="9" y="381"/>
                </a:cxn>
                <a:cxn ang="0">
                  <a:pos x="9" y="381"/>
                </a:cxn>
                <a:cxn ang="0">
                  <a:pos x="26" y="360"/>
                </a:cxn>
                <a:cxn ang="0">
                  <a:pos x="41" y="339"/>
                </a:cxn>
                <a:cxn ang="0">
                  <a:pos x="55" y="317"/>
                </a:cxn>
                <a:cxn ang="0">
                  <a:pos x="71" y="296"/>
                </a:cxn>
                <a:cxn ang="0">
                  <a:pos x="71" y="296"/>
                </a:cxn>
                <a:cxn ang="0">
                  <a:pos x="91" y="272"/>
                </a:cxn>
                <a:cxn ang="0">
                  <a:pos x="111" y="250"/>
                </a:cxn>
                <a:cxn ang="0">
                  <a:pos x="153" y="204"/>
                </a:cxn>
                <a:cxn ang="0">
                  <a:pos x="153" y="204"/>
                </a:cxn>
                <a:cxn ang="0">
                  <a:pos x="161" y="194"/>
                </a:cxn>
                <a:cxn ang="0">
                  <a:pos x="169" y="182"/>
                </a:cxn>
                <a:cxn ang="0">
                  <a:pos x="183" y="158"/>
                </a:cxn>
                <a:cxn ang="0">
                  <a:pos x="183" y="158"/>
                </a:cxn>
                <a:cxn ang="0">
                  <a:pos x="206" y="130"/>
                </a:cxn>
                <a:cxn ang="0">
                  <a:pos x="229" y="102"/>
                </a:cxn>
                <a:cxn ang="0">
                  <a:pos x="229" y="102"/>
                </a:cxn>
                <a:cxn ang="0">
                  <a:pos x="267" y="55"/>
                </a:cxn>
                <a:cxn ang="0">
                  <a:pos x="287" y="32"/>
                </a:cxn>
                <a:cxn ang="0">
                  <a:pos x="306" y="9"/>
                </a:cxn>
                <a:cxn ang="0">
                  <a:pos x="306" y="9"/>
                </a:cxn>
                <a:cxn ang="0">
                  <a:pos x="308" y="8"/>
                </a:cxn>
                <a:cxn ang="0">
                  <a:pos x="309" y="5"/>
                </a:cxn>
                <a:cxn ang="0">
                  <a:pos x="306" y="1"/>
                </a:cxn>
                <a:cxn ang="0">
                  <a:pos x="302" y="0"/>
                </a:cxn>
                <a:cxn ang="0">
                  <a:pos x="301" y="0"/>
                </a:cxn>
                <a:cxn ang="0">
                  <a:pos x="298" y="1"/>
                </a:cxn>
                <a:cxn ang="0">
                  <a:pos x="298" y="1"/>
                </a:cxn>
              </a:cxnLst>
              <a:rect l="0" t="0" r="r" b="b"/>
              <a:pathLst>
                <a:path w="309" h="382">
                  <a:moveTo>
                    <a:pt x="298" y="1"/>
                  </a:moveTo>
                  <a:lnTo>
                    <a:pt x="298" y="1"/>
                  </a:lnTo>
                  <a:lnTo>
                    <a:pt x="280" y="22"/>
                  </a:lnTo>
                  <a:lnTo>
                    <a:pt x="263" y="43"/>
                  </a:lnTo>
                  <a:lnTo>
                    <a:pt x="228" y="86"/>
                  </a:lnTo>
                  <a:lnTo>
                    <a:pt x="228" y="86"/>
                  </a:lnTo>
                  <a:lnTo>
                    <a:pt x="190" y="132"/>
                  </a:lnTo>
                  <a:lnTo>
                    <a:pt x="173" y="154"/>
                  </a:lnTo>
                  <a:lnTo>
                    <a:pt x="156" y="179"/>
                  </a:lnTo>
                  <a:lnTo>
                    <a:pt x="156" y="179"/>
                  </a:lnTo>
                  <a:lnTo>
                    <a:pt x="135" y="205"/>
                  </a:lnTo>
                  <a:lnTo>
                    <a:pt x="114" y="230"/>
                  </a:lnTo>
                  <a:lnTo>
                    <a:pt x="70" y="280"/>
                  </a:lnTo>
                  <a:lnTo>
                    <a:pt x="70" y="280"/>
                  </a:lnTo>
                  <a:lnTo>
                    <a:pt x="53" y="302"/>
                  </a:lnTo>
                  <a:lnTo>
                    <a:pt x="36" y="327"/>
                  </a:lnTo>
                  <a:lnTo>
                    <a:pt x="20" y="351"/>
                  </a:lnTo>
                  <a:lnTo>
                    <a:pt x="11" y="361"/>
                  </a:lnTo>
                  <a:lnTo>
                    <a:pt x="2" y="373"/>
                  </a:lnTo>
                  <a:lnTo>
                    <a:pt x="2" y="373"/>
                  </a:lnTo>
                  <a:lnTo>
                    <a:pt x="0" y="375"/>
                  </a:lnTo>
                  <a:lnTo>
                    <a:pt x="0" y="377"/>
                  </a:lnTo>
                  <a:lnTo>
                    <a:pt x="3" y="381"/>
                  </a:lnTo>
                  <a:lnTo>
                    <a:pt x="5" y="382"/>
                  </a:lnTo>
                  <a:lnTo>
                    <a:pt x="8" y="382"/>
                  </a:lnTo>
                  <a:lnTo>
                    <a:pt x="9" y="381"/>
                  </a:lnTo>
                  <a:lnTo>
                    <a:pt x="9" y="381"/>
                  </a:lnTo>
                  <a:lnTo>
                    <a:pt x="26" y="360"/>
                  </a:lnTo>
                  <a:lnTo>
                    <a:pt x="41" y="339"/>
                  </a:lnTo>
                  <a:lnTo>
                    <a:pt x="55" y="317"/>
                  </a:lnTo>
                  <a:lnTo>
                    <a:pt x="71" y="296"/>
                  </a:lnTo>
                  <a:lnTo>
                    <a:pt x="71" y="296"/>
                  </a:lnTo>
                  <a:lnTo>
                    <a:pt x="91" y="272"/>
                  </a:lnTo>
                  <a:lnTo>
                    <a:pt x="111" y="250"/>
                  </a:lnTo>
                  <a:lnTo>
                    <a:pt x="153" y="204"/>
                  </a:lnTo>
                  <a:lnTo>
                    <a:pt x="153" y="204"/>
                  </a:lnTo>
                  <a:lnTo>
                    <a:pt x="161" y="194"/>
                  </a:lnTo>
                  <a:lnTo>
                    <a:pt x="169" y="182"/>
                  </a:lnTo>
                  <a:lnTo>
                    <a:pt x="183" y="158"/>
                  </a:lnTo>
                  <a:lnTo>
                    <a:pt x="183" y="158"/>
                  </a:lnTo>
                  <a:lnTo>
                    <a:pt x="206" y="130"/>
                  </a:lnTo>
                  <a:lnTo>
                    <a:pt x="229" y="102"/>
                  </a:lnTo>
                  <a:lnTo>
                    <a:pt x="229" y="102"/>
                  </a:lnTo>
                  <a:lnTo>
                    <a:pt x="267" y="55"/>
                  </a:lnTo>
                  <a:lnTo>
                    <a:pt x="287" y="32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8" y="8"/>
                  </a:lnTo>
                  <a:lnTo>
                    <a:pt x="309" y="5"/>
                  </a:lnTo>
                  <a:lnTo>
                    <a:pt x="306" y="1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298" y="1"/>
                  </a:lnTo>
                  <a:lnTo>
                    <a:pt x="298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897"/>
            <p:cNvSpPr/>
            <p:nvPr/>
          </p:nvSpPr>
          <p:spPr bwMode="auto">
            <a:xfrm>
              <a:off x="3629026" y="3665538"/>
              <a:ext cx="88900" cy="111125"/>
            </a:xfrm>
            <a:custGeom>
              <a:avLst/>
              <a:gdLst/>
              <a:ahLst/>
              <a:cxnLst>
                <a:cxn ang="0">
                  <a:pos x="222" y="5"/>
                </a:cxn>
                <a:cxn ang="0">
                  <a:pos x="220" y="1"/>
                </a:cxn>
                <a:cxn ang="0">
                  <a:pos x="216" y="1"/>
                </a:cxn>
                <a:cxn ang="0">
                  <a:pos x="212" y="5"/>
                </a:cxn>
                <a:cxn ang="0">
                  <a:pos x="212" y="8"/>
                </a:cxn>
                <a:cxn ang="0">
                  <a:pos x="210" y="13"/>
                </a:cxn>
                <a:cxn ang="0">
                  <a:pos x="201" y="28"/>
                </a:cxn>
                <a:cxn ang="0">
                  <a:pos x="180" y="50"/>
                </a:cxn>
                <a:cxn ang="0">
                  <a:pos x="170" y="60"/>
                </a:cxn>
                <a:cxn ang="0">
                  <a:pos x="124" y="123"/>
                </a:cxn>
                <a:cxn ang="0">
                  <a:pos x="107" y="144"/>
                </a:cxn>
                <a:cxn ang="0">
                  <a:pos x="51" y="207"/>
                </a:cxn>
                <a:cxn ang="0">
                  <a:pos x="39" y="219"/>
                </a:cxn>
                <a:cxn ang="0">
                  <a:pos x="29" y="232"/>
                </a:cxn>
                <a:cxn ang="0">
                  <a:pos x="23" y="242"/>
                </a:cxn>
                <a:cxn ang="0">
                  <a:pos x="12" y="262"/>
                </a:cxn>
                <a:cxn ang="0">
                  <a:pos x="2" y="270"/>
                </a:cxn>
                <a:cxn ang="0">
                  <a:pos x="0" y="273"/>
                </a:cxn>
                <a:cxn ang="0">
                  <a:pos x="2" y="280"/>
                </a:cxn>
                <a:cxn ang="0">
                  <a:pos x="6" y="280"/>
                </a:cxn>
                <a:cxn ang="0">
                  <a:pos x="8" y="280"/>
                </a:cxn>
                <a:cxn ang="0">
                  <a:pos x="21" y="267"/>
                </a:cxn>
                <a:cxn ang="0">
                  <a:pos x="40" y="237"/>
                </a:cxn>
                <a:cxn ang="0">
                  <a:pos x="51" y="222"/>
                </a:cxn>
                <a:cxn ang="0">
                  <a:pos x="129" y="136"/>
                </a:cxn>
                <a:cxn ang="0">
                  <a:pos x="138" y="124"/>
                </a:cxn>
                <a:cxn ang="0">
                  <a:pos x="162" y="90"/>
                </a:cxn>
                <a:cxn ang="0">
                  <a:pos x="187" y="56"/>
                </a:cxn>
                <a:cxn ang="0">
                  <a:pos x="197" y="46"/>
                </a:cxn>
                <a:cxn ang="0">
                  <a:pos x="216" y="28"/>
                </a:cxn>
                <a:cxn ang="0">
                  <a:pos x="221" y="17"/>
                </a:cxn>
                <a:cxn ang="0">
                  <a:pos x="222" y="5"/>
                </a:cxn>
              </a:cxnLst>
              <a:rect l="0" t="0" r="r" b="b"/>
              <a:pathLst>
                <a:path w="222" h="280">
                  <a:moveTo>
                    <a:pt x="222" y="5"/>
                  </a:moveTo>
                  <a:lnTo>
                    <a:pt x="222" y="5"/>
                  </a:lnTo>
                  <a:lnTo>
                    <a:pt x="221" y="3"/>
                  </a:lnTo>
                  <a:lnTo>
                    <a:pt x="220" y="1"/>
                  </a:lnTo>
                  <a:lnTo>
                    <a:pt x="218" y="0"/>
                  </a:lnTo>
                  <a:lnTo>
                    <a:pt x="216" y="1"/>
                  </a:lnTo>
                  <a:lnTo>
                    <a:pt x="212" y="3"/>
                  </a:lnTo>
                  <a:lnTo>
                    <a:pt x="212" y="5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12" y="11"/>
                  </a:lnTo>
                  <a:lnTo>
                    <a:pt x="210" y="13"/>
                  </a:lnTo>
                  <a:lnTo>
                    <a:pt x="206" y="20"/>
                  </a:lnTo>
                  <a:lnTo>
                    <a:pt x="201" y="28"/>
                  </a:lnTo>
                  <a:lnTo>
                    <a:pt x="195" y="35"/>
                  </a:lnTo>
                  <a:lnTo>
                    <a:pt x="180" y="50"/>
                  </a:lnTo>
                  <a:lnTo>
                    <a:pt x="170" y="60"/>
                  </a:lnTo>
                  <a:lnTo>
                    <a:pt x="170" y="60"/>
                  </a:lnTo>
                  <a:lnTo>
                    <a:pt x="140" y="102"/>
                  </a:lnTo>
                  <a:lnTo>
                    <a:pt x="124" y="123"/>
                  </a:lnTo>
                  <a:lnTo>
                    <a:pt x="107" y="144"/>
                  </a:lnTo>
                  <a:lnTo>
                    <a:pt x="107" y="144"/>
                  </a:lnTo>
                  <a:lnTo>
                    <a:pt x="80" y="175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39" y="219"/>
                  </a:lnTo>
                  <a:lnTo>
                    <a:pt x="34" y="225"/>
                  </a:lnTo>
                  <a:lnTo>
                    <a:pt x="29" y="232"/>
                  </a:lnTo>
                  <a:lnTo>
                    <a:pt x="29" y="232"/>
                  </a:lnTo>
                  <a:lnTo>
                    <a:pt x="23" y="242"/>
                  </a:lnTo>
                  <a:lnTo>
                    <a:pt x="18" y="253"/>
                  </a:lnTo>
                  <a:lnTo>
                    <a:pt x="12" y="262"/>
                  </a:lnTo>
                  <a:lnTo>
                    <a:pt x="2" y="270"/>
                  </a:lnTo>
                  <a:lnTo>
                    <a:pt x="2" y="270"/>
                  </a:lnTo>
                  <a:lnTo>
                    <a:pt x="1" y="271"/>
                  </a:lnTo>
                  <a:lnTo>
                    <a:pt x="0" y="273"/>
                  </a:lnTo>
                  <a:lnTo>
                    <a:pt x="1" y="277"/>
                  </a:lnTo>
                  <a:lnTo>
                    <a:pt x="2" y="280"/>
                  </a:lnTo>
                  <a:lnTo>
                    <a:pt x="4" y="280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6" y="273"/>
                  </a:lnTo>
                  <a:lnTo>
                    <a:pt x="21" y="267"/>
                  </a:lnTo>
                  <a:lnTo>
                    <a:pt x="31" y="253"/>
                  </a:lnTo>
                  <a:lnTo>
                    <a:pt x="40" y="237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90" y="179"/>
                  </a:lnTo>
                  <a:lnTo>
                    <a:pt x="129" y="136"/>
                  </a:lnTo>
                  <a:lnTo>
                    <a:pt x="129" y="136"/>
                  </a:lnTo>
                  <a:lnTo>
                    <a:pt x="138" y="124"/>
                  </a:lnTo>
                  <a:lnTo>
                    <a:pt x="146" y="114"/>
                  </a:lnTo>
                  <a:lnTo>
                    <a:pt x="162" y="90"/>
                  </a:lnTo>
                  <a:lnTo>
                    <a:pt x="178" y="67"/>
                  </a:lnTo>
                  <a:lnTo>
                    <a:pt x="187" y="56"/>
                  </a:lnTo>
                  <a:lnTo>
                    <a:pt x="197" y="46"/>
                  </a:lnTo>
                  <a:lnTo>
                    <a:pt x="197" y="46"/>
                  </a:lnTo>
                  <a:lnTo>
                    <a:pt x="206" y="37"/>
                  </a:lnTo>
                  <a:lnTo>
                    <a:pt x="216" y="28"/>
                  </a:lnTo>
                  <a:lnTo>
                    <a:pt x="218" y="22"/>
                  </a:lnTo>
                  <a:lnTo>
                    <a:pt x="221" y="17"/>
                  </a:lnTo>
                  <a:lnTo>
                    <a:pt x="222" y="12"/>
                  </a:lnTo>
                  <a:lnTo>
                    <a:pt x="222" y="5"/>
                  </a:lnTo>
                  <a:lnTo>
                    <a:pt x="22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898"/>
            <p:cNvSpPr/>
            <p:nvPr/>
          </p:nvSpPr>
          <p:spPr bwMode="auto">
            <a:xfrm>
              <a:off x="3668713" y="3692526"/>
              <a:ext cx="60325" cy="80963"/>
            </a:xfrm>
            <a:custGeom>
              <a:avLst/>
              <a:gdLst/>
              <a:ahLst/>
              <a:cxnLst>
                <a:cxn ang="0">
                  <a:pos x="142" y="4"/>
                </a:cxn>
                <a:cxn ang="0">
                  <a:pos x="142" y="4"/>
                </a:cxn>
                <a:cxn ang="0">
                  <a:pos x="141" y="8"/>
                </a:cxn>
                <a:cxn ang="0">
                  <a:pos x="138" y="14"/>
                </a:cxn>
                <a:cxn ang="0">
                  <a:pos x="130" y="24"/>
                </a:cxn>
                <a:cxn ang="0">
                  <a:pos x="121" y="34"/>
                </a:cxn>
                <a:cxn ang="0">
                  <a:pos x="115" y="42"/>
                </a:cxn>
                <a:cxn ang="0">
                  <a:pos x="115" y="42"/>
                </a:cxn>
                <a:cxn ang="0">
                  <a:pos x="95" y="70"/>
                </a:cxn>
                <a:cxn ang="0">
                  <a:pos x="77" y="97"/>
                </a:cxn>
                <a:cxn ang="0">
                  <a:pos x="77" y="97"/>
                </a:cxn>
                <a:cxn ang="0">
                  <a:pos x="68" y="110"/>
                </a:cxn>
                <a:cxn ang="0">
                  <a:pos x="58" y="122"/>
                </a:cxn>
                <a:cxn ang="0">
                  <a:pos x="38" y="147"/>
                </a:cxn>
                <a:cxn ang="0">
                  <a:pos x="18" y="170"/>
                </a:cxn>
                <a:cxn ang="0">
                  <a:pos x="9" y="184"/>
                </a:cxn>
                <a:cxn ang="0">
                  <a:pos x="1" y="197"/>
                </a:cxn>
                <a:cxn ang="0">
                  <a:pos x="1" y="197"/>
                </a:cxn>
                <a:cxn ang="0">
                  <a:pos x="0" y="199"/>
                </a:cxn>
                <a:cxn ang="0">
                  <a:pos x="0" y="202"/>
                </a:cxn>
                <a:cxn ang="0">
                  <a:pos x="2" y="204"/>
                </a:cxn>
                <a:cxn ang="0">
                  <a:pos x="6" y="206"/>
                </a:cxn>
                <a:cxn ang="0">
                  <a:pos x="9" y="204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19" y="189"/>
                </a:cxn>
                <a:cxn ang="0">
                  <a:pos x="30" y="177"/>
                </a:cxn>
                <a:cxn ang="0">
                  <a:pos x="51" y="152"/>
                </a:cxn>
                <a:cxn ang="0">
                  <a:pos x="51" y="152"/>
                </a:cxn>
                <a:cxn ang="0">
                  <a:pos x="69" y="129"/>
                </a:cxn>
                <a:cxn ang="0">
                  <a:pos x="87" y="102"/>
                </a:cxn>
                <a:cxn ang="0">
                  <a:pos x="87" y="102"/>
                </a:cxn>
                <a:cxn ang="0">
                  <a:pos x="124" y="49"/>
                </a:cxn>
                <a:cxn ang="0">
                  <a:pos x="124" y="49"/>
                </a:cxn>
                <a:cxn ang="0">
                  <a:pos x="133" y="38"/>
                </a:cxn>
                <a:cxn ang="0">
                  <a:pos x="141" y="29"/>
                </a:cxn>
                <a:cxn ang="0">
                  <a:pos x="149" y="19"/>
                </a:cxn>
                <a:cxn ang="0">
                  <a:pos x="151" y="14"/>
                </a:cxn>
                <a:cxn ang="0">
                  <a:pos x="154" y="7"/>
                </a:cxn>
                <a:cxn ang="0">
                  <a:pos x="154" y="7"/>
                </a:cxn>
                <a:cxn ang="0">
                  <a:pos x="154" y="4"/>
                </a:cxn>
                <a:cxn ang="0">
                  <a:pos x="153" y="3"/>
                </a:cxn>
                <a:cxn ang="0">
                  <a:pos x="149" y="0"/>
                </a:cxn>
                <a:cxn ang="0">
                  <a:pos x="145" y="0"/>
                </a:cxn>
                <a:cxn ang="0">
                  <a:pos x="144" y="2"/>
                </a:cxn>
                <a:cxn ang="0">
                  <a:pos x="142" y="4"/>
                </a:cxn>
                <a:cxn ang="0">
                  <a:pos x="142" y="4"/>
                </a:cxn>
              </a:cxnLst>
              <a:rect l="0" t="0" r="r" b="b"/>
              <a:pathLst>
                <a:path w="154" h="206">
                  <a:moveTo>
                    <a:pt x="142" y="4"/>
                  </a:moveTo>
                  <a:lnTo>
                    <a:pt x="142" y="4"/>
                  </a:lnTo>
                  <a:lnTo>
                    <a:pt x="141" y="8"/>
                  </a:lnTo>
                  <a:lnTo>
                    <a:pt x="138" y="14"/>
                  </a:lnTo>
                  <a:lnTo>
                    <a:pt x="130" y="24"/>
                  </a:lnTo>
                  <a:lnTo>
                    <a:pt x="121" y="34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95" y="7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68" y="110"/>
                  </a:lnTo>
                  <a:lnTo>
                    <a:pt x="58" y="122"/>
                  </a:lnTo>
                  <a:lnTo>
                    <a:pt x="38" y="147"/>
                  </a:lnTo>
                  <a:lnTo>
                    <a:pt x="18" y="170"/>
                  </a:lnTo>
                  <a:lnTo>
                    <a:pt x="9" y="184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2" y="204"/>
                  </a:lnTo>
                  <a:lnTo>
                    <a:pt x="6" y="206"/>
                  </a:lnTo>
                  <a:lnTo>
                    <a:pt x="9" y="204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19" y="189"/>
                  </a:lnTo>
                  <a:lnTo>
                    <a:pt x="30" y="177"/>
                  </a:lnTo>
                  <a:lnTo>
                    <a:pt x="51" y="152"/>
                  </a:lnTo>
                  <a:lnTo>
                    <a:pt x="51" y="152"/>
                  </a:lnTo>
                  <a:lnTo>
                    <a:pt x="69" y="129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33" y="38"/>
                  </a:lnTo>
                  <a:lnTo>
                    <a:pt x="141" y="29"/>
                  </a:lnTo>
                  <a:lnTo>
                    <a:pt x="149" y="19"/>
                  </a:lnTo>
                  <a:lnTo>
                    <a:pt x="151" y="14"/>
                  </a:lnTo>
                  <a:lnTo>
                    <a:pt x="154" y="7"/>
                  </a:lnTo>
                  <a:lnTo>
                    <a:pt x="154" y="7"/>
                  </a:lnTo>
                  <a:lnTo>
                    <a:pt x="154" y="4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5" y="0"/>
                  </a:lnTo>
                  <a:lnTo>
                    <a:pt x="144" y="2"/>
                  </a:lnTo>
                  <a:lnTo>
                    <a:pt x="142" y="4"/>
                  </a:lnTo>
                  <a:lnTo>
                    <a:pt x="14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899"/>
            <p:cNvSpPr/>
            <p:nvPr/>
          </p:nvSpPr>
          <p:spPr bwMode="auto">
            <a:xfrm>
              <a:off x="3697288" y="3721101"/>
              <a:ext cx="41275" cy="50800"/>
            </a:xfrm>
            <a:custGeom>
              <a:avLst/>
              <a:gdLst/>
              <a:ahLst/>
              <a:cxnLst>
                <a:cxn ang="0">
                  <a:pos x="93" y="2"/>
                </a:cxn>
                <a:cxn ang="0">
                  <a:pos x="93" y="2"/>
                </a:cxn>
                <a:cxn ang="0">
                  <a:pos x="80" y="15"/>
                </a:cxn>
                <a:cxn ang="0">
                  <a:pos x="68" y="30"/>
                </a:cxn>
                <a:cxn ang="0">
                  <a:pos x="46" y="59"/>
                </a:cxn>
                <a:cxn ang="0">
                  <a:pos x="24" y="87"/>
                </a:cxn>
                <a:cxn ang="0">
                  <a:pos x="1" y="116"/>
                </a:cxn>
                <a:cxn ang="0">
                  <a:pos x="1" y="116"/>
                </a:cxn>
                <a:cxn ang="0">
                  <a:pos x="0" y="119"/>
                </a:cxn>
                <a:cxn ang="0">
                  <a:pos x="0" y="120"/>
                </a:cxn>
                <a:cxn ang="0">
                  <a:pos x="1" y="124"/>
                </a:cxn>
                <a:cxn ang="0">
                  <a:pos x="4" y="125"/>
                </a:cxn>
                <a:cxn ang="0">
                  <a:pos x="5" y="127"/>
                </a:cxn>
                <a:cxn ang="0">
                  <a:pos x="8" y="125"/>
                </a:cxn>
                <a:cxn ang="0">
                  <a:pos x="9" y="124"/>
                </a:cxn>
                <a:cxn ang="0">
                  <a:pos x="9" y="124"/>
                </a:cxn>
                <a:cxn ang="0">
                  <a:pos x="32" y="95"/>
                </a:cxn>
                <a:cxn ang="0">
                  <a:pos x="54" y="66"/>
                </a:cxn>
                <a:cxn ang="0">
                  <a:pos x="76" y="38"/>
                </a:cxn>
                <a:cxn ang="0">
                  <a:pos x="89" y="23"/>
                </a:cxn>
                <a:cxn ang="0">
                  <a:pos x="101" y="10"/>
                </a:cxn>
                <a:cxn ang="0">
                  <a:pos x="101" y="10"/>
                </a:cxn>
                <a:cxn ang="0">
                  <a:pos x="102" y="8"/>
                </a:cxn>
                <a:cxn ang="0">
                  <a:pos x="102" y="6"/>
                </a:cxn>
                <a:cxn ang="0">
                  <a:pos x="101" y="2"/>
                </a:cxn>
                <a:cxn ang="0">
                  <a:pos x="97" y="0"/>
                </a:cxn>
                <a:cxn ang="0">
                  <a:pos x="94" y="1"/>
                </a:cxn>
                <a:cxn ang="0">
                  <a:pos x="93" y="2"/>
                </a:cxn>
                <a:cxn ang="0">
                  <a:pos x="93" y="2"/>
                </a:cxn>
              </a:cxnLst>
              <a:rect l="0" t="0" r="r" b="b"/>
              <a:pathLst>
                <a:path w="102" h="127">
                  <a:moveTo>
                    <a:pt x="93" y="2"/>
                  </a:moveTo>
                  <a:lnTo>
                    <a:pt x="93" y="2"/>
                  </a:lnTo>
                  <a:lnTo>
                    <a:pt x="80" y="15"/>
                  </a:lnTo>
                  <a:lnTo>
                    <a:pt x="68" y="30"/>
                  </a:lnTo>
                  <a:lnTo>
                    <a:pt x="46" y="59"/>
                  </a:lnTo>
                  <a:lnTo>
                    <a:pt x="24" y="87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0" y="119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4" y="125"/>
                  </a:lnTo>
                  <a:lnTo>
                    <a:pt x="5" y="127"/>
                  </a:lnTo>
                  <a:lnTo>
                    <a:pt x="8" y="125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32" y="95"/>
                  </a:lnTo>
                  <a:lnTo>
                    <a:pt x="54" y="66"/>
                  </a:lnTo>
                  <a:lnTo>
                    <a:pt x="76" y="38"/>
                  </a:lnTo>
                  <a:lnTo>
                    <a:pt x="89" y="23"/>
                  </a:lnTo>
                  <a:lnTo>
                    <a:pt x="101" y="10"/>
                  </a:lnTo>
                  <a:lnTo>
                    <a:pt x="101" y="10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1" y="2"/>
                  </a:lnTo>
                  <a:lnTo>
                    <a:pt x="97" y="0"/>
                  </a:lnTo>
                  <a:lnTo>
                    <a:pt x="94" y="1"/>
                  </a:lnTo>
                  <a:lnTo>
                    <a:pt x="93" y="2"/>
                  </a:lnTo>
                  <a:lnTo>
                    <a:pt x="9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900"/>
            <p:cNvSpPr/>
            <p:nvPr/>
          </p:nvSpPr>
          <p:spPr bwMode="auto">
            <a:xfrm>
              <a:off x="3511551" y="3597276"/>
              <a:ext cx="38100" cy="52388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68" y="35"/>
                </a:cxn>
                <a:cxn ang="0">
                  <a:pos x="48" y="65"/>
                </a:cxn>
                <a:cxn ang="0">
                  <a:pos x="26" y="95"/>
                </a:cxn>
                <a:cxn ang="0">
                  <a:pos x="1" y="121"/>
                </a:cxn>
                <a:cxn ang="0">
                  <a:pos x="1" y="121"/>
                </a:cxn>
                <a:cxn ang="0">
                  <a:pos x="0" y="124"/>
                </a:cxn>
                <a:cxn ang="0">
                  <a:pos x="0" y="127"/>
                </a:cxn>
                <a:cxn ang="0">
                  <a:pos x="1" y="129"/>
                </a:cxn>
                <a:cxn ang="0">
                  <a:pos x="5" y="132"/>
                </a:cxn>
                <a:cxn ang="0">
                  <a:pos x="8" y="132"/>
                </a:cxn>
                <a:cxn ang="0">
                  <a:pos x="9" y="131"/>
                </a:cxn>
                <a:cxn ang="0">
                  <a:pos x="9" y="131"/>
                </a:cxn>
                <a:cxn ang="0">
                  <a:pos x="35" y="102"/>
                </a:cxn>
                <a:cxn ang="0">
                  <a:pos x="57" y="73"/>
                </a:cxn>
                <a:cxn ang="0">
                  <a:pos x="78" y="42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97" y="6"/>
                </a:cxn>
                <a:cxn ang="0">
                  <a:pos x="97" y="4"/>
                </a:cxn>
                <a:cxn ang="0">
                  <a:pos x="94" y="1"/>
                </a:cxn>
                <a:cxn ang="0">
                  <a:pos x="90" y="0"/>
                </a:cxn>
                <a:cxn ang="0">
                  <a:pos x="88" y="1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7" h="132">
                  <a:moveTo>
                    <a:pt x="86" y="4"/>
                  </a:moveTo>
                  <a:lnTo>
                    <a:pt x="86" y="4"/>
                  </a:lnTo>
                  <a:lnTo>
                    <a:pt x="68" y="35"/>
                  </a:lnTo>
                  <a:lnTo>
                    <a:pt x="48" y="65"/>
                  </a:lnTo>
                  <a:lnTo>
                    <a:pt x="26" y="95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0" y="124"/>
                  </a:lnTo>
                  <a:lnTo>
                    <a:pt x="0" y="127"/>
                  </a:lnTo>
                  <a:lnTo>
                    <a:pt x="1" y="129"/>
                  </a:lnTo>
                  <a:lnTo>
                    <a:pt x="5" y="132"/>
                  </a:lnTo>
                  <a:lnTo>
                    <a:pt x="8" y="132"/>
                  </a:lnTo>
                  <a:lnTo>
                    <a:pt x="9" y="131"/>
                  </a:lnTo>
                  <a:lnTo>
                    <a:pt x="9" y="131"/>
                  </a:lnTo>
                  <a:lnTo>
                    <a:pt x="35" y="102"/>
                  </a:lnTo>
                  <a:lnTo>
                    <a:pt x="57" y="73"/>
                  </a:lnTo>
                  <a:lnTo>
                    <a:pt x="78" y="42"/>
                  </a:lnTo>
                  <a:lnTo>
                    <a:pt x="95" y="9"/>
                  </a:lnTo>
                  <a:lnTo>
                    <a:pt x="95" y="9"/>
                  </a:lnTo>
                  <a:lnTo>
                    <a:pt x="97" y="6"/>
                  </a:lnTo>
                  <a:lnTo>
                    <a:pt x="97" y="4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901"/>
            <p:cNvSpPr/>
            <p:nvPr/>
          </p:nvSpPr>
          <p:spPr bwMode="auto">
            <a:xfrm>
              <a:off x="3522663" y="3532188"/>
              <a:ext cx="114300" cy="157163"/>
            </a:xfrm>
            <a:custGeom>
              <a:avLst/>
              <a:gdLst/>
              <a:ahLst/>
              <a:cxnLst>
                <a:cxn ang="0">
                  <a:pos x="273" y="4"/>
                </a:cxn>
                <a:cxn ang="0">
                  <a:pos x="267" y="18"/>
                </a:cxn>
                <a:cxn ang="0">
                  <a:pos x="233" y="55"/>
                </a:cxn>
                <a:cxn ang="0">
                  <a:pos x="223" y="65"/>
                </a:cxn>
                <a:cxn ang="0">
                  <a:pos x="200" y="98"/>
                </a:cxn>
                <a:cxn ang="0">
                  <a:pos x="163" y="157"/>
                </a:cxn>
                <a:cxn ang="0">
                  <a:pos x="127" y="216"/>
                </a:cxn>
                <a:cxn ang="0">
                  <a:pos x="89" y="264"/>
                </a:cxn>
                <a:cxn ang="0">
                  <a:pos x="62" y="300"/>
                </a:cxn>
                <a:cxn ang="0">
                  <a:pos x="53" y="313"/>
                </a:cxn>
                <a:cxn ang="0">
                  <a:pos x="25" y="358"/>
                </a:cxn>
                <a:cxn ang="0">
                  <a:pos x="14" y="375"/>
                </a:cxn>
                <a:cxn ang="0">
                  <a:pos x="6" y="387"/>
                </a:cxn>
                <a:cxn ang="0">
                  <a:pos x="5" y="388"/>
                </a:cxn>
                <a:cxn ang="0">
                  <a:pos x="1" y="390"/>
                </a:cxn>
                <a:cxn ang="0">
                  <a:pos x="1" y="398"/>
                </a:cxn>
                <a:cxn ang="0">
                  <a:pos x="5" y="399"/>
                </a:cxn>
                <a:cxn ang="0">
                  <a:pos x="11" y="398"/>
                </a:cxn>
                <a:cxn ang="0">
                  <a:pos x="22" y="387"/>
                </a:cxn>
                <a:cxn ang="0">
                  <a:pos x="35" y="364"/>
                </a:cxn>
                <a:cxn ang="0">
                  <a:pos x="43" y="352"/>
                </a:cxn>
                <a:cxn ang="0">
                  <a:pos x="52" y="340"/>
                </a:cxn>
                <a:cxn ang="0">
                  <a:pos x="73" y="302"/>
                </a:cxn>
                <a:cxn ang="0">
                  <a:pos x="79" y="293"/>
                </a:cxn>
                <a:cxn ang="0">
                  <a:pos x="95" y="277"/>
                </a:cxn>
                <a:cxn ang="0">
                  <a:pos x="103" y="269"/>
                </a:cxn>
                <a:cxn ang="0">
                  <a:pos x="119" y="246"/>
                </a:cxn>
                <a:cxn ang="0">
                  <a:pos x="141" y="213"/>
                </a:cxn>
                <a:cxn ang="0">
                  <a:pos x="204" y="114"/>
                </a:cxn>
                <a:cxn ang="0">
                  <a:pos x="215" y="96"/>
                </a:cxn>
                <a:cxn ang="0">
                  <a:pos x="255" y="48"/>
                </a:cxn>
                <a:cxn ang="0">
                  <a:pos x="272" y="29"/>
                </a:cxn>
                <a:cxn ang="0">
                  <a:pos x="282" y="13"/>
                </a:cxn>
                <a:cxn ang="0">
                  <a:pos x="285" y="7"/>
                </a:cxn>
                <a:cxn ang="0">
                  <a:pos x="284" y="3"/>
                </a:cxn>
                <a:cxn ang="0">
                  <a:pos x="277" y="0"/>
                </a:cxn>
                <a:cxn ang="0">
                  <a:pos x="273" y="4"/>
                </a:cxn>
              </a:cxnLst>
              <a:rect l="0" t="0" r="r" b="b"/>
              <a:pathLst>
                <a:path w="285" h="399">
                  <a:moveTo>
                    <a:pt x="273" y="4"/>
                  </a:moveTo>
                  <a:lnTo>
                    <a:pt x="273" y="4"/>
                  </a:lnTo>
                  <a:lnTo>
                    <a:pt x="270" y="11"/>
                  </a:lnTo>
                  <a:lnTo>
                    <a:pt x="267" y="18"/>
                  </a:lnTo>
                  <a:lnTo>
                    <a:pt x="256" y="31"/>
                  </a:lnTo>
                  <a:lnTo>
                    <a:pt x="233" y="55"/>
                  </a:lnTo>
                  <a:lnTo>
                    <a:pt x="233" y="55"/>
                  </a:lnTo>
                  <a:lnTo>
                    <a:pt x="223" y="65"/>
                  </a:lnTo>
                  <a:lnTo>
                    <a:pt x="215" y="76"/>
                  </a:lnTo>
                  <a:lnTo>
                    <a:pt x="200" y="98"/>
                  </a:lnTo>
                  <a:lnTo>
                    <a:pt x="200" y="98"/>
                  </a:lnTo>
                  <a:lnTo>
                    <a:pt x="163" y="157"/>
                  </a:lnTo>
                  <a:lnTo>
                    <a:pt x="127" y="216"/>
                  </a:lnTo>
                  <a:lnTo>
                    <a:pt x="127" y="216"/>
                  </a:lnTo>
                  <a:lnTo>
                    <a:pt x="108" y="241"/>
                  </a:lnTo>
                  <a:lnTo>
                    <a:pt x="89" y="264"/>
                  </a:lnTo>
                  <a:lnTo>
                    <a:pt x="70" y="288"/>
                  </a:lnTo>
                  <a:lnTo>
                    <a:pt x="62" y="300"/>
                  </a:lnTo>
                  <a:lnTo>
                    <a:pt x="53" y="313"/>
                  </a:lnTo>
                  <a:lnTo>
                    <a:pt x="53" y="313"/>
                  </a:lnTo>
                  <a:lnTo>
                    <a:pt x="40" y="336"/>
                  </a:lnTo>
                  <a:lnTo>
                    <a:pt x="25" y="358"/>
                  </a:lnTo>
                  <a:lnTo>
                    <a:pt x="25" y="358"/>
                  </a:lnTo>
                  <a:lnTo>
                    <a:pt x="14" y="375"/>
                  </a:lnTo>
                  <a:lnTo>
                    <a:pt x="9" y="385"/>
                  </a:lnTo>
                  <a:lnTo>
                    <a:pt x="6" y="387"/>
                  </a:lnTo>
                  <a:lnTo>
                    <a:pt x="5" y="388"/>
                  </a:lnTo>
                  <a:lnTo>
                    <a:pt x="5" y="388"/>
                  </a:lnTo>
                  <a:lnTo>
                    <a:pt x="2" y="388"/>
                  </a:lnTo>
                  <a:lnTo>
                    <a:pt x="1" y="390"/>
                  </a:lnTo>
                  <a:lnTo>
                    <a:pt x="0" y="394"/>
                  </a:lnTo>
                  <a:lnTo>
                    <a:pt x="1" y="398"/>
                  </a:lnTo>
                  <a:lnTo>
                    <a:pt x="2" y="399"/>
                  </a:lnTo>
                  <a:lnTo>
                    <a:pt x="5" y="399"/>
                  </a:lnTo>
                  <a:lnTo>
                    <a:pt x="5" y="399"/>
                  </a:lnTo>
                  <a:lnTo>
                    <a:pt x="11" y="398"/>
                  </a:lnTo>
                  <a:lnTo>
                    <a:pt x="17" y="394"/>
                  </a:lnTo>
                  <a:lnTo>
                    <a:pt x="22" y="387"/>
                  </a:lnTo>
                  <a:lnTo>
                    <a:pt x="27" y="379"/>
                  </a:lnTo>
                  <a:lnTo>
                    <a:pt x="35" y="364"/>
                  </a:lnTo>
                  <a:lnTo>
                    <a:pt x="39" y="357"/>
                  </a:lnTo>
                  <a:lnTo>
                    <a:pt x="43" y="352"/>
                  </a:lnTo>
                  <a:lnTo>
                    <a:pt x="43" y="352"/>
                  </a:lnTo>
                  <a:lnTo>
                    <a:pt x="52" y="340"/>
                  </a:lnTo>
                  <a:lnTo>
                    <a:pt x="60" y="327"/>
                  </a:lnTo>
                  <a:lnTo>
                    <a:pt x="73" y="302"/>
                  </a:lnTo>
                  <a:lnTo>
                    <a:pt x="73" y="302"/>
                  </a:lnTo>
                  <a:lnTo>
                    <a:pt x="79" y="293"/>
                  </a:lnTo>
                  <a:lnTo>
                    <a:pt x="87" y="285"/>
                  </a:lnTo>
                  <a:lnTo>
                    <a:pt x="95" y="277"/>
                  </a:lnTo>
                  <a:lnTo>
                    <a:pt x="103" y="269"/>
                  </a:lnTo>
                  <a:lnTo>
                    <a:pt x="103" y="269"/>
                  </a:lnTo>
                  <a:lnTo>
                    <a:pt x="111" y="258"/>
                  </a:lnTo>
                  <a:lnTo>
                    <a:pt x="119" y="246"/>
                  </a:lnTo>
                  <a:lnTo>
                    <a:pt x="119" y="246"/>
                  </a:lnTo>
                  <a:lnTo>
                    <a:pt x="141" y="213"/>
                  </a:lnTo>
                  <a:lnTo>
                    <a:pt x="162" y="181"/>
                  </a:lnTo>
                  <a:lnTo>
                    <a:pt x="204" y="114"/>
                  </a:lnTo>
                  <a:lnTo>
                    <a:pt x="204" y="114"/>
                  </a:lnTo>
                  <a:lnTo>
                    <a:pt x="215" y="96"/>
                  </a:lnTo>
                  <a:lnTo>
                    <a:pt x="227" y="80"/>
                  </a:lnTo>
                  <a:lnTo>
                    <a:pt x="255" y="48"/>
                  </a:lnTo>
                  <a:lnTo>
                    <a:pt x="255" y="48"/>
                  </a:lnTo>
                  <a:lnTo>
                    <a:pt x="272" y="29"/>
                  </a:lnTo>
                  <a:lnTo>
                    <a:pt x="280" y="18"/>
                  </a:lnTo>
                  <a:lnTo>
                    <a:pt x="282" y="13"/>
                  </a:lnTo>
                  <a:lnTo>
                    <a:pt x="285" y="7"/>
                  </a:lnTo>
                  <a:lnTo>
                    <a:pt x="285" y="7"/>
                  </a:lnTo>
                  <a:lnTo>
                    <a:pt x="285" y="5"/>
                  </a:lnTo>
                  <a:lnTo>
                    <a:pt x="284" y="3"/>
                  </a:lnTo>
                  <a:lnTo>
                    <a:pt x="281" y="0"/>
                  </a:lnTo>
                  <a:lnTo>
                    <a:pt x="277" y="0"/>
                  </a:lnTo>
                  <a:lnTo>
                    <a:pt x="274" y="1"/>
                  </a:lnTo>
                  <a:lnTo>
                    <a:pt x="273" y="4"/>
                  </a:lnTo>
                  <a:lnTo>
                    <a:pt x="273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902"/>
            <p:cNvSpPr/>
            <p:nvPr/>
          </p:nvSpPr>
          <p:spPr bwMode="auto">
            <a:xfrm>
              <a:off x="3600451" y="3543301"/>
              <a:ext cx="68263" cy="95250"/>
            </a:xfrm>
            <a:custGeom>
              <a:avLst/>
              <a:gdLst/>
              <a:ahLst/>
              <a:cxnLst>
                <a:cxn ang="0">
                  <a:pos x="162" y="1"/>
                </a:cxn>
                <a:cxn ang="0">
                  <a:pos x="162" y="1"/>
                </a:cxn>
                <a:cxn ang="0">
                  <a:pos x="152" y="12"/>
                </a:cxn>
                <a:cxn ang="0">
                  <a:pos x="144" y="23"/>
                </a:cxn>
                <a:cxn ang="0">
                  <a:pos x="128" y="46"/>
                </a:cxn>
                <a:cxn ang="0">
                  <a:pos x="114" y="70"/>
                </a:cxn>
                <a:cxn ang="0">
                  <a:pos x="100" y="95"/>
                </a:cxn>
                <a:cxn ang="0">
                  <a:pos x="100" y="95"/>
                </a:cxn>
                <a:cxn ang="0">
                  <a:pos x="92" y="108"/>
                </a:cxn>
                <a:cxn ang="0">
                  <a:pos x="81" y="121"/>
                </a:cxn>
                <a:cxn ang="0">
                  <a:pos x="60" y="148"/>
                </a:cxn>
                <a:cxn ang="0">
                  <a:pos x="60" y="148"/>
                </a:cxn>
                <a:cxn ang="0">
                  <a:pos x="38" y="175"/>
                </a:cxn>
                <a:cxn ang="0">
                  <a:pos x="17" y="203"/>
                </a:cxn>
                <a:cxn ang="0">
                  <a:pos x="17" y="203"/>
                </a:cxn>
                <a:cxn ang="0">
                  <a:pos x="5" y="217"/>
                </a:cxn>
                <a:cxn ang="0">
                  <a:pos x="2" y="227"/>
                </a:cxn>
                <a:cxn ang="0">
                  <a:pos x="0" y="231"/>
                </a:cxn>
                <a:cxn ang="0">
                  <a:pos x="0" y="235"/>
                </a:cxn>
                <a:cxn ang="0">
                  <a:pos x="0" y="235"/>
                </a:cxn>
                <a:cxn ang="0">
                  <a:pos x="2" y="237"/>
                </a:cxn>
                <a:cxn ang="0">
                  <a:pos x="4" y="238"/>
                </a:cxn>
                <a:cxn ang="0">
                  <a:pos x="8" y="239"/>
                </a:cxn>
                <a:cxn ang="0">
                  <a:pos x="9" y="238"/>
                </a:cxn>
                <a:cxn ang="0">
                  <a:pos x="12" y="237"/>
                </a:cxn>
                <a:cxn ang="0">
                  <a:pos x="12" y="234"/>
                </a:cxn>
                <a:cxn ang="0">
                  <a:pos x="12" y="231"/>
                </a:cxn>
                <a:cxn ang="0">
                  <a:pos x="12" y="231"/>
                </a:cxn>
                <a:cxn ang="0">
                  <a:pos x="12" y="229"/>
                </a:cxn>
                <a:cxn ang="0">
                  <a:pos x="15" y="225"/>
                </a:cxn>
                <a:cxn ang="0">
                  <a:pos x="22" y="213"/>
                </a:cxn>
                <a:cxn ang="0">
                  <a:pos x="37" y="195"/>
                </a:cxn>
                <a:cxn ang="0">
                  <a:pos x="37" y="195"/>
                </a:cxn>
                <a:cxn ang="0">
                  <a:pos x="58" y="169"/>
                </a:cxn>
                <a:cxn ang="0">
                  <a:pos x="79" y="144"/>
                </a:cxn>
                <a:cxn ang="0">
                  <a:pos x="79" y="144"/>
                </a:cxn>
                <a:cxn ang="0">
                  <a:pos x="91" y="127"/>
                </a:cxn>
                <a:cxn ang="0">
                  <a:pos x="102" y="110"/>
                </a:cxn>
                <a:cxn ang="0">
                  <a:pos x="123" y="76"/>
                </a:cxn>
                <a:cxn ang="0">
                  <a:pos x="134" y="59"/>
                </a:cxn>
                <a:cxn ang="0">
                  <a:pos x="144" y="40"/>
                </a:cxn>
                <a:cxn ang="0">
                  <a:pos x="157" y="25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2" y="8"/>
                </a:cxn>
                <a:cxn ang="0">
                  <a:pos x="172" y="5"/>
                </a:cxn>
                <a:cxn ang="0">
                  <a:pos x="170" y="1"/>
                </a:cxn>
                <a:cxn ang="0">
                  <a:pos x="166" y="0"/>
                </a:cxn>
                <a:cxn ang="0">
                  <a:pos x="164" y="0"/>
                </a:cxn>
                <a:cxn ang="0">
                  <a:pos x="162" y="1"/>
                </a:cxn>
                <a:cxn ang="0">
                  <a:pos x="162" y="1"/>
                </a:cxn>
              </a:cxnLst>
              <a:rect l="0" t="0" r="r" b="b"/>
              <a:pathLst>
                <a:path w="172" h="239">
                  <a:moveTo>
                    <a:pt x="162" y="1"/>
                  </a:moveTo>
                  <a:lnTo>
                    <a:pt x="162" y="1"/>
                  </a:lnTo>
                  <a:lnTo>
                    <a:pt x="152" y="12"/>
                  </a:lnTo>
                  <a:lnTo>
                    <a:pt x="144" y="23"/>
                  </a:lnTo>
                  <a:lnTo>
                    <a:pt x="128" y="46"/>
                  </a:lnTo>
                  <a:lnTo>
                    <a:pt x="114" y="70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92" y="108"/>
                  </a:lnTo>
                  <a:lnTo>
                    <a:pt x="81" y="121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38" y="175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5" y="217"/>
                  </a:lnTo>
                  <a:lnTo>
                    <a:pt x="2" y="227"/>
                  </a:lnTo>
                  <a:lnTo>
                    <a:pt x="0" y="231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2" y="237"/>
                  </a:lnTo>
                  <a:lnTo>
                    <a:pt x="4" y="238"/>
                  </a:lnTo>
                  <a:lnTo>
                    <a:pt x="8" y="239"/>
                  </a:lnTo>
                  <a:lnTo>
                    <a:pt x="9" y="238"/>
                  </a:lnTo>
                  <a:lnTo>
                    <a:pt x="12" y="237"/>
                  </a:lnTo>
                  <a:lnTo>
                    <a:pt x="12" y="234"/>
                  </a:lnTo>
                  <a:lnTo>
                    <a:pt x="12" y="231"/>
                  </a:lnTo>
                  <a:lnTo>
                    <a:pt x="12" y="231"/>
                  </a:lnTo>
                  <a:lnTo>
                    <a:pt x="12" y="229"/>
                  </a:lnTo>
                  <a:lnTo>
                    <a:pt x="15" y="225"/>
                  </a:lnTo>
                  <a:lnTo>
                    <a:pt x="22" y="213"/>
                  </a:lnTo>
                  <a:lnTo>
                    <a:pt x="37" y="195"/>
                  </a:lnTo>
                  <a:lnTo>
                    <a:pt x="37" y="195"/>
                  </a:lnTo>
                  <a:lnTo>
                    <a:pt x="58" y="169"/>
                  </a:lnTo>
                  <a:lnTo>
                    <a:pt x="79" y="144"/>
                  </a:lnTo>
                  <a:lnTo>
                    <a:pt x="79" y="144"/>
                  </a:lnTo>
                  <a:lnTo>
                    <a:pt x="91" y="127"/>
                  </a:lnTo>
                  <a:lnTo>
                    <a:pt x="102" y="110"/>
                  </a:lnTo>
                  <a:lnTo>
                    <a:pt x="123" y="76"/>
                  </a:lnTo>
                  <a:lnTo>
                    <a:pt x="134" y="59"/>
                  </a:lnTo>
                  <a:lnTo>
                    <a:pt x="144" y="40"/>
                  </a:lnTo>
                  <a:lnTo>
                    <a:pt x="157" y="25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2" y="8"/>
                  </a:lnTo>
                  <a:lnTo>
                    <a:pt x="172" y="5"/>
                  </a:lnTo>
                  <a:lnTo>
                    <a:pt x="170" y="1"/>
                  </a:lnTo>
                  <a:lnTo>
                    <a:pt x="166" y="0"/>
                  </a:lnTo>
                  <a:lnTo>
                    <a:pt x="164" y="0"/>
                  </a:lnTo>
                  <a:lnTo>
                    <a:pt x="162" y="1"/>
                  </a:lnTo>
                  <a:lnTo>
                    <a:pt x="16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903"/>
            <p:cNvSpPr/>
            <p:nvPr/>
          </p:nvSpPr>
          <p:spPr bwMode="auto">
            <a:xfrm>
              <a:off x="3633788" y="3560763"/>
              <a:ext cx="53975" cy="80963"/>
            </a:xfrm>
            <a:custGeom>
              <a:avLst/>
              <a:gdLst/>
              <a:ahLst/>
              <a:cxnLst>
                <a:cxn ang="0">
                  <a:pos x="125" y="2"/>
                </a:cxn>
                <a:cxn ang="0">
                  <a:pos x="125" y="2"/>
                </a:cxn>
                <a:cxn ang="0">
                  <a:pos x="119" y="17"/>
                </a:cxn>
                <a:cxn ang="0">
                  <a:pos x="111" y="31"/>
                </a:cxn>
                <a:cxn ang="0">
                  <a:pos x="94" y="58"/>
                </a:cxn>
                <a:cxn ang="0">
                  <a:pos x="57" y="113"/>
                </a:cxn>
                <a:cxn ang="0">
                  <a:pos x="57" y="113"/>
                </a:cxn>
                <a:cxn ang="0">
                  <a:pos x="22" y="164"/>
                </a:cxn>
                <a:cxn ang="0">
                  <a:pos x="22" y="164"/>
                </a:cxn>
                <a:cxn ang="0">
                  <a:pos x="15" y="172"/>
                </a:cxn>
                <a:cxn ang="0">
                  <a:pos x="9" y="180"/>
                </a:cxn>
                <a:cxn ang="0">
                  <a:pos x="4" y="188"/>
                </a:cxn>
                <a:cxn ang="0">
                  <a:pos x="1" y="192"/>
                </a:cxn>
                <a:cxn ang="0">
                  <a:pos x="0" y="197"/>
                </a:cxn>
                <a:cxn ang="0">
                  <a:pos x="0" y="197"/>
                </a:cxn>
                <a:cxn ang="0">
                  <a:pos x="0" y="200"/>
                </a:cxn>
                <a:cxn ang="0">
                  <a:pos x="0" y="202"/>
                </a:cxn>
                <a:cxn ang="0">
                  <a:pos x="4" y="204"/>
                </a:cxn>
                <a:cxn ang="0">
                  <a:pos x="6" y="205"/>
                </a:cxn>
                <a:cxn ang="0">
                  <a:pos x="7" y="204"/>
                </a:cxn>
                <a:cxn ang="0">
                  <a:pos x="9" y="202"/>
                </a:cxn>
                <a:cxn ang="0">
                  <a:pos x="10" y="201"/>
                </a:cxn>
                <a:cxn ang="0">
                  <a:pos x="10" y="201"/>
                </a:cxn>
                <a:cxn ang="0">
                  <a:pos x="11" y="196"/>
                </a:cxn>
                <a:cxn ang="0">
                  <a:pos x="14" y="192"/>
                </a:cxn>
                <a:cxn ang="0">
                  <a:pos x="22" y="180"/>
                </a:cxn>
                <a:cxn ang="0">
                  <a:pos x="31" y="171"/>
                </a:cxn>
                <a:cxn ang="0">
                  <a:pos x="38" y="162"/>
                </a:cxn>
                <a:cxn ang="0">
                  <a:pos x="38" y="162"/>
                </a:cxn>
                <a:cxn ang="0">
                  <a:pos x="56" y="136"/>
                </a:cxn>
                <a:cxn ang="0">
                  <a:pos x="73" y="111"/>
                </a:cxn>
                <a:cxn ang="0">
                  <a:pos x="73" y="111"/>
                </a:cxn>
                <a:cxn ang="0">
                  <a:pos x="107" y="60"/>
                </a:cxn>
                <a:cxn ang="0">
                  <a:pos x="123" y="35"/>
                </a:cxn>
                <a:cxn ang="0">
                  <a:pos x="136" y="7"/>
                </a:cxn>
                <a:cxn ang="0">
                  <a:pos x="136" y="7"/>
                </a:cxn>
                <a:cxn ang="0">
                  <a:pos x="136" y="5"/>
                </a:cxn>
                <a:cxn ang="0">
                  <a:pos x="136" y="4"/>
                </a:cxn>
                <a:cxn ang="0">
                  <a:pos x="133" y="0"/>
                </a:cxn>
                <a:cxn ang="0">
                  <a:pos x="130" y="0"/>
                </a:cxn>
                <a:cxn ang="0">
                  <a:pos x="129" y="0"/>
                </a:cxn>
                <a:cxn ang="0">
                  <a:pos x="126" y="0"/>
                </a:cxn>
                <a:cxn ang="0">
                  <a:pos x="125" y="2"/>
                </a:cxn>
                <a:cxn ang="0">
                  <a:pos x="125" y="2"/>
                </a:cxn>
              </a:cxnLst>
              <a:rect l="0" t="0" r="r" b="b"/>
              <a:pathLst>
                <a:path w="136" h="205">
                  <a:moveTo>
                    <a:pt x="125" y="2"/>
                  </a:moveTo>
                  <a:lnTo>
                    <a:pt x="125" y="2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94" y="58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15" y="172"/>
                  </a:lnTo>
                  <a:lnTo>
                    <a:pt x="9" y="180"/>
                  </a:lnTo>
                  <a:lnTo>
                    <a:pt x="4" y="188"/>
                  </a:lnTo>
                  <a:lnTo>
                    <a:pt x="1" y="192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4" y="204"/>
                  </a:lnTo>
                  <a:lnTo>
                    <a:pt x="6" y="205"/>
                  </a:lnTo>
                  <a:lnTo>
                    <a:pt x="7" y="204"/>
                  </a:lnTo>
                  <a:lnTo>
                    <a:pt x="9" y="202"/>
                  </a:lnTo>
                  <a:lnTo>
                    <a:pt x="10" y="201"/>
                  </a:lnTo>
                  <a:lnTo>
                    <a:pt x="10" y="201"/>
                  </a:lnTo>
                  <a:lnTo>
                    <a:pt x="11" y="196"/>
                  </a:lnTo>
                  <a:lnTo>
                    <a:pt x="14" y="192"/>
                  </a:lnTo>
                  <a:lnTo>
                    <a:pt x="22" y="180"/>
                  </a:lnTo>
                  <a:lnTo>
                    <a:pt x="31" y="171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56" y="136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107" y="60"/>
                  </a:lnTo>
                  <a:lnTo>
                    <a:pt x="123" y="35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6" y="5"/>
                  </a:lnTo>
                  <a:lnTo>
                    <a:pt x="136" y="4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6" y="0"/>
                  </a:lnTo>
                  <a:lnTo>
                    <a:pt x="125" y="2"/>
                  </a:lnTo>
                  <a:lnTo>
                    <a:pt x="12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904"/>
            <p:cNvSpPr/>
            <p:nvPr/>
          </p:nvSpPr>
          <p:spPr bwMode="auto">
            <a:xfrm>
              <a:off x="3668713" y="3586163"/>
              <a:ext cx="38100" cy="55563"/>
            </a:xfrm>
            <a:custGeom>
              <a:avLst/>
              <a:gdLst/>
              <a:ahLst/>
              <a:cxnLst>
                <a:cxn ang="0">
                  <a:pos x="86" y="4"/>
                </a:cxn>
                <a:cxn ang="0">
                  <a:pos x="86" y="4"/>
                </a:cxn>
                <a:cxn ang="0">
                  <a:pos x="75" y="25"/>
                </a:cxn>
                <a:cxn ang="0">
                  <a:pos x="64" y="46"/>
                </a:cxn>
                <a:cxn ang="0">
                  <a:pos x="49" y="64"/>
                </a:cxn>
                <a:cxn ang="0">
                  <a:pos x="34" y="83"/>
                </a:cxn>
                <a:cxn ang="0">
                  <a:pos x="34" y="83"/>
                </a:cxn>
                <a:cxn ang="0">
                  <a:pos x="22" y="95"/>
                </a:cxn>
                <a:cxn ang="0">
                  <a:pos x="13" y="106"/>
                </a:cxn>
                <a:cxn ang="0">
                  <a:pos x="5" y="121"/>
                </a:cxn>
                <a:cxn ang="0">
                  <a:pos x="2" y="127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8"/>
                </a:cxn>
                <a:cxn ang="0">
                  <a:pos x="1" y="140"/>
                </a:cxn>
                <a:cxn ang="0">
                  <a:pos x="4" y="142"/>
                </a:cxn>
                <a:cxn ang="0">
                  <a:pos x="9" y="142"/>
                </a:cxn>
                <a:cxn ang="0">
                  <a:pos x="10" y="140"/>
                </a:cxn>
                <a:cxn ang="0">
                  <a:pos x="11" y="139"/>
                </a:cxn>
                <a:cxn ang="0">
                  <a:pos x="11" y="139"/>
                </a:cxn>
                <a:cxn ang="0">
                  <a:pos x="14" y="129"/>
                </a:cxn>
                <a:cxn ang="0">
                  <a:pos x="19" y="118"/>
                </a:cxn>
                <a:cxn ang="0">
                  <a:pos x="24" y="110"/>
                </a:cxn>
                <a:cxn ang="0">
                  <a:pos x="31" y="101"/>
                </a:cxn>
                <a:cxn ang="0">
                  <a:pos x="45" y="87"/>
                </a:cxn>
                <a:cxn ang="0">
                  <a:pos x="61" y="71"/>
                </a:cxn>
                <a:cxn ang="0">
                  <a:pos x="61" y="71"/>
                </a:cxn>
                <a:cxn ang="0">
                  <a:pos x="72" y="57"/>
                </a:cxn>
                <a:cxn ang="0">
                  <a:pos x="81" y="41"/>
                </a:cxn>
                <a:cxn ang="0">
                  <a:pos x="90" y="24"/>
                </a:cxn>
                <a:cxn ang="0">
                  <a:pos x="96" y="7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96" y="3"/>
                </a:cxn>
                <a:cxn ang="0">
                  <a:pos x="95" y="2"/>
                </a:cxn>
                <a:cxn ang="0">
                  <a:pos x="92" y="0"/>
                </a:cxn>
                <a:cxn ang="0">
                  <a:pos x="89" y="0"/>
                </a:cxn>
                <a:cxn ang="0">
                  <a:pos x="87" y="2"/>
                </a:cxn>
                <a:cxn ang="0">
                  <a:pos x="86" y="4"/>
                </a:cxn>
                <a:cxn ang="0">
                  <a:pos x="86" y="4"/>
                </a:cxn>
              </a:cxnLst>
              <a:rect l="0" t="0" r="r" b="b"/>
              <a:pathLst>
                <a:path w="96" h="142">
                  <a:moveTo>
                    <a:pt x="86" y="4"/>
                  </a:moveTo>
                  <a:lnTo>
                    <a:pt x="86" y="4"/>
                  </a:lnTo>
                  <a:lnTo>
                    <a:pt x="75" y="25"/>
                  </a:lnTo>
                  <a:lnTo>
                    <a:pt x="64" y="46"/>
                  </a:lnTo>
                  <a:lnTo>
                    <a:pt x="49" y="64"/>
                  </a:lnTo>
                  <a:lnTo>
                    <a:pt x="34" y="83"/>
                  </a:lnTo>
                  <a:lnTo>
                    <a:pt x="34" y="83"/>
                  </a:lnTo>
                  <a:lnTo>
                    <a:pt x="22" y="95"/>
                  </a:lnTo>
                  <a:lnTo>
                    <a:pt x="13" y="106"/>
                  </a:lnTo>
                  <a:lnTo>
                    <a:pt x="5" y="121"/>
                  </a:lnTo>
                  <a:lnTo>
                    <a:pt x="2" y="127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0"/>
                  </a:lnTo>
                  <a:lnTo>
                    <a:pt x="4" y="142"/>
                  </a:lnTo>
                  <a:lnTo>
                    <a:pt x="9" y="142"/>
                  </a:lnTo>
                  <a:lnTo>
                    <a:pt x="10" y="140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4" y="129"/>
                  </a:lnTo>
                  <a:lnTo>
                    <a:pt x="19" y="118"/>
                  </a:lnTo>
                  <a:lnTo>
                    <a:pt x="24" y="110"/>
                  </a:lnTo>
                  <a:lnTo>
                    <a:pt x="31" y="101"/>
                  </a:lnTo>
                  <a:lnTo>
                    <a:pt x="45" y="87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72" y="57"/>
                  </a:lnTo>
                  <a:lnTo>
                    <a:pt x="81" y="41"/>
                  </a:lnTo>
                  <a:lnTo>
                    <a:pt x="90" y="2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6" y="4"/>
                  </a:lnTo>
                  <a:lnTo>
                    <a:pt x="96" y="3"/>
                  </a:lnTo>
                  <a:lnTo>
                    <a:pt x="95" y="2"/>
                  </a:lnTo>
                  <a:lnTo>
                    <a:pt x="92" y="0"/>
                  </a:lnTo>
                  <a:lnTo>
                    <a:pt x="89" y="0"/>
                  </a:lnTo>
                  <a:lnTo>
                    <a:pt x="87" y="2"/>
                  </a:lnTo>
                  <a:lnTo>
                    <a:pt x="86" y="4"/>
                  </a:lnTo>
                  <a:lnTo>
                    <a:pt x="86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905"/>
            <p:cNvSpPr/>
            <p:nvPr/>
          </p:nvSpPr>
          <p:spPr bwMode="auto">
            <a:xfrm>
              <a:off x="3271838" y="3430588"/>
              <a:ext cx="15875" cy="174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34" y="2"/>
                </a:cxn>
                <a:cxn ang="0">
                  <a:pos x="25" y="8"/>
                </a:cxn>
                <a:cxn ang="0">
                  <a:pos x="16" y="16"/>
                </a:cxn>
                <a:cxn ang="0">
                  <a:pos x="8" y="25"/>
                </a:cxn>
                <a:cxn ang="0">
                  <a:pos x="2" y="34"/>
                </a:cxn>
                <a:cxn ang="0">
                  <a:pos x="2" y="34"/>
                </a:cxn>
                <a:cxn ang="0">
                  <a:pos x="0" y="37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3" y="41"/>
                </a:cxn>
                <a:cxn ang="0">
                  <a:pos x="7" y="42"/>
                </a:cxn>
                <a:cxn ang="0">
                  <a:pos x="9" y="42"/>
                </a:cxn>
                <a:cxn ang="0">
                  <a:pos x="11" y="40"/>
                </a:cxn>
                <a:cxn ang="0">
                  <a:pos x="11" y="40"/>
                </a:cxn>
                <a:cxn ang="0">
                  <a:pos x="17" y="32"/>
                </a:cxn>
                <a:cxn ang="0">
                  <a:pos x="24" y="24"/>
                </a:cxn>
                <a:cxn ang="0">
                  <a:pos x="32" y="17"/>
                </a:cxn>
                <a:cxn ang="0">
                  <a:pos x="39" y="11"/>
                </a:cxn>
                <a:cxn ang="0">
                  <a:pos x="39" y="11"/>
                </a:cxn>
                <a:cxn ang="0">
                  <a:pos x="41" y="10"/>
                </a:cxn>
                <a:cxn ang="0">
                  <a:pos x="42" y="8"/>
                </a:cxn>
                <a:cxn ang="0">
                  <a:pos x="41" y="3"/>
                </a:cxn>
                <a:cxn ang="0">
                  <a:pos x="39" y="2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34" y="2"/>
                </a:cxn>
                <a:cxn ang="0">
                  <a:pos x="34" y="2"/>
                </a:cxn>
              </a:cxnLst>
              <a:rect l="0" t="0" r="r" b="b"/>
              <a:pathLst>
                <a:path w="42" h="42">
                  <a:moveTo>
                    <a:pt x="34" y="2"/>
                  </a:moveTo>
                  <a:lnTo>
                    <a:pt x="34" y="2"/>
                  </a:lnTo>
                  <a:lnTo>
                    <a:pt x="25" y="8"/>
                  </a:lnTo>
                  <a:lnTo>
                    <a:pt x="16" y="16"/>
                  </a:lnTo>
                  <a:lnTo>
                    <a:pt x="8" y="25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3" y="41"/>
                  </a:lnTo>
                  <a:lnTo>
                    <a:pt x="7" y="42"/>
                  </a:lnTo>
                  <a:lnTo>
                    <a:pt x="9" y="42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17" y="32"/>
                  </a:lnTo>
                  <a:lnTo>
                    <a:pt x="24" y="24"/>
                  </a:lnTo>
                  <a:lnTo>
                    <a:pt x="32" y="17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41" y="10"/>
                  </a:lnTo>
                  <a:lnTo>
                    <a:pt x="42" y="8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906"/>
            <p:cNvSpPr/>
            <p:nvPr/>
          </p:nvSpPr>
          <p:spPr bwMode="auto">
            <a:xfrm>
              <a:off x="3295651" y="3446463"/>
              <a:ext cx="20638" cy="206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40" y="0"/>
                </a:cxn>
                <a:cxn ang="0">
                  <a:pos x="28" y="7"/>
                </a:cxn>
                <a:cxn ang="0">
                  <a:pos x="17" y="19"/>
                </a:cxn>
                <a:cxn ang="0">
                  <a:pos x="8" y="31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45"/>
                </a:cxn>
                <a:cxn ang="0">
                  <a:pos x="0" y="48"/>
                </a:cxn>
                <a:cxn ang="0">
                  <a:pos x="2" y="52"/>
                </a:cxn>
                <a:cxn ang="0">
                  <a:pos x="6" y="52"/>
                </a:cxn>
                <a:cxn ang="0">
                  <a:pos x="9" y="51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7" y="38"/>
                </a:cxn>
                <a:cxn ang="0">
                  <a:pos x="25" y="27"/>
                </a:cxn>
                <a:cxn ang="0">
                  <a:pos x="35" y="17"/>
                </a:cxn>
                <a:cxn ang="0">
                  <a:pos x="46" y="10"/>
                </a:cxn>
                <a:cxn ang="0">
                  <a:pos x="46" y="10"/>
                </a:cxn>
                <a:cxn ang="0">
                  <a:pos x="48" y="7"/>
                </a:cxn>
                <a:cxn ang="0">
                  <a:pos x="49" y="6"/>
                </a:cxn>
                <a:cxn ang="0">
                  <a:pos x="48" y="2"/>
                </a:cxn>
                <a:cxn ang="0">
                  <a:pos x="46" y="0"/>
                </a:cxn>
                <a:cxn ang="0">
                  <a:pos x="43" y="0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49" h="52">
                  <a:moveTo>
                    <a:pt x="40" y="0"/>
                  </a:moveTo>
                  <a:lnTo>
                    <a:pt x="40" y="0"/>
                  </a:lnTo>
                  <a:lnTo>
                    <a:pt x="28" y="7"/>
                  </a:lnTo>
                  <a:lnTo>
                    <a:pt x="17" y="19"/>
                  </a:lnTo>
                  <a:lnTo>
                    <a:pt x="8" y="3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2" y="52"/>
                  </a:lnTo>
                  <a:lnTo>
                    <a:pt x="6" y="52"/>
                  </a:lnTo>
                  <a:lnTo>
                    <a:pt x="9" y="51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7" y="38"/>
                  </a:lnTo>
                  <a:lnTo>
                    <a:pt x="25" y="27"/>
                  </a:lnTo>
                  <a:lnTo>
                    <a:pt x="35" y="17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8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907"/>
            <p:cNvSpPr/>
            <p:nvPr/>
          </p:nvSpPr>
          <p:spPr bwMode="auto">
            <a:xfrm>
              <a:off x="3322638" y="3460751"/>
              <a:ext cx="19050" cy="20638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35" y="2"/>
                </a:cxn>
                <a:cxn ang="0">
                  <a:pos x="31" y="7"/>
                </a:cxn>
                <a:cxn ang="0">
                  <a:pos x="27" y="13"/>
                </a:cxn>
                <a:cxn ang="0">
                  <a:pos x="18" y="22"/>
                </a:cxn>
                <a:cxn ang="0">
                  <a:pos x="8" y="32"/>
                </a:cxn>
                <a:cxn ang="0">
                  <a:pos x="4" y="37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0" y="47"/>
                </a:cxn>
                <a:cxn ang="0">
                  <a:pos x="1" y="48"/>
                </a:cxn>
                <a:cxn ang="0">
                  <a:pos x="4" y="52"/>
                </a:cxn>
                <a:cxn ang="0">
                  <a:pos x="5" y="52"/>
                </a:cxn>
                <a:cxn ang="0">
                  <a:pos x="8" y="52"/>
                </a:cxn>
                <a:cxn ang="0">
                  <a:pos x="9" y="52"/>
                </a:cxn>
                <a:cxn ang="0">
                  <a:pos x="10" y="49"/>
                </a:cxn>
                <a:cxn ang="0">
                  <a:pos x="10" y="49"/>
                </a:cxn>
                <a:cxn ang="0">
                  <a:pos x="14" y="43"/>
                </a:cxn>
                <a:cxn ang="0">
                  <a:pos x="18" y="37"/>
                </a:cxn>
                <a:cxn ang="0">
                  <a:pos x="27" y="28"/>
                </a:cxn>
                <a:cxn ang="0">
                  <a:pos x="36" y="19"/>
                </a:cxn>
                <a:cxn ang="0">
                  <a:pos x="42" y="14"/>
                </a:cxn>
                <a:cxn ang="0">
                  <a:pos x="46" y="7"/>
                </a:cxn>
                <a:cxn ang="0">
                  <a:pos x="46" y="7"/>
                </a:cxn>
                <a:cxn ang="0">
                  <a:pos x="46" y="5"/>
                </a:cxn>
                <a:cxn ang="0">
                  <a:pos x="46" y="3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35" y="2"/>
                </a:cxn>
                <a:cxn ang="0">
                  <a:pos x="35" y="2"/>
                </a:cxn>
              </a:cxnLst>
              <a:rect l="0" t="0" r="r" b="b"/>
              <a:pathLst>
                <a:path w="46" h="52">
                  <a:moveTo>
                    <a:pt x="35" y="2"/>
                  </a:moveTo>
                  <a:lnTo>
                    <a:pt x="35" y="2"/>
                  </a:lnTo>
                  <a:lnTo>
                    <a:pt x="31" y="7"/>
                  </a:lnTo>
                  <a:lnTo>
                    <a:pt x="27" y="13"/>
                  </a:lnTo>
                  <a:lnTo>
                    <a:pt x="18" y="22"/>
                  </a:lnTo>
                  <a:lnTo>
                    <a:pt x="8" y="32"/>
                  </a:lnTo>
                  <a:lnTo>
                    <a:pt x="4" y="37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1" y="48"/>
                  </a:lnTo>
                  <a:lnTo>
                    <a:pt x="4" y="52"/>
                  </a:lnTo>
                  <a:lnTo>
                    <a:pt x="5" y="52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14" y="43"/>
                  </a:lnTo>
                  <a:lnTo>
                    <a:pt x="18" y="37"/>
                  </a:lnTo>
                  <a:lnTo>
                    <a:pt x="27" y="28"/>
                  </a:lnTo>
                  <a:lnTo>
                    <a:pt x="36" y="19"/>
                  </a:lnTo>
                  <a:lnTo>
                    <a:pt x="42" y="1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5"/>
                  </a:lnTo>
                  <a:lnTo>
                    <a:pt x="46" y="3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5" y="2"/>
                  </a:lnTo>
                  <a:lnTo>
                    <a:pt x="35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908"/>
            <p:cNvSpPr/>
            <p:nvPr/>
          </p:nvSpPr>
          <p:spPr bwMode="auto">
            <a:xfrm>
              <a:off x="3348038" y="3482976"/>
              <a:ext cx="23813" cy="26988"/>
            </a:xfrm>
            <a:custGeom>
              <a:avLst/>
              <a:gdLst/>
              <a:ahLst/>
              <a:cxnLst>
                <a:cxn ang="0">
                  <a:pos x="53" y="1"/>
                </a:cxn>
                <a:cxn ang="0">
                  <a:pos x="53" y="1"/>
                </a:cxn>
                <a:cxn ang="0">
                  <a:pos x="43" y="8"/>
                </a:cxn>
                <a:cxn ang="0">
                  <a:pos x="36" y="14"/>
                </a:cxn>
                <a:cxn ang="0">
                  <a:pos x="29" y="22"/>
                </a:cxn>
                <a:cxn ang="0">
                  <a:pos x="22" y="30"/>
                </a:cxn>
                <a:cxn ang="0">
                  <a:pos x="22" y="30"/>
                </a:cxn>
                <a:cxn ang="0">
                  <a:pos x="9" y="46"/>
                </a:cxn>
                <a:cxn ang="0">
                  <a:pos x="4" y="52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4"/>
                </a:cxn>
                <a:cxn ang="0">
                  <a:pos x="0" y="65"/>
                </a:cxn>
                <a:cxn ang="0">
                  <a:pos x="2" y="66"/>
                </a:cxn>
                <a:cxn ang="0">
                  <a:pos x="4" y="68"/>
                </a:cxn>
                <a:cxn ang="0">
                  <a:pos x="8" y="68"/>
                </a:cxn>
                <a:cxn ang="0">
                  <a:pos x="9" y="66"/>
                </a:cxn>
                <a:cxn ang="0">
                  <a:pos x="11" y="64"/>
                </a:cxn>
                <a:cxn ang="0">
                  <a:pos x="11" y="64"/>
                </a:cxn>
                <a:cxn ang="0">
                  <a:pos x="15" y="57"/>
                </a:cxn>
                <a:cxn ang="0">
                  <a:pos x="20" y="51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36" y="31"/>
                </a:cxn>
                <a:cxn ang="0">
                  <a:pos x="42" y="23"/>
                </a:cxn>
                <a:cxn ang="0">
                  <a:pos x="50" y="17"/>
                </a:cxn>
                <a:cxn ang="0">
                  <a:pos x="58" y="10"/>
                </a:cxn>
                <a:cxn ang="0">
                  <a:pos x="58" y="10"/>
                </a:cxn>
                <a:cxn ang="0">
                  <a:pos x="59" y="9"/>
                </a:cxn>
                <a:cxn ang="0">
                  <a:pos x="60" y="6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4" y="0"/>
                </a:cxn>
                <a:cxn ang="0">
                  <a:pos x="53" y="1"/>
                </a:cxn>
                <a:cxn ang="0">
                  <a:pos x="53" y="1"/>
                </a:cxn>
              </a:cxnLst>
              <a:rect l="0" t="0" r="r" b="b"/>
              <a:pathLst>
                <a:path w="60" h="68">
                  <a:moveTo>
                    <a:pt x="53" y="1"/>
                  </a:moveTo>
                  <a:lnTo>
                    <a:pt x="53" y="1"/>
                  </a:lnTo>
                  <a:lnTo>
                    <a:pt x="43" y="8"/>
                  </a:lnTo>
                  <a:lnTo>
                    <a:pt x="36" y="14"/>
                  </a:lnTo>
                  <a:lnTo>
                    <a:pt x="29" y="22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9" y="46"/>
                  </a:lnTo>
                  <a:lnTo>
                    <a:pt x="4" y="52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9" y="66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5" y="57"/>
                  </a:lnTo>
                  <a:lnTo>
                    <a:pt x="20" y="51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36" y="31"/>
                  </a:lnTo>
                  <a:lnTo>
                    <a:pt x="42" y="23"/>
                  </a:lnTo>
                  <a:lnTo>
                    <a:pt x="50" y="17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60" y="6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909"/>
            <p:cNvSpPr/>
            <p:nvPr/>
          </p:nvSpPr>
          <p:spPr bwMode="auto">
            <a:xfrm>
              <a:off x="3398838" y="3498851"/>
              <a:ext cx="20638" cy="30163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42" y="1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25" y="31"/>
                </a:cxn>
                <a:cxn ang="0">
                  <a:pos x="22" y="37"/>
                </a:cxn>
                <a:cxn ang="0">
                  <a:pos x="18" y="42"/>
                </a:cxn>
                <a:cxn ang="0">
                  <a:pos x="18" y="42"/>
                </a:cxn>
                <a:cxn ang="0">
                  <a:pos x="6" y="54"/>
                </a:cxn>
                <a:cxn ang="0">
                  <a:pos x="2" y="60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71"/>
                </a:cxn>
                <a:cxn ang="0">
                  <a:pos x="1" y="72"/>
                </a:cxn>
                <a:cxn ang="0">
                  <a:pos x="4" y="75"/>
                </a:cxn>
                <a:cxn ang="0">
                  <a:pos x="6" y="75"/>
                </a:cxn>
                <a:cxn ang="0">
                  <a:pos x="9" y="75"/>
                </a:cxn>
                <a:cxn ang="0">
                  <a:pos x="10" y="73"/>
                </a:cxn>
                <a:cxn ang="0">
                  <a:pos x="10" y="71"/>
                </a:cxn>
                <a:cxn ang="0">
                  <a:pos x="10" y="71"/>
                </a:cxn>
                <a:cxn ang="0">
                  <a:pos x="11" y="67"/>
                </a:cxn>
                <a:cxn ang="0">
                  <a:pos x="13" y="64"/>
                </a:cxn>
                <a:cxn ang="0">
                  <a:pos x="18" y="58"/>
                </a:cxn>
                <a:cxn ang="0">
                  <a:pos x="25" y="52"/>
                </a:cxn>
                <a:cxn ang="0">
                  <a:pos x="28" y="46"/>
                </a:cxn>
                <a:cxn ang="0">
                  <a:pos x="28" y="46"/>
                </a:cxn>
                <a:cxn ang="0">
                  <a:pos x="40" y="26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3" y="5"/>
                </a:cxn>
                <a:cxn ang="0">
                  <a:pos x="52" y="4"/>
                </a:cxn>
                <a:cxn ang="0">
                  <a:pos x="49" y="0"/>
                </a:cxn>
                <a:cxn ang="0">
                  <a:pos x="46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53" h="75">
                  <a:moveTo>
                    <a:pt x="42" y="1"/>
                  </a:moveTo>
                  <a:lnTo>
                    <a:pt x="42" y="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25" y="31"/>
                  </a:lnTo>
                  <a:lnTo>
                    <a:pt x="22" y="37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6" y="54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2"/>
                  </a:lnTo>
                  <a:lnTo>
                    <a:pt x="4" y="75"/>
                  </a:lnTo>
                  <a:lnTo>
                    <a:pt x="6" y="75"/>
                  </a:lnTo>
                  <a:lnTo>
                    <a:pt x="9" y="75"/>
                  </a:lnTo>
                  <a:lnTo>
                    <a:pt x="10" y="73"/>
                  </a:lnTo>
                  <a:lnTo>
                    <a:pt x="10" y="71"/>
                  </a:lnTo>
                  <a:lnTo>
                    <a:pt x="10" y="71"/>
                  </a:lnTo>
                  <a:lnTo>
                    <a:pt x="11" y="67"/>
                  </a:lnTo>
                  <a:lnTo>
                    <a:pt x="13" y="64"/>
                  </a:lnTo>
                  <a:lnTo>
                    <a:pt x="18" y="58"/>
                  </a:lnTo>
                  <a:lnTo>
                    <a:pt x="25" y="52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40" y="2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3" y="5"/>
                  </a:lnTo>
                  <a:lnTo>
                    <a:pt x="52" y="4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910"/>
            <p:cNvSpPr/>
            <p:nvPr/>
          </p:nvSpPr>
          <p:spPr bwMode="auto">
            <a:xfrm>
              <a:off x="3460751" y="3505201"/>
              <a:ext cx="17463" cy="26988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36" y="2"/>
                </a:cxn>
                <a:cxn ang="0">
                  <a:pos x="30" y="8"/>
                </a:cxn>
                <a:cxn ang="0">
                  <a:pos x="27" y="16"/>
                </a:cxn>
                <a:cxn ang="0">
                  <a:pos x="17" y="30"/>
                </a:cxn>
                <a:cxn ang="0">
                  <a:pos x="11" y="46"/>
                </a:cxn>
                <a:cxn ang="0">
                  <a:pos x="2" y="61"/>
                </a:cxn>
                <a:cxn ang="0">
                  <a:pos x="2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2" y="66"/>
                </a:cxn>
                <a:cxn ang="0">
                  <a:pos x="3" y="67"/>
                </a:cxn>
                <a:cxn ang="0">
                  <a:pos x="7" y="68"/>
                </a:cxn>
                <a:cxn ang="0">
                  <a:pos x="10" y="67"/>
                </a:cxn>
                <a:cxn ang="0">
                  <a:pos x="11" y="66"/>
                </a:cxn>
                <a:cxn ang="0">
                  <a:pos x="11" y="66"/>
                </a:cxn>
                <a:cxn ang="0">
                  <a:pos x="20" y="53"/>
                </a:cxn>
                <a:cxn ang="0">
                  <a:pos x="27" y="37"/>
                </a:cxn>
                <a:cxn ang="0">
                  <a:pos x="34" y="23"/>
                </a:cxn>
                <a:cxn ang="0">
                  <a:pos x="40" y="16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6" y="8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46" h="68">
                  <a:moveTo>
                    <a:pt x="36" y="2"/>
                  </a:moveTo>
                  <a:lnTo>
                    <a:pt x="36" y="2"/>
                  </a:lnTo>
                  <a:lnTo>
                    <a:pt x="30" y="8"/>
                  </a:lnTo>
                  <a:lnTo>
                    <a:pt x="27" y="16"/>
                  </a:lnTo>
                  <a:lnTo>
                    <a:pt x="17" y="30"/>
                  </a:lnTo>
                  <a:lnTo>
                    <a:pt x="11" y="46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3" y="67"/>
                  </a:lnTo>
                  <a:lnTo>
                    <a:pt x="7" y="68"/>
                  </a:lnTo>
                  <a:lnTo>
                    <a:pt x="10" y="67"/>
                  </a:lnTo>
                  <a:lnTo>
                    <a:pt x="11" y="66"/>
                  </a:lnTo>
                  <a:lnTo>
                    <a:pt x="11" y="66"/>
                  </a:lnTo>
                  <a:lnTo>
                    <a:pt x="20" y="53"/>
                  </a:lnTo>
                  <a:lnTo>
                    <a:pt x="27" y="37"/>
                  </a:lnTo>
                  <a:lnTo>
                    <a:pt x="34" y="23"/>
                  </a:lnTo>
                  <a:lnTo>
                    <a:pt x="40" y="16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911"/>
            <p:cNvSpPr/>
            <p:nvPr/>
          </p:nvSpPr>
          <p:spPr bwMode="auto">
            <a:xfrm>
              <a:off x="3506788" y="3503613"/>
              <a:ext cx="25400" cy="31750"/>
            </a:xfrm>
            <a:custGeom>
              <a:avLst/>
              <a:gdLst/>
              <a:ahLst/>
              <a:cxnLst>
                <a:cxn ang="0">
                  <a:pos x="52" y="2"/>
                </a:cxn>
                <a:cxn ang="0">
                  <a:pos x="52" y="2"/>
                </a:cxn>
                <a:cxn ang="0">
                  <a:pos x="43" y="8"/>
                </a:cxn>
                <a:cxn ang="0">
                  <a:pos x="34" y="15"/>
                </a:cxn>
                <a:cxn ang="0">
                  <a:pos x="26" y="24"/>
                </a:cxn>
                <a:cxn ang="0">
                  <a:pos x="20" y="32"/>
                </a:cxn>
                <a:cxn ang="0">
                  <a:pos x="13" y="42"/>
                </a:cxn>
                <a:cxn ang="0">
                  <a:pos x="9" y="51"/>
                </a:cxn>
                <a:cxn ang="0">
                  <a:pos x="4" y="62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0" y="75"/>
                </a:cxn>
                <a:cxn ang="0">
                  <a:pos x="1" y="78"/>
                </a:cxn>
                <a:cxn ang="0">
                  <a:pos x="4" y="80"/>
                </a:cxn>
                <a:cxn ang="0">
                  <a:pos x="9" y="80"/>
                </a:cxn>
                <a:cxn ang="0">
                  <a:pos x="11" y="79"/>
                </a:cxn>
                <a:cxn ang="0">
                  <a:pos x="12" y="76"/>
                </a:cxn>
                <a:cxn ang="0">
                  <a:pos x="12" y="76"/>
                </a:cxn>
                <a:cxn ang="0">
                  <a:pos x="18" y="57"/>
                </a:cxn>
                <a:cxn ang="0">
                  <a:pos x="24" y="48"/>
                </a:cxn>
                <a:cxn ang="0">
                  <a:pos x="29" y="40"/>
                </a:cxn>
                <a:cxn ang="0">
                  <a:pos x="35" y="31"/>
                </a:cxn>
                <a:cxn ang="0">
                  <a:pos x="42" y="24"/>
                </a:cxn>
                <a:cxn ang="0">
                  <a:pos x="50" y="17"/>
                </a:cxn>
                <a:cxn ang="0">
                  <a:pos x="59" y="11"/>
                </a:cxn>
                <a:cxn ang="0">
                  <a:pos x="59" y="11"/>
                </a:cxn>
                <a:cxn ang="0">
                  <a:pos x="60" y="10"/>
                </a:cxn>
                <a:cxn ang="0">
                  <a:pos x="62" y="7"/>
                </a:cxn>
                <a:cxn ang="0">
                  <a:pos x="60" y="3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2"/>
                </a:cxn>
                <a:cxn ang="0">
                  <a:pos x="52" y="2"/>
                </a:cxn>
              </a:cxnLst>
              <a:rect l="0" t="0" r="r" b="b"/>
              <a:pathLst>
                <a:path w="62" h="80">
                  <a:moveTo>
                    <a:pt x="52" y="2"/>
                  </a:moveTo>
                  <a:lnTo>
                    <a:pt x="52" y="2"/>
                  </a:lnTo>
                  <a:lnTo>
                    <a:pt x="43" y="8"/>
                  </a:lnTo>
                  <a:lnTo>
                    <a:pt x="34" y="15"/>
                  </a:lnTo>
                  <a:lnTo>
                    <a:pt x="26" y="24"/>
                  </a:lnTo>
                  <a:lnTo>
                    <a:pt x="20" y="32"/>
                  </a:lnTo>
                  <a:lnTo>
                    <a:pt x="13" y="42"/>
                  </a:lnTo>
                  <a:lnTo>
                    <a:pt x="9" y="51"/>
                  </a:lnTo>
                  <a:lnTo>
                    <a:pt x="4" y="6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5"/>
                  </a:lnTo>
                  <a:lnTo>
                    <a:pt x="1" y="78"/>
                  </a:lnTo>
                  <a:lnTo>
                    <a:pt x="4" y="80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8" y="57"/>
                  </a:lnTo>
                  <a:lnTo>
                    <a:pt x="24" y="48"/>
                  </a:lnTo>
                  <a:lnTo>
                    <a:pt x="29" y="40"/>
                  </a:lnTo>
                  <a:lnTo>
                    <a:pt x="35" y="31"/>
                  </a:lnTo>
                  <a:lnTo>
                    <a:pt x="42" y="24"/>
                  </a:lnTo>
                  <a:lnTo>
                    <a:pt x="50" y="17"/>
                  </a:lnTo>
                  <a:lnTo>
                    <a:pt x="59" y="11"/>
                  </a:lnTo>
                  <a:lnTo>
                    <a:pt x="59" y="11"/>
                  </a:lnTo>
                  <a:lnTo>
                    <a:pt x="60" y="10"/>
                  </a:lnTo>
                  <a:lnTo>
                    <a:pt x="62" y="7"/>
                  </a:lnTo>
                  <a:lnTo>
                    <a:pt x="60" y="3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912"/>
            <p:cNvSpPr/>
            <p:nvPr/>
          </p:nvSpPr>
          <p:spPr bwMode="auto">
            <a:xfrm>
              <a:off x="3549651" y="3498851"/>
              <a:ext cx="23813" cy="34925"/>
            </a:xfrm>
            <a:custGeom>
              <a:avLst/>
              <a:gdLst/>
              <a:ahLst/>
              <a:cxnLst>
                <a:cxn ang="0">
                  <a:pos x="49" y="6"/>
                </a:cxn>
                <a:cxn ang="0">
                  <a:pos x="49" y="6"/>
                </a:cxn>
                <a:cxn ang="0">
                  <a:pos x="46" y="14"/>
                </a:cxn>
                <a:cxn ang="0">
                  <a:pos x="41" y="23"/>
                </a:cxn>
                <a:cxn ang="0">
                  <a:pos x="34" y="32"/>
                </a:cxn>
                <a:cxn ang="0">
                  <a:pos x="29" y="39"/>
                </a:cxn>
                <a:cxn ang="0">
                  <a:pos x="29" y="39"/>
                </a:cxn>
                <a:cxn ang="0">
                  <a:pos x="20" y="48"/>
                </a:cxn>
                <a:cxn ang="0">
                  <a:pos x="13" y="59"/>
                </a:cxn>
                <a:cxn ang="0">
                  <a:pos x="7" y="69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0" y="83"/>
                </a:cxn>
                <a:cxn ang="0">
                  <a:pos x="3" y="87"/>
                </a:cxn>
                <a:cxn ang="0">
                  <a:pos x="7" y="87"/>
                </a:cxn>
                <a:cxn ang="0">
                  <a:pos x="10" y="87"/>
                </a:cxn>
                <a:cxn ang="0">
                  <a:pos x="11" y="85"/>
                </a:cxn>
                <a:cxn ang="0">
                  <a:pos x="11" y="85"/>
                </a:cxn>
                <a:cxn ang="0">
                  <a:pos x="17" y="73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33" y="52"/>
                </a:cxn>
                <a:cxn ang="0">
                  <a:pos x="38" y="47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54" y="25"/>
                </a:cxn>
                <a:cxn ang="0">
                  <a:pos x="58" y="15"/>
                </a:cxn>
                <a:cxn ang="0">
                  <a:pos x="59" y="11"/>
                </a:cxn>
                <a:cxn ang="0">
                  <a:pos x="61" y="6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1"/>
                </a:cxn>
                <a:cxn ang="0">
                  <a:pos x="55" y="0"/>
                </a:cxn>
                <a:cxn ang="0">
                  <a:pos x="51" y="2"/>
                </a:cxn>
                <a:cxn ang="0">
                  <a:pos x="50" y="4"/>
                </a:cxn>
                <a:cxn ang="0">
                  <a:pos x="49" y="6"/>
                </a:cxn>
                <a:cxn ang="0">
                  <a:pos x="49" y="6"/>
                </a:cxn>
              </a:cxnLst>
              <a:rect l="0" t="0" r="r" b="b"/>
              <a:pathLst>
                <a:path w="61" h="87">
                  <a:moveTo>
                    <a:pt x="49" y="6"/>
                  </a:moveTo>
                  <a:lnTo>
                    <a:pt x="49" y="6"/>
                  </a:lnTo>
                  <a:lnTo>
                    <a:pt x="46" y="14"/>
                  </a:lnTo>
                  <a:lnTo>
                    <a:pt x="41" y="23"/>
                  </a:lnTo>
                  <a:lnTo>
                    <a:pt x="34" y="32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0" y="48"/>
                  </a:lnTo>
                  <a:lnTo>
                    <a:pt x="13" y="59"/>
                  </a:lnTo>
                  <a:lnTo>
                    <a:pt x="7" y="6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7" y="87"/>
                  </a:lnTo>
                  <a:lnTo>
                    <a:pt x="10" y="87"/>
                  </a:lnTo>
                  <a:lnTo>
                    <a:pt x="11" y="85"/>
                  </a:lnTo>
                  <a:lnTo>
                    <a:pt x="11" y="85"/>
                  </a:lnTo>
                  <a:lnTo>
                    <a:pt x="17" y="73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33" y="52"/>
                  </a:lnTo>
                  <a:lnTo>
                    <a:pt x="38" y="47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54" y="25"/>
                  </a:lnTo>
                  <a:lnTo>
                    <a:pt x="58" y="15"/>
                  </a:lnTo>
                  <a:lnTo>
                    <a:pt x="59" y="11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1" y="2"/>
                  </a:lnTo>
                  <a:lnTo>
                    <a:pt x="50" y="4"/>
                  </a:lnTo>
                  <a:lnTo>
                    <a:pt x="49" y="6"/>
                  </a:lnTo>
                  <a:lnTo>
                    <a:pt x="49" y="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913"/>
            <p:cNvSpPr/>
            <p:nvPr/>
          </p:nvSpPr>
          <p:spPr bwMode="auto">
            <a:xfrm>
              <a:off x="3594101" y="3487738"/>
              <a:ext cx="28575" cy="36513"/>
            </a:xfrm>
            <a:custGeom>
              <a:avLst/>
              <a:gdLst/>
              <a:ahLst/>
              <a:cxnLst>
                <a:cxn ang="0">
                  <a:pos x="63" y="1"/>
                </a:cxn>
                <a:cxn ang="0">
                  <a:pos x="63" y="1"/>
                </a:cxn>
                <a:cxn ang="0">
                  <a:pos x="45" y="19"/>
                </a:cxn>
                <a:cxn ang="0">
                  <a:pos x="29" y="39"/>
                </a:cxn>
                <a:cxn ang="0">
                  <a:pos x="15" y="60"/>
                </a:cxn>
                <a:cxn ang="0">
                  <a:pos x="2" y="82"/>
                </a:cxn>
                <a:cxn ang="0">
                  <a:pos x="2" y="82"/>
                </a:cxn>
                <a:cxn ang="0">
                  <a:pos x="0" y="85"/>
                </a:cxn>
                <a:cxn ang="0">
                  <a:pos x="0" y="87"/>
                </a:cxn>
                <a:cxn ang="0">
                  <a:pos x="3" y="90"/>
                </a:cxn>
                <a:cxn ang="0">
                  <a:pos x="8" y="91"/>
                </a:cxn>
                <a:cxn ang="0">
                  <a:pos x="9" y="90"/>
                </a:cxn>
                <a:cxn ang="0">
                  <a:pos x="11" y="88"/>
                </a:cxn>
                <a:cxn ang="0">
                  <a:pos x="11" y="88"/>
                </a:cxn>
                <a:cxn ang="0">
                  <a:pos x="24" y="66"/>
                </a:cxn>
                <a:cxn ang="0">
                  <a:pos x="38" y="47"/>
                </a:cxn>
                <a:cxn ang="0">
                  <a:pos x="54" y="27"/>
                </a:cxn>
                <a:cxn ang="0">
                  <a:pos x="71" y="9"/>
                </a:cxn>
                <a:cxn ang="0">
                  <a:pos x="71" y="9"/>
                </a:cxn>
                <a:cxn ang="0">
                  <a:pos x="72" y="7"/>
                </a:cxn>
                <a:cxn ang="0">
                  <a:pos x="72" y="5"/>
                </a:cxn>
                <a:cxn ang="0">
                  <a:pos x="71" y="1"/>
                </a:cxn>
                <a:cxn ang="0">
                  <a:pos x="67" y="0"/>
                </a:cxn>
                <a:cxn ang="0">
                  <a:pos x="64" y="0"/>
                </a:cxn>
                <a:cxn ang="0">
                  <a:pos x="63" y="1"/>
                </a:cxn>
                <a:cxn ang="0">
                  <a:pos x="63" y="1"/>
                </a:cxn>
              </a:cxnLst>
              <a:rect l="0" t="0" r="r" b="b"/>
              <a:pathLst>
                <a:path w="72" h="91">
                  <a:moveTo>
                    <a:pt x="63" y="1"/>
                  </a:moveTo>
                  <a:lnTo>
                    <a:pt x="63" y="1"/>
                  </a:lnTo>
                  <a:lnTo>
                    <a:pt x="45" y="19"/>
                  </a:lnTo>
                  <a:lnTo>
                    <a:pt x="29" y="39"/>
                  </a:lnTo>
                  <a:lnTo>
                    <a:pt x="15" y="6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3" y="90"/>
                  </a:lnTo>
                  <a:lnTo>
                    <a:pt x="8" y="91"/>
                  </a:lnTo>
                  <a:lnTo>
                    <a:pt x="9" y="90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24" y="66"/>
                  </a:lnTo>
                  <a:lnTo>
                    <a:pt x="38" y="47"/>
                  </a:lnTo>
                  <a:lnTo>
                    <a:pt x="54" y="27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72" y="7"/>
                  </a:lnTo>
                  <a:lnTo>
                    <a:pt x="72" y="5"/>
                  </a:lnTo>
                  <a:lnTo>
                    <a:pt x="71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914"/>
            <p:cNvSpPr/>
            <p:nvPr/>
          </p:nvSpPr>
          <p:spPr bwMode="auto">
            <a:xfrm>
              <a:off x="3641726" y="3463926"/>
              <a:ext cx="25400" cy="36513"/>
            </a:xfrm>
            <a:custGeom>
              <a:avLst/>
              <a:gdLst/>
              <a:ahLst/>
              <a:cxnLst>
                <a:cxn ang="0">
                  <a:pos x="55" y="3"/>
                </a:cxn>
                <a:cxn ang="0">
                  <a:pos x="55" y="3"/>
                </a:cxn>
                <a:cxn ang="0">
                  <a:pos x="50" y="11"/>
                </a:cxn>
                <a:cxn ang="0">
                  <a:pos x="44" y="18"/>
                </a:cxn>
                <a:cxn ang="0">
                  <a:pos x="34" y="35"/>
                </a:cxn>
                <a:cxn ang="0">
                  <a:pos x="34" y="35"/>
                </a:cxn>
                <a:cxn ang="0">
                  <a:pos x="27" y="48"/>
                </a:cxn>
                <a:cxn ang="0">
                  <a:pos x="20" y="60"/>
                </a:cxn>
                <a:cxn ang="0">
                  <a:pos x="1" y="82"/>
                </a:cxn>
                <a:cxn ang="0">
                  <a:pos x="1" y="82"/>
                </a:cxn>
                <a:cxn ang="0">
                  <a:pos x="1" y="84"/>
                </a:cxn>
                <a:cxn ang="0">
                  <a:pos x="0" y="86"/>
                </a:cxn>
                <a:cxn ang="0">
                  <a:pos x="3" y="90"/>
                </a:cxn>
                <a:cxn ang="0">
                  <a:pos x="4" y="92"/>
                </a:cxn>
                <a:cxn ang="0">
                  <a:pos x="6" y="92"/>
                </a:cxn>
                <a:cxn ang="0">
                  <a:pos x="8" y="92"/>
                </a:cxn>
                <a:cxn ang="0">
                  <a:pos x="10" y="90"/>
                </a:cxn>
                <a:cxn ang="0">
                  <a:pos x="10" y="90"/>
                </a:cxn>
                <a:cxn ang="0">
                  <a:pos x="25" y="71"/>
                </a:cxn>
                <a:cxn ang="0">
                  <a:pos x="39" y="51"/>
                </a:cxn>
                <a:cxn ang="0">
                  <a:pos x="39" y="51"/>
                </a:cxn>
                <a:cxn ang="0">
                  <a:pos x="44" y="41"/>
                </a:cxn>
                <a:cxn ang="0">
                  <a:pos x="51" y="30"/>
                </a:cxn>
                <a:cxn ang="0">
                  <a:pos x="56" y="20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4" y="8"/>
                </a:cxn>
                <a:cxn ang="0">
                  <a:pos x="64" y="5"/>
                </a:cxn>
                <a:cxn ang="0">
                  <a:pos x="63" y="3"/>
                </a:cxn>
                <a:cxn ang="0">
                  <a:pos x="61" y="1"/>
                </a:cxn>
                <a:cxn ang="0">
                  <a:pos x="59" y="0"/>
                </a:cxn>
                <a:cxn ang="0">
                  <a:pos x="57" y="1"/>
                </a:cxn>
                <a:cxn ang="0">
                  <a:pos x="55" y="3"/>
                </a:cxn>
                <a:cxn ang="0">
                  <a:pos x="55" y="3"/>
                </a:cxn>
              </a:cxnLst>
              <a:rect l="0" t="0" r="r" b="b"/>
              <a:pathLst>
                <a:path w="64" h="92">
                  <a:moveTo>
                    <a:pt x="55" y="3"/>
                  </a:moveTo>
                  <a:lnTo>
                    <a:pt x="55" y="3"/>
                  </a:lnTo>
                  <a:lnTo>
                    <a:pt x="50" y="11"/>
                  </a:lnTo>
                  <a:lnTo>
                    <a:pt x="44" y="18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27" y="48"/>
                  </a:lnTo>
                  <a:lnTo>
                    <a:pt x="20" y="60"/>
                  </a:lnTo>
                  <a:lnTo>
                    <a:pt x="1" y="82"/>
                  </a:lnTo>
                  <a:lnTo>
                    <a:pt x="1" y="82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6" y="92"/>
                  </a:lnTo>
                  <a:lnTo>
                    <a:pt x="8" y="92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5" y="71"/>
                  </a:lnTo>
                  <a:lnTo>
                    <a:pt x="39" y="51"/>
                  </a:lnTo>
                  <a:lnTo>
                    <a:pt x="39" y="51"/>
                  </a:lnTo>
                  <a:lnTo>
                    <a:pt x="44" y="41"/>
                  </a:lnTo>
                  <a:lnTo>
                    <a:pt x="51" y="30"/>
                  </a:lnTo>
                  <a:lnTo>
                    <a:pt x="56" y="2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4" y="8"/>
                  </a:lnTo>
                  <a:lnTo>
                    <a:pt x="64" y="5"/>
                  </a:lnTo>
                  <a:lnTo>
                    <a:pt x="63" y="3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3"/>
                  </a:lnTo>
                  <a:lnTo>
                    <a:pt x="55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915"/>
            <p:cNvSpPr/>
            <p:nvPr/>
          </p:nvSpPr>
          <p:spPr bwMode="auto">
            <a:xfrm>
              <a:off x="3375026" y="3309938"/>
              <a:ext cx="42863" cy="4445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42" y="2"/>
                </a:cxn>
                <a:cxn ang="0">
                  <a:pos x="32" y="6"/>
                </a:cxn>
                <a:cxn ang="0">
                  <a:pos x="22" y="11"/>
                </a:cxn>
                <a:cxn ang="0">
                  <a:pos x="15" y="19"/>
                </a:cxn>
                <a:cxn ang="0">
                  <a:pos x="8" y="26"/>
                </a:cxn>
                <a:cxn ang="0">
                  <a:pos x="4" y="37"/>
                </a:cxn>
                <a:cxn ang="0">
                  <a:pos x="2" y="47"/>
                </a:cxn>
                <a:cxn ang="0">
                  <a:pos x="0" y="58"/>
                </a:cxn>
                <a:cxn ang="0">
                  <a:pos x="2" y="68"/>
                </a:cxn>
                <a:cxn ang="0">
                  <a:pos x="4" y="79"/>
                </a:cxn>
                <a:cxn ang="0">
                  <a:pos x="8" y="88"/>
                </a:cxn>
                <a:cxn ang="0">
                  <a:pos x="15" y="97"/>
                </a:cxn>
                <a:cxn ang="0">
                  <a:pos x="22" y="104"/>
                </a:cxn>
                <a:cxn ang="0">
                  <a:pos x="32" y="110"/>
                </a:cxn>
                <a:cxn ang="0">
                  <a:pos x="42" y="113"/>
                </a:cxn>
                <a:cxn ang="0">
                  <a:pos x="55" y="114"/>
                </a:cxn>
                <a:cxn ang="0">
                  <a:pos x="55" y="114"/>
                </a:cxn>
                <a:cxn ang="0">
                  <a:pos x="68" y="113"/>
                </a:cxn>
                <a:cxn ang="0">
                  <a:pos x="80" y="110"/>
                </a:cxn>
                <a:cxn ang="0">
                  <a:pos x="89" y="104"/>
                </a:cxn>
                <a:cxn ang="0">
                  <a:pos x="97" y="97"/>
                </a:cxn>
                <a:cxn ang="0">
                  <a:pos x="104" y="88"/>
                </a:cxn>
                <a:cxn ang="0">
                  <a:pos x="108" y="79"/>
                </a:cxn>
                <a:cxn ang="0">
                  <a:pos x="110" y="68"/>
                </a:cxn>
                <a:cxn ang="0">
                  <a:pos x="111" y="58"/>
                </a:cxn>
                <a:cxn ang="0">
                  <a:pos x="110" y="47"/>
                </a:cxn>
                <a:cxn ang="0">
                  <a:pos x="108" y="37"/>
                </a:cxn>
                <a:cxn ang="0">
                  <a:pos x="104" y="26"/>
                </a:cxn>
                <a:cxn ang="0">
                  <a:pos x="97" y="19"/>
                </a:cxn>
                <a:cxn ang="0">
                  <a:pos x="89" y="11"/>
                </a:cxn>
                <a:cxn ang="0">
                  <a:pos x="80" y="6"/>
                </a:cxn>
                <a:cxn ang="0">
                  <a:pos x="68" y="2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111" h="114">
                  <a:moveTo>
                    <a:pt x="55" y="0"/>
                  </a:moveTo>
                  <a:lnTo>
                    <a:pt x="55" y="0"/>
                  </a:lnTo>
                  <a:lnTo>
                    <a:pt x="42" y="2"/>
                  </a:lnTo>
                  <a:lnTo>
                    <a:pt x="32" y="6"/>
                  </a:lnTo>
                  <a:lnTo>
                    <a:pt x="22" y="11"/>
                  </a:lnTo>
                  <a:lnTo>
                    <a:pt x="15" y="19"/>
                  </a:lnTo>
                  <a:lnTo>
                    <a:pt x="8" y="26"/>
                  </a:lnTo>
                  <a:lnTo>
                    <a:pt x="4" y="37"/>
                  </a:lnTo>
                  <a:lnTo>
                    <a:pt x="2" y="47"/>
                  </a:lnTo>
                  <a:lnTo>
                    <a:pt x="0" y="58"/>
                  </a:lnTo>
                  <a:lnTo>
                    <a:pt x="2" y="68"/>
                  </a:lnTo>
                  <a:lnTo>
                    <a:pt x="4" y="79"/>
                  </a:lnTo>
                  <a:lnTo>
                    <a:pt x="8" y="88"/>
                  </a:lnTo>
                  <a:lnTo>
                    <a:pt x="15" y="97"/>
                  </a:lnTo>
                  <a:lnTo>
                    <a:pt x="22" y="104"/>
                  </a:lnTo>
                  <a:lnTo>
                    <a:pt x="32" y="110"/>
                  </a:lnTo>
                  <a:lnTo>
                    <a:pt x="42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68" y="113"/>
                  </a:lnTo>
                  <a:lnTo>
                    <a:pt x="80" y="110"/>
                  </a:lnTo>
                  <a:lnTo>
                    <a:pt x="89" y="104"/>
                  </a:lnTo>
                  <a:lnTo>
                    <a:pt x="97" y="97"/>
                  </a:lnTo>
                  <a:lnTo>
                    <a:pt x="104" y="88"/>
                  </a:lnTo>
                  <a:lnTo>
                    <a:pt x="108" y="79"/>
                  </a:lnTo>
                  <a:lnTo>
                    <a:pt x="110" y="68"/>
                  </a:lnTo>
                  <a:lnTo>
                    <a:pt x="111" y="58"/>
                  </a:lnTo>
                  <a:lnTo>
                    <a:pt x="110" y="47"/>
                  </a:lnTo>
                  <a:lnTo>
                    <a:pt x="108" y="37"/>
                  </a:lnTo>
                  <a:lnTo>
                    <a:pt x="104" y="26"/>
                  </a:lnTo>
                  <a:lnTo>
                    <a:pt x="97" y="19"/>
                  </a:lnTo>
                  <a:lnTo>
                    <a:pt x="89" y="11"/>
                  </a:lnTo>
                  <a:lnTo>
                    <a:pt x="80" y="6"/>
                  </a:lnTo>
                  <a:lnTo>
                    <a:pt x="68" y="2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916"/>
            <p:cNvSpPr/>
            <p:nvPr/>
          </p:nvSpPr>
          <p:spPr bwMode="auto">
            <a:xfrm>
              <a:off x="3533776" y="3309938"/>
              <a:ext cx="42863" cy="4445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4" y="0"/>
                </a:cxn>
                <a:cxn ang="0">
                  <a:pos x="41" y="2"/>
                </a:cxn>
                <a:cxn ang="0">
                  <a:pos x="30" y="6"/>
                </a:cxn>
                <a:cxn ang="0">
                  <a:pos x="20" y="11"/>
                </a:cxn>
                <a:cxn ang="0">
                  <a:pos x="13" y="19"/>
                </a:cxn>
                <a:cxn ang="0">
                  <a:pos x="7" y="26"/>
                </a:cxn>
                <a:cxn ang="0">
                  <a:pos x="2" y="37"/>
                </a:cxn>
                <a:cxn ang="0">
                  <a:pos x="0" y="47"/>
                </a:cxn>
                <a:cxn ang="0">
                  <a:pos x="0" y="58"/>
                </a:cxn>
                <a:cxn ang="0">
                  <a:pos x="0" y="68"/>
                </a:cxn>
                <a:cxn ang="0">
                  <a:pos x="2" y="79"/>
                </a:cxn>
                <a:cxn ang="0">
                  <a:pos x="7" y="88"/>
                </a:cxn>
                <a:cxn ang="0">
                  <a:pos x="13" y="97"/>
                </a:cxn>
                <a:cxn ang="0">
                  <a:pos x="20" y="104"/>
                </a:cxn>
                <a:cxn ang="0">
                  <a:pos x="30" y="110"/>
                </a:cxn>
                <a:cxn ang="0">
                  <a:pos x="41" y="113"/>
                </a:cxn>
                <a:cxn ang="0">
                  <a:pos x="54" y="114"/>
                </a:cxn>
                <a:cxn ang="0">
                  <a:pos x="54" y="114"/>
                </a:cxn>
                <a:cxn ang="0">
                  <a:pos x="68" y="113"/>
                </a:cxn>
                <a:cxn ang="0">
                  <a:pos x="78" y="110"/>
                </a:cxn>
                <a:cxn ang="0">
                  <a:pos x="88" y="104"/>
                </a:cxn>
                <a:cxn ang="0">
                  <a:pos x="95" y="97"/>
                </a:cxn>
                <a:cxn ang="0">
                  <a:pos x="102" y="88"/>
                </a:cxn>
                <a:cxn ang="0">
                  <a:pos x="105" y="79"/>
                </a:cxn>
                <a:cxn ang="0">
                  <a:pos x="108" y="68"/>
                </a:cxn>
                <a:cxn ang="0">
                  <a:pos x="109" y="58"/>
                </a:cxn>
                <a:cxn ang="0">
                  <a:pos x="108" y="47"/>
                </a:cxn>
                <a:cxn ang="0">
                  <a:pos x="105" y="37"/>
                </a:cxn>
                <a:cxn ang="0">
                  <a:pos x="102" y="26"/>
                </a:cxn>
                <a:cxn ang="0">
                  <a:pos x="95" y="19"/>
                </a:cxn>
                <a:cxn ang="0">
                  <a:pos x="88" y="11"/>
                </a:cxn>
                <a:cxn ang="0">
                  <a:pos x="78" y="6"/>
                </a:cxn>
                <a:cxn ang="0">
                  <a:pos x="68" y="2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109" h="114">
                  <a:moveTo>
                    <a:pt x="54" y="0"/>
                  </a:moveTo>
                  <a:lnTo>
                    <a:pt x="54" y="0"/>
                  </a:lnTo>
                  <a:lnTo>
                    <a:pt x="41" y="2"/>
                  </a:lnTo>
                  <a:lnTo>
                    <a:pt x="30" y="6"/>
                  </a:lnTo>
                  <a:lnTo>
                    <a:pt x="20" y="11"/>
                  </a:lnTo>
                  <a:lnTo>
                    <a:pt x="13" y="19"/>
                  </a:lnTo>
                  <a:lnTo>
                    <a:pt x="7" y="26"/>
                  </a:lnTo>
                  <a:lnTo>
                    <a:pt x="2" y="37"/>
                  </a:lnTo>
                  <a:lnTo>
                    <a:pt x="0" y="47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2" y="79"/>
                  </a:lnTo>
                  <a:lnTo>
                    <a:pt x="7" y="88"/>
                  </a:lnTo>
                  <a:lnTo>
                    <a:pt x="13" y="97"/>
                  </a:lnTo>
                  <a:lnTo>
                    <a:pt x="20" y="104"/>
                  </a:lnTo>
                  <a:lnTo>
                    <a:pt x="30" y="110"/>
                  </a:lnTo>
                  <a:lnTo>
                    <a:pt x="41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68" y="113"/>
                  </a:lnTo>
                  <a:lnTo>
                    <a:pt x="78" y="110"/>
                  </a:lnTo>
                  <a:lnTo>
                    <a:pt x="88" y="104"/>
                  </a:lnTo>
                  <a:lnTo>
                    <a:pt x="95" y="97"/>
                  </a:lnTo>
                  <a:lnTo>
                    <a:pt x="102" y="88"/>
                  </a:lnTo>
                  <a:lnTo>
                    <a:pt x="105" y="79"/>
                  </a:lnTo>
                  <a:lnTo>
                    <a:pt x="108" y="68"/>
                  </a:lnTo>
                  <a:lnTo>
                    <a:pt x="109" y="58"/>
                  </a:lnTo>
                  <a:lnTo>
                    <a:pt x="108" y="47"/>
                  </a:lnTo>
                  <a:lnTo>
                    <a:pt x="105" y="37"/>
                  </a:lnTo>
                  <a:lnTo>
                    <a:pt x="102" y="26"/>
                  </a:lnTo>
                  <a:lnTo>
                    <a:pt x="95" y="19"/>
                  </a:lnTo>
                  <a:lnTo>
                    <a:pt x="88" y="11"/>
                  </a:lnTo>
                  <a:lnTo>
                    <a:pt x="78" y="6"/>
                  </a:lnTo>
                  <a:lnTo>
                    <a:pt x="68" y="2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917"/>
            <p:cNvSpPr>
              <a:spLocks noEditPoints="1"/>
            </p:cNvSpPr>
            <p:nvPr/>
          </p:nvSpPr>
          <p:spPr bwMode="auto">
            <a:xfrm>
              <a:off x="3213101" y="3067051"/>
              <a:ext cx="527050" cy="474663"/>
            </a:xfrm>
            <a:custGeom>
              <a:avLst/>
              <a:gdLst/>
              <a:ahLst/>
              <a:cxnLst>
                <a:cxn ang="0">
                  <a:pos x="509" y="1190"/>
                </a:cxn>
                <a:cxn ang="0">
                  <a:pos x="373" y="1160"/>
                </a:cxn>
                <a:cxn ang="0">
                  <a:pos x="292" y="1118"/>
                </a:cxn>
                <a:cxn ang="0">
                  <a:pos x="163" y="1012"/>
                </a:cxn>
                <a:cxn ang="0">
                  <a:pos x="97" y="938"/>
                </a:cxn>
                <a:cxn ang="0">
                  <a:pos x="45" y="821"/>
                </a:cxn>
                <a:cxn ang="0">
                  <a:pos x="16" y="706"/>
                </a:cxn>
                <a:cxn ang="0">
                  <a:pos x="2" y="565"/>
                </a:cxn>
                <a:cxn ang="0">
                  <a:pos x="8" y="433"/>
                </a:cxn>
                <a:cxn ang="0">
                  <a:pos x="33" y="331"/>
                </a:cxn>
                <a:cxn ang="0">
                  <a:pos x="87" y="218"/>
                </a:cxn>
                <a:cxn ang="0">
                  <a:pos x="164" y="131"/>
                </a:cxn>
                <a:cxn ang="0">
                  <a:pos x="242" y="78"/>
                </a:cxn>
                <a:cxn ang="0">
                  <a:pos x="363" y="33"/>
                </a:cxn>
                <a:cxn ang="0">
                  <a:pos x="541" y="9"/>
                </a:cxn>
                <a:cxn ang="0">
                  <a:pos x="671" y="6"/>
                </a:cxn>
                <a:cxn ang="0">
                  <a:pos x="709" y="0"/>
                </a:cxn>
                <a:cxn ang="0">
                  <a:pos x="902" y="27"/>
                </a:cxn>
                <a:cxn ang="0">
                  <a:pos x="1042" y="78"/>
                </a:cxn>
                <a:cxn ang="0">
                  <a:pos x="1140" y="137"/>
                </a:cxn>
                <a:cxn ang="0">
                  <a:pos x="1222" y="213"/>
                </a:cxn>
                <a:cxn ang="0">
                  <a:pos x="1293" y="309"/>
                </a:cxn>
                <a:cxn ang="0">
                  <a:pos x="1318" y="379"/>
                </a:cxn>
                <a:cxn ang="0">
                  <a:pos x="1329" y="493"/>
                </a:cxn>
                <a:cxn ang="0">
                  <a:pos x="1323" y="731"/>
                </a:cxn>
                <a:cxn ang="0">
                  <a:pos x="1310" y="850"/>
                </a:cxn>
                <a:cxn ang="0">
                  <a:pos x="1286" y="926"/>
                </a:cxn>
                <a:cxn ang="0">
                  <a:pos x="1217" y="1033"/>
                </a:cxn>
                <a:cxn ang="0">
                  <a:pos x="1148" y="1095"/>
                </a:cxn>
                <a:cxn ang="0">
                  <a:pos x="1046" y="1148"/>
                </a:cxn>
                <a:cxn ang="0">
                  <a:pos x="923" y="1182"/>
                </a:cxn>
                <a:cxn ang="0">
                  <a:pos x="780" y="1195"/>
                </a:cxn>
                <a:cxn ang="0">
                  <a:pos x="648" y="1197"/>
                </a:cxn>
                <a:cxn ang="0">
                  <a:pos x="465" y="60"/>
                </a:cxn>
                <a:cxn ang="0">
                  <a:pos x="331" y="89"/>
                </a:cxn>
                <a:cxn ang="0">
                  <a:pos x="210" y="153"/>
                </a:cxn>
                <a:cxn ang="0">
                  <a:pos x="155" y="203"/>
                </a:cxn>
                <a:cxn ang="0">
                  <a:pos x="97" y="290"/>
                </a:cxn>
                <a:cxn ang="0">
                  <a:pos x="53" y="447"/>
                </a:cxn>
                <a:cxn ang="0">
                  <a:pos x="49" y="590"/>
                </a:cxn>
                <a:cxn ang="0">
                  <a:pos x="67" y="718"/>
                </a:cxn>
                <a:cxn ang="0">
                  <a:pos x="118" y="888"/>
                </a:cxn>
                <a:cxn ang="0">
                  <a:pos x="215" y="1003"/>
                </a:cxn>
                <a:cxn ang="0">
                  <a:pos x="300" y="1068"/>
                </a:cxn>
                <a:cxn ang="0">
                  <a:pos x="363" y="1105"/>
                </a:cxn>
                <a:cxn ang="0">
                  <a:pos x="463" y="1134"/>
                </a:cxn>
                <a:cxn ang="0">
                  <a:pos x="641" y="1149"/>
                </a:cxn>
                <a:cxn ang="0">
                  <a:pos x="817" y="1147"/>
                </a:cxn>
                <a:cxn ang="0">
                  <a:pos x="983" y="1121"/>
                </a:cxn>
                <a:cxn ang="0">
                  <a:pos x="1110" y="1066"/>
                </a:cxn>
                <a:cxn ang="0">
                  <a:pos x="1184" y="999"/>
                </a:cxn>
                <a:cxn ang="0">
                  <a:pos x="1256" y="866"/>
                </a:cxn>
                <a:cxn ang="0">
                  <a:pos x="1277" y="707"/>
                </a:cxn>
                <a:cxn ang="0">
                  <a:pos x="1284" y="507"/>
                </a:cxn>
                <a:cxn ang="0">
                  <a:pos x="1263" y="362"/>
                </a:cxn>
                <a:cxn ang="0">
                  <a:pos x="1237" y="305"/>
                </a:cxn>
                <a:cxn ang="0">
                  <a:pos x="1144" y="193"/>
                </a:cxn>
                <a:cxn ang="0">
                  <a:pos x="1033" y="124"/>
                </a:cxn>
                <a:cxn ang="0">
                  <a:pos x="814" y="55"/>
                </a:cxn>
                <a:cxn ang="0">
                  <a:pos x="725" y="48"/>
                </a:cxn>
                <a:cxn ang="0">
                  <a:pos x="709" y="54"/>
                </a:cxn>
              </a:cxnLst>
              <a:rect l="0" t="0" r="r" b="b"/>
              <a:pathLst>
                <a:path w="1329" h="1197">
                  <a:moveTo>
                    <a:pt x="648" y="1197"/>
                  </a:moveTo>
                  <a:lnTo>
                    <a:pt x="648" y="1197"/>
                  </a:lnTo>
                  <a:lnTo>
                    <a:pt x="602" y="1197"/>
                  </a:lnTo>
                  <a:lnTo>
                    <a:pt x="556" y="1195"/>
                  </a:lnTo>
                  <a:lnTo>
                    <a:pt x="509" y="1190"/>
                  </a:lnTo>
                  <a:lnTo>
                    <a:pt x="462" y="1183"/>
                  </a:lnTo>
                  <a:lnTo>
                    <a:pt x="440" y="1180"/>
                  </a:lnTo>
                  <a:lnTo>
                    <a:pt x="418" y="1174"/>
                  </a:lnTo>
                  <a:lnTo>
                    <a:pt x="395" y="1168"/>
                  </a:lnTo>
                  <a:lnTo>
                    <a:pt x="373" y="1160"/>
                  </a:lnTo>
                  <a:lnTo>
                    <a:pt x="352" y="1151"/>
                  </a:lnTo>
                  <a:lnTo>
                    <a:pt x="331" y="1142"/>
                  </a:lnTo>
                  <a:lnTo>
                    <a:pt x="312" y="1130"/>
                  </a:lnTo>
                  <a:lnTo>
                    <a:pt x="292" y="1118"/>
                  </a:lnTo>
                  <a:lnTo>
                    <a:pt x="292" y="1118"/>
                  </a:lnTo>
                  <a:lnTo>
                    <a:pt x="246" y="1084"/>
                  </a:lnTo>
                  <a:lnTo>
                    <a:pt x="224" y="1067"/>
                  </a:lnTo>
                  <a:lnTo>
                    <a:pt x="203" y="1049"/>
                  </a:lnTo>
                  <a:lnTo>
                    <a:pt x="182" y="1030"/>
                  </a:lnTo>
                  <a:lnTo>
                    <a:pt x="163" y="1012"/>
                  </a:lnTo>
                  <a:lnTo>
                    <a:pt x="143" y="993"/>
                  </a:lnTo>
                  <a:lnTo>
                    <a:pt x="125" y="972"/>
                  </a:lnTo>
                  <a:lnTo>
                    <a:pt x="125" y="972"/>
                  </a:lnTo>
                  <a:lnTo>
                    <a:pt x="110" y="955"/>
                  </a:lnTo>
                  <a:lnTo>
                    <a:pt x="97" y="938"/>
                  </a:lnTo>
                  <a:lnTo>
                    <a:pt x="87" y="921"/>
                  </a:lnTo>
                  <a:lnTo>
                    <a:pt x="76" y="904"/>
                  </a:lnTo>
                  <a:lnTo>
                    <a:pt x="68" y="885"/>
                  </a:lnTo>
                  <a:lnTo>
                    <a:pt x="61" y="866"/>
                  </a:lnTo>
                  <a:lnTo>
                    <a:pt x="45" y="821"/>
                  </a:lnTo>
                  <a:lnTo>
                    <a:pt x="45" y="821"/>
                  </a:lnTo>
                  <a:lnTo>
                    <a:pt x="37" y="792"/>
                  </a:lnTo>
                  <a:lnTo>
                    <a:pt x="29" y="764"/>
                  </a:lnTo>
                  <a:lnTo>
                    <a:pt x="23" y="735"/>
                  </a:lnTo>
                  <a:lnTo>
                    <a:pt x="16" y="706"/>
                  </a:lnTo>
                  <a:lnTo>
                    <a:pt x="12" y="677"/>
                  </a:lnTo>
                  <a:lnTo>
                    <a:pt x="8" y="649"/>
                  </a:lnTo>
                  <a:lnTo>
                    <a:pt x="4" y="621"/>
                  </a:lnTo>
                  <a:lnTo>
                    <a:pt x="3" y="594"/>
                  </a:lnTo>
                  <a:lnTo>
                    <a:pt x="2" y="565"/>
                  </a:lnTo>
                  <a:lnTo>
                    <a:pt x="0" y="537"/>
                  </a:lnTo>
                  <a:lnTo>
                    <a:pt x="2" y="511"/>
                  </a:lnTo>
                  <a:lnTo>
                    <a:pt x="3" y="484"/>
                  </a:lnTo>
                  <a:lnTo>
                    <a:pt x="6" y="458"/>
                  </a:lnTo>
                  <a:lnTo>
                    <a:pt x="8" y="433"/>
                  </a:lnTo>
                  <a:lnTo>
                    <a:pt x="14" y="407"/>
                  </a:lnTo>
                  <a:lnTo>
                    <a:pt x="19" y="383"/>
                  </a:lnTo>
                  <a:lnTo>
                    <a:pt x="19" y="383"/>
                  </a:lnTo>
                  <a:lnTo>
                    <a:pt x="25" y="356"/>
                  </a:lnTo>
                  <a:lnTo>
                    <a:pt x="33" y="331"/>
                  </a:lnTo>
                  <a:lnTo>
                    <a:pt x="42" y="307"/>
                  </a:lnTo>
                  <a:lnTo>
                    <a:pt x="51" y="284"/>
                  </a:lnTo>
                  <a:lnTo>
                    <a:pt x="62" y="260"/>
                  </a:lnTo>
                  <a:lnTo>
                    <a:pt x="74" y="239"/>
                  </a:lnTo>
                  <a:lnTo>
                    <a:pt x="87" y="218"/>
                  </a:lnTo>
                  <a:lnTo>
                    <a:pt x="100" y="199"/>
                  </a:lnTo>
                  <a:lnTo>
                    <a:pt x="114" y="180"/>
                  </a:lnTo>
                  <a:lnTo>
                    <a:pt x="130" y="163"/>
                  </a:lnTo>
                  <a:lnTo>
                    <a:pt x="146" y="146"/>
                  </a:lnTo>
                  <a:lnTo>
                    <a:pt x="164" y="131"/>
                  </a:lnTo>
                  <a:lnTo>
                    <a:pt x="182" y="116"/>
                  </a:lnTo>
                  <a:lnTo>
                    <a:pt x="201" y="102"/>
                  </a:lnTo>
                  <a:lnTo>
                    <a:pt x="221" y="90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66" y="67"/>
                  </a:lnTo>
                  <a:lnTo>
                    <a:pt x="290" y="56"/>
                  </a:lnTo>
                  <a:lnTo>
                    <a:pt x="313" y="47"/>
                  </a:lnTo>
                  <a:lnTo>
                    <a:pt x="338" y="39"/>
                  </a:lnTo>
                  <a:lnTo>
                    <a:pt x="363" y="33"/>
                  </a:lnTo>
                  <a:lnTo>
                    <a:pt x="388" y="27"/>
                  </a:lnTo>
                  <a:lnTo>
                    <a:pt x="412" y="22"/>
                  </a:lnTo>
                  <a:lnTo>
                    <a:pt x="437" y="18"/>
                  </a:lnTo>
                  <a:lnTo>
                    <a:pt x="488" y="13"/>
                  </a:lnTo>
                  <a:lnTo>
                    <a:pt x="541" y="9"/>
                  </a:lnTo>
                  <a:lnTo>
                    <a:pt x="594" y="8"/>
                  </a:lnTo>
                  <a:lnTo>
                    <a:pt x="649" y="8"/>
                  </a:lnTo>
                  <a:lnTo>
                    <a:pt x="670" y="8"/>
                  </a:lnTo>
                  <a:lnTo>
                    <a:pt x="671" y="6"/>
                  </a:lnTo>
                  <a:lnTo>
                    <a:pt x="671" y="6"/>
                  </a:lnTo>
                  <a:lnTo>
                    <a:pt x="678" y="3"/>
                  </a:lnTo>
                  <a:lnTo>
                    <a:pt x="687" y="0"/>
                  </a:lnTo>
                  <a:lnTo>
                    <a:pt x="68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47" y="1"/>
                  </a:lnTo>
                  <a:lnTo>
                    <a:pt x="785" y="4"/>
                  </a:lnTo>
                  <a:lnTo>
                    <a:pt x="825" y="9"/>
                  </a:lnTo>
                  <a:lnTo>
                    <a:pt x="862" y="17"/>
                  </a:lnTo>
                  <a:lnTo>
                    <a:pt x="902" y="27"/>
                  </a:lnTo>
                  <a:lnTo>
                    <a:pt x="941" y="39"/>
                  </a:lnTo>
                  <a:lnTo>
                    <a:pt x="980" y="52"/>
                  </a:lnTo>
                  <a:lnTo>
                    <a:pt x="1019" y="69"/>
                  </a:lnTo>
                  <a:lnTo>
                    <a:pt x="1019" y="69"/>
                  </a:lnTo>
                  <a:lnTo>
                    <a:pt x="1042" y="78"/>
                  </a:lnTo>
                  <a:lnTo>
                    <a:pt x="1063" y="89"/>
                  </a:lnTo>
                  <a:lnTo>
                    <a:pt x="1084" y="101"/>
                  </a:lnTo>
                  <a:lnTo>
                    <a:pt x="1102" y="111"/>
                  </a:lnTo>
                  <a:lnTo>
                    <a:pt x="1121" y="124"/>
                  </a:lnTo>
                  <a:lnTo>
                    <a:pt x="1140" y="137"/>
                  </a:lnTo>
                  <a:lnTo>
                    <a:pt x="1157" y="150"/>
                  </a:lnTo>
                  <a:lnTo>
                    <a:pt x="1174" y="165"/>
                  </a:lnTo>
                  <a:lnTo>
                    <a:pt x="1191" y="180"/>
                  </a:lnTo>
                  <a:lnTo>
                    <a:pt x="1206" y="196"/>
                  </a:lnTo>
                  <a:lnTo>
                    <a:pt x="1222" y="213"/>
                  </a:lnTo>
                  <a:lnTo>
                    <a:pt x="1237" y="230"/>
                  </a:lnTo>
                  <a:lnTo>
                    <a:pt x="1251" y="248"/>
                  </a:lnTo>
                  <a:lnTo>
                    <a:pt x="1265" y="268"/>
                  </a:lnTo>
                  <a:lnTo>
                    <a:pt x="1280" y="288"/>
                  </a:lnTo>
                  <a:lnTo>
                    <a:pt x="1293" y="309"/>
                  </a:lnTo>
                  <a:lnTo>
                    <a:pt x="1293" y="309"/>
                  </a:lnTo>
                  <a:lnTo>
                    <a:pt x="1298" y="319"/>
                  </a:lnTo>
                  <a:lnTo>
                    <a:pt x="1303" y="329"/>
                  </a:lnTo>
                  <a:lnTo>
                    <a:pt x="1312" y="354"/>
                  </a:lnTo>
                  <a:lnTo>
                    <a:pt x="1318" y="379"/>
                  </a:lnTo>
                  <a:lnTo>
                    <a:pt x="1323" y="405"/>
                  </a:lnTo>
                  <a:lnTo>
                    <a:pt x="1326" y="431"/>
                  </a:lnTo>
                  <a:lnTo>
                    <a:pt x="1328" y="455"/>
                  </a:lnTo>
                  <a:lnTo>
                    <a:pt x="1329" y="493"/>
                  </a:lnTo>
                  <a:lnTo>
                    <a:pt x="1329" y="493"/>
                  </a:lnTo>
                  <a:lnTo>
                    <a:pt x="1329" y="552"/>
                  </a:lnTo>
                  <a:lnTo>
                    <a:pt x="1329" y="612"/>
                  </a:lnTo>
                  <a:lnTo>
                    <a:pt x="1327" y="671"/>
                  </a:lnTo>
                  <a:lnTo>
                    <a:pt x="1326" y="701"/>
                  </a:lnTo>
                  <a:lnTo>
                    <a:pt x="1323" y="731"/>
                  </a:lnTo>
                  <a:lnTo>
                    <a:pt x="1323" y="731"/>
                  </a:lnTo>
                  <a:lnTo>
                    <a:pt x="1319" y="772"/>
                  </a:lnTo>
                  <a:lnTo>
                    <a:pt x="1319" y="772"/>
                  </a:lnTo>
                  <a:lnTo>
                    <a:pt x="1315" y="811"/>
                  </a:lnTo>
                  <a:lnTo>
                    <a:pt x="1310" y="850"/>
                  </a:lnTo>
                  <a:lnTo>
                    <a:pt x="1306" y="868"/>
                  </a:lnTo>
                  <a:lnTo>
                    <a:pt x="1301" y="888"/>
                  </a:lnTo>
                  <a:lnTo>
                    <a:pt x="1294" y="906"/>
                  </a:lnTo>
                  <a:lnTo>
                    <a:pt x="1286" y="926"/>
                  </a:lnTo>
                  <a:lnTo>
                    <a:pt x="1286" y="926"/>
                  </a:lnTo>
                  <a:lnTo>
                    <a:pt x="1273" y="949"/>
                  </a:lnTo>
                  <a:lnTo>
                    <a:pt x="1260" y="972"/>
                  </a:lnTo>
                  <a:lnTo>
                    <a:pt x="1247" y="994"/>
                  </a:lnTo>
                  <a:lnTo>
                    <a:pt x="1231" y="1013"/>
                  </a:lnTo>
                  <a:lnTo>
                    <a:pt x="1217" y="1033"/>
                  </a:lnTo>
                  <a:lnTo>
                    <a:pt x="1200" y="1050"/>
                  </a:lnTo>
                  <a:lnTo>
                    <a:pt x="1183" y="1067"/>
                  </a:lnTo>
                  <a:lnTo>
                    <a:pt x="1166" y="1081"/>
                  </a:lnTo>
                  <a:lnTo>
                    <a:pt x="1166" y="1081"/>
                  </a:lnTo>
                  <a:lnTo>
                    <a:pt x="1148" y="1095"/>
                  </a:lnTo>
                  <a:lnTo>
                    <a:pt x="1129" y="1106"/>
                  </a:lnTo>
                  <a:lnTo>
                    <a:pt x="1110" y="1118"/>
                  </a:lnTo>
                  <a:lnTo>
                    <a:pt x="1089" y="1129"/>
                  </a:lnTo>
                  <a:lnTo>
                    <a:pt x="1068" y="1139"/>
                  </a:lnTo>
                  <a:lnTo>
                    <a:pt x="1046" y="1148"/>
                  </a:lnTo>
                  <a:lnTo>
                    <a:pt x="1023" y="1156"/>
                  </a:lnTo>
                  <a:lnTo>
                    <a:pt x="1000" y="1164"/>
                  </a:lnTo>
                  <a:lnTo>
                    <a:pt x="975" y="1170"/>
                  </a:lnTo>
                  <a:lnTo>
                    <a:pt x="949" y="1177"/>
                  </a:lnTo>
                  <a:lnTo>
                    <a:pt x="923" y="1182"/>
                  </a:lnTo>
                  <a:lnTo>
                    <a:pt x="896" y="1186"/>
                  </a:lnTo>
                  <a:lnTo>
                    <a:pt x="868" y="1189"/>
                  </a:lnTo>
                  <a:lnTo>
                    <a:pt x="840" y="1193"/>
                  </a:lnTo>
                  <a:lnTo>
                    <a:pt x="810" y="1194"/>
                  </a:lnTo>
                  <a:lnTo>
                    <a:pt x="780" y="1195"/>
                  </a:lnTo>
                  <a:lnTo>
                    <a:pt x="780" y="1195"/>
                  </a:lnTo>
                  <a:lnTo>
                    <a:pt x="743" y="1195"/>
                  </a:lnTo>
                  <a:lnTo>
                    <a:pt x="743" y="1195"/>
                  </a:lnTo>
                  <a:lnTo>
                    <a:pt x="648" y="1197"/>
                  </a:lnTo>
                  <a:lnTo>
                    <a:pt x="648" y="1197"/>
                  </a:lnTo>
                  <a:close/>
                  <a:moveTo>
                    <a:pt x="630" y="54"/>
                  </a:moveTo>
                  <a:lnTo>
                    <a:pt x="630" y="54"/>
                  </a:lnTo>
                  <a:lnTo>
                    <a:pt x="575" y="54"/>
                  </a:lnTo>
                  <a:lnTo>
                    <a:pt x="520" y="56"/>
                  </a:lnTo>
                  <a:lnTo>
                    <a:pt x="465" y="60"/>
                  </a:lnTo>
                  <a:lnTo>
                    <a:pt x="437" y="64"/>
                  </a:lnTo>
                  <a:lnTo>
                    <a:pt x="410" y="69"/>
                  </a:lnTo>
                  <a:lnTo>
                    <a:pt x="384" y="74"/>
                  </a:lnTo>
                  <a:lnTo>
                    <a:pt x="358" y="81"/>
                  </a:lnTo>
                  <a:lnTo>
                    <a:pt x="331" y="89"/>
                  </a:lnTo>
                  <a:lnTo>
                    <a:pt x="305" y="98"/>
                  </a:lnTo>
                  <a:lnTo>
                    <a:pt x="280" y="110"/>
                  </a:lnTo>
                  <a:lnTo>
                    <a:pt x="257" y="122"/>
                  </a:lnTo>
                  <a:lnTo>
                    <a:pt x="232" y="136"/>
                  </a:lnTo>
                  <a:lnTo>
                    <a:pt x="210" y="153"/>
                  </a:lnTo>
                  <a:lnTo>
                    <a:pt x="210" y="153"/>
                  </a:lnTo>
                  <a:lnTo>
                    <a:pt x="194" y="165"/>
                  </a:lnTo>
                  <a:lnTo>
                    <a:pt x="181" y="176"/>
                  </a:lnTo>
                  <a:lnTo>
                    <a:pt x="168" y="190"/>
                  </a:lnTo>
                  <a:lnTo>
                    <a:pt x="155" y="203"/>
                  </a:lnTo>
                  <a:lnTo>
                    <a:pt x="143" y="217"/>
                  </a:lnTo>
                  <a:lnTo>
                    <a:pt x="133" y="230"/>
                  </a:lnTo>
                  <a:lnTo>
                    <a:pt x="123" y="244"/>
                  </a:lnTo>
                  <a:lnTo>
                    <a:pt x="114" y="260"/>
                  </a:lnTo>
                  <a:lnTo>
                    <a:pt x="97" y="290"/>
                  </a:lnTo>
                  <a:lnTo>
                    <a:pt x="84" y="322"/>
                  </a:lnTo>
                  <a:lnTo>
                    <a:pt x="74" y="353"/>
                  </a:lnTo>
                  <a:lnTo>
                    <a:pt x="65" y="384"/>
                  </a:lnTo>
                  <a:lnTo>
                    <a:pt x="58" y="416"/>
                  </a:lnTo>
                  <a:lnTo>
                    <a:pt x="53" y="447"/>
                  </a:lnTo>
                  <a:lnTo>
                    <a:pt x="49" y="479"/>
                  </a:lnTo>
                  <a:lnTo>
                    <a:pt x="48" y="507"/>
                  </a:lnTo>
                  <a:lnTo>
                    <a:pt x="48" y="536"/>
                  </a:lnTo>
                  <a:lnTo>
                    <a:pt x="48" y="564"/>
                  </a:lnTo>
                  <a:lnTo>
                    <a:pt x="49" y="590"/>
                  </a:lnTo>
                  <a:lnTo>
                    <a:pt x="50" y="613"/>
                  </a:lnTo>
                  <a:lnTo>
                    <a:pt x="50" y="613"/>
                  </a:lnTo>
                  <a:lnTo>
                    <a:pt x="53" y="638"/>
                  </a:lnTo>
                  <a:lnTo>
                    <a:pt x="57" y="663"/>
                  </a:lnTo>
                  <a:lnTo>
                    <a:pt x="67" y="718"/>
                  </a:lnTo>
                  <a:lnTo>
                    <a:pt x="80" y="777"/>
                  </a:lnTo>
                  <a:lnTo>
                    <a:pt x="99" y="841"/>
                  </a:lnTo>
                  <a:lnTo>
                    <a:pt x="99" y="841"/>
                  </a:lnTo>
                  <a:lnTo>
                    <a:pt x="106" y="864"/>
                  </a:lnTo>
                  <a:lnTo>
                    <a:pt x="118" y="888"/>
                  </a:lnTo>
                  <a:lnTo>
                    <a:pt x="133" y="913"/>
                  </a:lnTo>
                  <a:lnTo>
                    <a:pt x="150" y="936"/>
                  </a:lnTo>
                  <a:lnTo>
                    <a:pt x="169" y="960"/>
                  </a:lnTo>
                  <a:lnTo>
                    <a:pt x="191" y="982"/>
                  </a:lnTo>
                  <a:lnTo>
                    <a:pt x="215" y="1003"/>
                  </a:lnTo>
                  <a:lnTo>
                    <a:pt x="241" y="1023"/>
                  </a:lnTo>
                  <a:lnTo>
                    <a:pt x="241" y="1023"/>
                  </a:lnTo>
                  <a:lnTo>
                    <a:pt x="271" y="1046"/>
                  </a:lnTo>
                  <a:lnTo>
                    <a:pt x="271" y="1046"/>
                  </a:lnTo>
                  <a:lnTo>
                    <a:pt x="300" y="1068"/>
                  </a:lnTo>
                  <a:lnTo>
                    <a:pt x="314" y="1079"/>
                  </a:lnTo>
                  <a:lnTo>
                    <a:pt x="330" y="1088"/>
                  </a:lnTo>
                  <a:lnTo>
                    <a:pt x="330" y="1088"/>
                  </a:lnTo>
                  <a:lnTo>
                    <a:pt x="346" y="1097"/>
                  </a:lnTo>
                  <a:lnTo>
                    <a:pt x="363" y="1105"/>
                  </a:lnTo>
                  <a:lnTo>
                    <a:pt x="380" y="1112"/>
                  </a:lnTo>
                  <a:lnTo>
                    <a:pt x="397" y="1117"/>
                  </a:lnTo>
                  <a:lnTo>
                    <a:pt x="431" y="1126"/>
                  </a:lnTo>
                  <a:lnTo>
                    <a:pt x="463" y="1134"/>
                  </a:lnTo>
                  <a:lnTo>
                    <a:pt x="463" y="1134"/>
                  </a:lnTo>
                  <a:lnTo>
                    <a:pt x="494" y="1138"/>
                  </a:lnTo>
                  <a:lnTo>
                    <a:pt x="522" y="1142"/>
                  </a:lnTo>
                  <a:lnTo>
                    <a:pt x="552" y="1146"/>
                  </a:lnTo>
                  <a:lnTo>
                    <a:pt x="581" y="1147"/>
                  </a:lnTo>
                  <a:lnTo>
                    <a:pt x="641" y="1149"/>
                  </a:lnTo>
                  <a:lnTo>
                    <a:pt x="704" y="1149"/>
                  </a:lnTo>
                  <a:lnTo>
                    <a:pt x="739" y="1149"/>
                  </a:lnTo>
                  <a:lnTo>
                    <a:pt x="739" y="1149"/>
                  </a:lnTo>
                  <a:lnTo>
                    <a:pt x="779" y="1149"/>
                  </a:lnTo>
                  <a:lnTo>
                    <a:pt x="817" y="1147"/>
                  </a:lnTo>
                  <a:lnTo>
                    <a:pt x="853" y="1144"/>
                  </a:lnTo>
                  <a:lnTo>
                    <a:pt x="889" y="1140"/>
                  </a:lnTo>
                  <a:lnTo>
                    <a:pt x="921" y="1135"/>
                  </a:lnTo>
                  <a:lnTo>
                    <a:pt x="953" y="1129"/>
                  </a:lnTo>
                  <a:lnTo>
                    <a:pt x="983" y="1121"/>
                  </a:lnTo>
                  <a:lnTo>
                    <a:pt x="1012" y="1113"/>
                  </a:lnTo>
                  <a:lnTo>
                    <a:pt x="1038" y="1102"/>
                  </a:lnTo>
                  <a:lnTo>
                    <a:pt x="1064" y="1091"/>
                  </a:lnTo>
                  <a:lnTo>
                    <a:pt x="1087" y="1079"/>
                  </a:lnTo>
                  <a:lnTo>
                    <a:pt x="1110" y="1066"/>
                  </a:lnTo>
                  <a:lnTo>
                    <a:pt x="1131" y="1050"/>
                  </a:lnTo>
                  <a:lnTo>
                    <a:pt x="1150" y="1034"/>
                  </a:lnTo>
                  <a:lnTo>
                    <a:pt x="1169" y="1017"/>
                  </a:lnTo>
                  <a:lnTo>
                    <a:pt x="1184" y="999"/>
                  </a:lnTo>
                  <a:lnTo>
                    <a:pt x="1184" y="999"/>
                  </a:lnTo>
                  <a:lnTo>
                    <a:pt x="1204" y="974"/>
                  </a:lnTo>
                  <a:lnTo>
                    <a:pt x="1221" y="948"/>
                  </a:lnTo>
                  <a:lnTo>
                    <a:pt x="1235" y="922"/>
                  </a:lnTo>
                  <a:lnTo>
                    <a:pt x="1247" y="894"/>
                  </a:lnTo>
                  <a:lnTo>
                    <a:pt x="1256" y="866"/>
                  </a:lnTo>
                  <a:lnTo>
                    <a:pt x="1264" y="836"/>
                  </a:lnTo>
                  <a:lnTo>
                    <a:pt x="1269" y="802"/>
                  </a:lnTo>
                  <a:lnTo>
                    <a:pt x="1273" y="766"/>
                  </a:lnTo>
                  <a:lnTo>
                    <a:pt x="1273" y="766"/>
                  </a:lnTo>
                  <a:lnTo>
                    <a:pt x="1277" y="707"/>
                  </a:lnTo>
                  <a:lnTo>
                    <a:pt x="1281" y="649"/>
                  </a:lnTo>
                  <a:lnTo>
                    <a:pt x="1282" y="590"/>
                  </a:lnTo>
                  <a:lnTo>
                    <a:pt x="1284" y="532"/>
                  </a:lnTo>
                  <a:lnTo>
                    <a:pt x="1284" y="532"/>
                  </a:lnTo>
                  <a:lnTo>
                    <a:pt x="1284" y="507"/>
                  </a:lnTo>
                  <a:lnTo>
                    <a:pt x="1282" y="481"/>
                  </a:lnTo>
                  <a:lnTo>
                    <a:pt x="1280" y="452"/>
                  </a:lnTo>
                  <a:lnTo>
                    <a:pt x="1277" y="422"/>
                  </a:lnTo>
                  <a:lnTo>
                    <a:pt x="1271" y="392"/>
                  </a:lnTo>
                  <a:lnTo>
                    <a:pt x="1263" y="362"/>
                  </a:lnTo>
                  <a:lnTo>
                    <a:pt x="1257" y="346"/>
                  </a:lnTo>
                  <a:lnTo>
                    <a:pt x="1251" y="332"/>
                  </a:lnTo>
                  <a:lnTo>
                    <a:pt x="1244" y="318"/>
                  </a:lnTo>
                  <a:lnTo>
                    <a:pt x="1237" y="305"/>
                  </a:lnTo>
                  <a:lnTo>
                    <a:pt x="1237" y="305"/>
                  </a:lnTo>
                  <a:lnTo>
                    <a:pt x="1222" y="280"/>
                  </a:lnTo>
                  <a:lnTo>
                    <a:pt x="1204" y="256"/>
                  </a:lnTo>
                  <a:lnTo>
                    <a:pt x="1186" y="234"/>
                  </a:lnTo>
                  <a:lnTo>
                    <a:pt x="1165" y="213"/>
                  </a:lnTo>
                  <a:lnTo>
                    <a:pt x="1144" y="193"/>
                  </a:lnTo>
                  <a:lnTo>
                    <a:pt x="1121" y="175"/>
                  </a:lnTo>
                  <a:lnTo>
                    <a:pt x="1099" y="159"/>
                  </a:lnTo>
                  <a:lnTo>
                    <a:pt x="1076" y="146"/>
                  </a:lnTo>
                  <a:lnTo>
                    <a:pt x="1076" y="146"/>
                  </a:lnTo>
                  <a:lnTo>
                    <a:pt x="1033" y="124"/>
                  </a:lnTo>
                  <a:lnTo>
                    <a:pt x="989" y="105"/>
                  </a:lnTo>
                  <a:lnTo>
                    <a:pt x="946" y="89"/>
                  </a:lnTo>
                  <a:lnTo>
                    <a:pt x="902" y="74"/>
                  </a:lnTo>
                  <a:lnTo>
                    <a:pt x="859" y="64"/>
                  </a:lnTo>
                  <a:lnTo>
                    <a:pt x="814" y="55"/>
                  </a:lnTo>
                  <a:lnTo>
                    <a:pt x="771" y="50"/>
                  </a:lnTo>
                  <a:lnTo>
                    <a:pt x="729" y="46"/>
                  </a:lnTo>
                  <a:lnTo>
                    <a:pt x="726" y="46"/>
                  </a:lnTo>
                  <a:lnTo>
                    <a:pt x="725" y="48"/>
                  </a:lnTo>
                  <a:lnTo>
                    <a:pt x="725" y="48"/>
                  </a:lnTo>
                  <a:lnTo>
                    <a:pt x="721" y="51"/>
                  </a:lnTo>
                  <a:lnTo>
                    <a:pt x="717" y="52"/>
                  </a:lnTo>
                  <a:lnTo>
                    <a:pt x="713" y="54"/>
                  </a:lnTo>
                  <a:lnTo>
                    <a:pt x="709" y="54"/>
                  </a:lnTo>
                  <a:lnTo>
                    <a:pt x="709" y="54"/>
                  </a:lnTo>
                  <a:lnTo>
                    <a:pt x="670" y="54"/>
                  </a:lnTo>
                  <a:lnTo>
                    <a:pt x="670" y="54"/>
                  </a:lnTo>
                  <a:lnTo>
                    <a:pt x="630" y="54"/>
                  </a:lnTo>
                  <a:lnTo>
                    <a:pt x="630" y="5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918"/>
            <p:cNvSpPr/>
            <p:nvPr/>
          </p:nvSpPr>
          <p:spPr bwMode="auto">
            <a:xfrm>
              <a:off x="3213101" y="3149601"/>
              <a:ext cx="519113" cy="127000"/>
            </a:xfrm>
            <a:custGeom>
              <a:avLst/>
              <a:gdLst/>
              <a:ahLst/>
              <a:cxnLst>
                <a:cxn ang="0">
                  <a:pos x="103" y="321"/>
                </a:cxn>
                <a:cxn ang="0">
                  <a:pos x="15" y="309"/>
                </a:cxn>
                <a:cxn ang="0">
                  <a:pos x="6" y="306"/>
                </a:cxn>
                <a:cxn ang="0">
                  <a:pos x="0" y="292"/>
                </a:cxn>
                <a:cxn ang="0">
                  <a:pos x="2" y="281"/>
                </a:cxn>
                <a:cxn ang="0">
                  <a:pos x="14" y="268"/>
                </a:cxn>
                <a:cxn ang="0">
                  <a:pos x="23" y="265"/>
                </a:cxn>
                <a:cxn ang="0">
                  <a:pos x="55" y="270"/>
                </a:cxn>
                <a:cxn ang="0">
                  <a:pos x="137" y="277"/>
                </a:cxn>
                <a:cxn ang="0">
                  <a:pos x="202" y="273"/>
                </a:cxn>
                <a:cxn ang="0">
                  <a:pos x="308" y="256"/>
                </a:cxn>
                <a:cxn ang="0">
                  <a:pos x="430" y="224"/>
                </a:cxn>
                <a:cxn ang="0">
                  <a:pos x="481" y="206"/>
                </a:cxn>
                <a:cxn ang="0">
                  <a:pos x="548" y="173"/>
                </a:cxn>
                <a:cxn ang="0">
                  <a:pos x="608" y="128"/>
                </a:cxn>
                <a:cxn ang="0">
                  <a:pos x="625" y="113"/>
                </a:cxn>
                <a:cxn ang="0">
                  <a:pos x="660" y="92"/>
                </a:cxn>
                <a:cxn ang="0">
                  <a:pos x="718" y="48"/>
                </a:cxn>
                <a:cxn ang="0">
                  <a:pos x="765" y="10"/>
                </a:cxn>
                <a:cxn ang="0">
                  <a:pos x="766" y="9"/>
                </a:cxn>
                <a:cxn ang="0">
                  <a:pos x="781" y="0"/>
                </a:cxn>
                <a:cxn ang="0">
                  <a:pos x="791" y="0"/>
                </a:cxn>
                <a:cxn ang="0">
                  <a:pos x="802" y="6"/>
                </a:cxn>
                <a:cxn ang="0">
                  <a:pos x="806" y="15"/>
                </a:cxn>
                <a:cxn ang="0">
                  <a:pos x="821" y="48"/>
                </a:cxn>
                <a:cxn ang="0">
                  <a:pos x="846" y="74"/>
                </a:cxn>
                <a:cxn ang="0">
                  <a:pos x="883" y="100"/>
                </a:cxn>
                <a:cxn ang="0">
                  <a:pos x="942" y="142"/>
                </a:cxn>
                <a:cxn ang="0">
                  <a:pos x="1020" y="190"/>
                </a:cxn>
                <a:cxn ang="0">
                  <a:pos x="1066" y="218"/>
                </a:cxn>
                <a:cxn ang="0">
                  <a:pos x="1114" y="238"/>
                </a:cxn>
                <a:cxn ang="0">
                  <a:pos x="1148" y="243"/>
                </a:cxn>
                <a:cxn ang="0">
                  <a:pos x="1218" y="247"/>
                </a:cxn>
                <a:cxn ang="0">
                  <a:pos x="1286" y="249"/>
                </a:cxn>
                <a:cxn ang="0">
                  <a:pos x="1300" y="255"/>
                </a:cxn>
                <a:cxn ang="0">
                  <a:pos x="1307" y="265"/>
                </a:cxn>
                <a:cxn ang="0">
                  <a:pos x="1307" y="282"/>
                </a:cxn>
                <a:cxn ang="0">
                  <a:pos x="1296" y="294"/>
                </a:cxn>
                <a:cxn ang="0">
                  <a:pos x="1287" y="295"/>
                </a:cxn>
                <a:cxn ang="0">
                  <a:pos x="1250" y="295"/>
                </a:cxn>
                <a:cxn ang="0">
                  <a:pos x="1142" y="290"/>
                </a:cxn>
                <a:cxn ang="0">
                  <a:pos x="1109" y="283"/>
                </a:cxn>
                <a:cxn ang="0">
                  <a:pos x="1055" y="261"/>
                </a:cxn>
                <a:cxn ang="0">
                  <a:pos x="1004" y="232"/>
                </a:cxn>
                <a:cxn ang="0">
                  <a:pos x="940" y="196"/>
                </a:cxn>
                <a:cxn ang="0">
                  <a:pos x="876" y="151"/>
                </a:cxn>
                <a:cxn ang="0">
                  <a:pos x="817" y="109"/>
                </a:cxn>
                <a:cxn ang="0">
                  <a:pos x="785" y="79"/>
                </a:cxn>
                <a:cxn ang="0">
                  <a:pos x="768" y="65"/>
                </a:cxn>
                <a:cxn ang="0">
                  <a:pos x="673" y="139"/>
                </a:cxn>
                <a:cxn ang="0">
                  <a:pos x="605" y="192"/>
                </a:cxn>
                <a:cxn ang="0">
                  <a:pos x="547" y="230"/>
                </a:cxn>
                <a:cxn ang="0">
                  <a:pos x="484" y="255"/>
                </a:cxn>
                <a:cxn ang="0">
                  <a:pos x="371" y="287"/>
                </a:cxn>
                <a:cxn ang="0">
                  <a:pos x="256" y="312"/>
                </a:cxn>
                <a:cxn ang="0">
                  <a:pos x="134" y="321"/>
                </a:cxn>
              </a:cxnLst>
              <a:rect l="0" t="0" r="r" b="b"/>
              <a:pathLst>
                <a:path w="1308" h="321">
                  <a:moveTo>
                    <a:pt x="134" y="321"/>
                  </a:moveTo>
                  <a:lnTo>
                    <a:pt x="134" y="321"/>
                  </a:lnTo>
                  <a:lnTo>
                    <a:pt x="103" y="321"/>
                  </a:lnTo>
                  <a:lnTo>
                    <a:pt x="73" y="319"/>
                  </a:lnTo>
                  <a:lnTo>
                    <a:pt x="44" y="315"/>
                  </a:lnTo>
                  <a:lnTo>
                    <a:pt x="15" y="309"/>
                  </a:lnTo>
                  <a:lnTo>
                    <a:pt x="15" y="309"/>
                  </a:lnTo>
                  <a:lnTo>
                    <a:pt x="10" y="308"/>
                  </a:lnTo>
                  <a:lnTo>
                    <a:pt x="6" y="306"/>
                  </a:lnTo>
                  <a:lnTo>
                    <a:pt x="4" y="303"/>
                  </a:lnTo>
                  <a:lnTo>
                    <a:pt x="1" y="299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2" y="281"/>
                  </a:lnTo>
                  <a:lnTo>
                    <a:pt x="8" y="273"/>
                  </a:lnTo>
                  <a:lnTo>
                    <a:pt x="10" y="270"/>
                  </a:lnTo>
                  <a:lnTo>
                    <a:pt x="14" y="268"/>
                  </a:lnTo>
                  <a:lnTo>
                    <a:pt x="18" y="266"/>
                  </a:lnTo>
                  <a:lnTo>
                    <a:pt x="23" y="265"/>
                  </a:lnTo>
                  <a:lnTo>
                    <a:pt x="23" y="265"/>
                  </a:lnTo>
                  <a:lnTo>
                    <a:pt x="29" y="266"/>
                  </a:lnTo>
                  <a:lnTo>
                    <a:pt x="29" y="266"/>
                  </a:lnTo>
                  <a:lnTo>
                    <a:pt x="55" y="270"/>
                  </a:lnTo>
                  <a:lnTo>
                    <a:pt x="81" y="274"/>
                  </a:lnTo>
                  <a:lnTo>
                    <a:pt x="108" y="275"/>
                  </a:lnTo>
                  <a:lnTo>
                    <a:pt x="137" y="277"/>
                  </a:lnTo>
                  <a:lnTo>
                    <a:pt x="137" y="277"/>
                  </a:lnTo>
                  <a:lnTo>
                    <a:pt x="168" y="275"/>
                  </a:lnTo>
                  <a:lnTo>
                    <a:pt x="202" y="273"/>
                  </a:lnTo>
                  <a:lnTo>
                    <a:pt x="236" y="269"/>
                  </a:lnTo>
                  <a:lnTo>
                    <a:pt x="272" y="264"/>
                  </a:lnTo>
                  <a:lnTo>
                    <a:pt x="308" y="256"/>
                  </a:lnTo>
                  <a:lnTo>
                    <a:pt x="348" y="247"/>
                  </a:lnTo>
                  <a:lnTo>
                    <a:pt x="387" y="236"/>
                  </a:lnTo>
                  <a:lnTo>
                    <a:pt x="430" y="224"/>
                  </a:lnTo>
                  <a:lnTo>
                    <a:pt x="430" y="224"/>
                  </a:lnTo>
                  <a:lnTo>
                    <a:pt x="456" y="215"/>
                  </a:lnTo>
                  <a:lnTo>
                    <a:pt x="481" y="206"/>
                  </a:lnTo>
                  <a:lnTo>
                    <a:pt x="505" y="197"/>
                  </a:lnTo>
                  <a:lnTo>
                    <a:pt x="527" y="187"/>
                  </a:lnTo>
                  <a:lnTo>
                    <a:pt x="548" y="173"/>
                  </a:lnTo>
                  <a:lnTo>
                    <a:pt x="569" y="160"/>
                  </a:lnTo>
                  <a:lnTo>
                    <a:pt x="588" y="145"/>
                  </a:lnTo>
                  <a:lnTo>
                    <a:pt x="608" y="128"/>
                  </a:lnTo>
                  <a:lnTo>
                    <a:pt x="608" y="128"/>
                  </a:lnTo>
                  <a:lnTo>
                    <a:pt x="616" y="120"/>
                  </a:lnTo>
                  <a:lnTo>
                    <a:pt x="625" y="113"/>
                  </a:lnTo>
                  <a:lnTo>
                    <a:pt x="646" y="100"/>
                  </a:lnTo>
                  <a:lnTo>
                    <a:pt x="646" y="100"/>
                  </a:lnTo>
                  <a:lnTo>
                    <a:pt x="660" y="92"/>
                  </a:lnTo>
                  <a:lnTo>
                    <a:pt x="673" y="83"/>
                  </a:lnTo>
                  <a:lnTo>
                    <a:pt x="673" y="83"/>
                  </a:lnTo>
                  <a:lnTo>
                    <a:pt x="718" y="48"/>
                  </a:lnTo>
                  <a:lnTo>
                    <a:pt x="760" y="14"/>
                  </a:lnTo>
                  <a:lnTo>
                    <a:pt x="760" y="14"/>
                  </a:lnTo>
                  <a:lnTo>
                    <a:pt x="765" y="10"/>
                  </a:lnTo>
                  <a:lnTo>
                    <a:pt x="765" y="10"/>
                  </a:lnTo>
                  <a:lnTo>
                    <a:pt x="766" y="9"/>
                  </a:lnTo>
                  <a:lnTo>
                    <a:pt x="766" y="9"/>
                  </a:lnTo>
                  <a:lnTo>
                    <a:pt x="770" y="5"/>
                  </a:lnTo>
                  <a:lnTo>
                    <a:pt x="775" y="2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87" y="0"/>
                  </a:lnTo>
                  <a:lnTo>
                    <a:pt x="791" y="0"/>
                  </a:lnTo>
                  <a:lnTo>
                    <a:pt x="796" y="2"/>
                  </a:lnTo>
                  <a:lnTo>
                    <a:pt x="799" y="3"/>
                  </a:lnTo>
                  <a:lnTo>
                    <a:pt x="802" y="6"/>
                  </a:lnTo>
                  <a:lnTo>
                    <a:pt x="804" y="10"/>
                  </a:lnTo>
                  <a:lnTo>
                    <a:pt x="806" y="15"/>
                  </a:lnTo>
                  <a:lnTo>
                    <a:pt x="806" y="15"/>
                  </a:lnTo>
                  <a:lnTo>
                    <a:pt x="809" y="27"/>
                  </a:lnTo>
                  <a:lnTo>
                    <a:pt x="815" y="39"/>
                  </a:lnTo>
                  <a:lnTo>
                    <a:pt x="821" y="48"/>
                  </a:lnTo>
                  <a:lnTo>
                    <a:pt x="829" y="57"/>
                  </a:lnTo>
                  <a:lnTo>
                    <a:pt x="837" y="66"/>
                  </a:lnTo>
                  <a:lnTo>
                    <a:pt x="846" y="74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83" y="100"/>
                  </a:lnTo>
                  <a:lnTo>
                    <a:pt x="883" y="100"/>
                  </a:lnTo>
                  <a:lnTo>
                    <a:pt x="913" y="122"/>
                  </a:lnTo>
                  <a:lnTo>
                    <a:pt x="942" y="142"/>
                  </a:lnTo>
                  <a:lnTo>
                    <a:pt x="1002" y="179"/>
                  </a:lnTo>
                  <a:lnTo>
                    <a:pt x="1002" y="179"/>
                  </a:lnTo>
                  <a:lnTo>
                    <a:pt x="1020" y="190"/>
                  </a:lnTo>
                  <a:lnTo>
                    <a:pt x="1020" y="190"/>
                  </a:lnTo>
                  <a:lnTo>
                    <a:pt x="1050" y="209"/>
                  </a:lnTo>
                  <a:lnTo>
                    <a:pt x="1066" y="218"/>
                  </a:lnTo>
                  <a:lnTo>
                    <a:pt x="1082" y="226"/>
                  </a:lnTo>
                  <a:lnTo>
                    <a:pt x="1097" y="232"/>
                  </a:lnTo>
                  <a:lnTo>
                    <a:pt x="1114" y="238"/>
                  </a:lnTo>
                  <a:lnTo>
                    <a:pt x="1131" y="240"/>
                  </a:lnTo>
                  <a:lnTo>
                    <a:pt x="1148" y="243"/>
                  </a:lnTo>
                  <a:lnTo>
                    <a:pt x="1148" y="243"/>
                  </a:lnTo>
                  <a:lnTo>
                    <a:pt x="1184" y="244"/>
                  </a:lnTo>
                  <a:lnTo>
                    <a:pt x="1218" y="247"/>
                  </a:lnTo>
                  <a:lnTo>
                    <a:pt x="1218" y="247"/>
                  </a:lnTo>
                  <a:lnTo>
                    <a:pt x="1252" y="248"/>
                  </a:lnTo>
                  <a:lnTo>
                    <a:pt x="1286" y="249"/>
                  </a:lnTo>
                  <a:lnTo>
                    <a:pt x="1286" y="249"/>
                  </a:lnTo>
                  <a:lnTo>
                    <a:pt x="1291" y="251"/>
                  </a:lnTo>
                  <a:lnTo>
                    <a:pt x="1296" y="252"/>
                  </a:lnTo>
                  <a:lnTo>
                    <a:pt x="1300" y="255"/>
                  </a:lnTo>
                  <a:lnTo>
                    <a:pt x="1303" y="257"/>
                  </a:lnTo>
                  <a:lnTo>
                    <a:pt x="1305" y="261"/>
                  </a:lnTo>
                  <a:lnTo>
                    <a:pt x="1307" y="265"/>
                  </a:lnTo>
                  <a:lnTo>
                    <a:pt x="1308" y="274"/>
                  </a:lnTo>
                  <a:lnTo>
                    <a:pt x="1308" y="274"/>
                  </a:lnTo>
                  <a:lnTo>
                    <a:pt x="1307" y="282"/>
                  </a:lnTo>
                  <a:lnTo>
                    <a:pt x="1303" y="289"/>
                  </a:lnTo>
                  <a:lnTo>
                    <a:pt x="1300" y="291"/>
                  </a:lnTo>
                  <a:lnTo>
                    <a:pt x="1296" y="294"/>
                  </a:lnTo>
                  <a:lnTo>
                    <a:pt x="1292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87" y="295"/>
                  </a:lnTo>
                  <a:lnTo>
                    <a:pt x="1250" y="295"/>
                  </a:lnTo>
                  <a:lnTo>
                    <a:pt x="1250" y="295"/>
                  </a:lnTo>
                  <a:lnTo>
                    <a:pt x="1214" y="295"/>
                  </a:lnTo>
                  <a:lnTo>
                    <a:pt x="1177" y="294"/>
                  </a:lnTo>
                  <a:lnTo>
                    <a:pt x="1142" y="290"/>
                  </a:lnTo>
                  <a:lnTo>
                    <a:pt x="1125" y="287"/>
                  </a:lnTo>
                  <a:lnTo>
                    <a:pt x="1109" y="283"/>
                  </a:lnTo>
                  <a:lnTo>
                    <a:pt x="1109" y="283"/>
                  </a:lnTo>
                  <a:lnTo>
                    <a:pt x="1095" y="279"/>
                  </a:lnTo>
                  <a:lnTo>
                    <a:pt x="1082" y="274"/>
                  </a:lnTo>
                  <a:lnTo>
                    <a:pt x="1055" y="261"/>
                  </a:lnTo>
                  <a:lnTo>
                    <a:pt x="1029" y="248"/>
                  </a:lnTo>
                  <a:lnTo>
                    <a:pt x="1004" y="232"/>
                  </a:lnTo>
                  <a:lnTo>
                    <a:pt x="1004" y="232"/>
                  </a:lnTo>
                  <a:lnTo>
                    <a:pt x="962" y="209"/>
                  </a:lnTo>
                  <a:lnTo>
                    <a:pt x="962" y="209"/>
                  </a:lnTo>
                  <a:lnTo>
                    <a:pt x="940" y="196"/>
                  </a:lnTo>
                  <a:lnTo>
                    <a:pt x="918" y="181"/>
                  </a:lnTo>
                  <a:lnTo>
                    <a:pt x="876" y="151"/>
                  </a:lnTo>
                  <a:lnTo>
                    <a:pt x="876" y="151"/>
                  </a:lnTo>
                  <a:lnTo>
                    <a:pt x="847" y="130"/>
                  </a:lnTo>
                  <a:lnTo>
                    <a:pt x="817" y="109"/>
                  </a:lnTo>
                  <a:lnTo>
                    <a:pt x="817" y="109"/>
                  </a:lnTo>
                  <a:lnTo>
                    <a:pt x="806" y="100"/>
                  </a:lnTo>
                  <a:lnTo>
                    <a:pt x="794" y="91"/>
                  </a:lnTo>
                  <a:lnTo>
                    <a:pt x="785" y="79"/>
                  </a:lnTo>
                  <a:lnTo>
                    <a:pt x="777" y="68"/>
                  </a:lnTo>
                  <a:lnTo>
                    <a:pt x="773" y="61"/>
                  </a:lnTo>
                  <a:lnTo>
                    <a:pt x="768" y="65"/>
                  </a:lnTo>
                  <a:lnTo>
                    <a:pt x="768" y="65"/>
                  </a:lnTo>
                  <a:lnTo>
                    <a:pt x="720" y="103"/>
                  </a:lnTo>
                  <a:lnTo>
                    <a:pt x="673" y="139"/>
                  </a:lnTo>
                  <a:lnTo>
                    <a:pt x="673" y="139"/>
                  </a:lnTo>
                  <a:lnTo>
                    <a:pt x="605" y="192"/>
                  </a:lnTo>
                  <a:lnTo>
                    <a:pt x="605" y="192"/>
                  </a:lnTo>
                  <a:lnTo>
                    <a:pt x="586" y="206"/>
                  </a:lnTo>
                  <a:lnTo>
                    <a:pt x="566" y="218"/>
                  </a:lnTo>
                  <a:lnTo>
                    <a:pt x="547" y="230"/>
                  </a:lnTo>
                  <a:lnTo>
                    <a:pt x="526" y="239"/>
                  </a:lnTo>
                  <a:lnTo>
                    <a:pt x="505" y="247"/>
                  </a:lnTo>
                  <a:lnTo>
                    <a:pt x="484" y="255"/>
                  </a:lnTo>
                  <a:lnTo>
                    <a:pt x="442" y="268"/>
                  </a:lnTo>
                  <a:lnTo>
                    <a:pt x="442" y="268"/>
                  </a:lnTo>
                  <a:lnTo>
                    <a:pt x="371" y="287"/>
                  </a:lnTo>
                  <a:lnTo>
                    <a:pt x="333" y="296"/>
                  </a:lnTo>
                  <a:lnTo>
                    <a:pt x="295" y="304"/>
                  </a:lnTo>
                  <a:lnTo>
                    <a:pt x="256" y="312"/>
                  </a:lnTo>
                  <a:lnTo>
                    <a:pt x="216" y="317"/>
                  </a:lnTo>
                  <a:lnTo>
                    <a:pt x="175" y="320"/>
                  </a:lnTo>
                  <a:lnTo>
                    <a:pt x="134" y="321"/>
                  </a:lnTo>
                  <a:lnTo>
                    <a:pt x="134" y="3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919"/>
            <p:cNvSpPr/>
            <p:nvPr/>
          </p:nvSpPr>
          <p:spPr bwMode="auto">
            <a:xfrm>
              <a:off x="3368676" y="3514726"/>
              <a:ext cx="252413" cy="92075"/>
            </a:xfrm>
            <a:custGeom>
              <a:avLst/>
              <a:gdLst/>
              <a:ahLst/>
              <a:cxnLst>
                <a:cxn ang="0">
                  <a:pos x="112" y="229"/>
                </a:cxn>
                <a:cxn ang="0">
                  <a:pos x="92" y="223"/>
                </a:cxn>
                <a:cxn ang="0">
                  <a:pos x="69" y="206"/>
                </a:cxn>
                <a:cxn ang="0">
                  <a:pos x="51" y="181"/>
                </a:cxn>
                <a:cxn ang="0">
                  <a:pos x="19" y="100"/>
                </a:cxn>
                <a:cxn ang="0">
                  <a:pos x="1" y="50"/>
                </a:cxn>
                <a:cxn ang="0">
                  <a:pos x="0" y="36"/>
                </a:cxn>
                <a:cxn ang="0">
                  <a:pos x="3" y="26"/>
                </a:cxn>
                <a:cxn ang="0">
                  <a:pos x="18" y="15"/>
                </a:cxn>
                <a:cxn ang="0">
                  <a:pos x="30" y="15"/>
                </a:cxn>
                <a:cxn ang="0">
                  <a:pos x="40" y="25"/>
                </a:cxn>
                <a:cxn ang="0">
                  <a:pos x="54" y="68"/>
                </a:cxn>
                <a:cxn ang="0">
                  <a:pos x="65" y="101"/>
                </a:cxn>
                <a:cxn ang="0">
                  <a:pos x="92" y="158"/>
                </a:cxn>
                <a:cxn ang="0">
                  <a:pos x="105" y="175"/>
                </a:cxn>
                <a:cxn ang="0">
                  <a:pos x="119" y="182"/>
                </a:cxn>
                <a:cxn ang="0">
                  <a:pos x="132" y="182"/>
                </a:cxn>
                <a:cxn ang="0">
                  <a:pos x="153" y="170"/>
                </a:cxn>
                <a:cxn ang="0">
                  <a:pos x="177" y="149"/>
                </a:cxn>
                <a:cxn ang="0">
                  <a:pos x="198" y="127"/>
                </a:cxn>
                <a:cxn ang="0">
                  <a:pos x="228" y="92"/>
                </a:cxn>
                <a:cxn ang="0">
                  <a:pos x="260" y="63"/>
                </a:cxn>
                <a:cxn ang="0">
                  <a:pos x="279" y="54"/>
                </a:cxn>
                <a:cxn ang="0">
                  <a:pos x="285" y="46"/>
                </a:cxn>
                <a:cxn ang="0">
                  <a:pos x="302" y="38"/>
                </a:cxn>
                <a:cxn ang="0">
                  <a:pos x="315" y="42"/>
                </a:cxn>
                <a:cxn ang="0">
                  <a:pos x="324" y="54"/>
                </a:cxn>
                <a:cxn ang="0">
                  <a:pos x="327" y="58"/>
                </a:cxn>
                <a:cxn ang="0">
                  <a:pos x="379" y="107"/>
                </a:cxn>
                <a:cxn ang="0">
                  <a:pos x="413" y="141"/>
                </a:cxn>
                <a:cxn ang="0">
                  <a:pos x="451" y="172"/>
                </a:cxn>
                <a:cxn ang="0">
                  <a:pos x="465" y="175"/>
                </a:cxn>
                <a:cxn ang="0">
                  <a:pos x="494" y="165"/>
                </a:cxn>
                <a:cxn ang="0">
                  <a:pos x="525" y="136"/>
                </a:cxn>
                <a:cxn ang="0">
                  <a:pos x="578" y="62"/>
                </a:cxn>
                <a:cxn ang="0">
                  <a:pos x="591" y="30"/>
                </a:cxn>
                <a:cxn ang="0">
                  <a:pos x="592" y="17"/>
                </a:cxn>
                <a:cxn ang="0">
                  <a:pos x="600" y="5"/>
                </a:cxn>
                <a:cxn ang="0">
                  <a:pos x="616" y="0"/>
                </a:cxn>
                <a:cxn ang="0">
                  <a:pos x="625" y="3"/>
                </a:cxn>
                <a:cxn ang="0">
                  <a:pos x="631" y="7"/>
                </a:cxn>
                <a:cxn ang="0">
                  <a:pos x="637" y="17"/>
                </a:cxn>
                <a:cxn ang="0">
                  <a:pos x="637" y="33"/>
                </a:cxn>
                <a:cxn ang="0">
                  <a:pos x="629" y="63"/>
                </a:cxn>
                <a:cxn ang="0">
                  <a:pos x="595" y="121"/>
                </a:cxn>
                <a:cxn ang="0">
                  <a:pos x="554" y="168"/>
                </a:cxn>
                <a:cxn ang="0">
                  <a:pos x="545" y="178"/>
                </a:cxn>
                <a:cxn ang="0">
                  <a:pos x="502" y="219"/>
                </a:cxn>
                <a:cxn ang="0">
                  <a:pos x="473" y="229"/>
                </a:cxn>
                <a:cxn ang="0">
                  <a:pos x="464" y="228"/>
                </a:cxn>
                <a:cxn ang="0">
                  <a:pos x="435" y="216"/>
                </a:cxn>
                <a:cxn ang="0">
                  <a:pos x="388" y="182"/>
                </a:cxn>
                <a:cxn ang="0">
                  <a:pos x="349" y="145"/>
                </a:cxn>
                <a:cxn ang="0">
                  <a:pos x="329" y="128"/>
                </a:cxn>
                <a:cxn ang="0">
                  <a:pos x="298" y="98"/>
                </a:cxn>
                <a:cxn ang="0">
                  <a:pos x="289" y="100"/>
                </a:cxn>
                <a:cxn ang="0">
                  <a:pos x="273" y="110"/>
                </a:cxn>
                <a:cxn ang="0">
                  <a:pos x="256" y="134"/>
                </a:cxn>
                <a:cxn ang="0">
                  <a:pos x="240" y="155"/>
                </a:cxn>
                <a:cxn ang="0">
                  <a:pos x="215" y="177"/>
                </a:cxn>
                <a:cxn ang="0">
                  <a:pos x="185" y="202"/>
                </a:cxn>
                <a:cxn ang="0">
                  <a:pos x="146" y="226"/>
                </a:cxn>
                <a:cxn ang="0">
                  <a:pos x="124" y="230"/>
                </a:cxn>
              </a:cxnLst>
              <a:rect l="0" t="0" r="r" b="b"/>
              <a:pathLst>
                <a:path w="637" h="230">
                  <a:moveTo>
                    <a:pt x="124" y="230"/>
                  </a:moveTo>
                  <a:lnTo>
                    <a:pt x="124" y="230"/>
                  </a:lnTo>
                  <a:lnTo>
                    <a:pt x="112" y="229"/>
                  </a:lnTo>
                  <a:lnTo>
                    <a:pt x="112" y="229"/>
                  </a:lnTo>
                  <a:lnTo>
                    <a:pt x="103" y="226"/>
                  </a:lnTo>
                  <a:lnTo>
                    <a:pt x="92" y="223"/>
                  </a:lnTo>
                  <a:lnTo>
                    <a:pt x="85" y="217"/>
                  </a:lnTo>
                  <a:lnTo>
                    <a:pt x="77" y="212"/>
                  </a:lnTo>
                  <a:lnTo>
                    <a:pt x="69" y="206"/>
                  </a:lnTo>
                  <a:lnTo>
                    <a:pt x="62" y="198"/>
                  </a:lnTo>
                  <a:lnTo>
                    <a:pt x="57" y="190"/>
                  </a:lnTo>
                  <a:lnTo>
                    <a:pt x="51" y="181"/>
                  </a:lnTo>
                  <a:lnTo>
                    <a:pt x="41" y="161"/>
                  </a:lnTo>
                  <a:lnTo>
                    <a:pt x="32" y="141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0" y="73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30" y="15"/>
                  </a:lnTo>
                  <a:lnTo>
                    <a:pt x="34" y="17"/>
                  </a:lnTo>
                  <a:lnTo>
                    <a:pt x="37" y="21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48" y="47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73" y="119"/>
                  </a:lnTo>
                  <a:lnTo>
                    <a:pt x="82" y="139"/>
                  </a:lnTo>
                  <a:lnTo>
                    <a:pt x="92" y="158"/>
                  </a:lnTo>
                  <a:lnTo>
                    <a:pt x="99" y="168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9" y="178"/>
                  </a:lnTo>
                  <a:lnTo>
                    <a:pt x="115" y="181"/>
                  </a:lnTo>
                  <a:lnTo>
                    <a:pt x="119" y="182"/>
                  </a:lnTo>
                  <a:lnTo>
                    <a:pt x="124" y="182"/>
                  </a:lnTo>
                  <a:lnTo>
                    <a:pt x="124" y="182"/>
                  </a:lnTo>
                  <a:lnTo>
                    <a:pt x="132" y="182"/>
                  </a:lnTo>
                  <a:lnTo>
                    <a:pt x="138" y="179"/>
                  </a:lnTo>
                  <a:lnTo>
                    <a:pt x="146" y="175"/>
                  </a:lnTo>
                  <a:lnTo>
                    <a:pt x="153" y="170"/>
                  </a:lnTo>
                  <a:lnTo>
                    <a:pt x="166" y="160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4" y="143"/>
                  </a:lnTo>
                  <a:lnTo>
                    <a:pt x="184" y="143"/>
                  </a:lnTo>
                  <a:lnTo>
                    <a:pt x="198" y="127"/>
                  </a:lnTo>
                  <a:lnTo>
                    <a:pt x="214" y="109"/>
                  </a:lnTo>
                  <a:lnTo>
                    <a:pt x="214" y="109"/>
                  </a:lnTo>
                  <a:lnTo>
                    <a:pt x="228" y="92"/>
                  </a:lnTo>
                  <a:lnTo>
                    <a:pt x="243" y="76"/>
                  </a:lnTo>
                  <a:lnTo>
                    <a:pt x="251" y="68"/>
                  </a:lnTo>
                  <a:lnTo>
                    <a:pt x="260" y="63"/>
                  </a:lnTo>
                  <a:lnTo>
                    <a:pt x="268" y="58"/>
                  </a:lnTo>
                  <a:lnTo>
                    <a:pt x="277" y="55"/>
                  </a:lnTo>
                  <a:lnTo>
                    <a:pt x="279" y="54"/>
                  </a:lnTo>
                  <a:lnTo>
                    <a:pt x="281" y="51"/>
                  </a:lnTo>
                  <a:lnTo>
                    <a:pt x="281" y="51"/>
                  </a:lnTo>
                  <a:lnTo>
                    <a:pt x="285" y="46"/>
                  </a:lnTo>
                  <a:lnTo>
                    <a:pt x="290" y="42"/>
                  </a:lnTo>
                  <a:lnTo>
                    <a:pt x="296" y="39"/>
                  </a:lnTo>
                  <a:lnTo>
                    <a:pt x="302" y="38"/>
                  </a:lnTo>
                  <a:lnTo>
                    <a:pt x="302" y="38"/>
                  </a:lnTo>
                  <a:lnTo>
                    <a:pt x="308" y="39"/>
                  </a:lnTo>
                  <a:lnTo>
                    <a:pt x="315" y="42"/>
                  </a:lnTo>
                  <a:lnTo>
                    <a:pt x="321" y="47"/>
                  </a:lnTo>
                  <a:lnTo>
                    <a:pt x="323" y="50"/>
                  </a:lnTo>
                  <a:lnTo>
                    <a:pt x="324" y="54"/>
                  </a:lnTo>
                  <a:lnTo>
                    <a:pt x="325" y="56"/>
                  </a:lnTo>
                  <a:lnTo>
                    <a:pt x="327" y="58"/>
                  </a:lnTo>
                  <a:lnTo>
                    <a:pt x="327" y="58"/>
                  </a:lnTo>
                  <a:lnTo>
                    <a:pt x="340" y="68"/>
                  </a:lnTo>
                  <a:lnTo>
                    <a:pt x="353" y="81"/>
                  </a:lnTo>
                  <a:lnTo>
                    <a:pt x="379" y="107"/>
                  </a:lnTo>
                  <a:lnTo>
                    <a:pt x="379" y="107"/>
                  </a:lnTo>
                  <a:lnTo>
                    <a:pt x="396" y="124"/>
                  </a:lnTo>
                  <a:lnTo>
                    <a:pt x="413" y="141"/>
                  </a:lnTo>
                  <a:lnTo>
                    <a:pt x="431" y="158"/>
                  </a:lnTo>
                  <a:lnTo>
                    <a:pt x="451" y="172"/>
                  </a:lnTo>
                  <a:lnTo>
                    <a:pt x="451" y="172"/>
                  </a:lnTo>
                  <a:lnTo>
                    <a:pt x="457" y="174"/>
                  </a:lnTo>
                  <a:lnTo>
                    <a:pt x="465" y="175"/>
                  </a:lnTo>
                  <a:lnTo>
                    <a:pt x="465" y="175"/>
                  </a:lnTo>
                  <a:lnTo>
                    <a:pt x="474" y="174"/>
                  </a:lnTo>
                  <a:lnTo>
                    <a:pt x="484" y="170"/>
                  </a:lnTo>
                  <a:lnTo>
                    <a:pt x="494" y="165"/>
                  </a:lnTo>
                  <a:lnTo>
                    <a:pt x="504" y="157"/>
                  </a:lnTo>
                  <a:lnTo>
                    <a:pt x="515" y="148"/>
                  </a:lnTo>
                  <a:lnTo>
                    <a:pt x="525" y="136"/>
                  </a:lnTo>
                  <a:lnTo>
                    <a:pt x="545" y="113"/>
                  </a:lnTo>
                  <a:lnTo>
                    <a:pt x="563" y="87"/>
                  </a:lnTo>
                  <a:lnTo>
                    <a:pt x="578" y="62"/>
                  </a:lnTo>
                  <a:lnTo>
                    <a:pt x="583" y="50"/>
                  </a:lnTo>
                  <a:lnTo>
                    <a:pt x="588" y="39"/>
                  </a:lnTo>
                  <a:lnTo>
                    <a:pt x="591" y="30"/>
                  </a:lnTo>
                  <a:lnTo>
                    <a:pt x="592" y="22"/>
                  </a:lnTo>
                  <a:lnTo>
                    <a:pt x="592" y="22"/>
                  </a:lnTo>
                  <a:lnTo>
                    <a:pt x="592" y="17"/>
                  </a:lnTo>
                  <a:lnTo>
                    <a:pt x="593" y="13"/>
                  </a:lnTo>
                  <a:lnTo>
                    <a:pt x="596" y="9"/>
                  </a:lnTo>
                  <a:lnTo>
                    <a:pt x="600" y="5"/>
                  </a:lnTo>
                  <a:lnTo>
                    <a:pt x="603" y="4"/>
                  </a:lnTo>
                  <a:lnTo>
                    <a:pt x="606" y="2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20" y="2"/>
                  </a:lnTo>
                  <a:lnTo>
                    <a:pt x="625" y="3"/>
                  </a:lnTo>
                  <a:lnTo>
                    <a:pt x="629" y="4"/>
                  </a:lnTo>
                  <a:lnTo>
                    <a:pt x="631" y="7"/>
                  </a:lnTo>
                  <a:lnTo>
                    <a:pt x="631" y="7"/>
                  </a:lnTo>
                  <a:lnTo>
                    <a:pt x="634" y="11"/>
                  </a:lnTo>
                  <a:lnTo>
                    <a:pt x="637" y="13"/>
                  </a:lnTo>
                  <a:lnTo>
                    <a:pt x="637" y="17"/>
                  </a:lnTo>
                  <a:lnTo>
                    <a:pt x="637" y="22"/>
                  </a:lnTo>
                  <a:lnTo>
                    <a:pt x="637" y="22"/>
                  </a:lnTo>
                  <a:lnTo>
                    <a:pt x="637" y="33"/>
                  </a:lnTo>
                  <a:lnTo>
                    <a:pt x="634" y="43"/>
                  </a:lnTo>
                  <a:lnTo>
                    <a:pt x="631" y="53"/>
                  </a:lnTo>
                  <a:lnTo>
                    <a:pt x="629" y="63"/>
                  </a:lnTo>
                  <a:lnTo>
                    <a:pt x="620" y="83"/>
                  </a:lnTo>
                  <a:lnTo>
                    <a:pt x="608" y="102"/>
                  </a:lnTo>
                  <a:lnTo>
                    <a:pt x="595" y="121"/>
                  </a:lnTo>
                  <a:lnTo>
                    <a:pt x="582" y="138"/>
                  </a:lnTo>
                  <a:lnTo>
                    <a:pt x="567" y="153"/>
                  </a:lnTo>
                  <a:lnTo>
                    <a:pt x="554" y="168"/>
                  </a:lnTo>
                  <a:lnTo>
                    <a:pt x="554" y="168"/>
                  </a:lnTo>
                  <a:lnTo>
                    <a:pt x="545" y="178"/>
                  </a:lnTo>
                  <a:lnTo>
                    <a:pt x="545" y="178"/>
                  </a:lnTo>
                  <a:lnTo>
                    <a:pt x="529" y="195"/>
                  </a:lnTo>
                  <a:lnTo>
                    <a:pt x="511" y="211"/>
                  </a:lnTo>
                  <a:lnTo>
                    <a:pt x="502" y="219"/>
                  </a:lnTo>
                  <a:lnTo>
                    <a:pt x="493" y="224"/>
                  </a:lnTo>
                  <a:lnTo>
                    <a:pt x="482" y="228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73" y="229"/>
                  </a:lnTo>
                  <a:lnTo>
                    <a:pt x="464" y="228"/>
                  </a:lnTo>
                  <a:lnTo>
                    <a:pt x="464" y="228"/>
                  </a:lnTo>
                  <a:lnTo>
                    <a:pt x="450" y="223"/>
                  </a:lnTo>
                  <a:lnTo>
                    <a:pt x="435" y="216"/>
                  </a:lnTo>
                  <a:lnTo>
                    <a:pt x="423" y="209"/>
                  </a:lnTo>
                  <a:lnTo>
                    <a:pt x="412" y="200"/>
                  </a:lnTo>
                  <a:lnTo>
                    <a:pt x="388" y="182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49" y="145"/>
                  </a:lnTo>
                  <a:lnTo>
                    <a:pt x="332" y="130"/>
                  </a:lnTo>
                  <a:lnTo>
                    <a:pt x="329" y="128"/>
                  </a:lnTo>
                  <a:lnTo>
                    <a:pt x="329" y="128"/>
                  </a:lnTo>
                  <a:lnTo>
                    <a:pt x="313" y="115"/>
                  </a:lnTo>
                  <a:lnTo>
                    <a:pt x="299" y="101"/>
                  </a:lnTo>
                  <a:lnTo>
                    <a:pt x="298" y="98"/>
                  </a:lnTo>
                  <a:lnTo>
                    <a:pt x="295" y="98"/>
                  </a:lnTo>
                  <a:lnTo>
                    <a:pt x="295" y="98"/>
                  </a:lnTo>
                  <a:lnTo>
                    <a:pt x="289" y="100"/>
                  </a:lnTo>
                  <a:lnTo>
                    <a:pt x="283" y="102"/>
                  </a:lnTo>
                  <a:lnTo>
                    <a:pt x="277" y="106"/>
                  </a:lnTo>
                  <a:lnTo>
                    <a:pt x="273" y="110"/>
                  </a:lnTo>
                  <a:lnTo>
                    <a:pt x="264" y="122"/>
                  </a:lnTo>
                  <a:lnTo>
                    <a:pt x="256" y="134"/>
                  </a:lnTo>
                  <a:lnTo>
                    <a:pt x="256" y="134"/>
                  </a:lnTo>
                  <a:lnTo>
                    <a:pt x="247" y="147"/>
                  </a:lnTo>
                  <a:lnTo>
                    <a:pt x="247" y="147"/>
                  </a:lnTo>
                  <a:lnTo>
                    <a:pt x="240" y="155"/>
                  </a:lnTo>
                  <a:lnTo>
                    <a:pt x="232" y="162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04" y="187"/>
                  </a:lnTo>
                  <a:lnTo>
                    <a:pt x="204" y="187"/>
                  </a:lnTo>
                  <a:lnTo>
                    <a:pt x="185" y="202"/>
                  </a:lnTo>
                  <a:lnTo>
                    <a:pt x="167" y="216"/>
                  </a:lnTo>
                  <a:lnTo>
                    <a:pt x="157" y="221"/>
                  </a:lnTo>
                  <a:lnTo>
                    <a:pt x="146" y="226"/>
                  </a:lnTo>
                  <a:lnTo>
                    <a:pt x="134" y="229"/>
                  </a:lnTo>
                  <a:lnTo>
                    <a:pt x="124" y="230"/>
                  </a:lnTo>
                  <a:lnTo>
                    <a:pt x="124" y="23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920"/>
            <p:cNvSpPr/>
            <p:nvPr/>
          </p:nvSpPr>
          <p:spPr bwMode="auto">
            <a:xfrm>
              <a:off x="3444876" y="3551238"/>
              <a:ext cx="80963" cy="52388"/>
            </a:xfrm>
            <a:custGeom>
              <a:avLst/>
              <a:gdLst/>
              <a:ahLst/>
              <a:cxnLst>
                <a:cxn ang="0">
                  <a:pos x="204" y="100"/>
                </a:cxn>
                <a:cxn ang="0">
                  <a:pos x="197" y="63"/>
                </a:cxn>
                <a:cxn ang="0">
                  <a:pos x="188" y="26"/>
                </a:cxn>
                <a:cxn ang="0">
                  <a:pos x="187" y="21"/>
                </a:cxn>
                <a:cxn ang="0">
                  <a:pos x="182" y="14"/>
                </a:cxn>
                <a:cxn ang="0">
                  <a:pos x="174" y="10"/>
                </a:cxn>
                <a:cxn ang="0">
                  <a:pos x="162" y="10"/>
                </a:cxn>
                <a:cxn ang="0">
                  <a:pos x="150" y="17"/>
                </a:cxn>
                <a:cxn ang="0">
                  <a:pos x="145" y="23"/>
                </a:cxn>
                <a:cxn ang="0">
                  <a:pos x="144" y="32"/>
                </a:cxn>
                <a:cxn ang="0">
                  <a:pos x="144" y="38"/>
                </a:cxn>
                <a:cxn ang="0">
                  <a:pos x="157" y="86"/>
                </a:cxn>
                <a:cxn ang="0">
                  <a:pos x="142" y="87"/>
                </a:cxn>
                <a:cxn ang="0">
                  <a:pos x="101" y="85"/>
                </a:cxn>
                <a:cxn ang="0">
                  <a:pos x="77" y="85"/>
                </a:cxn>
                <a:cxn ang="0">
                  <a:pos x="53" y="85"/>
                </a:cxn>
                <a:cxn ang="0">
                  <a:pos x="48" y="83"/>
                </a:cxn>
                <a:cxn ang="0">
                  <a:pos x="50" y="74"/>
                </a:cxn>
                <a:cxn ang="0">
                  <a:pos x="57" y="52"/>
                </a:cxn>
                <a:cxn ang="0">
                  <a:pos x="64" y="29"/>
                </a:cxn>
                <a:cxn ang="0">
                  <a:pos x="64" y="23"/>
                </a:cxn>
                <a:cxn ang="0">
                  <a:pos x="63" y="14"/>
                </a:cxn>
                <a:cxn ang="0">
                  <a:pos x="53" y="4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8"/>
                </a:cxn>
                <a:cxn ang="0">
                  <a:pos x="21" y="17"/>
                </a:cxn>
                <a:cxn ang="0">
                  <a:pos x="17" y="32"/>
                </a:cxn>
                <a:cxn ang="0">
                  <a:pos x="5" y="70"/>
                </a:cxn>
                <a:cxn ang="0">
                  <a:pos x="0" y="98"/>
                </a:cxn>
                <a:cxn ang="0">
                  <a:pos x="2" y="112"/>
                </a:cxn>
                <a:cxn ang="0">
                  <a:pos x="12" y="123"/>
                </a:cxn>
                <a:cxn ang="0">
                  <a:pos x="30" y="129"/>
                </a:cxn>
                <a:cxn ang="0">
                  <a:pos x="42" y="129"/>
                </a:cxn>
                <a:cxn ang="0">
                  <a:pos x="102" y="129"/>
                </a:cxn>
                <a:cxn ang="0">
                  <a:pos x="161" y="131"/>
                </a:cxn>
                <a:cxn ang="0">
                  <a:pos x="174" y="129"/>
                </a:cxn>
                <a:cxn ang="0">
                  <a:pos x="187" y="125"/>
                </a:cxn>
                <a:cxn ang="0">
                  <a:pos x="195" y="121"/>
                </a:cxn>
                <a:cxn ang="0">
                  <a:pos x="191" y="121"/>
                </a:cxn>
                <a:cxn ang="0">
                  <a:pos x="193" y="120"/>
                </a:cxn>
                <a:cxn ang="0">
                  <a:pos x="196" y="117"/>
                </a:cxn>
                <a:cxn ang="0">
                  <a:pos x="203" y="110"/>
                </a:cxn>
                <a:cxn ang="0">
                  <a:pos x="204" y="100"/>
                </a:cxn>
              </a:cxnLst>
              <a:rect l="0" t="0" r="r" b="b"/>
              <a:pathLst>
                <a:path w="204" h="131">
                  <a:moveTo>
                    <a:pt x="204" y="100"/>
                  </a:moveTo>
                  <a:lnTo>
                    <a:pt x="204" y="100"/>
                  </a:lnTo>
                  <a:lnTo>
                    <a:pt x="201" y="82"/>
                  </a:lnTo>
                  <a:lnTo>
                    <a:pt x="197" y="63"/>
                  </a:lnTo>
                  <a:lnTo>
                    <a:pt x="192" y="44"/>
                  </a:lnTo>
                  <a:lnTo>
                    <a:pt x="188" y="26"/>
                  </a:lnTo>
                  <a:lnTo>
                    <a:pt x="188" y="26"/>
                  </a:lnTo>
                  <a:lnTo>
                    <a:pt x="187" y="21"/>
                  </a:lnTo>
                  <a:lnTo>
                    <a:pt x="184" y="17"/>
                  </a:lnTo>
                  <a:lnTo>
                    <a:pt x="182" y="14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9"/>
                  </a:lnTo>
                  <a:lnTo>
                    <a:pt x="162" y="10"/>
                  </a:lnTo>
                  <a:lnTo>
                    <a:pt x="154" y="14"/>
                  </a:lnTo>
                  <a:lnTo>
                    <a:pt x="150" y="17"/>
                  </a:lnTo>
                  <a:lnTo>
                    <a:pt x="148" y="19"/>
                  </a:lnTo>
                  <a:lnTo>
                    <a:pt x="145" y="23"/>
                  </a:lnTo>
                  <a:lnTo>
                    <a:pt x="144" y="27"/>
                  </a:lnTo>
                  <a:lnTo>
                    <a:pt x="144" y="32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50" y="61"/>
                  </a:lnTo>
                  <a:lnTo>
                    <a:pt x="157" y="86"/>
                  </a:lnTo>
                  <a:lnTo>
                    <a:pt x="157" y="86"/>
                  </a:lnTo>
                  <a:lnTo>
                    <a:pt x="142" y="87"/>
                  </a:lnTo>
                  <a:lnTo>
                    <a:pt x="128" y="86"/>
                  </a:lnTo>
                  <a:lnTo>
                    <a:pt x="101" y="85"/>
                  </a:lnTo>
                  <a:lnTo>
                    <a:pt x="101" y="85"/>
                  </a:lnTo>
                  <a:lnTo>
                    <a:pt x="77" y="85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3" y="63"/>
                  </a:lnTo>
                  <a:lnTo>
                    <a:pt x="57" y="52"/>
                  </a:lnTo>
                  <a:lnTo>
                    <a:pt x="61" y="40"/>
                  </a:lnTo>
                  <a:lnTo>
                    <a:pt x="64" y="29"/>
                  </a:lnTo>
                  <a:lnTo>
                    <a:pt x="64" y="29"/>
                  </a:lnTo>
                  <a:lnTo>
                    <a:pt x="64" y="23"/>
                  </a:lnTo>
                  <a:lnTo>
                    <a:pt x="64" y="18"/>
                  </a:lnTo>
                  <a:lnTo>
                    <a:pt x="63" y="14"/>
                  </a:lnTo>
                  <a:lnTo>
                    <a:pt x="60" y="10"/>
                  </a:lnTo>
                  <a:lnTo>
                    <a:pt x="53" y="4"/>
                  </a:lnTo>
                  <a:lnTo>
                    <a:pt x="46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6" y="4"/>
                  </a:lnTo>
                  <a:lnTo>
                    <a:pt x="23" y="8"/>
                  </a:lnTo>
                  <a:lnTo>
                    <a:pt x="22" y="12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7" y="32"/>
                  </a:lnTo>
                  <a:lnTo>
                    <a:pt x="10" y="51"/>
                  </a:lnTo>
                  <a:lnTo>
                    <a:pt x="5" y="70"/>
                  </a:lnTo>
                  <a:lnTo>
                    <a:pt x="1" y="89"/>
                  </a:lnTo>
                  <a:lnTo>
                    <a:pt x="0" y="98"/>
                  </a:lnTo>
                  <a:lnTo>
                    <a:pt x="1" y="106"/>
                  </a:lnTo>
                  <a:lnTo>
                    <a:pt x="2" y="112"/>
                  </a:lnTo>
                  <a:lnTo>
                    <a:pt x="6" y="119"/>
                  </a:lnTo>
                  <a:lnTo>
                    <a:pt x="12" y="123"/>
                  </a:lnTo>
                  <a:lnTo>
                    <a:pt x="19" y="127"/>
                  </a:lnTo>
                  <a:lnTo>
                    <a:pt x="30" y="129"/>
                  </a:lnTo>
                  <a:lnTo>
                    <a:pt x="42" y="129"/>
                  </a:lnTo>
                  <a:lnTo>
                    <a:pt x="42" y="129"/>
                  </a:lnTo>
                  <a:lnTo>
                    <a:pt x="72" y="128"/>
                  </a:lnTo>
                  <a:lnTo>
                    <a:pt x="102" y="129"/>
                  </a:lnTo>
                  <a:lnTo>
                    <a:pt x="132" y="131"/>
                  </a:lnTo>
                  <a:lnTo>
                    <a:pt x="161" y="131"/>
                  </a:lnTo>
                  <a:lnTo>
                    <a:pt x="161" y="131"/>
                  </a:lnTo>
                  <a:lnTo>
                    <a:pt x="174" y="129"/>
                  </a:lnTo>
                  <a:lnTo>
                    <a:pt x="180" y="128"/>
                  </a:lnTo>
                  <a:lnTo>
                    <a:pt x="187" y="125"/>
                  </a:lnTo>
                  <a:lnTo>
                    <a:pt x="187" y="125"/>
                  </a:lnTo>
                  <a:lnTo>
                    <a:pt x="195" y="121"/>
                  </a:lnTo>
                  <a:lnTo>
                    <a:pt x="196" y="120"/>
                  </a:lnTo>
                  <a:lnTo>
                    <a:pt x="191" y="121"/>
                  </a:lnTo>
                  <a:lnTo>
                    <a:pt x="191" y="121"/>
                  </a:lnTo>
                  <a:lnTo>
                    <a:pt x="193" y="120"/>
                  </a:lnTo>
                  <a:lnTo>
                    <a:pt x="196" y="117"/>
                  </a:lnTo>
                  <a:lnTo>
                    <a:pt x="196" y="117"/>
                  </a:lnTo>
                  <a:lnTo>
                    <a:pt x="200" y="114"/>
                  </a:lnTo>
                  <a:lnTo>
                    <a:pt x="203" y="110"/>
                  </a:lnTo>
                  <a:lnTo>
                    <a:pt x="204" y="104"/>
                  </a:lnTo>
                  <a:lnTo>
                    <a:pt x="204" y="100"/>
                  </a:lnTo>
                  <a:lnTo>
                    <a:pt x="204" y="10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921"/>
            <p:cNvSpPr/>
            <p:nvPr/>
          </p:nvSpPr>
          <p:spPr bwMode="auto">
            <a:xfrm>
              <a:off x="3436938" y="3586163"/>
              <a:ext cx="96838" cy="152400"/>
            </a:xfrm>
            <a:custGeom>
              <a:avLst/>
              <a:gdLst/>
              <a:ahLst/>
              <a:cxnLst>
                <a:cxn ang="0">
                  <a:pos x="228" y="124"/>
                </a:cxn>
                <a:cxn ang="0">
                  <a:pos x="218" y="80"/>
                </a:cxn>
                <a:cxn ang="0">
                  <a:pos x="206" y="41"/>
                </a:cxn>
                <a:cxn ang="0">
                  <a:pos x="206" y="30"/>
                </a:cxn>
                <a:cxn ang="0">
                  <a:pos x="205" y="16"/>
                </a:cxn>
                <a:cxn ang="0">
                  <a:pos x="188" y="1"/>
                </a:cxn>
                <a:cxn ang="0">
                  <a:pos x="172" y="3"/>
                </a:cxn>
                <a:cxn ang="0">
                  <a:pos x="163" y="13"/>
                </a:cxn>
                <a:cxn ang="0">
                  <a:pos x="160" y="26"/>
                </a:cxn>
                <a:cxn ang="0">
                  <a:pos x="167" y="61"/>
                </a:cxn>
                <a:cxn ang="0">
                  <a:pos x="177" y="105"/>
                </a:cxn>
                <a:cxn ang="0">
                  <a:pos x="188" y="190"/>
                </a:cxn>
                <a:cxn ang="0">
                  <a:pos x="193" y="234"/>
                </a:cxn>
                <a:cxn ang="0">
                  <a:pos x="192" y="268"/>
                </a:cxn>
                <a:cxn ang="0">
                  <a:pos x="189" y="276"/>
                </a:cxn>
                <a:cxn ang="0">
                  <a:pos x="137" y="327"/>
                </a:cxn>
                <a:cxn ang="0">
                  <a:pos x="120" y="335"/>
                </a:cxn>
                <a:cxn ang="0">
                  <a:pos x="82" y="298"/>
                </a:cxn>
                <a:cxn ang="0">
                  <a:pos x="60" y="275"/>
                </a:cxn>
                <a:cxn ang="0">
                  <a:pos x="47" y="267"/>
                </a:cxn>
                <a:cxn ang="0">
                  <a:pos x="57" y="225"/>
                </a:cxn>
                <a:cxn ang="0">
                  <a:pos x="62" y="199"/>
                </a:cxn>
                <a:cxn ang="0">
                  <a:pos x="73" y="118"/>
                </a:cxn>
                <a:cxn ang="0">
                  <a:pos x="87" y="46"/>
                </a:cxn>
                <a:cxn ang="0">
                  <a:pos x="91" y="17"/>
                </a:cxn>
                <a:cxn ang="0">
                  <a:pos x="86" y="5"/>
                </a:cxn>
                <a:cxn ang="0">
                  <a:pos x="70" y="0"/>
                </a:cxn>
                <a:cxn ang="0">
                  <a:pos x="51" y="8"/>
                </a:cxn>
                <a:cxn ang="0">
                  <a:pos x="45" y="22"/>
                </a:cxn>
                <a:cxn ang="0">
                  <a:pos x="34" y="84"/>
                </a:cxn>
                <a:cxn ang="0">
                  <a:pos x="20" y="145"/>
                </a:cxn>
                <a:cxn ang="0">
                  <a:pos x="2" y="247"/>
                </a:cxn>
                <a:cxn ang="0">
                  <a:pos x="0" y="265"/>
                </a:cxn>
                <a:cxn ang="0">
                  <a:pos x="10" y="292"/>
                </a:cxn>
                <a:cxn ang="0">
                  <a:pos x="45" y="331"/>
                </a:cxn>
                <a:cxn ang="0">
                  <a:pos x="90" y="369"/>
                </a:cxn>
                <a:cxn ang="0">
                  <a:pos x="103" y="375"/>
                </a:cxn>
                <a:cxn ang="0">
                  <a:pos x="109" y="382"/>
                </a:cxn>
                <a:cxn ang="0">
                  <a:pos x="121" y="383"/>
                </a:cxn>
                <a:cxn ang="0">
                  <a:pos x="149" y="374"/>
                </a:cxn>
                <a:cxn ang="0">
                  <a:pos x="197" y="341"/>
                </a:cxn>
                <a:cxn ang="0">
                  <a:pos x="228" y="305"/>
                </a:cxn>
                <a:cxn ang="0">
                  <a:pos x="240" y="279"/>
                </a:cxn>
                <a:cxn ang="0">
                  <a:pos x="240" y="238"/>
                </a:cxn>
                <a:cxn ang="0">
                  <a:pos x="230" y="140"/>
                </a:cxn>
              </a:cxnLst>
              <a:rect l="0" t="0" r="r" b="b"/>
              <a:pathLst>
                <a:path w="242" h="383">
                  <a:moveTo>
                    <a:pt x="230" y="140"/>
                  </a:moveTo>
                  <a:lnTo>
                    <a:pt x="230" y="140"/>
                  </a:lnTo>
                  <a:lnTo>
                    <a:pt x="228" y="124"/>
                  </a:lnTo>
                  <a:lnTo>
                    <a:pt x="226" y="110"/>
                  </a:lnTo>
                  <a:lnTo>
                    <a:pt x="218" y="80"/>
                  </a:lnTo>
                  <a:lnTo>
                    <a:pt x="218" y="80"/>
                  </a:lnTo>
                  <a:lnTo>
                    <a:pt x="215" y="68"/>
                  </a:lnTo>
                  <a:lnTo>
                    <a:pt x="210" y="54"/>
                  </a:lnTo>
                  <a:lnTo>
                    <a:pt x="206" y="41"/>
                  </a:lnTo>
                  <a:lnTo>
                    <a:pt x="206" y="34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6" y="25"/>
                  </a:lnTo>
                  <a:lnTo>
                    <a:pt x="206" y="20"/>
                  </a:lnTo>
                  <a:lnTo>
                    <a:pt x="205" y="16"/>
                  </a:lnTo>
                  <a:lnTo>
                    <a:pt x="202" y="12"/>
                  </a:lnTo>
                  <a:lnTo>
                    <a:pt x="196" y="5"/>
                  </a:lnTo>
                  <a:lnTo>
                    <a:pt x="188" y="1"/>
                  </a:lnTo>
                  <a:lnTo>
                    <a:pt x="180" y="1"/>
                  </a:lnTo>
                  <a:lnTo>
                    <a:pt x="175" y="1"/>
                  </a:lnTo>
                  <a:lnTo>
                    <a:pt x="172" y="3"/>
                  </a:lnTo>
                  <a:lnTo>
                    <a:pt x="168" y="5"/>
                  </a:lnTo>
                  <a:lnTo>
                    <a:pt x="166" y="8"/>
                  </a:lnTo>
                  <a:lnTo>
                    <a:pt x="163" y="13"/>
                  </a:lnTo>
                  <a:lnTo>
                    <a:pt x="162" y="17"/>
                  </a:lnTo>
                  <a:lnTo>
                    <a:pt x="162" y="17"/>
                  </a:lnTo>
                  <a:lnTo>
                    <a:pt x="160" y="26"/>
                  </a:lnTo>
                  <a:lnTo>
                    <a:pt x="162" y="33"/>
                  </a:lnTo>
                  <a:lnTo>
                    <a:pt x="163" y="47"/>
                  </a:lnTo>
                  <a:lnTo>
                    <a:pt x="167" y="61"/>
                  </a:lnTo>
                  <a:lnTo>
                    <a:pt x="171" y="77"/>
                  </a:lnTo>
                  <a:lnTo>
                    <a:pt x="171" y="77"/>
                  </a:lnTo>
                  <a:lnTo>
                    <a:pt x="177" y="105"/>
                  </a:lnTo>
                  <a:lnTo>
                    <a:pt x="181" y="133"/>
                  </a:lnTo>
                  <a:lnTo>
                    <a:pt x="185" y="161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9" y="208"/>
                  </a:lnTo>
                  <a:lnTo>
                    <a:pt x="193" y="234"/>
                  </a:lnTo>
                  <a:lnTo>
                    <a:pt x="194" y="247"/>
                  </a:lnTo>
                  <a:lnTo>
                    <a:pt x="194" y="259"/>
                  </a:lnTo>
                  <a:lnTo>
                    <a:pt x="192" y="268"/>
                  </a:lnTo>
                  <a:lnTo>
                    <a:pt x="191" y="272"/>
                  </a:lnTo>
                  <a:lnTo>
                    <a:pt x="189" y="276"/>
                  </a:lnTo>
                  <a:lnTo>
                    <a:pt x="189" y="276"/>
                  </a:lnTo>
                  <a:lnTo>
                    <a:pt x="164" y="303"/>
                  </a:lnTo>
                  <a:lnTo>
                    <a:pt x="151" y="316"/>
                  </a:lnTo>
                  <a:lnTo>
                    <a:pt x="137" y="327"/>
                  </a:lnTo>
                  <a:lnTo>
                    <a:pt x="137" y="327"/>
                  </a:lnTo>
                  <a:lnTo>
                    <a:pt x="129" y="331"/>
                  </a:lnTo>
                  <a:lnTo>
                    <a:pt x="120" y="335"/>
                  </a:lnTo>
                  <a:lnTo>
                    <a:pt x="120" y="335"/>
                  </a:lnTo>
                  <a:lnTo>
                    <a:pt x="94" y="311"/>
                  </a:lnTo>
                  <a:lnTo>
                    <a:pt x="82" y="298"/>
                  </a:lnTo>
                  <a:lnTo>
                    <a:pt x="70" y="285"/>
                  </a:lnTo>
                  <a:lnTo>
                    <a:pt x="70" y="285"/>
                  </a:lnTo>
                  <a:lnTo>
                    <a:pt x="60" y="275"/>
                  </a:lnTo>
                  <a:lnTo>
                    <a:pt x="51" y="267"/>
                  </a:lnTo>
                  <a:lnTo>
                    <a:pt x="48" y="265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47" y="267"/>
                  </a:lnTo>
                  <a:lnTo>
                    <a:pt x="57" y="225"/>
                  </a:lnTo>
                  <a:lnTo>
                    <a:pt x="57" y="225"/>
                  </a:lnTo>
                  <a:lnTo>
                    <a:pt x="60" y="212"/>
                  </a:lnTo>
                  <a:lnTo>
                    <a:pt x="62" y="199"/>
                  </a:lnTo>
                  <a:lnTo>
                    <a:pt x="65" y="171"/>
                  </a:lnTo>
                  <a:lnTo>
                    <a:pt x="68" y="144"/>
                  </a:lnTo>
                  <a:lnTo>
                    <a:pt x="73" y="118"/>
                  </a:lnTo>
                  <a:lnTo>
                    <a:pt x="73" y="118"/>
                  </a:lnTo>
                  <a:lnTo>
                    <a:pt x="83" y="69"/>
                  </a:lnTo>
                  <a:lnTo>
                    <a:pt x="87" y="46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17"/>
                  </a:lnTo>
                  <a:lnTo>
                    <a:pt x="90" y="12"/>
                  </a:lnTo>
                  <a:lnTo>
                    <a:pt x="88" y="8"/>
                  </a:lnTo>
                  <a:lnTo>
                    <a:pt x="86" y="5"/>
                  </a:lnTo>
                  <a:lnTo>
                    <a:pt x="82" y="3"/>
                  </a:lnTo>
                  <a:lnTo>
                    <a:pt x="78" y="1"/>
                  </a:lnTo>
                  <a:lnTo>
                    <a:pt x="70" y="0"/>
                  </a:lnTo>
                  <a:lnTo>
                    <a:pt x="62" y="1"/>
                  </a:lnTo>
                  <a:lnTo>
                    <a:pt x="54" y="5"/>
                  </a:lnTo>
                  <a:lnTo>
                    <a:pt x="51" y="8"/>
                  </a:lnTo>
                  <a:lnTo>
                    <a:pt x="48" y="12"/>
                  </a:lnTo>
                  <a:lnTo>
                    <a:pt x="47" y="17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0" y="52"/>
                  </a:lnTo>
                  <a:lnTo>
                    <a:pt x="34" y="84"/>
                  </a:lnTo>
                  <a:lnTo>
                    <a:pt x="27" y="114"/>
                  </a:lnTo>
                  <a:lnTo>
                    <a:pt x="20" y="145"/>
                  </a:lnTo>
                  <a:lnTo>
                    <a:pt x="20" y="145"/>
                  </a:lnTo>
                  <a:lnTo>
                    <a:pt x="14" y="196"/>
                  </a:lnTo>
                  <a:lnTo>
                    <a:pt x="9" y="222"/>
                  </a:lnTo>
                  <a:lnTo>
                    <a:pt x="2" y="247"/>
                  </a:lnTo>
                  <a:lnTo>
                    <a:pt x="2" y="247"/>
                  </a:lnTo>
                  <a:lnTo>
                    <a:pt x="0" y="256"/>
                  </a:lnTo>
                  <a:lnTo>
                    <a:pt x="0" y="265"/>
                  </a:lnTo>
                  <a:lnTo>
                    <a:pt x="2" y="275"/>
                  </a:lnTo>
                  <a:lnTo>
                    <a:pt x="5" y="284"/>
                  </a:lnTo>
                  <a:lnTo>
                    <a:pt x="10" y="292"/>
                  </a:lnTo>
                  <a:lnTo>
                    <a:pt x="15" y="299"/>
                  </a:lnTo>
                  <a:lnTo>
                    <a:pt x="30" y="316"/>
                  </a:lnTo>
                  <a:lnTo>
                    <a:pt x="45" y="331"/>
                  </a:lnTo>
                  <a:lnTo>
                    <a:pt x="61" y="345"/>
                  </a:lnTo>
                  <a:lnTo>
                    <a:pt x="77" y="357"/>
                  </a:lnTo>
                  <a:lnTo>
                    <a:pt x="90" y="369"/>
                  </a:lnTo>
                  <a:lnTo>
                    <a:pt x="90" y="369"/>
                  </a:lnTo>
                  <a:lnTo>
                    <a:pt x="96" y="374"/>
                  </a:lnTo>
                  <a:lnTo>
                    <a:pt x="103" y="375"/>
                  </a:lnTo>
                  <a:lnTo>
                    <a:pt x="103" y="375"/>
                  </a:lnTo>
                  <a:lnTo>
                    <a:pt x="105" y="379"/>
                  </a:lnTo>
                  <a:lnTo>
                    <a:pt x="109" y="382"/>
                  </a:lnTo>
                  <a:lnTo>
                    <a:pt x="115" y="383"/>
                  </a:lnTo>
                  <a:lnTo>
                    <a:pt x="121" y="383"/>
                  </a:lnTo>
                  <a:lnTo>
                    <a:pt x="121" y="383"/>
                  </a:lnTo>
                  <a:lnTo>
                    <a:pt x="129" y="382"/>
                  </a:lnTo>
                  <a:lnTo>
                    <a:pt x="138" y="378"/>
                  </a:lnTo>
                  <a:lnTo>
                    <a:pt x="149" y="374"/>
                  </a:lnTo>
                  <a:lnTo>
                    <a:pt x="158" y="369"/>
                  </a:lnTo>
                  <a:lnTo>
                    <a:pt x="177" y="357"/>
                  </a:lnTo>
                  <a:lnTo>
                    <a:pt x="197" y="341"/>
                  </a:lnTo>
                  <a:lnTo>
                    <a:pt x="214" y="323"/>
                  </a:lnTo>
                  <a:lnTo>
                    <a:pt x="222" y="314"/>
                  </a:lnTo>
                  <a:lnTo>
                    <a:pt x="228" y="305"/>
                  </a:lnTo>
                  <a:lnTo>
                    <a:pt x="234" y="296"/>
                  </a:lnTo>
                  <a:lnTo>
                    <a:pt x="238" y="286"/>
                  </a:lnTo>
                  <a:lnTo>
                    <a:pt x="240" y="279"/>
                  </a:lnTo>
                  <a:lnTo>
                    <a:pt x="242" y="269"/>
                  </a:lnTo>
                  <a:lnTo>
                    <a:pt x="242" y="269"/>
                  </a:lnTo>
                  <a:lnTo>
                    <a:pt x="240" y="238"/>
                  </a:lnTo>
                  <a:lnTo>
                    <a:pt x="238" y="205"/>
                  </a:lnTo>
                  <a:lnTo>
                    <a:pt x="230" y="140"/>
                  </a:lnTo>
                  <a:lnTo>
                    <a:pt x="230" y="14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922"/>
            <p:cNvSpPr/>
            <p:nvPr/>
          </p:nvSpPr>
          <p:spPr bwMode="auto">
            <a:xfrm>
              <a:off x="3230563" y="3502026"/>
              <a:ext cx="523875" cy="285750"/>
            </a:xfrm>
            <a:custGeom>
              <a:avLst/>
              <a:gdLst/>
              <a:ahLst/>
              <a:cxnLst>
                <a:cxn ang="0">
                  <a:pos x="1287" y="425"/>
                </a:cxn>
                <a:cxn ang="0">
                  <a:pos x="1255" y="322"/>
                </a:cxn>
                <a:cxn ang="0">
                  <a:pos x="1205" y="201"/>
                </a:cxn>
                <a:cxn ang="0">
                  <a:pos x="1140" y="98"/>
                </a:cxn>
                <a:cxn ang="0">
                  <a:pos x="1061" y="17"/>
                </a:cxn>
                <a:cxn ang="0">
                  <a:pos x="1028" y="0"/>
                </a:cxn>
                <a:cxn ang="0">
                  <a:pos x="1009" y="19"/>
                </a:cxn>
                <a:cxn ang="0">
                  <a:pos x="1015" y="40"/>
                </a:cxn>
                <a:cxn ang="0">
                  <a:pos x="1074" y="90"/>
                </a:cxn>
                <a:cxn ang="0">
                  <a:pos x="1143" y="189"/>
                </a:cxn>
                <a:cxn ang="0">
                  <a:pos x="1201" y="305"/>
                </a:cxn>
                <a:cxn ang="0">
                  <a:pos x="1223" y="384"/>
                </a:cxn>
                <a:cxn ang="0">
                  <a:pos x="1255" y="503"/>
                </a:cxn>
                <a:cxn ang="0">
                  <a:pos x="1269" y="594"/>
                </a:cxn>
                <a:cxn ang="0">
                  <a:pos x="1234" y="650"/>
                </a:cxn>
                <a:cxn ang="0">
                  <a:pos x="1126" y="660"/>
                </a:cxn>
                <a:cxn ang="0">
                  <a:pos x="935" y="667"/>
                </a:cxn>
                <a:cxn ang="0">
                  <a:pos x="665" y="675"/>
                </a:cxn>
                <a:cxn ang="0">
                  <a:pos x="659" y="675"/>
                </a:cxn>
                <a:cxn ang="0">
                  <a:pos x="585" y="675"/>
                </a:cxn>
                <a:cxn ang="0">
                  <a:pos x="382" y="667"/>
                </a:cxn>
                <a:cxn ang="0">
                  <a:pos x="191" y="660"/>
                </a:cxn>
                <a:cxn ang="0">
                  <a:pos x="47" y="647"/>
                </a:cxn>
                <a:cxn ang="0">
                  <a:pos x="51" y="575"/>
                </a:cxn>
                <a:cxn ang="0">
                  <a:pos x="64" y="482"/>
                </a:cxn>
                <a:cxn ang="0">
                  <a:pos x="100" y="365"/>
                </a:cxn>
                <a:cxn ang="0">
                  <a:pos x="126" y="285"/>
                </a:cxn>
                <a:cxn ang="0">
                  <a:pos x="186" y="169"/>
                </a:cxn>
                <a:cxn ang="0">
                  <a:pos x="261" y="73"/>
                </a:cxn>
                <a:cxn ang="0">
                  <a:pos x="306" y="36"/>
                </a:cxn>
                <a:cxn ang="0">
                  <a:pos x="305" y="12"/>
                </a:cxn>
                <a:cxn ang="0">
                  <a:pos x="284" y="0"/>
                </a:cxn>
                <a:cxn ang="0">
                  <a:pos x="240" y="31"/>
                </a:cxn>
                <a:cxn ang="0">
                  <a:pos x="165" y="116"/>
                </a:cxn>
                <a:cxn ang="0">
                  <a:pos x="100" y="225"/>
                </a:cxn>
                <a:cxn ang="0">
                  <a:pos x="63" y="322"/>
                </a:cxn>
                <a:cxn ang="0">
                  <a:pos x="25" y="446"/>
                </a:cxn>
                <a:cxn ang="0">
                  <a:pos x="12" y="533"/>
                </a:cxn>
                <a:cxn ang="0">
                  <a:pos x="2" y="651"/>
                </a:cxn>
                <a:cxn ang="0">
                  <a:pos x="12" y="681"/>
                </a:cxn>
                <a:cxn ang="0">
                  <a:pos x="26" y="692"/>
                </a:cxn>
                <a:cxn ang="0">
                  <a:pos x="105" y="697"/>
                </a:cxn>
                <a:cxn ang="0">
                  <a:pos x="268" y="706"/>
                </a:cxn>
                <a:cxn ang="0">
                  <a:pos x="402" y="714"/>
                </a:cxn>
                <a:cxn ang="0">
                  <a:pos x="659" y="720"/>
                </a:cxn>
                <a:cxn ang="0">
                  <a:pos x="879" y="716"/>
                </a:cxn>
                <a:cxn ang="0">
                  <a:pos x="1001" y="707"/>
                </a:cxn>
                <a:cxn ang="0">
                  <a:pos x="1179" y="701"/>
                </a:cxn>
                <a:cxn ang="0">
                  <a:pos x="1286" y="693"/>
                </a:cxn>
                <a:cxn ang="0">
                  <a:pos x="1302" y="685"/>
                </a:cxn>
                <a:cxn ang="0">
                  <a:pos x="1315" y="662"/>
                </a:cxn>
                <a:cxn ang="0">
                  <a:pos x="1314" y="580"/>
                </a:cxn>
              </a:cxnLst>
              <a:rect l="0" t="0" r="r" b="b"/>
              <a:pathLst>
                <a:path w="1317" h="720">
                  <a:moveTo>
                    <a:pt x="1300" y="489"/>
                  </a:moveTo>
                  <a:lnTo>
                    <a:pt x="1300" y="489"/>
                  </a:lnTo>
                  <a:lnTo>
                    <a:pt x="1298" y="467"/>
                  </a:lnTo>
                  <a:lnTo>
                    <a:pt x="1293" y="446"/>
                  </a:lnTo>
                  <a:lnTo>
                    <a:pt x="1287" y="425"/>
                  </a:lnTo>
                  <a:lnTo>
                    <a:pt x="1280" y="405"/>
                  </a:lnTo>
                  <a:lnTo>
                    <a:pt x="1265" y="363"/>
                  </a:lnTo>
                  <a:lnTo>
                    <a:pt x="1260" y="342"/>
                  </a:lnTo>
                  <a:lnTo>
                    <a:pt x="1255" y="322"/>
                  </a:lnTo>
                  <a:lnTo>
                    <a:pt x="1255" y="322"/>
                  </a:lnTo>
                  <a:lnTo>
                    <a:pt x="1248" y="299"/>
                  </a:lnTo>
                  <a:lnTo>
                    <a:pt x="1240" y="274"/>
                  </a:lnTo>
                  <a:lnTo>
                    <a:pt x="1230" y="250"/>
                  </a:lnTo>
                  <a:lnTo>
                    <a:pt x="1218" y="225"/>
                  </a:lnTo>
                  <a:lnTo>
                    <a:pt x="1205" y="201"/>
                  </a:lnTo>
                  <a:lnTo>
                    <a:pt x="1192" y="178"/>
                  </a:lnTo>
                  <a:lnTo>
                    <a:pt x="1166" y="136"/>
                  </a:lnTo>
                  <a:lnTo>
                    <a:pt x="1166" y="136"/>
                  </a:lnTo>
                  <a:lnTo>
                    <a:pt x="1153" y="116"/>
                  </a:lnTo>
                  <a:lnTo>
                    <a:pt x="1140" y="98"/>
                  </a:lnTo>
                  <a:lnTo>
                    <a:pt x="1125" y="81"/>
                  </a:lnTo>
                  <a:lnTo>
                    <a:pt x="1111" y="64"/>
                  </a:lnTo>
                  <a:lnTo>
                    <a:pt x="1095" y="47"/>
                  </a:lnTo>
                  <a:lnTo>
                    <a:pt x="1078" y="31"/>
                  </a:lnTo>
                  <a:lnTo>
                    <a:pt x="1061" y="17"/>
                  </a:lnTo>
                  <a:lnTo>
                    <a:pt x="1041" y="4"/>
                  </a:lnTo>
                  <a:lnTo>
                    <a:pt x="1041" y="4"/>
                  </a:lnTo>
                  <a:lnTo>
                    <a:pt x="1038" y="1"/>
                  </a:lnTo>
                  <a:lnTo>
                    <a:pt x="1034" y="0"/>
                  </a:lnTo>
                  <a:lnTo>
                    <a:pt x="1028" y="0"/>
                  </a:lnTo>
                  <a:lnTo>
                    <a:pt x="1024" y="1"/>
                  </a:lnTo>
                  <a:lnTo>
                    <a:pt x="1021" y="2"/>
                  </a:lnTo>
                  <a:lnTo>
                    <a:pt x="1018" y="5"/>
                  </a:lnTo>
                  <a:lnTo>
                    <a:pt x="1013" y="12"/>
                  </a:lnTo>
                  <a:lnTo>
                    <a:pt x="1009" y="19"/>
                  </a:lnTo>
                  <a:lnTo>
                    <a:pt x="1009" y="23"/>
                  </a:lnTo>
                  <a:lnTo>
                    <a:pt x="1009" y="27"/>
                  </a:lnTo>
                  <a:lnTo>
                    <a:pt x="1010" y="33"/>
                  </a:lnTo>
                  <a:lnTo>
                    <a:pt x="1011" y="36"/>
                  </a:lnTo>
                  <a:lnTo>
                    <a:pt x="1015" y="40"/>
                  </a:lnTo>
                  <a:lnTo>
                    <a:pt x="1019" y="43"/>
                  </a:lnTo>
                  <a:lnTo>
                    <a:pt x="1019" y="43"/>
                  </a:lnTo>
                  <a:lnTo>
                    <a:pt x="1039" y="57"/>
                  </a:lnTo>
                  <a:lnTo>
                    <a:pt x="1057" y="73"/>
                  </a:lnTo>
                  <a:lnTo>
                    <a:pt x="1074" y="90"/>
                  </a:lnTo>
                  <a:lnTo>
                    <a:pt x="1091" y="108"/>
                  </a:lnTo>
                  <a:lnTo>
                    <a:pt x="1106" y="128"/>
                  </a:lnTo>
                  <a:lnTo>
                    <a:pt x="1120" y="148"/>
                  </a:lnTo>
                  <a:lnTo>
                    <a:pt x="1132" y="169"/>
                  </a:lnTo>
                  <a:lnTo>
                    <a:pt x="1143" y="189"/>
                  </a:lnTo>
                  <a:lnTo>
                    <a:pt x="1143" y="189"/>
                  </a:lnTo>
                  <a:lnTo>
                    <a:pt x="1163" y="227"/>
                  </a:lnTo>
                  <a:lnTo>
                    <a:pt x="1183" y="265"/>
                  </a:lnTo>
                  <a:lnTo>
                    <a:pt x="1192" y="285"/>
                  </a:lnTo>
                  <a:lnTo>
                    <a:pt x="1201" y="305"/>
                  </a:lnTo>
                  <a:lnTo>
                    <a:pt x="1208" y="325"/>
                  </a:lnTo>
                  <a:lnTo>
                    <a:pt x="1213" y="345"/>
                  </a:lnTo>
                  <a:lnTo>
                    <a:pt x="1213" y="345"/>
                  </a:lnTo>
                  <a:lnTo>
                    <a:pt x="1218" y="365"/>
                  </a:lnTo>
                  <a:lnTo>
                    <a:pt x="1223" y="384"/>
                  </a:lnTo>
                  <a:lnTo>
                    <a:pt x="1238" y="424"/>
                  </a:lnTo>
                  <a:lnTo>
                    <a:pt x="1243" y="443"/>
                  </a:lnTo>
                  <a:lnTo>
                    <a:pt x="1249" y="463"/>
                  </a:lnTo>
                  <a:lnTo>
                    <a:pt x="1253" y="482"/>
                  </a:lnTo>
                  <a:lnTo>
                    <a:pt x="1255" y="503"/>
                  </a:lnTo>
                  <a:lnTo>
                    <a:pt x="1255" y="503"/>
                  </a:lnTo>
                  <a:lnTo>
                    <a:pt x="1256" y="520"/>
                  </a:lnTo>
                  <a:lnTo>
                    <a:pt x="1260" y="537"/>
                  </a:lnTo>
                  <a:lnTo>
                    <a:pt x="1266" y="575"/>
                  </a:lnTo>
                  <a:lnTo>
                    <a:pt x="1269" y="594"/>
                  </a:lnTo>
                  <a:lnTo>
                    <a:pt x="1272" y="612"/>
                  </a:lnTo>
                  <a:lnTo>
                    <a:pt x="1272" y="630"/>
                  </a:lnTo>
                  <a:lnTo>
                    <a:pt x="1270" y="647"/>
                  </a:lnTo>
                  <a:lnTo>
                    <a:pt x="1270" y="647"/>
                  </a:lnTo>
                  <a:lnTo>
                    <a:pt x="1234" y="650"/>
                  </a:lnTo>
                  <a:lnTo>
                    <a:pt x="1198" y="654"/>
                  </a:lnTo>
                  <a:lnTo>
                    <a:pt x="1162" y="658"/>
                  </a:lnTo>
                  <a:lnTo>
                    <a:pt x="1143" y="659"/>
                  </a:lnTo>
                  <a:lnTo>
                    <a:pt x="1126" y="660"/>
                  </a:lnTo>
                  <a:lnTo>
                    <a:pt x="1126" y="660"/>
                  </a:lnTo>
                  <a:lnTo>
                    <a:pt x="1078" y="660"/>
                  </a:lnTo>
                  <a:lnTo>
                    <a:pt x="1031" y="662"/>
                  </a:lnTo>
                  <a:lnTo>
                    <a:pt x="984" y="663"/>
                  </a:lnTo>
                  <a:lnTo>
                    <a:pt x="935" y="667"/>
                  </a:lnTo>
                  <a:lnTo>
                    <a:pt x="935" y="667"/>
                  </a:lnTo>
                  <a:lnTo>
                    <a:pt x="901" y="669"/>
                  </a:lnTo>
                  <a:lnTo>
                    <a:pt x="867" y="672"/>
                  </a:lnTo>
                  <a:lnTo>
                    <a:pt x="801" y="673"/>
                  </a:lnTo>
                  <a:lnTo>
                    <a:pt x="733" y="675"/>
                  </a:lnTo>
                  <a:lnTo>
                    <a:pt x="665" y="675"/>
                  </a:lnTo>
                  <a:lnTo>
                    <a:pt x="665" y="675"/>
                  </a:lnTo>
                  <a:lnTo>
                    <a:pt x="663" y="675"/>
                  </a:lnTo>
                  <a:lnTo>
                    <a:pt x="663" y="675"/>
                  </a:lnTo>
                  <a:lnTo>
                    <a:pt x="659" y="675"/>
                  </a:lnTo>
                  <a:lnTo>
                    <a:pt x="659" y="675"/>
                  </a:lnTo>
                  <a:lnTo>
                    <a:pt x="654" y="675"/>
                  </a:lnTo>
                  <a:lnTo>
                    <a:pt x="654" y="675"/>
                  </a:lnTo>
                  <a:lnTo>
                    <a:pt x="653" y="675"/>
                  </a:lnTo>
                  <a:lnTo>
                    <a:pt x="653" y="675"/>
                  </a:lnTo>
                  <a:lnTo>
                    <a:pt x="585" y="675"/>
                  </a:lnTo>
                  <a:lnTo>
                    <a:pt x="517" y="673"/>
                  </a:lnTo>
                  <a:lnTo>
                    <a:pt x="450" y="672"/>
                  </a:lnTo>
                  <a:lnTo>
                    <a:pt x="416" y="669"/>
                  </a:lnTo>
                  <a:lnTo>
                    <a:pt x="382" y="667"/>
                  </a:lnTo>
                  <a:lnTo>
                    <a:pt x="382" y="667"/>
                  </a:lnTo>
                  <a:lnTo>
                    <a:pt x="334" y="663"/>
                  </a:lnTo>
                  <a:lnTo>
                    <a:pt x="287" y="662"/>
                  </a:lnTo>
                  <a:lnTo>
                    <a:pt x="240" y="660"/>
                  </a:lnTo>
                  <a:lnTo>
                    <a:pt x="191" y="660"/>
                  </a:lnTo>
                  <a:lnTo>
                    <a:pt x="191" y="660"/>
                  </a:lnTo>
                  <a:lnTo>
                    <a:pt x="174" y="659"/>
                  </a:lnTo>
                  <a:lnTo>
                    <a:pt x="156" y="658"/>
                  </a:lnTo>
                  <a:lnTo>
                    <a:pt x="119" y="654"/>
                  </a:lnTo>
                  <a:lnTo>
                    <a:pt x="84" y="650"/>
                  </a:lnTo>
                  <a:lnTo>
                    <a:pt x="47" y="647"/>
                  </a:lnTo>
                  <a:lnTo>
                    <a:pt x="47" y="647"/>
                  </a:lnTo>
                  <a:lnTo>
                    <a:pt x="46" y="630"/>
                  </a:lnTo>
                  <a:lnTo>
                    <a:pt x="46" y="612"/>
                  </a:lnTo>
                  <a:lnTo>
                    <a:pt x="49" y="594"/>
                  </a:lnTo>
                  <a:lnTo>
                    <a:pt x="51" y="575"/>
                  </a:lnTo>
                  <a:lnTo>
                    <a:pt x="58" y="537"/>
                  </a:lnTo>
                  <a:lnTo>
                    <a:pt x="62" y="520"/>
                  </a:lnTo>
                  <a:lnTo>
                    <a:pt x="63" y="503"/>
                  </a:lnTo>
                  <a:lnTo>
                    <a:pt x="63" y="503"/>
                  </a:lnTo>
                  <a:lnTo>
                    <a:pt x="64" y="482"/>
                  </a:lnTo>
                  <a:lnTo>
                    <a:pt x="68" y="463"/>
                  </a:lnTo>
                  <a:lnTo>
                    <a:pt x="75" y="443"/>
                  </a:lnTo>
                  <a:lnTo>
                    <a:pt x="80" y="424"/>
                  </a:lnTo>
                  <a:lnTo>
                    <a:pt x="94" y="384"/>
                  </a:lnTo>
                  <a:lnTo>
                    <a:pt x="100" y="365"/>
                  </a:lnTo>
                  <a:lnTo>
                    <a:pt x="105" y="345"/>
                  </a:lnTo>
                  <a:lnTo>
                    <a:pt x="105" y="345"/>
                  </a:lnTo>
                  <a:lnTo>
                    <a:pt x="110" y="325"/>
                  </a:lnTo>
                  <a:lnTo>
                    <a:pt x="118" y="305"/>
                  </a:lnTo>
                  <a:lnTo>
                    <a:pt x="126" y="285"/>
                  </a:lnTo>
                  <a:lnTo>
                    <a:pt x="135" y="265"/>
                  </a:lnTo>
                  <a:lnTo>
                    <a:pt x="155" y="227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86" y="169"/>
                  </a:lnTo>
                  <a:lnTo>
                    <a:pt x="198" y="148"/>
                  </a:lnTo>
                  <a:lnTo>
                    <a:pt x="212" y="128"/>
                  </a:lnTo>
                  <a:lnTo>
                    <a:pt x="227" y="108"/>
                  </a:lnTo>
                  <a:lnTo>
                    <a:pt x="244" y="90"/>
                  </a:lnTo>
                  <a:lnTo>
                    <a:pt x="261" y="73"/>
                  </a:lnTo>
                  <a:lnTo>
                    <a:pt x="279" y="57"/>
                  </a:lnTo>
                  <a:lnTo>
                    <a:pt x="298" y="43"/>
                  </a:lnTo>
                  <a:lnTo>
                    <a:pt x="298" y="43"/>
                  </a:lnTo>
                  <a:lnTo>
                    <a:pt x="302" y="40"/>
                  </a:lnTo>
                  <a:lnTo>
                    <a:pt x="306" y="36"/>
                  </a:lnTo>
                  <a:lnTo>
                    <a:pt x="308" y="33"/>
                  </a:lnTo>
                  <a:lnTo>
                    <a:pt x="309" y="27"/>
                  </a:lnTo>
                  <a:lnTo>
                    <a:pt x="309" y="23"/>
                  </a:lnTo>
                  <a:lnTo>
                    <a:pt x="309" y="19"/>
                  </a:lnTo>
                  <a:lnTo>
                    <a:pt x="305" y="12"/>
                  </a:lnTo>
                  <a:lnTo>
                    <a:pt x="300" y="5"/>
                  </a:lnTo>
                  <a:lnTo>
                    <a:pt x="297" y="2"/>
                  </a:lnTo>
                  <a:lnTo>
                    <a:pt x="293" y="1"/>
                  </a:lnTo>
                  <a:lnTo>
                    <a:pt x="289" y="0"/>
                  </a:lnTo>
                  <a:lnTo>
                    <a:pt x="284" y="0"/>
                  </a:lnTo>
                  <a:lnTo>
                    <a:pt x="280" y="1"/>
                  </a:lnTo>
                  <a:lnTo>
                    <a:pt x="276" y="4"/>
                  </a:lnTo>
                  <a:lnTo>
                    <a:pt x="276" y="4"/>
                  </a:lnTo>
                  <a:lnTo>
                    <a:pt x="257" y="17"/>
                  </a:lnTo>
                  <a:lnTo>
                    <a:pt x="240" y="31"/>
                  </a:lnTo>
                  <a:lnTo>
                    <a:pt x="223" y="47"/>
                  </a:lnTo>
                  <a:lnTo>
                    <a:pt x="207" y="64"/>
                  </a:lnTo>
                  <a:lnTo>
                    <a:pt x="192" y="81"/>
                  </a:lnTo>
                  <a:lnTo>
                    <a:pt x="178" y="98"/>
                  </a:lnTo>
                  <a:lnTo>
                    <a:pt x="165" y="116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26" y="178"/>
                  </a:lnTo>
                  <a:lnTo>
                    <a:pt x="113" y="201"/>
                  </a:lnTo>
                  <a:lnTo>
                    <a:pt x="100" y="225"/>
                  </a:lnTo>
                  <a:lnTo>
                    <a:pt x="88" y="250"/>
                  </a:lnTo>
                  <a:lnTo>
                    <a:pt x="77" y="274"/>
                  </a:lnTo>
                  <a:lnTo>
                    <a:pt x="70" y="299"/>
                  </a:lnTo>
                  <a:lnTo>
                    <a:pt x="63" y="322"/>
                  </a:lnTo>
                  <a:lnTo>
                    <a:pt x="63" y="322"/>
                  </a:lnTo>
                  <a:lnTo>
                    <a:pt x="58" y="342"/>
                  </a:lnTo>
                  <a:lnTo>
                    <a:pt x="53" y="363"/>
                  </a:lnTo>
                  <a:lnTo>
                    <a:pt x="38" y="405"/>
                  </a:lnTo>
                  <a:lnTo>
                    <a:pt x="30" y="425"/>
                  </a:lnTo>
                  <a:lnTo>
                    <a:pt x="25" y="446"/>
                  </a:lnTo>
                  <a:lnTo>
                    <a:pt x="20" y="467"/>
                  </a:lnTo>
                  <a:lnTo>
                    <a:pt x="17" y="489"/>
                  </a:lnTo>
                  <a:lnTo>
                    <a:pt x="17" y="489"/>
                  </a:lnTo>
                  <a:lnTo>
                    <a:pt x="16" y="510"/>
                  </a:lnTo>
                  <a:lnTo>
                    <a:pt x="12" y="533"/>
                  </a:lnTo>
                  <a:lnTo>
                    <a:pt x="4" y="580"/>
                  </a:lnTo>
                  <a:lnTo>
                    <a:pt x="0" y="605"/>
                  </a:lnTo>
                  <a:lnTo>
                    <a:pt x="0" y="629"/>
                  </a:lnTo>
                  <a:lnTo>
                    <a:pt x="0" y="641"/>
                  </a:lnTo>
                  <a:lnTo>
                    <a:pt x="2" y="651"/>
                  </a:lnTo>
                  <a:lnTo>
                    <a:pt x="3" y="662"/>
                  </a:lnTo>
                  <a:lnTo>
                    <a:pt x="7" y="672"/>
                  </a:lnTo>
                  <a:lnTo>
                    <a:pt x="7" y="672"/>
                  </a:lnTo>
                  <a:lnTo>
                    <a:pt x="9" y="677"/>
                  </a:lnTo>
                  <a:lnTo>
                    <a:pt x="12" y="681"/>
                  </a:lnTo>
                  <a:lnTo>
                    <a:pt x="16" y="685"/>
                  </a:lnTo>
                  <a:lnTo>
                    <a:pt x="20" y="686"/>
                  </a:lnTo>
                  <a:lnTo>
                    <a:pt x="20" y="686"/>
                  </a:lnTo>
                  <a:lnTo>
                    <a:pt x="24" y="689"/>
                  </a:lnTo>
                  <a:lnTo>
                    <a:pt x="26" y="692"/>
                  </a:lnTo>
                  <a:lnTo>
                    <a:pt x="32" y="693"/>
                  </a:lnTo>
                  <a:lnTo>
                    <a:pt x="36" y="693"/>
                  </a:lnTo>
                  <a:lnTo>
                    <a:pt x="36" y="693"/>
                  </a:lnTo>
                  <a:lnTo>
                    <a:pt x="70" y="694"/>
                  </a:lnTo>
                  <a:lnTo>
                    <a:pt x="105" y="697"/>
                  </a:lnTo>
                  <a:lnTo>
                    <a:pt x="139" y="701"/>
                  </a:lnTo>
                  <a:lnTo>
                    <a:pt x="173" y="705"/>
                  </a:lnTo>
                  <a:lnTo>
                    <a:pt x="173" y="705"/>
                  </a:lnTo>
                  <a:lnTo>
                    <a:pt x="221" y="706"/>
                  </a:lnTo>
                  <a:lnTo>
                    <a:pt x="268" y="706"/>
                  </a:lnTo>
                  <a:lnTo>
                    <a:pt x="317" y="707"/>
                  </a:lnTo>
                  <a:lnTo>
                    <a:pt x="340" y="709"/>
                  </a:lnTo>
                  <a:lnTo>
                    <a:pt x="364" y="711"/>
                  </a:lnTo>
                  <a:lnTo>
                    <a:pt x="364" y="711"/>
                  </a:lnTo>
                  <a:lnTo>
                    <a:pt x="402" y="714"/>
                  </a:lnTo>
                  <a:lnTo>
                    <a:pt x="438" y="716"/>
                  </a:lnTo>
                  <a:lnTo>
                    <a:pt x="475" y="719"/>
                  </a:lnTo>
                  <a:lnTo>
                    <a:pt x="512" y="719"/>
                  </a:lnTo>
                  <a:lnTo>
                    <a:pt x="585" y="720"/>
                  </a:lnTo>
                  <a:lnTo>
                    <a:pt x="659" y="720"/>
                  </a:lnTo>
                  <a:lnTo>
                    <a:pt x="659" y="720"/>
                  </a:lnTo>
                  <a:lnTo>
                    <a:pt x="733" y="720"/>
                  </a:lnTo>
                  <a:lnTo>
                    <a:pt x="806" y="719"/>
                  </a:lnTo>
                  <a:lnTo>
                    <a:pt x="843" y="719"/>
                  </a:lnTo>
                  <a:lnTo>
                    <a:pt x="879" y="716"/>
                  </a:lnTo>
                  <a:lnTo>
                    <a:pt x="916" y="714"/>
                  </a:lnTo>
                  <a:lnTo>
                    <a:pt x="954" y="711"/>
                  </a:lnTo>
                  <a:lnTo>
                    <a:pt x="954" y="711"/>
                  </a:lnTo>
                  <a:lnTo>
                    <a:pt x="977" y="709"/>
                  </a:lnTo>
                  <a:lnTo>
                    <a:pt x="1001" y="707"/>
                  </a:lnTo>
                  <a:lnTo>
                    <a:pt x="1049" y="706"/>
                  </a:lnTo>
                  <a:lnTo>
                    <a:pt x="1098" y="706"/>
                  </a:lnTo>
                  <a:lnTo>
                    <a:pt x="1145" y="705"/>
                  </a:lnTo>
                  <a:lnTo>
                    <a:pt x="1145" y="705"/>
                  </a:lnTo>
                  <a:lnTo>
                    <a:pt x="1179" y="701"/>
                  </a:lnTo>
                  <a:lnTo>
                    <a:pt x="1213" y="697"/>
                  </a:lnTo>
                  <a:lnTo>
                    <a:pt x="1248" y="694"/>
                  </a:lnTo>
                  <a:lnTo>
                    <a:pt x="1282" y="693"/>
                  </a:lnTo>
                  <a:lnTo>
                    <a:pt x="1282" y="693"/>
                  </a:lnTo>
                  <a:lnTo>
                    <a:pt x="1286" y="693"/>
                  </a:lnTo>
                  <a:lnTo>
                    <a:pt x="1291" y="692"/>
                  </a:lnTo>
                  <a:lnTo>
                    <a:pt x="1294" y="689"/>
                  </a:lnTo>
                  <a:lnTo>
                    <a:pt x="1298" y="686"/>
                  </a:lnTo>
                  <a:lnTo>
                    <a:pt x="1298" y="686"/>
                  </a:lnTo>
                  <a:lnTo>
                    <a:pt x="1302" y="685"/>
                  </a:lnTo>
                  <a:lnTo>
                    <a:pt x="1306" y="681"/>
                  </a:lnTo>
                  <a:lnTo>
                    <a:pt x="1308" y="677"/>
                  </a:lnTo>
                  <a:lnTo>
                    <a:pt x="1311" y="672"/>
                  </a:lnTo>
                  <a:lnTo>
                    <a:pt x="1311" y="672"/>
                  </a:lnTo>
                  <a:lnTo>
                    <a:pt x="1315" y="662"/>
                  </a:lnTo>
                  <a:lnTo>
                    <a:pt x="1316" y="651"/>
                  </a:lnTo>
                  <a:lnTo>
                    <a:pt x="1317" y="641"/>
                  </a:lnTo>
                  <a:lnTo>
                    <a:pt x="1317" y="629"/>
                  </a:lnTo>
                  <a:lnTo>
                    <a:pt x="1317" y="605"/>
                  </a:lnTo>
                  <a:lnTo>
                    <a:pt x="1314" y="580"/>
                  </a:lnTo>
                  <a:lnTo>
                    <a:pt x="1306" y="533"/>
                  </a:lnTo>
                  <a:lnTo>
                    <a:pt x="1302" y="510"/>
                  </a:lnTo>
                  <a:lnTo>
                    <a:pt x="1300" y="489"/>
                  </a:lnTo>
                  <a:lnTo>
                    <a:pt x="1300" y="48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923"/>
            <p:cNvSpPr>
              <a:spLocks noEditPoints="1"/>
            </p:cNvSpPr>
            <p:nvPr/>
          </p:nvSpPr>
          <p:spPr bwMode="auto">
            <a:xfrm>
              <a:off x="3565526" y="3633788"/>
              <a:ext cx="120650" cy="47625"/>
            </a:xfrm>
            <a:custGeom>
              <a:avLst/>
              <a:gdLst/>
              <a:ahLst/>
              <a:cxnLst>
                <a:cxn ang="0">
                  <a:pos x="300" y="30"/>
                </a:cxn>
                <a:cxn ang="0">
                  <a:pos x="298" y="21"/>
                </a:cxn>
                <a:cxn ang="0">
                  <a:pos x="294" y="14"/>
                </a:cxn>
                <a:cxn ang="0">
                  <a:pos x="280" y="8"/>
                </a:cxn>
                <a:cxn ang="0">
                  <a:pos x="274" y="8"/>
                </a:cxn>
                <a:cxn ang="0">
                  <a:pos x="214" y="3"/>
                </a:cxn>
                <a:cxn ang="0">
                  <a:pos x="94" y="0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18" y="1"/>
                </a:cxn>
                <a:cxn ang="0">
                  <a:pos x="9" y="5"/>
                </a:cxn>
                <a:cxn ang="0">
                  <a:pos x="2" y="12"/>
                </a:cxn>
                <a:cxn ang="0">
                  <a:pos x="0" y="22"/>
                </a:cxn>
                <a:cxn ang="0">
                  <a:pos x="1" y="41"/>
                </a:cxn>
                <a:cxn ang="0">
                  <a:pos x="7" y="76"/>
                </a:cxn>
                <a:cxn ang="0">
                  <a:pos x="14" y="92"/>
                </a:cxn>
                <a:cxn ang="0">
                  <a:pos x="18" y="95"/>
                </a:cxn>
                <a:cxn ang="0">
                  <a:pos x="28" y="103"/>
                </a:cxn>
                <a:cxn ang="0">
                  <a:pos x="48" y="109"/>
                </a:cxn>
                <a:cxn ang="0">
                  <a:pos x="95" y="112"/>
                </a:cxn>
                <a:cxn ang="0">
                  <a:pos x="121" y="114"/>
                </a:cxn>
                <a:cxn ang="0">
                  <a:pos x="201" y="119"/>
                </a:cxn>
                <a:cxn ang="0">
                  <a:pos x="242" y="116"/>
                </a:cxn>
                <a:cxn ang="0">
                  <a:pos x="280" y="109"/>
                </a:cxn>
                <a:cxn ang="0">
                  <a:pos x="285" y="107"/>
                </a:cxn>
                <a:cxn ang="0">
                  <a:pos x="294" y="101"/>
                </a:cxn>
                <a:cxn ang="0">
                  <a:pos x="300" y="86"/>
                </a:cxn>
                <a:cxn ang="0">
                  <a:pos x="303" y="63"/>
                </a:cxn>
                <a:cxn ang="0">
                  <a:pos x="300" y="30"/>
                </a:cxn>
                <a:cxn ang="0">
                  <a:pos x="121" y="68"/>
                </a:cxn>
                <a:cxn ang="0">
                  <a:pos x="87" y="64"/>
                </a:cxn>
                <a:cxn ang="0">
                  <a:pos x="53" y="60"/>
                </a:cxn>
                <a:cxn ang="0">
                  <a:pos x="49" y="56"/>
                </a:cxn>
                <a:cxn ang="0">
                  <a:pos x="47" y="46"/>
                </a:cxn>
                <a:cxn ang="0">
                  <a:pos x="205" y="48"/>
                </a:cxn>
                <a:cxn ang="0">
                  <a:pos x="257" y="52"/>
                </a:cxn>
                <a:cxn ang="0">
                  <a:pos x="257" y="67"/>
                </a:cxn>
                <a:cxn ang="0">
                  <a:pos x="223" y="69"/>
                </a:cxn>
                <a:cxn ang="0">
                  <a:pos x="155" y="71"/>
                </a:cxn>
                <a:cxn ang="0">
                  <a:pos x="121" y="68"/>
                </a:cxn>
              </a:cxnLst>
              <a:rect l="0" t="0" r="r" b="b"/>
              <a:pathLst>
                <a:path w="303" h="119">
                  <a:moveTo>
                    <a:pt x="300" y="30"/>
                  </a:moveTo>
                  <a:lnTo>
                    <a:pt x="300" y="30"/>
                  </a:lnTo>
                  <a:lnTo>
                    <a:pt x="300" y="25"/>
                  </a:lnTo>
                  <a:lnTo>
                    <a:pt x="298" y="21"/>
                  </a:lnTo>
                  <a:lnTo>
                    <a:pt x="297" y="18"/>
                  </a:lnTo>
                  <a:lnTo>
                    <a:pt x="294" y="14"/>
                  </a:lnTo>
                  <a:lnTo>
                    <a:pt x="287" y="10"/>
                  </a:lnTo>
                  <a:lnTo>
                    <a:pt x="280" y="8"/>
                  </a:lnTo>
                  <a:lnTo>
                    <a:pt x="280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14" y="3"/>
                  </a:lnTo>
                  <a:lnTo>
                    <a:pt x="154" y="1"/>
                  </a:lnTo>
                  <a:lnTo>
                    <a:pt x="9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8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41"/>
                  </a:lnTo>
                  <a:lnTo>
                    <a:pt x="2" y="58"/>
                  </a:lnTo>
                  <a:lnTo>
                    <a:pt x="7" y="76"/>
                  </a:lnTo>
                  <a:lnTo>
                    <a:pt x="10" y="84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8" y="95"/>
                  </a:lnTo>
                  <a:lnTo>
                    <a:pt x="23" y="99"/>
                  </a:lnTo>
                  <a:lnTo>
                    <a:pt x="28" y="103"/>
                  </a:lnTo>
                  <a:lnTo>
                    <a:pt x="34" y="106"/>
                  </a:lnTo>
                  <a:lnTo>
                    <a:pt x="48" y="109"/>
                  </a:lnTo>
                  <a:lnTo>
                    <a:pt x="64" y="111"/>
                  </a:lnTo>
                  <a:lnTo>
                    <a:pt x="95" y="112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61" y="116"/>
                  </a:lnTo>
                  <a:lnTo>
                    <a:pt x="201" y="119"/>
                  </a:lnTo>
                  <a:lnTo>
                    <a:pt x="221" y="118"/>
                  </a:lnTo>
                  <a:lnTo>
                    <a:pt x="242" y="116"/>
                  </a:lnTo>
                  <a:lnTo>
                    <a:pt x="261" y="114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85" y="107"/>
                  </a:lnTo>
                  <a:lnTo>
                    <a:pt x="290" y="105"/>
                  </a:lnTo>
                  <a:lnTo>
                    <a:pt x="294" y="101"/>
                  </a:lnTo>
                  <a:lnTo>
                    <a:pt x="297" y="97"/>
                  </a:lnTo>
                  <a:lnTo>
                    <a:pt x="300" y="86"/>
                  </a:lnTo>
                  <a:lnTo>
                    <a:pt x="302" y="75"/>
                  </a:lnTo>
                  <a:lnTo>
                    <a:pt x="303" y="63"/>
                  </a:lnTo>
                  <a:lnTo>
                    <a:pt x="302" y="51"/>
                  </a:lnTo>
                  <a:lnTo>
                    <a:pt x="300" y="30"/>
                  </a:lnTo>
                  <a:lnTo>
                    <a:pt x="300" y="30"/>
                  </a:lnTo>
                  <a:close/>
                  <a:moveTo>
                    <a:pt x="121" y="68"/>
                  </a:moveTo>
                  <a:lnTo>
                    <a:pt x="121" y="68"/>
                  </a:lnTo>
                  <a:lnTo>
                    <a:pt x="87" y="64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51" y="59"/>
                  </a:lnTo>
                  <a:lnTo>
                    <a:pt x="49" y="56"/>
                  </a:lnTo>
                  <a:lnTo>
                    <a:pt x="47" y="46"/>
                  </a:lnTo>
                  <a:lnTo>
                    <a:pt x="47" y="46"/>
                  </a:lnTo>
                  <a:lnTo>
                    <a:pt x="153" y="47"/>
                  </a:lnTo>
                  <a:lnTo>
                    <a:pt x="205" y="48"/>
                  </a:lnTo>
                  <a:lnTo>
                    <a:pt x="257" y="52"/>
                  </a:lnTo>
                  <a:lnTo>
                    <a:pt x="257" y="52"/>
                  </a:lnTo>
                  <a:lnTo>
                    <a:pt x="257" y="59"/>
                  </a:lnTo>
                  <a:lnTo>
                    <a:pt x="257" y="67"/>
                  </a:lnTo>
                  <a:lnTo>
                    <a:pt x="257" y="67"/>
                  </a:lnTo>
                  <a:lnTo>
                    <a:pt x="223" y="69"/>
                  </a:lnTo>
                  <a:lnTo>
                    <a:pt x="189" y="71"/>
                  </a:lnTo>
                  <a:lnTo>
                    <a:pt x="155" y="71"/>
                  </a:lnTo>
                  <a:lnTo>
                    <a:pt x="121" y="68"/>
                  </a:lnTo>
                  <a:lnTo>
                    <a:pt x="121" y="6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317258" y="2109943"/>
            <a:ext cx="3327636" cy="1225333"/>
            <a:chOff x="1279158" y="2671843"/>
            <a:chExt cx="3327636" cy="1225333"/>
          </a:xfrm>
        </p:grpSpPr>
        <p:sp>
          <p:nvSpPr>
            <p:cNvPr id="60" name="矩形 59"/>
            <p:cNvSpPr/>
            <p:nvPr/>
          </p:nvSpPr>
          <p:spPr>
            <a:xfrm>
              <a:off x="1279158" y="3140046"/>
              <a:ext cx="3327636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279158" y="2671843"/>
              <a:ext cx="2241974" cy="516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317258" y="4089856"/>
            <a:ext cx="3327636" cy="1225333"/>
            <a:chOff x="1279158" y="2671843"/>
            <a:chExt cx="3327636" cy="1225333"/>
          </a:xfrm>
        </p:grpSpPr>
        <p:sp>
          <p:nvSpPr>
            <p:cNvPr id="63" name="矩形 62"/>
            <p:cNvSpPr/>
            <p:nvPr/>
          </p:nvSpPr>
          <p:spPr>
            <a:xfrm>
              <a:off x="1279158" y="3140046"/>
              <a:ext cx="3327636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279158" y="2671843"/>
              <a:ext cx="2241974" cy="51610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473608" y="2109943"/>
            <a:ext cx="3327636" cy="1225333"/>
            <a:chOff x="1279158" y="2671843"/>
            <a:chExt cx="3327636" cy="1225333"/>
          </a:xfrm>
        </p:grpSpPr>
        <p:sp>
          <p:nvSpPr>
            <p:cNvPr id="66" name="矩形 65"/>
            <p:cNvSpPr/>
            <p:nvPr/>
          </p:nvSpPr>
          <p:spPr>
            <a:xfrm>
              <a:off x="1279158" y="3140046"/>
              <a:ext cx="3327636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2364820" y="2671843"/>
              <a:ext cx="2241974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473608" y="4089856"/>
            <a:ext cx="3327636" cy="1225333"/>
            <a:chOff x="1279158" y="2671843"/>
            <a:chExt cx="3327636" cy="1225333"/>
          </a:xfrm>
        </p:grpSpPr>
        <p:sp>
          <p:nvSpPr>
            <p:cNvPr id="69" name="矩形 68"/>
            <p:cNvSpPr/>
            <p:nvPr/>
          </p:nvSpPr>
          <p:spPr>
            <a:xfrm>
              <a:off x="1279158" y="3140046"/>
              <a:ext cx="3327636" cy="7571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用户可以在投影仪或者计算机上进行演示也可以将演示文稿打印</a:t>
              </a:r>
              <a:r>
                <a:rPr lang="zh-CN" altLang="en-US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出来</a:t>
              </a:r>
              <a:endParaRPr lang="zh-CN" altLang="en-US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2364820" y="2671843"/>
              <a:ext cx="2241974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标题文字添加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椭圆 31"/>
          <p:cNvSpPr/>
          <p:nvPr/>
        </p:nvSpPr>
        <p:spPr>
          <a:xfrm>
            <a:off x="1566278" y="2137410"/>
            <a:ext cx="2354212" cy="33374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椭圆 31"/>
          <p:cNvSpPr/>
          <p:nvPr/>
        </p:nvSpPr>
        <p:spPr>
          <a:xfrm>
            <a:off x="4926698" y="2137410"/>
            <a:ext cx="2354212" cy="33374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椭圆 31"/>
          <p:cNvSpPr/>
          <p:nvPr/>
        </p:nvSpPr>
        <p:spPr>
          <a:xfrm>
            <a:off x="8287118" y="2137410"/>
            <a:ext cx="2354212" cy="33374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图片占位符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>
            <a:fillRect/>
          </a:stretch>
        </p:blipFill>
        <p:spPr>
          <a:xfrm>
            <a:off x="1806124" y="2469198"/>
            <a:ext cx="1874520" cy="2640330"/>
          </a:xfrm>
          <a:prstGeom prst="rect">
            <a:avLst/>
          </a:prstGeom>
        </p:spPr>
      </p:pic>
      <p:pic>
        <p:nvPicPr>
          <p:cNvPr id="11" name="图片占位符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2299"/>
          <a:stretch>
            <a:fillRect/>
          </a:stretch>
        </p:blipFill>
        <p:spPr>
          <a:xfrm>
            <a:off x="5166544" y="2469198"/>
            <a:ext cx="1874520" cy="2640330"/>
          </a:xfrm>
          <a:prstGeom prst="rect">
            <a:avLst/>
          </a:prstGeom>
        </p:spPr>
      </p:pic>
      <p:pic>
        <p:nvPicPr>
          <p:cNvPr id="12" name="图片占位符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1" r="21611"/>
          <a:stretch>
            <a:fillRect/>
          </a:stretch>
        </p:blipFill>
        <p:spPr>
          <a:xfrm>
            <a:off x="8526964" y="2469198"/>
            <a:ext cx="1874520" cy="264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16098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4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771372" y="3434212"/>
            <a:ext cx="808663" cy="1357696"/>
            <a:chOff x="5212758" y="2837233"/>
            <a:chExt cx="1682172" cy="2824264"/>
          </a:xfrm>
          <a:solidFill>
            <a:srgbClr val="FF7C80"/>
          </a:solidFill>
        </p:grpSpPr>
        <p:sp>
          <p:nvSpPr>
            <p:cNvPr id="8" name="Freeform 290"/>
            <p:cNvSpPr>
              <a:spLocks noEditPoints="1"/>
            </p:cNvSpPr>
            <p:nvPr/>
          </p:nvSpPr>
          <p:spPr bwMode="auto">
            <a:xfrm>
              <a:off x="5212758" y="2837233"/>
              <a:ext cx="1516519" cy="2075234"/>
            </a:xfrm>
            <a:custGeom>
              <a:avLst/>
              <a:gdLst>
                <a:gd name="T0" fmla="*/ 39 w 210"/>
                <a:gd name="T1" fmla="*/ 92 h 288"/>
                <a:gd name="T2" fmla="*/ 18 w 210"/>
                <a:gd name="T3" fmla="*/ 37 h 288"/>
                <a:gd name="T4" fmla="*/ 79 w 210"/>
                <a:gd name="T5" fmla="*/ 45 h 288"/>
                <a:gd name="T6" fmla="*/ 137 w 210"/>
                <a:gd name="T7" fmla="*/ 21 h 288"/>
                <a:gd name="T8" fmla="*/ 149 w 210"/>
                <a:gd name="T9" fmla="*/ 77 h 288"/>
                <a:gd name="T10" fmla="*/ 189 w 210"/>
                <a:gd name="T11" fmla="*/ 109 h 288"/>
                <a:gd name="T12" fmla="*/ 166 w 210"/>
                <a:gd name="T13" fmla="*/ 162 h 288"/>
                <a:gd name="T14" fmla="*/ 118 w 210"/>
                <a:gd name="T15" fmla="*/ 201 h 288"/>
                <a:gd name="T16" fmla="*/ 208 w 210"/>
                <a:gd name="T17" fmla="*/ 160 h 288"/>
                <a:gd name="T18" fmla="*/ 82 w 210"/>
                <a:gd name="T19" fmla="*/ 167 h 288"/>
                <a:gd name="T20" fmla="*/ 29 w 210"/>
                <a:gd name="T21" fmla="*/ 144 h 288"/>
                <a:gd name="T22" fmla="*/ 48 w 210"/>
                <a:gd name="T23" fmla="*/ 90 h 288"/>
                <a:gd name="T24" fmla="*/ 141 w 210"/>
                <a:gd name="T25" fmla="*/ 266 h 288"/>
                <a:gd name="T26" fmla="*/ 159 w 210"/>
                <a:gd name="T27" fmla="*/ 159 h 288"/>
                <a:gd name="T28" fmla="*/ 31 w 210"/>
                <a:gd name="T29" fmla="*/ 96 h 288"/>
                <a:gd name="T30" fmla="*/ 137 w 210"/>
                <a:gd name="T31" fmla="*/ 33 h 288"/>
                <a:gd name="T32" fmla="*/ 39 w 210"/>
                <a:gd name="T33" fmla="*/ 141 h 288"/>
                <a:gd name="T34" fmla="*/ 184 w 210"/>
                <a:gd name="T35" fmla="*/ 71 h 288"/>
                <a:gd name="T36" fmla="*/ 122 w 210"/>
                <a:gd name="T37" fmla="*/ 93 h 288"/>
                <a:gd name="T38" fmla="*/ 154 w 210"/>
                <a:gd name="T39" fmla="*/ 238 h 288"/>
                <a:gd name="T40" fmla="*/ 169 w 210"/>
                <a:gd name="T41" fmla="*/ 247 h 288"/>
                <a:gd name="T42" fmla="*/ 126 w 210"/>
                <a:gd name="T43" fmla="*/ 74 h 288"/>
                <a:gd name="T44" fmla="*/ 107 w 210"/>
                <a:gd name="T45" fmla="*/ 162 h 288"/>
                <a:gd name="T46" fmla="*/ 120 w 210"/>
                <a:gd name="T47" fmla="*/ 115 h 288"/>
                <a:gd name="T48" fmla="*/ 83 w 210"/>
                <a:gd name="T49" fmla="*/ 68 h 288"/>
                <a:gd name="T50" fmla="*/ 85 w 210"/>
                <a:gd name="T51" fmla="*/ 125 h 288"/>
                <a:gd name="T52" fmla="*/ 171 w 210"/>
                <a:gd name="T53" fmla="*/ 212 h 288"/>
                <a:gd name="T54" fmla="*/ 145 w 210"/>
                <a:gd name="T55" fmla="*/ 270 h 288"/>
                <a:gd name="T56" fmla="*/ 26 w 210"/>
                <a:gd name="T57" fmla="*/ 121 h 288"/>
                <a:gd name="T58" fmla="*/ 146 w 210"/>
                <a:gd name="T59" fmla="*/ 130 h 288"/>
                <a:gd name="T60" fmla="*/ 138 w 210"/>
                <a:gd name="T61" fmla="*/ 80 h 288"/>
                <a:gd name="T62" fmla="*/ 93 w 210"/>
                <a:gd name="T63" fmla="*/ 62 h 288"/>
                <a:gd name="T64" fmla="*/ 180 w 210"/>
                <a:gd name="T65" fmla="*/ 101 h 288"/>
                <a:gd name="T66" fmla="*/ 125 w 210"/>
                <a:gd name="T67" fmla="*/ 197 h 288"/>
                <a:gd name="T68" fmla="*/ 150 w 210"/>
                <a:gd name="T69" fmla="*/ 86 h 288"/>
                <a:gd name="T70" fmla="*/ 83 w 210"/>
                <a:gd name="T71" fmla="*/ 144 h 288"/>
                <a:gd name="T72" fmla="*/ 166 w 210"/>
                <a:gd name="T73" fmla="*/ 204 h 288"/>
                <a:gd name="T74" fmla="*/ 125 w 210"/>
                <a:gd name="T75" fmla="*/ 266 h 288"/>
                <a:gd name="T76" fmla="*/ 56 w 210"/>
                <a:gd name="T77" fmla="*/ 80 h 288"/>
                <a:gd name="T78" fmla="*/ 119 w 210"/>
                <a:gd name="T79" fmla="*/ 257 h 288"/>
                <a:gd name="T80" fmla="*/ 135 w 210"/>
                <a:gd name="T81" fmla="*/ 258 h 288"/>
                <a:gd name="T82" fmla="*/ 87 w 210"/>
                <a:gd name="T83" fmla="*/ 138 h 288"/>
                <a:gd name="T84" fmla="*/ 71 w 210"/>
                <a:gd name="T85" fmla="*/ 80 h 288"/>
                <a:gd name="T86" fmla="*/ 51 w 210"/>
                <a:gd name="T87" fmla="*/ 121 h 288"/>
                <a:gd name="T88" fmla="*/ 114 w 210"/>
                <a:gd name="T89" fmla="*/ 248 h 288"/>
                <a:gd name="T90" fmla="*/ 92 w 210"/>
                <a:gd name="T91" fmla="*/ 171 h 288"/>
                <a:gd name="T92" fmla="*/ 85 w 210"/>
                <a:gd name="T93" fmla="*/ 145 h 288"/>
                <a:gd name="T94" fmla="*/ 129 w 210"/>
                <a:gd name="T95" fmla="*/ 272 h 288"/>
                <a:gd name="T96" fmla="*/ 38 w 210"/>
                <a:gd name="T97" fmla="*/ 65 h 288"/>
                <a:gd name="T98" fmla="*/ 35 w 210"/>
                <a:gd name="T99" fmla="*/ 65 h 288"/>
                <a:gd name="T100" fmla="*/ 90 w 210"/>
                <a:gd name="T101" fmla="*/ 31 h 288"/>
                <a:gd name="T102" fmla="*/ 71 w 210"/>
                <a:gd name="T103" fmla="*/ 84 h 288"/>
                <a:gd name="T104" fmla="*/ 109 w 210"/>
                <a:gd name="T105" fmla="*/ 239 h 288"/>
                <a:gd name="T106" fmla="*/ 90 w 210"/>
                <a:gd name="T107" fmla="*/ 212 h 288"/>
                <a:gd name="T108" fmla="*/ 113 w 210"/>
                <a:gd name="T109" fmla="*/ 241 h 288"/>
                <a:gd name="T110" fmla="*/ 119 w 210"/>
                <a:gd name="T111" fmla="*/ 154 h 288"/>
                <a:gd name="T112" fmla="*/ 147 w 210"/>
                <a:gd name="T113" fmla="*/ 235 h 288"/>
                <a:gd name="T114" fmla="*/ 130 w 210"/>
                <a:gd name="T115" fmla="*/ 281 h 288"/>
                <a:gd name="T116" fmla="*/ 115 w 210"/>
                <a:gd name="T117" fmla="*/ 120 h 288"/>
                <a:gd name="T118" fmla="*/ 62 w 210"/>
                <a:gd name="T119" fmla="*/ 129 h 288"/>
                <a:gd name="T120" fmla="*/ 44 w 210"/>
                <a:gd name="T121" fmla="*/ 90 h 288"/>
                <a:gd name="T122" fmla="*/ 135 w 210"/>
                <a:gd name="T123" fmla="*/ 27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0" h="288">
                  <a:moveTo>
                    <a:pt x="52" y="139"/>
                  </a:moveTo>
                  <a:cubicBezTo>
                    <a:pt x="55" y="138"/>
                    <a:pt x="58" y="136"/>
                    <a:pt x="61" y="134"/>
                  </a:cubicBezTo>
                  <a:cubicBezTo>
                    <a:pt x="61" y="134"/>
                    <a:pt x="60" y="134"/>
                    <a:pt x="60" y="134"/>
                  </a:cubicBezTo>
                  <a:cubicBezTo>
                    <a:pt x="58" y="134"/>
                    <a:pt x="55" y="134"/>
                    <a:pt x="53" y="133"/>
                  </a:cubicBezTo>
                  <a:cubicBezTo>
                    <a:pt x="50" y="132"/>
                    <a:pt x="47" y="131"/>
                    <a:pt x="45" y="129"/>
                  </a:cubicBezTo>
                  <a:cubicBezTo>
                    <a:pt x="43" y="128"/>
                    <a:pt x="41" y="127"/>
                    <a:pt x="39" y="126"/>
                  </a:cubicBezTo>
                  <a:cubicBezTo>
                    <a:pt x="37" y="126"/>
                    <a:pt x="35" y="125"/>
                    <a:pt x="33" y="125"/>
                  </a:cubicBezTo>
                  <a:cubicBezTo>
                    <a:pt x="30" y="125"/>
                    <a:pt x="26" y="125"/>
                    <a:pt x="22" y="125"/>
                  </a:cubicBezTo>
                  <a:cubicBezTo>
                    <a:pt x="21" y="125"/>
                    <a:pt x="20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7" y="128"/>
                    <a:pt x="16" y="129"/>
                    <a:pt x="16" y="130"/>
                  </a:cubicBezTo>
                  <a:cubicBezTo>
                    <a:pt x="15" y="132"/>
                    <a:pt x="13" y="134"/>
                    <a:pt x="10" y="135"/>
                  </a:cubicBezTo>
                  <a:cubicBezTo>
                    <a:pt x="9" y="135"/>
                    <a:pt x="8" y="135"/>
                    <a:pt x="7" y="135"/>
                  </a:cubicBezTo>
                  <a:cubicBezTo>
                    <a:pt x="5" y="135"/>
                    <a:pt x="3" y="135"/>
                    <a:pt x="2" y="134"/>
                  </a:cubicBezTo>
                  <a:cubicBezTo>
                    <a:pt x="0" y="133"/>
                    <a:pt x="0" y="131"/>
                    <a:pt x="0" y="129"/>
                  </a:cubicBezTo>
                  <a:cubicBezTo>
                    <a:pt x="0" y="128"/>
                    <a:pt x="1" y="126"/>
                    <a:pt x="2" y="125"/>
                  </a:cubicBezTo>
                  <a:cubicBezTo>
                    <a:pt x="2" y="125"/>
                    <a:pt x="2" y="124"/>
                    <a:pt x="2" y="124"/>
                  </a:cubicBezTo>
                  <a:cubicBezTo>
                    <a:pt x="3" y="123"/>
                    <a:pt x="3" y="122"/>
                    <a:pt x="4" y="121"/>
                  </a:cubicBezTo>
                  <a:cubicBezTo>
                    <a:pt x="5" y="119"/>
                    <a:pt x="7" y="118"/>
                    <a:pt x="10" y="119"/>
                  </a:cubicBezTo>
                  <a:cubicBezTo>
                    <a:pt x="12" y="119"/>
                    <a:pt x="13" y="120"/>
                    <a:pt x="14" y="121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7" y="119"/>
                    <a:pt x="19" y="117"/>
                    <a:pt x="21" y="116"/>
                  </a:cubicBezTo>
                  <a:cubicBezTo>
                    <a:pt x="23" y="114"/>
                    <a:pt x="25" y="113"/>
                    <a:pt x="27" y="112"/>
                  </a:cubicBezTo>
                  <a:cubicBezTo>
                    <a:pt x="30" y="110"/>
                    <a:pt x="32" y="108"/>
                    <a:pt x="34" y="107"/>
                  </a:cubicBezTo>
                  <a:cubicBezTo>
                    <a:pt x="36" y="106"/>
                    <a:pt x="37" y="105"/>
                    <a:pt x="38" y="104"/>
                  </a:cubicBezTo>
                  <a:cubicBezTo>
                    <a:pt x="41" y="101"/>
                    <a:pt x="44" y="99"/>
                    <a:pt x="48" y="98"/>
                  </a:cubicBezTo>
                  <a:cubicBezTo>
                    <a:pt x="49" y="98"/>
                    <a:pt x="50" y="97"/>
                    <a:pt x="52" y="97"/>
                  </a:cubicBezTo>
                  <a:cubicBezTo>
                    <a:pt x="54" y="97"/>
                    <a:pt x="55" y="97"/>
                    <a:pt x="57" y="97"/>
                  </a:cubicBezTo>
                  <a:cubicBezTo>
                    <a:pt x="57" y="97"/>
                    <a:pt x="58" y="97"/>
                    <a:pt x="58" y="97"/>
                  </a:cubicBezTo>
                  <a:cubicBezTo>
                    <a:pt x="55" y="96"/>
                    <a:pt x="52" y="96"/>
                    <a:pt x="49" y="95"/>
                  </a:cubicBezTo>
                  <a:cubicBezTo>
                    <a:pt x="46" y="95"/>
                    <a:pt x="44" y="95"/>
                    <a:pt x="41" y="94"/>
                  </a:cubicBezTo>
                  <a:cubicBezTo>
                    <a:pt x="40" y="94"/>
                    <a:pt x="40" y="94"/>
                    <a:pt x="39" y="94"/>
                  </a:cubicBezTo>
                  <a:cubicBezTo>
                    <a:pt x="39" y="94"/>
                    <a:pt x="39" y="94"/>
                    <a:pt x="39" y="93"/>
                  </a:cubicBezTo>
                  <a:cubicBezTo>
                    <a:pt x="39" y="93"/>
                    <a:pt x="39" y="92"/>
                    <a:pt x="39" y="92"/>
                  </a:cubicBezTo>
                  <a:cubicBezTo>
                    <a:pt x="39" y="92"/>
                    <a:pt x="40" y="92"/>
                    <a:pt x="40" y="92"/>
                  </a:cubicBezTo>
                  <a:cubicBezTo>
                    <a:pt x="39" y="91"/>
                    <a:pt x="39" y="91"/>
                    <a:pt x="38" y="92"/>
                  </a:cubicBezTo>
                  <a:cubicBezTo>
                    <a:pt x="38" y="92"/>
                    <a:pt x="38" y="93"/>
                    <a:pt x="37" y="94"/>
                  </a:cubicBezTo>
                  <a:cubicBezTo>
                    <a:pt x="37" y="96"/>
                    <a:pt x="36" y="97"/>
                    <a:pt x="34" y="99"/>
                  </a:cubicBezTo>
                  <a:cubicBezTo>
                    <a:pt x="34" y="99"/>
                    <a:pt x="33" y="99"/>
                    <a:pt x="33" y="100"/>
                  </a:cubicBezTo>
                  <a:cubicBezTo>
                    <a:pt x="31" y="102"/>
                    <a:pt x="28" y="103"/>
                    <a:pt x="25" y="104"/>
                  </a:cubicBezTo>
                  <a:cubicBezTo>
                    <a:pt x="21" y="105"/>
                    <a:pt x="17" y="104"/>
                    <a:pt x="14" y="101"/>
                  </a:cubicBezTo>
                  <a:cubicBezTo>
                    <a:pt x="11" y="98"/>
                    <a:pt x="10" y="95"/>
                    <a:pt x="10" y="91"/>
                  </a:cubicBezTo>
                  <a:cubicBezTo>
                    <a:pt x="10" y="88"/>
                    <a:pt x="11" y="86"/>
                    <a:pt x="11" y="83"/>
                  </a:cubicBezTo>
                  <a:cubicBezTo>
                    <a:pt x="12" y="81"/>
                    <a:pt x="14" y="79"/>
                    <a:pt x="15" y="78"/>
                  </a:cubicBezTo>
                  <a:cubicBezTo>
                    <a:pt x="16" y="77"/>
                    <a:pt x="16" y="77"/>
                    <a:pt x="17" y="76"/>
                  </a:cubicBezTo>
                  <a:cubicBezTo>
                    <a:pt x="17" y="76"/>
                    <a:pt x="17" y="76"/>
                    <a:pt x="18" y="76"/>
                  </a:cubicBezTo>
                  <a:cubicBezTo>
                    <a:pt x="19" y="76"/>
                    <a:pt x="19" y="76"/>
                    <a:pt x="20" y="75"/>
                  </a:cubicBezTo>
                  <a:cubicBezTo>
                    <a:pt x="24" y="74"/>
                    <a:pt x="27" y="75"/>
                    <a:pt x="31" y="76"/>
                  </a:cubicBezTo>
                  <a:cubicBezTo>
                    <a:pt x="34" y="78"/>
                    <a:pt x="36" y="82"/>
                    <a:pt x="37" y="85"/>
                  </a:cubicBezTo>
                  <a:cubicBezTo>
                    <a:pt x="38" y="86"/>
                    <a:pt x="38" y="86"/>
                    <a:pt x="38" y="87"/>
                  </a:cubicBezTo>
                  <a:cubicBezTo>
                    <a:pt x="38" y="87"/>
                    <a:pt x="38" y="87"/>
                    <a:pt x="38" y="86"/>
                  </a:cubicBezTo>
                  <a:cubicBezTo>
                    <a:pt x="39" y="86"/>
                    <a:pt x="40" y="86"/>
                    <a:pt x="40" y="86"/>
                  </a:cubicBezTo>
                  <a:cubicBezTo>
                    <a:pt x="42" y="87"/>
                    <a:pt x="43" y="88"/>
                    <a:pt x="45" y="88"/>
                  </a:cubicBezTo>
                  <a:cubicBezTo>
                    <a:pt x="48" y="88"/>
                    <a:pt x="51" y="89"/>
                    <a:pt x="55" y="90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90"/>
                    <a:pt x="55" y="90"/>
                    <a:pt x="55" y="89"/>
                  </a:cubicBezTo>
                  <a:cubicBezTo>
                    <a:pt x="49" y="87"/>
                    <a:pt x="44" y="83"/>
                    <a:pt x="40" y="79"/>
                  </a:cubicBezTo>
                  <a:cubicBezTo>
                    <a:pt x="38" y="77"/>
                    <a:pt x="36" y="75"/>
                    <a:pt x="35" y="73"/>
                  </a:cubicBezTo>
                  <a:cubicBezTo>
                    <a:pt x="32" y="69"/>
                    <a:pt x="30" y="64"/>
                    <a:pt x="29" y="59"/>
                  </a:cubicBezTo>
                  <a:cubicBezTo>
                    <a:pt x="29" y="57"/>
                    <a:pt x="29" y="54"/>
                    <a:pt x="28" y="52"/>
                  </a:cubicBezTo>
                  <a:cubicBezTo>
                    <a:pt x="28" y="52"/>
                    <a:pt x="28" y="52"/>
                    <a:pt x="28" y="51"/>
                  </a:cubicBezTo>
                  <a:cubicBezTo>
                    <a:pt x="28" y="51"/>
                    <a:pt x="27" y="52"/>
                    <a:pt x="27" y="52"/>
                  </a:cubicBezTo>
                  <a:cubicBezTo>
                    <a:pt x="26" y="52"/>
                    <a:pt x="26" y="52"/>
                    <a:pt x="25" y="52"/>
                  </a:cubicBezTo>
                  <a:cubicBezTo>
                    <a:pt x="23" y="52"/>
                    <a:pt x="22" y="51"/>
                    <a:pt x="21" y="51"/>
                  </a:cubicBezTo>
                  <a:cubicBezTo>
                    <a:pt x="20" y="51"/>
                    <a:pt x="18" y="51"/>
                    <a:pt x="17" y="50"/>
                  </a:cubicBezTo>
                  <a:cubicBezTo>
                    <a:pt x="16" y="48"/>
                    <a:pt x="15" y="46"/>
                    <a:pt x="16" y="44"/>
                  </a:cubicBezTo>
                  <a:cubicBezTo>
                    <a:pt x="16" y="43"/>
                    <a:pt x="17" y="41"/>
                    <a:pt x="17" y="40"/>
                  </a:cubicBezTo>
                  <a:cubicBezTo>
                    <a:pt x="17" y="39"/>
                    <a:pt x="17" y="38"/>
                    <a:pt x="18" y="37"/>
                  </a:cubicBezTo>
                  <a:cubicBezTo>
                    <a:pt x="19" y="35"/>
                    <a:pt x="21" y="34"/>
                    <a:pt x="23" y="34"/>
                  </a:cubicBezTo>
                  <a:cubicBezTo>
                    <a:pt x="25" y="35"/>
                    <a:pt x="27" y="35"/>
                    <a:pt x="29" y="36"/>
                  </a:cubicBezTo>
                  <a:cubicBezTo>
                    <a:pt x="29" y="37"/>
                    <a:pt x="30" y="37"/>
                    <a:pt x="30" y="38"/>
                  </a:cubicBezTo>
                  <a:cubicBezTo>
                    <a:pt x="32" y="39"/>
                    <a:pt x="33" y="42"/>
                    <a:pt x="33" y="43"/>
                  </a:cubicBezTo>
                  <a:cubicBezTo>
                    <a:pt x="33" y="44"/>
                    <a:pt x="32" y="45"/>
                    <a:pt x="32" y="46"/>
                  </a:cubicBezTo>
                  <a:cubicBezTo>
                    <a:pt x="31" y="47"/>
                    <a:pt x="31" y="48"/>
                    <a:pt x="30" y="49"/>
                  </a:cubicBezTo>
                  <a:cubicBezTo>
                    <a:pt x="31" y="50"/>
                    <a:pt x="33" y="51"/>
                    <a:pt x="34" y="52"/>
                  </a:cubicBezTo>
                  <a:cubicBezTo>
                    <a:pt x="37" y="53"/>
                    <a:pt x="40" y="54"/>
                    <a:pt x="43" y="55"/>
                  </a:cubicBezTo>
                  <a:cubicBezTo>
                    <a:pt x="48" y="57"/>
                    <a:pt x="53" y="57"/>
                    <a:pt x="57" y="58"/>
                  </a:cubicBezTo>
                  <a:cubicBezTo>
                    <a:pt x="60" y="58"/>
                    <a:pt x="62" y="58"/>
                    <a:pt x="65" y="59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8" y="59"/>
                    <a:pt x="70" y="60"/>
                    <a:pt x="72" y="61"/>
                  </a:cubicBezTo>
                  <a:cubicBezTo>
                    <a:pt x="73" y="61"/>
                    <a:pt x="73" y="61"/>
                    <a:pt x="74" y="61"/>
                  </a:cubicBezTo>
                  <a:cubicBezTo>
                    <a:pt x="72" y="57"/>
                    <a:pt x="69" y="53"/>
                    <a:pt x="66" y="48"/>
                  </a:cubicBezTo>
                  <a:cubicBezTo>
                    <a:pt x="65" y="49"/>
                    <a:pt x="65" y="49"/>
                    <a:pt x="64" y="49"/>
                  </a:cubicBezTo>
                  <a:cubicBezTo>
                    <a:pt x="62" y="49"/>
                    <a:pt x="60" y="49"/>
                    <a:pt x="59" y="49"/>
                  </a:cubicBezTo>
                  <a:cubicBezTo>
                    <a:pt x="53" y="49"/>
                    <a:pt x="49" y="46"/>
                    <a:pt x="47" y="40"/>
                  </a:cubicBezTo>
                  <a:cubicBezTo>
                    <a:pt x="45" y="35"/>
                    <a:pt x="46" y="30"/>
                    <a:pt x="49" y="26"/>
                  </a:cubicBezTo>
                  <a:cubicBezTo>
                    <a:pt x="52" y="23"/>
                    <a:pt x="54" y="22"/>
                    <a:pt x="58" y="22"/>
                  </a:cubicBezTo>
                  <a:cubicBezTo>
                    <a:pt x="58" y="21"/>
                    <a:pt x="58" y="21"/>
                    <a:pt x="59" y="21"/>
                  </a:cubicBezTo>
                  <a:cubicBezTo>
                    <a:pt x="61" y="21"/>
                    <a:pt x="63" y="21"/>
                    <a:pt x="64" y="22"/>
                  </a:cubicBezTo>
                  <a:cubicBezTo>
                    <a:pt x="65" y="22"/>
                    <a:pt x="66" y="22"/>
                    <a:pt x="67" y="22"/>
                  </a:cubicBezTo>
                  <a:cubicBezTo>
                    <a:pt x="68" y="23"/>
                    <a:pt x="69" y="23"/>
                    <a:pt x="69" y="24"/>
                  </a:cubicBezTo>
                  <a:cubicBezTo>
                    <a:pt x="73" y="26"/>
                    <a:pt x="75" y="29"/>
                    <a:pt x="76" y="33"/>
                  </a:cubicBezTo>
                  <a:cubicBezTo>
                    <a:pt x="76" y="35"/>
                    <a:pt x="76" y="36"/>
                    <a:pt x="76" y="37"/>
                  </a:cubicBezTo>
                  <a:cubicBezTo>
                    <a:pt x="75" y="40"/>
                    <a:pt x="74" y="43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1" y="46"/>
                    <a:pt x="71" y="47"/>
                    <a:pt x="71" y="48"/>
                  </a:cubicBezTo>
                  <a:cubicBezTo>
                    <a:pt x="71" y="48"/>
                    <a:pt x="71" y="49"/>
                    <a:pt x="71" y="49"/>
                  </a:cubicBezTo>
                  <a:cubicBezTo>
                    <a:pt x="73" y="51"/>
                    <a:pt x="74" y="53"/>
                    <a:pt x="75" y="54"/>
                  </a:cubicBezTo>
                  <a:cubicBezTo>
                    <a:pt x="76" y="55"/>
                    <a:pt x="77" y="56"/>
                    <a:pt x="77" y="58"/>
                  </a:cubicBezTo>
                  <a:cubicBezTo>
                    <a:pt x="77" y="57"/>
                    <a:pt x="78" y="57"/>
                    <a:pt x="78" y="57"/>
                  </a:cubicBezTo>
                  <a:cubicBezTo>
                    <a:pt x="77" y="53"/>
                    <a:pt x="78" y="49"/>
                    <a:pt x="79" y="45"/>
                  </a:cubicBezTo>
                  <a:cubicBezTo>
                    <a:pt x="80" y="43"/>
                    <a:pt x="81" y="41"/>
                    <a:pt x="82" y="39"/>
                  </a:cubicBezTo>
                  <a:cubicBezTo>
                    <a:pt x="83" y="37"/>
                    <a:pt x="85" y="35"/>
                    <a:pt x="86" y="33"/>
                  </a:cubicBezTo>
                  <a:cubicBezTo>
                    <a:pt x="86" y="32"/>
                    <a:pt x="87" y="30"/>
                    <a:pt x="87" y="29"/>
                  </a:cubicBezTo>
                  <a:cubicBezTo>
                    <a:pt x="88" y="26"/>
                    <a:pt x="89" y="23"/>
                    <a:pt x="89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19"/>
                    <a:pt x="88" y="19"/>
                    <a:pt x="87" y="19"/>
                  </a:cubicBezTo>
                  <a:cubicBezTo>
                    <a:pt x="84" y="18"/>
                    <a:pt x="83" y="16"/>
                    <a:pt x="82" y="13"/>
                  </a:cubicBezTo>
                  <a:cubicBezTo>
                    <a:pt x="82" y="11"/>
                    <a:pt x="82" y="10"/>
                    <a:pt x="83" y="8"/>
                  </a:cubicBezTo>
                  <a:cubicBezTo>
                    <a:pt x="83" y="7"/>
                    <a:pt x="84" y="6"/>
                    <a:pt x="84" y="5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5" y="0"/>
                    <a:pt x="99" y="2"/>
                    <a:pt x="101" y="7"/>
                  </a:cubicBezTo>
                  <a:cubicBezTo>
                    <a:pt x="101" y="9"/>
                    <a:pt x="101" y="11"/>
                    <a:pt x="99" y="14"/>
                  </a:cubicBezTo>
                  <a:cubicBezTo>
                    <a:pt x="99" y="14"/>
                    <a:pt x="98" y="15"/>
                    <a:pt x="98" y="16"/>
                  </a:cubicBezTo>
                  <a:cubicBezTo>
                    <a:pt x="98" y="16"/>
                    <a:pt x="97" y="17"/>
                    <a:pt x="97" y="17"/>
                  </a:cubicBezTo>
                  <a:cubicBezTo>
                    <a:pt x="97" y="17"/>
                    <a:pt x="97" y="18"/>
                    <a:pt x="97" y="18"/>
                  </a:cubicBezTo>
                  <a:cubicBezTo>
                    <a:pt x="97" y="21"/>
                    <a:pt x="98" y="24"/>
                    <a:pt x="99" y="27"/>
                  </a:cubicBezTo>
                  <a:cubicBezTo>
                    <a:pt x="99" y="29"/>
                    <a:pt x="100" y="30"/>
                    <a:pt x="101" y="31"/>
                  </a:cubicBezTo>
                  <a:cubicBezTo>
                    <a:pt x="103" y="34"/>
                    <a:pt x="105" y="36"/>
                    <a:pt x="107" y="39"/>
                  </a:cubicBezTo>
                  <a:cubicBezTo>
                    <a:pt x="109" y="43"/>
                    <a:pt x="111" y="47"/>
                    <a:pt x="112" y="51"/>
                  </a:cubicBezTo>
                  <a:cubicBezTo>
                    <a:pt x="112" y="53"/>
                    <a:pt x="112" y="55"/>
                    <a:pt x="113" y="57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4"/>
                    <a:pt x="114" y="52"/>
                    <a:pt x="115" y="50"/>
                  </a:cubicBezTo>
                  <a:cubicBezTo>
                    <a:pt x="115" y="49"/>
                    <a:pt x="116" y="48"/>
                    <a:pt x="116" y="46"/>
                  </a:cubicBezTo>
                  <a:cubicBezTo>
                    <a:pt x="116" y="46"/>
                    <a:pt x="116" y="45"/>
                    <a:pt x="117" y="45"/>
                  </a:cubicBezTo>
                  <a:cubicBezTo>
                    <a:pt x="117" y="44"/>
                    <a:pt x="117" y="43"/>
                    <a:pt x="116" y="42"/>
                  </a:cubicBezTo>
                  <a:cubicBezTo>
                    <a:pt x="114" y="41"/>
                    <a:pt x="113" y="40"/>
                    <a:pt x="112" y="39"/>
                  </a:cubicBezTo>
                  <a:cubicBezTo>
                    <a:pt x="110" y="36"/>
                    <a:pt x="110" y="33"/>
                    <a:pt x="110" y="31"/>
                  </a:cubicBezTo>
                  <a:cubicBezTo>
                    <a:pt x="111" y="27"/>
                    <a:pt x="112" y="25"/>
                    <a:pt x="115" y="23"/>
                  </a:cubicBezTo>
                  <a:cubicBezTo>
                    <a:pt x="117" y="20"/>
                    <a:pt x="120" y="19"/>
                    <a:pt x="123" y="19"/>
                  </a:cubicBezTo>
                  <a:cubicBezTo>
                    <a:pt x="124" y="19"/>
                    <a:pt x="124" y="19"/>
                    <a:pt x="125" y="19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26" y="18"/>
                    <a:pt x="126" y="18"/>
                    <a:pt x="127" y="18"/>
                  </a:cubicBezTo>
                  <a:cubicBezTo>
                    <a:pt x="128" y="19"/>
                    <a:pt x="128" y="19"/>
                    <a:pt x="129" y="18"/>
                  </a:cubicBezTo>
                  <a:cubicBezTo>
                    <a:pt x="132" y="18"/>
                    <a:pt x="135" y="19"/>
                    <a:pt x="137" y="21"/>
                  </a:cubicBezTo>
                  <a:cubicBezTo>
                    <a:pt x="138" y="22"/>
                    <a:pt x="138" y="23"/>
                    <a:pt x="139" y="24"/>
                  </a:cubicBezTo>
                  <a:cubicBezTo>
                    <a:pt x="141" y="27"/>
                    <a:pt x="141" y="30"/>
                    <a:pt x="140" y="34"/>
                  </a:cubicBezTo>
                  <a:cubicBezTo>
                    <a:pt x="140" y="36"/>
                    <a:pt x="139" y="39"/>
                    <a:pt x="137" y="41"/>
                  </a:cubicBezTo>
                  <a:cubicBezTo>
                    <a:pt x="134" y="45"/>
                    <a:pt x="130" y="46"/>
                    <a:pt x="125" y="46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0" y="50"/>
                    <a:pt x="119" y="56"/>
                    <a:pt x="117" y="61"/>
                  </a:cubicBezTo>
                  <a:cubicBezTo>
                    <a:pt x="117" y="61"/>
                    <a:pt x="118" y="61"/>
                    <a:pt x="118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20" y="59"/>
                    <a:pt x="121" y="57"/>
                    <a:pt x="123" y="56"/>
                  </a:cubicBezTo>
                  <a:cubicBezTo>
                    <a:pt x="124" y="56"/>
                    <a:pt x="124" y="56"/>
                    <a:pt x="125" y="55"/>
                  </a:cubicBezTo>
                  <a:cubicBezTo>
                    <a:pt x="128" y="53"/>
                    <a:pt x="131" y="51"/>
                    <a:pt x="134" y="50"/>
                  </a:cubicBezTo>
                  <a:cubicBezTo>
                    <a:pt x="137" y="49"/>
                    <a:pt x="139" y="49"/>
                    <a:pt x="141" y="49"/>
                  </a:cubicBezTo>
                  <a:cubicBezTo>
                    <a:pt x="145" y="48"/>
                    <a:pt x="148" y="47"/>
                    <a:pt x="151" y="46"/>
                  </a:cubicBezTo>
                  <a:cubicBezTo>
                    <a:pt x="154" y="45"/>
                    <a:pt x="157" y="43"/>
                    <a:pt x="161" y="41"/>
                  </a:cubicBezTo>
                  <a:cubicBezTo>
                    <a:pt x="161" y="41"/>
                    <a:pt x="161" y="41"/>
                    <a:pt x="161" y="41"/>
                  </a:cubicBezTo>
                  <a:cubicBezTo>
                    <a:pt x="161" y="41"/>
                    <a:pt x="161" y="41"/>
                    <a:pt x="160" y="41"/>
                  </a:cubicBezTo>
                  <a:cubicBezTo>
                    <a:pt x="159" y="38"/>
                    <a:pt x="159" y="35"/>
                    <a:pt x="161" y="33"/>
                  </a:cubicBezTo>
                  <a:cubicBezTo>
                    <a:pt x="162" y="32"/>
                    <a:pt x="162" y="31"/>
                    <a:pt x="163" y="31"/>
                  </a:cubicBezTo>
                  <a:cubicBezTo>
                    <a:pt x="164" y="29"/>
                    <a:pt x="165" y="28"/>
                    <a:pt x="166" y="27"/>
                  </a:cubicBezTo>
                  <a:cubicBezTo>
                    <a:pt x="170" y="25"/>
                    <a:pt x="176" y="27"/>
                    <a:pt x="176" y="31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78" y="32"/>
                    <a:pt x="178" y="33"/>
                    <a:pt x="178" y="34"/>
                  </a:cubicBezTo>
                  <a:cubicBezTo>
                    <a:pt x="179" y="35"/>
                    <a:pt x="179" y="36"/>
                    <a:pt x="179" y="37"/>
                  </a:cubicBezTo>
                  <a:cubicBezTo>
                    <a:pt x="179" y="38"/>
                    <a:pt x="178" y="39"/>
                    <a:pt x="178" y="39"/>
                  </a:cubicBezTo>
                  <a:cubicBezTo>
                    <a:pt x="177" y="41"/>
                    <a:pt x="176" y="43"/>
                    <a:pt x="174" y="44"/>
                  </a:cubicBezTo>
                  <a:cubicBezTo>
                    <a:pt x="172" y="45"/>
                    <a:pt x="170" y="46"/>
                    <a:pt x="167" y="45"/>
                  </a:cubicBezTo>
                  <a:cubicBezTo>
                    <a:pt x="167" y="45"/>
                    <a:pt x="167" y="45"/>
                    <a:pt x="166" y="45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64" y="48"/>
                    <a:pt x="161" y="51"/>
                    <a:pt x="159" y="54"/>
                  </a:cubicBezTo>
                  <a:cubicBezTo>
                    <a:pt x="158" y="55"/>
                    <a:pt x="158" y="55"/>
                    <a:pt x="158" y="56"/>
                  </a:cubicBezTo>
                  <a:cubicBezTo>
                    <a:pt x="157" y="58"/>
                    <a:pt x="156" y="60"/>
                    <a:pt x="155" y="62"/>
                  </a:cubicBezTo>
                  <a:cubicBezTo>
                    <a:pt x="155" y="63"/>
                    <a:pt x="154" y="64"/>
                    <a:pt x="154" y="66"/>
                  </a:cubicBezTo>
                  <a:cubicBezTo>
                    <a:pt x="154" y="66"/>
                    <a:pt x="154" y="66"/>
                    <a:pt x="154" y="67"/>
                  </a:cubicBezTo>
                  <a:cubicBezTo>
                    <a:pt x="153" y="71"/>
                    <a:pt x="151" y="74"/>
                    <a:pt x="149" y="77"/>
                  </a:cubicBezTo>
                  <a:cubicBezTo>
                    <a:pt x="149" y="77"/>
                    <a:pt x="149" y="78"/>
                    <a:pt x="148" y="78"/>
                  </a:cubicBezTo>
                  <a:cubicBezTo>
                    <a:pt x="153" y="76"/>
                    <a:pt x="157" y="75"/>
                    <a:pt x="161" y="74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1" y="71"/>
                    <a:pt x="161" y="68"/>
                    <a:pt x="162" y="66"/>
                  </a:cubicBezTo>
                  <a:cubicBezTo>
                    <a:pt x="162" y="65"/>
                    <a:pt x="163" y="65"/>
                    <a:pt x="163" y="64"/>
                  </a:cubicBezTo>
                  <a:cubicBezTo>
                    <a:pt x="164" y="61"/>
                    <a:pt x="166" y="58"/>
                    <a:pt x="169" y="57"/>
                  </a:cubicBezTo>
                  <a:cubicBezTo>
                    <a:pt x="171" y="56"/>
                    <a:pt x="172" y="55"/>
                    <a:pt x="174" y="55"/>
                  </a:cubicBezTo>
                  <a:cubicBezTo>
                    <a:pt x="179" y="55"/>
                    <a:pt x="184" y="56"/>
                    <a:pt x="187" y="60"/>
                  </a:cubicBezTo>
                  <a:cubicBezTo>
                    <a:pt x="189" y="62"/>
                    <a:pt x="189" y="65"/>
                    <a:pt x="189" y="67"/>
                  </a:cubicBezTo>
                  <a:cubicBezTo>
                    <a:pt x="188" y="70"/>
                    <a:pt x="188" y="72"/>
                    <a:pt x="187" y="74"/>
                  </a:cubicBezTo>
                  <a:cubicBezTo>
                    <a:pt x="187" y="76"/>
                    <a:pt x="186" y="77"/>
                    <a:pt x="185" y="79"/>
                  </a:cubicBezTo>
                  <a:cubicBezTo>
                    <a:pt x="182" y="82"/>
                    <a:pt x="179" y="84"/>
                    <a:pt x="175" y="83"/>
                  </a:cubicBezTo>
                  <a:cubicBezTo>
                    <a:pt x="172" y="82"/>
                    <a:pt x="170" y="81"/>
                    <a:pt x="168" y="81"/>
                  </a:cubicBezTo>
                  <a:cubicBezTo>
                    <a:pt x="166" y="80"/>
                    <a:pt x="165" y="79"/>
                    <a:pt x="164" y="78"/>
                  </a:cubicBezTo>
                  <a:cubicBezTo>
                    <a:pt x="163" y="78"/>
                    <a:pt x="163" y="78"/>
                    <a:pt x="163" y="78"/>
                  </a:cubicBezTo>
                  <a:cubicBezTo>
                    <a:pt x="159" y="79"/>
                    <a:pt x="155" y="81"/>
                    <a:pt x="151" y="82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2" y="82"/>
                    <a:pt x="152" y="82"/>
                    <a:pt x="153" y="82"/>
                  </a:cubicBezTo>
                  <a:cubicBezTo>
                    <a:pt x="156" y="82"/>
                    <a:pt x="159" y="83"/>
                    <a:pt x="162" y="84"/>
                  </a:cubicBezTo>
                  <a:cubicBezTo>
                    <a:pt x="164" y="85"/>
                    <a:pt x="166" y="86"/>
                    <a:pt x="169" y="87"/>
                  </a:cubicBezTo>
                  <a:cubicBezTo>
                    <a:pt x="169" y="88"/>
                    <a:pt x="170" y="88"/>
                    <a:pt x="171" y="89"/>
                  </a:cubicBezTo>
                  <a:cubicBezTo>
                    <a:pt x="173" y="90"/>
                    <a:pt x="174" y="91"/>
                    <a:pt x="175" y="91"/>
                  </a:cubicBezTo>
                  <a:cubicBezTo>
                    <a:pt x="176" y="92"/>
                    <a:pt x="177" y="93"/>
                    <a:pt x="178" y="93"/>
                  </a:cubicBezTo>
                  <a:cubicBezTo>
                    <a:pt x="181" y="94"/>
                    <a:pt x="184" y="95"/>
                    <a:pt x="187" y="97"/>
                  </a:cubicBezTo>
                  <a:cubicBezTo>
                    <a:pt x="187" y="97"/>
                    <a:pt x="187" y="97"/>
                    <a:pt x="188" y="97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9" y="97"/>
                    <a:pt x="189" y="97"/>
                    <a:pt x="189" y="96"/>
                  </a:cubicBezTo>
                  <a:cubicBezTo>
                    <a:pt x="190" y="95"/>
                    <a:pt x="192" y="93"/>
                    <a:pt x="193" y="93"/>
                  </a:cubicBezTo>
                  <a:cubicBezTo>
                    <a:pt x="196" y="92"/>
                    <a:pt x="201" y="94"/>
                    <a:pt x="202" y="98"/>
                  </a:cubicBezTo>
                  <a:cubicBezTo>
                    <a:pt x="203" y="99"/>
                    <a:pt x="203" y="100"/>
                    <a:pt x="203" y="101"/>
                  </a:cubicBezTo>
                  <a:cubicBezTo>
                    <a:pt x="203" y="103"/>
                    <a:pt x="202" y="104"/>
                    <a:pt x="201" y="105"/>
                  </a:cubicBezTo>
                  <a:cubicBezTo>
                    <a:pt x="201" y="106"/>
                    <a:pt x="200" y="106"/>
                    <a:pt x="200" y="107"/>
                  </a:cubicBezTo>
                  <a:cubicBezTo>
                    <a:pt x="200" y="107"/>
                    <a:pt x="199" y="108"/>
                    <a:pt x="198" y="109"/>
                  </a:cubicBezTo>
                  <a:cubicBezTo>
                    <a:pt x="195" y="111"/>
                    <a:pt x="192" y="111"/>
                    <a:pt x="189" y="109"/>
                  </a:cubicBezTo>
                  <a:cubicBezTo>
                    <a:pt x="188" y="108"/>
                    <a:pt x="187" y="107"/>
                    <a:pt x="187" y="105"/>
                  </a:cubicBezTo>
                  <a:cubicBezTo>
                    <a:pt x="187" y="105"/>
                    <a:pt x="187" y="104"/>
                    <a:pt x="187" y="104"/>
                  </a:cubicBezTo>
                  <a:cubicBezTo>
                    <a:pt x="186" y="104"/>
                    <a:pt x="185" y="104"/>
                    <a:pt x="184" y="104"/>
                  </a:cubicBezTo>
                  <a:cubicBezTo>
                    <a:pt x="180" y="104"/>
                    <a:pt x="177" y="105"/>
                    <a:pt x="173" y="106"/>
                  </a:cubicBezTo>
                  <a:cubicBezTo>
                    <a:pt x="170" y="107"/>
                    <a:pt x="167" y="108"/>
                    <a:pt x="163" y="109"/>
                  </a:cubicBezTo>
                  <a:cubicBezTo>
                    <a:pt x="158" y="111"/>
                    <a:pt x="153" y="112"/>
                    <a:pt x="148" y="113"/>
                  </a:cubicBezTo>
                  <a:cubicBezTo>
                    <a:pt x="148" y="113"/>
                    <a:pt x="147" y="113"/>
                    <a:pt x="147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51" y="115"/>
                    <a:pt x="156" y="117"/>
                    <a:pt x="161" y="119"/>
                  </a:cubicBezTo>
                  <a:cubicBezTo>
                    <a:pt x="161" y="119"/>
                    <a:pt x="161" y="118"/>
                    <a:pt x="162" y="118"/>
                  </a:cubicBezTo>
                  <a:cubicBezTo>
                    <a:pt x="164" y="116"/>
                    <a:pt x="167" y="115"/>
                    <a:pt x="169" y="114"/>
                  </a:cubicBezTo>
                  <a:cubicBezTo>
                    <a:pt x="174" y="113"/>
                    <a:pt x="178" y="115"/>
                    <a:pt x="182" y="118"/>
                  </a:cubicBezTo>
                  <a:cubicBezTo>
                    <a:pt x="184" y="120"/>
                    <a:pt x="185" y="123"/>
                    <a:pt x="186" y="126"/>
                  </a:cubicBezTo>
                  <a:cubicBezTo>
                    <a:pt x="186" y="126"/>
                    <a:pt x="186" y="126"/>
                    <a:pt x="186" y="127"/>
                  </a:cubicBezTo>
                  <a:cubicBezTo>
                    <a:pt x="186" y="130"/>
                    <a:pt x="186" y="133"/>
                    <a:pt x="185" y="136"/>
                  </a:cubicBezTo>
                  <a:cubicBezTo>
                    <a:pt x="182" y="141"/>
                    <a:pt x="177" y="144"/>
                    <a:pt x="171" y="144"/>
                  </a:cubicBezTo>
                  <a:cubicBezTo>
                    <a:pt x="169" y="143"/>
                    <a:pt x="167" y="143"/>
                    <a:pt x="165" y="142"/>
                  </a:cubicBezTo>
                  <a:cubicBezTo>
                    <a:pt x="159" y="139"/>
                    <a:pt x="155" y="132"/>
                    <a:pt x="158" y="124"/>
                  </a:cubicBezTo>
                  <a:cubicBezTo>
                    <a:pt x="158" y="124"/>
                    <a:pt x="158" y="124"/>
                    <a:pt x="158" y="123"/>
                  </a:cubicBezTo>
                  <a:cubicBezTo>
                    <a:pt x="157" y="122"/>
                    <a:pt x="155" y="122"/>
                    <a:pt x="154" y="122"/>
                  </a:cubicBezTo>
                  <a:cubicBezTo>
                    <a:pt x="153" y="121"/>
                    <a:pt x="151" y="121"/>
                    <a:pt x="150" y="120"/>
                  </a:cubicBezTo>
                  <a:cubicBezTo>
                    <a:pt x="149" y="120"/>
                    <a:pt x="147" y="119"/>
                    <a:pt x="146" y="119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8" y="121"/>
                    <a:pt x="149" y="122"/>
                    <a:pt x="150" y="124"/>
                  </a:cubicBezTo>
                  <a:cubicBezTo>
                    <a:pt x="151" y="126"/>
                    <a:pt x="152" y="128"/>
                    <a:pt x="153" y="130"/>
                  </a:cubicBezTo>
                  <a:cubicBezTo>
                    <a:pt x="156" y="134"/>
                    <a:pt x="158" y="138"/>
                    <a:pt x="159" y="143"/>
                  </a:cubicBezTo>
                  <a:cubicBezTo>
                    <a:pt x="159" y="144"/>
                    <a:pt x="159" y="146"/>
                    <a:pt x="159" y="147"/>
                  </a:cubicBezTo>
                  <a:cubicBezTo>
                    <a:pt x="160" y="148"/>
                    <a:pt x="160" y="149"/>
                    <a:pt x="160" y="151"/>
                  </a:cubicBezTo>
                  <a:cubicBezTo>
                    <a:pt x="161" y="152"/>
                    <a:pt x="161" y="152"/>
                    <a:pt x="162" y="153"/>
                  </a:cubicBezTo>
                  <a:cubicBezTo>
                    <a:pt x="162" y="155"/>
                    <a:pt x="163" y="156"/>
                    <a:pt x="164" y="158"/>
                  </a:cubicBezTo>
                  <a:cubicBezTo>
                    <a:pt x="164" y="158"/>
                    <a:pt x="164" y="159"/>
                    <a:pt x="164" y="159"/>
                  </a:cubicBezTo>
                  <a:cubicBezTo>
                    <a:pt x="164" y="160"/>
                    <a:pt x="164" y="160"/>
                    <a:pt x="164" y="160"/>
                  </a:cubicBezTo>
                  <a:cubicBezTo>
                    <a:pt x="164" y="161"/>
                    <a:pt x="164" y="161"/>
                    <a:pt x="165" y="161"/>
                  </a:cubicBezTo>
                  <a:cubicBezTo>
                    <a:pt x="165" y="162"/>
                    <a:pt x="166" y="162"/>
                    <a:pt x="166" y="162"/>
                  </a:cubicBezTo>
                  <a:cubicBezTo>
                    <a:pt x="170" y="162"/>
                    <a:pt x="173" y="165"/>
                    <a:pt x="173" y="169"/>
                  </a:cubicBezTo>
                  <a:cubicBezTo>
                    <a:pt x="172" y="173"/>
                    <a:pt x="170" y="176"/>
                    <a:pt x="167" y="176"/>
                  </a:cubicBezTo>
                  <a:cubicBezTo>
                    <a:pt x="163" y="177"/>
                    <a:pt x="159" y="175"/>
                    <a:pt x="158" y="172"/>
                  </a:cubicBezTo>
                  <a:cubicBezTo>
                    <a:pt x="157" y="171"/>
                    <a:pt x="157" y="169"/>
                    <a:pt x="158" y="168"/>
                  </a:cubicBezTo>
                  <a:cubicBezTo>
                    <a:pt x="158" y="167"/>
                    <a:pt x="159" y="166"/>
                    <a:pt x="159" y="165"/>
                  </a:cubicBezTo>
                  <a:cubicBezTo>
                    <a:pt x="159" y="165"/>
                    <a:pt x="158" y="164"/>
                    <a:pt x="157" y="164"/>
                  </a:cubicBezTo>
                  <a:cubicBezTo>
                    <a:pt x="154" y="161"/>
                    <a:pt x="150" y="160"/>
                    <a:pt x="146" y="158"/>
                  </a:cubicBezTo>
                  <a:cubicBezTo>
                    <a:pt x="142" y="156"/>
                    <a:pt x="139" y="154"/>
                    <a:pt x="135" y="152"/>
                  </a:cubicBezTo>
                  <a:cubicBezTo>
                    <a:pt x="134" y="151"/>
                    <a:pt x="132" y="150"/>
                    <a:pt x="131" y="149"/>
                  </a:cubicBezTo>
                  <a:cubicBezTo>
                    <a:pt x="131" y="149"/>
                    <a:pt x="131" y="150"/>
                    <a:pt x="131" y="150"/>
                  </a:cubicBezTo>
                  <a:cubicBezTo>
                    <a:pt x="133" y="153"/>
                    <a:pt x="134" y="155"/>
                    <a:pt x="136" y="158"/>
                  </a:cubicBezTo>
                  <a:cubicBezTo>
                    <a:pt x="136" y="159"/>
                    <a:pt x="137" y="160"/>
                    <a:pt x="138" y="161"/>
                  </a:cubicBezTo>
                  <a:cubicBezTo>
                    <a:pt x="141" y="160"/>
                    <a:pt x="144" y="161"/>
                    <a:pt x="148" y="162"/>
                  </a:cubicBezTo>
                  <a:cubicBezTo>
                    <a:pt x="151" y="163"/>
                    <a:pt x="153" y="166"/>
                    <a:pt x="153" y="169"/>
                  </a:cubicBezTo>
                  <a:cubicBezTo>
                    <a:pt x="154" y="174"/>
                    <a:pt x="152" y="178"/>
                    <a:pt x="149" y="181"/>
                  </a:cubicBezTo>
                  <a:cubicBezTo>
                    <a:pt x="147" y="182"/>
                    <a:pt x="145" y="183"/>
                    <a:pt x="142" y="182"/>
                  </a:cubicBezTo>
                  <a:cubicBezTo>
                    <a:pt x="141" y="182"/>
                    <a:pt x="139" y="182"/>
                    <a:pt x="138" y="181"/>
                  </a:cubicBezTo>
                  <a:cubicBezTo>
                    <a:pt x="134" y="180"/>
                    <a:pt x="133" y="177"/>
                    <a:pt x="132" y="173"/>
                  </a:cubicBezTo>
                  <a:cubicBezTo>
                    <a:pt x="131" y="170"/>
                    <a:pt x="132" y="167"/>
                    <a:pt x="134" y="165"/>
                  </a:cubicBezTo>
                  <a:cubicBezTo>
                    <a:pt x="134" y="164"/>
                    <a:pt x="134" y="164"/>
                    <a:pt x="135" y="163"/>
                  </a:cubicBezTo>
                  <a:cubicBezTo>
                    <a:pt x="133" y="164"/>
                    <a:pt x="133" y="163"/>
                    <a:pt x="132" y="162"/>
                  </a:cubicBezTo>
                  <a:cubicBezTo>
                    <a:pt x="131" y="160"/>
                    <a:pt x="129" y="158"/>
                    <a:pt x="128" y="155"/>
                  </a:cubicBezTo>
                  <a:cubicBezTo>
                    <a:pt x="128" y="155"/>
                    <a:pt x="128" y="155"/>
                    <a:pt x="128" y="156"/>
                  </a:cubicBezTo>
                  <a:cubicBezTo>
                    <a:pt x="128" y="157"/>
                    <a:pt x="128" y="158"/>
                    <a:pt x="128" y="159"/>
                  </a:cubicBezTo>
                  <a:cubicBezTo>
                    <a:pt x="128" y="162"/>
                    <a:pt x="128" y="166"/>
                    <a:pt x="127" y="169"/>
                  </a:cubicBezTo>
                  <a:cubicBezTo>
                    <a:pt x="126" y="173"/>
                    <a:pt x="125" y="176"/>
                    <a:pt x="125" y="180"/>
                  </a:cubicBezTo>
                  <a:cubicBezTo>
                    <a:pt x="125" y="182"/>
                    <a:pt x="125" y="183"/>
                    <a:pt x="125" y="185"/>
                  </a:cubicBezTo>
                  <a:cubicBezTo>
                    <a:pt x="125" y="185"/>
                    <a:pt x="125" y="185"/>
                    <a:pt x="125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7" y="186"/>
                    <a:pt x="129" y="187"/>
                    <a:pt x="131" y="188"/>
                  </a:cubicBezTo>
                  <a:cubicBezTo>
                    <a:pt x="131" y="188"/>
                    <a:pt x="132" y="188"/>
                    <a:pt x="132" y="188"/>
                  </a:cubicBezTo>
                  <a:cubicBezTo>
                    <a:pt x="133" y="190"/>
                    <a:pt x="134" y="192"/>
                    <a:pt x="133" y="194"/>
                  </a:cubicBezTo>
                  <a:cubicBezTo>
                    <a:pt x="133" y="195"/>
                    <a:pt x="131" y="199"/>
                    <a:pt x="130" y="200"/>
                  </a:cubicBezTo>
                  <a:cubicBezTo>
                    <a:pt x="127" y="203"/>
                    <a:pt x="122" y="204"/>
                    <a:pt x="118" y="201"/>
                  </a:cubicBezTo>
                  <a:cubicBezTo>
                    <a:pt x="117" y="199"/>
                    <a:pt x="116" y="197"/>
                    <a:pt x="117" y="195"/>
                  </a:cubicBezTo>
                  <a:cubicBezTo>
                    <a:pt x="117" y="192"/>
                    <a:pt x="118" y="189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86"/>
                    <a:pt x="119" y="185"/>
                    <a:pt x="118" y="183"/>
                  </a:cubicBezTo>
                  <a:cubicBezTo>
                    <a:pt x="117" y="181"/>
                    <a:pt x="115" y="179"/>
                    <a:pt x="114" y="176"/>
                  </a:cubicBezTo>
                  <a:cubicBezTo>
                    <a:pt x="113" y="173"/>
                    <a:pt x="110" y="170"/>
                    <a:pt x="108" y="167"/>
                  </a:cubicBezTo>
                  <a:cubicBezTo>
                    <a:pt x="107" y="166"/>
                    <a:pt x="107" y="165"/>
                    <a:pt x="106" y="165"/>
                  </a:cubicBezTo>
                  <a:cubicBezTo>
                    <a:pt x="104" y="163"/>
                    <a:pt x="102" y="160"/>
                    <a:pt x="100" y="158"/>
                  </a:cubicBezTo>
                  <a:cubicBezTo>
                    <a:pt x="100" y="158"/>
                    <a:pt x="100" y="157"/>
                    <a:pt x="100" y="157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99" y="160"/>
                    <a:pt x="98" y="162"/>
                    <a:pt x="98" y="164"/>
                  </a:cubicBezTo>
                  <a:cubicBezTo>
                    <a:pt x="97" y="169"/>
                    <a:pt x="96" y="173"/>
                    <a:pt x="96" y="178"/>
                  </a:cubicBezTo>
                  <a:cubicBezTo>
                    <a:pt x="96" y="179"/>
                    <a:pt x="96" y="181"/>
                    <a:pt x="96" y="182"/>
                  </a:cubicBezTo>
                  <a:cubicBezTo>
                    <a:pt x="96" y="185"/>
                    <a:pt x="96" y="188"/>
                    <a:pt x="96" y="191"/>
                  </a:cubicBezTo>
                  <a:cubicBezTo>
                    <a:pt x="97" y="196"/>
                    <a:pt x="98" y="200"/>
                    <a:pt x="99" y="204"/>
                  </a:cubicBezTo>
                  <a:cubicBezTo>
                    <a:pt x="102" y="213"/>
                    <a:pt x="106" y="220"/>
                    <a:pt x="111" y="228"/>
                  </a:cubicBezTo>
                  <a:cubicBezTo>
                    <a:pt x="113" y="230"/>
                    <a:pt x="115" y="232"/>
                    <a:pt x="117" y="235"/>
                  </a:cubicBezTo>
                  <a:cubicBezTo>
                    <a:pt x="122" y="242"/>
                    <a:pt x="126" y="250"/>
                    <a:pt x="129" y="258"/>
                  </a:cubicBezTo>
                  <a:cubicBezTo>
                    <a:pt x="129" y="260"/>
                    <a:pt x="130" y="262"/>
                    <a:pt x="131" y="264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1" y="265"/>
                    <a:pt x="131" y="264"/>
                    <a:pt x="131" y="264"/>
                  </a:cubicBezTo>
                  <a:cubicBezTo>
                    <a:pt x="134" y="253"/>
                    <a:pt x="139" y="242"/>
                    <a:pt x="144" y="232"/>
                  </a:cubicBezTo>
                  <a:cubicBezTo>
                    <a:pt x="144" y="231"/>
                    <a:pt x="144" y="231"/>
                    <a:pt x="144" y="230"/>
                  </a:cubicBezTo>
                  <a:cubicBezTo>
                    <a:pt x="144" y="230"/>
                    <a:pt x="144" y="229"/>
                    <a:pt x="145" y="229"/>
                  </a:cubicBezTo>
                  <a:cubicBezTo>
                    <a:pt x="145" y="229"/>
                    <a:pt x="145" y="228"/>
                    <a:pt x="146" y="228"/>
                  </a:cubicBezTo>
                  <a:cubicBezTo>
                    <a:pt x="148" y="224"/>
                    <a:pt x="149" y="221"/>
                    <a:pt x="151" y="217"/>
                  </a:cubicBezTo>
                  <a:cubicBezTo>
                    <a:pt x="157" y="208"/>
                    <a:pt x="163" y="200"/>
                    <a:pt x="170" y="192"/>
                  </a:cubicBezTo>
                  <a:cubicBezTo>
                    <a:pt x="171" y="192"/>
                    <a:pt x="171" y="191"/>
                    <a:pt x="171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3" y="189"/>
                    <a:pt x="173" y="189"/>
                  </a:cubicBezTo>
                  <a:cubicBezTo>
                    <a:pt x="179" y="184"/>
                    <a:pt x="184" y="179"/>
                    <a:pt x="189" y="175"/>
                  </a:cubicBezTo>
                  <a:cubicBezTo>
                    <a:pt x="194" y="171"/>
                    <a:pt x="198" y="168"/>
                    <a:pt x="202" y="164"/>
                  </a:cubicBezTo>
                  <a:cubicBezTo>
                    <a:pt x="204" y="163"/>
                    <a:pt x="206" y="162"/>
                    <a:pt x="207" y="160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9" y="159"/>
                    <a:pt x="209" y="159"/>
                    <a:pt x="209" y="160"/>
                  </a:cubicBezTo>
                  <a:cubicBezTo>
                    <a:pt x="210" y="160"/>
                    <a:pt x="210" y="161"/>
                    <a:pt x="210" y="161"/>
                  </a:cubicBezTo>
                  <a:cubicBezTo>
                    <a:pt x="210" y="162"/>
                    <a:pt x="209" y="162"/>
                    <a:pt x="209" y="162"/>
                  </a:cubicBezTo>
                  <a:cubicBezTo>
                    <a:pt x="207" y="166"/>
                    <a:pt x="205" y="169"/>
                    <a:pt x="204" y="172"/>
                  </a:cubicBezTo>
                  <a:cubicBezTo>
                    <a:pt x="201" y="178"/>
                    <a:pt x="199" y="184"/>
                    <a:pt x="198" y="190"/>
                  </a:cubicBezTo>
                  <a:cubicBezTo>
                    <a:pt x="197" y="196"/>
                    <a:pt x="195" y="202"/>
                    <a:pt x="194" y="207"/>
                  </a:cubicBezTo>
                  <a:cubicBezTo>
                    <a:pt x="192" y="215"/>
                    <a:pt x="189" y="222"/>
                    <a:pt x="185" y="228"/>
                  </a:cubicBezTo>
                  <a:cubicBezTo>
                    <a:pt x="184" y="231"/>
                    <a:pt x="183" y="233"/>
                    <a:pt x="181" y="236"/>
                  </a:cubicBezTo>
                  <a:cubicBezTo>
                    <a:pt x="179" y="239"/>
                    <a:pt x="176" y="243"/>
                    <a:pt x="174" y="247"/>
                  </a:cubicBezTo>
                  <a:cubicBezTo>
                    <a:pt x="170" y="252"/>
                    <a:pt x="166" y="257"/>
                    <a:pt x="162" y="261"/>
                  </a:cubicBezTo>
                  <a:cubicBezTo>
                    <a:pt x="158" y="265"/>
                    <a:pt x="154" y="269"/>
                    <a:pt x="150" y="273"/>
                  </a:cubicBezTo>
                  <a:cubicBezTo>
                    <a:pt x="147" y="275"/>
                    <a:pt x="144" y="277"/>
                    <a:pt x="141" y="280"/>
                  </a:cubicBezTo>
                  <a:cubicBezTo>
                    <a:pt x="140" y="280"/>
                    <a:pt x="139" y="281"/>
                    <a:pt x="138" y="281"/>
                  </a:cubicBezTo>
                  <a:cubicBezTo>
                    <a:pt x="137" y="282"/>
                    <a:pt x="135" y="283"/>
                    <a:pt x="134" y="284"/>
                  </a:cubicBezTo>
                  <a:cubicBezTo>
                    <a:pt x="134" y="286"/>
                    <a:pt x="133" y="287"/>
                    <a:pt x="131" y="286"/>
                  </a:cubicBezTo>
                  <a:cubicBezTo>
                    <a:pt x="130" y="287"/>
                    <a:pt x="130" y="287"/>
                    <a:pt x="129" y="287"/>
                  </a:cubicBezTo>
                  <a:cubicBezTo>
                    <a:pt x="129" y="287"/>
                    <a:pt x="128" y="287"/>
                    <a:pt x="128" y="287"/>
                  </a:cubicBezTo>
                  <a:cubicBezTo>
                    <a:pt x="127" y="288"/>
                    <a:pt x="126" y="288"/>
                    <a:pt x="126" y="287"/>
                  </a:cubicBezTo>
                  <a:cubicBezTo>
                    <a:pt x="125" y="286"/>
                    <a:pt x="125" y="285"/>
                    <a:pt x="125" y="285"/>
                  </a:cubicBezTo>
                  <a:cubicBezTo>
                    <a:pt x="126" y="284"/>
                    <a:pt x="126" y="283"/>
                    <a:pt x="126" y="282"/>
                  </a:cubicBezTo>
                  <a:cubicBezTo>
                    <a:pt x="126" y="279"/>
                    <a:pt x="125" y="276"/>
                    <a:pt x="124" y="274"/>
                  </a:cubicBezTo>
                  <a:cubicBezTo>
                    <a:pt x="121" y="268"/>
                    <a:pt x="118" y="262"/>
                    <a:pt x="115" y="256"/>
                  </a:cubicBezTo>
                  <a:cubicBezTo>
                    <a:pt x="113" y="251"/>
                    <a:pt x="110" y="247"/>
                    <a:pt x="107" y="243"/>
                  </a:cubicBezTo>
                  <a:cubicBezTo>
                    <a:pt x="106" y="241"/>
                    <a:pt x="105" y="240"/>
                    <a:pt x="104" y="238"/>
                  </a:cubicBezTo>
                  <a:cubicBezTo>
                    <a:pt x="101" y="234"/>
                    <a:pt x="98" y="230"/>
                    <a:pt x="95" y="225"/>
                  </a:cubicBezTo>
                  <a:cubicBezTo>
                    <a:pt x="91" y="220"/>
                    <a:pt x="89" y="214"/>
                    <a:pt x="87" y="208"/>
                  </a:cubicBezTo>
                  <a:cubicBezTo>
                    <a:pt x="86" y="204"/>
                    <a:pt x="85" y="199"/>
                    <a:pt x="85" y="195"/>
                  </a:cubicBezTo>
                  <a:cubicBezTo>
                    <a:pt x="84" y="190"/>
                    <a:pt x="84" y="186"/>
                    <a:pt x="84" y="182"/>
                  </a:cubicBezTo>
                  <a:cubicBezTo>
                    <a:pt x="85" y="178"/>
                    <a:pt x="85" y="174"/>
                    <a:pt x="86" y="171"/>
                  </a:cubicBezTo>
                  <a:cubicBezTo>
                    <a:pt x="87" y="169"/>
                    <a:pt x="87" y="167"/>
                    <a:pt x="88" y="165"/>
                  </a:cubicBezTo>
                  <a:cubicBezTo>
                    <a:pt x="88" y="163"/>
                    <a:pt x="88" y="162"/>
                    <a:pt x="89" y="160"/>
                  </a:cubicBezTo>
                  <a:cubicBezTo>
                    <a:pt x="89" y="160"/>
                    <a:pt x="89" y="160"/>
                    <a:pt x="89" y="159"/>
                  </a:cubicBezTo>
                  <a:cubicBezTo>
                    <a:pt x="88" y="160"/>
                    <a:pt x="88" y="161"/>
                    <a:pt x="87" y="162"/>
                  </a:cubicBezTo>
                  <a:cubicBezTo>
                    <a:pt x="86" y="164"/>
                    <a:pt x="84" y="166"/>
                    <a:pt x="82" y="167"/>
                  </a:cubicBezTo>
                  <a:cubicBezTo>
                    <a:pt x="80" y="170"/>
                    <a:pt x="77" y="172"/>
                    <a:pt x="74" y="175"/>
                  </a:cubicBezTo>
                  <a:cubicBezTo>
                    <a:pt x="71" y="177"/>
                    <a:pt x="69" y="179"/>
                    <a:pt x="68" y="182"/>
                  </a:cubicBezTo>
                  <a:cubicBezTo>
                    <a:pt x="68" y="183"/>
                    <a:pt x="68" y="183"/>
                    <a:pt x="67" y="184"/>
                  </a:cubicBezTo>
                  <a:cubicBezTo>
                    <a:pt x="67" y="185"/>
                    <a:pt x="67" y="185"/>
                    <a:pt x="68" y="186"/>
                  </a:cubicBezTo>
                  <a:cubicBezTo>
                    <a:pt x="69" y="187"/>
                    <a:pt x="70" y="188"/>
                    <a:pt x="69" y="190"/>
                  </a:cubicBezTo>
                  <a:cubicBezTo>
                    <a:pt x="69" y="190"/>
                    <a:pt x="69" y="191"/>
                    <a:pt x="69" y="191"/>
                  </a:cubicBezTo>
                  <a:cubicBezTo>
                    <a:pt x="69" y="194"/>
                    <a:pt x="68" y="195"/>
                    <a:pt x="67" y="197"/>
                  </a:cubicBezTo>
                  <a:cubicBezTo>
                    <a:pt x="66" y="198"/>
                    <a:pt x="65" y="199"/>
                    <a:pt x="64" y="200"/>
                  </a:cubicBezTo>
                  <a:cubicBezTo>
                    <a:pt x="63" y="200"/>
                    <a:pt x="62" y="200"/>
                    <a:pt x="61" y="200"/>
                  </a:cubicBezTo>
                  <a:cubicBezTo>
                    <a:pt x="60" y="200"/>
                    <a:pt x="59" y="200"/>
                    <a:pt x="58" y="199"/>
                  </a:cubicBezTo>
                  <a:cubicBezTo>
                    <a:pt x="56" y="198"/>
                    <a:pt x="55" y="197"/>
                    <a:pt x="54" y="194"/>
                  </a:cubicBezTo>
                  <a:cubicBezTo>
                    <a:pt x="54" y="193"/>
                    <a:pt x="54" y="192"/>
                    <a:pt x="55" y="191"/>
                  </a:cubicBezTo>
                  <a:cubicBezTo>
                    <a:pt x="55" y="190"/>
                    <a:pt x="56" y="188"/>
                    <a:pt x="56" y="187"/>
                  </a:cubicBezTo>
                  <a:cubicBezTo>
                    <a:pt x="58" y="185"/>
                    <a:pt x="59" y="184"/>
                    <a:pt x="62" y="184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2" y="183"/>
                    <a:pt x="63" y="182"/>
                    <a:pt x="62" y="181"/>
                  </a:cubicBezTo>
                  <a:cubicBezTo>
                    <a:pt x="62" y="177"/>
                    <a:pt x="62" y="172"/>
                    <a:pt x="62" y="168"/>
                  </a:cubicBezTo>
                  <a:cubicBezTo>
                    <a:pt x="62" y="163"/>
                    <a:pt x="62" y="159"/>
                    <a:pt x="62" y="155"/>
                  </a:cubicBezTo>
                  <a:cubicBezTo>
                    <a:pt x="62" y="152"/>
                    <a:pt x="62" y="149"/>
                    <a:pt x="62" y="146"/>
                  </a:cubicBezTo>
                  <a:cubicBezTo>
                    <a:pt x="62" y="145"/>
                    <a:pt x="62" y="145"/>
                    <a:pt x="63" y="144"/>
                  </a:cubicBezTo>
                  <a:cubicBezTo>
                    <a:pt x="63" y="142"/>
                    <a:pt x="63" y="140"/>
                    <a:pt x="64" y="139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2" y="139"/>
                    <a:pt x="60" y="141"/>
                    <a:pt x="58" y="142"/>
                  </a:cubicBezTo>
                  <a:cubicBezTo>
                    <a:pt x="58" y="142"/>
                    <a:pt x="57" y="143"/>
                    <a:pt x="57" y="144"/>
                  </a:cubicBezTo>
                  <a:cubicBezTo>
                    <a:pt x="56" y="145"/>
                    <a:pt x="56" y="145"/>
                    <a:pt x="55" y="145"/>
                  </a:cubicBezTo>
                  <a:cubicBezTo>
                    <a:pt x="55" y="146"/>
                    <a:pt x="55" y="146"/>
                    <a:pt x="56" y="147"/>
                  </a:cubicBezTo>
                  <a:cubicBezTo>
                    <a:pt x="56" y="150"/>
                    <a:pt x="55" y="152"/>
                    <a:pt x="54" y="155"/>
                  </a:cubicBezTo>
                  <a:cubicBezTo>
                    <a:pt x="53" y="156"/>
                    <a:pt x="53" y="157"/>
                    <a:pt x="52" y="157"/>
                  </a:cubicBezTo>
                  <a:cubicBezTo>
                    <a:pt x="49" y="162"/>
                    <a:pt x="44" y="164"/>
                    <a:pt x="39" y="163"/>
                  </a:cubicBezTo>
                  <a:cubicBezTo>
                    <a:pt x="37" y="163"/>
                    <a:pt x="36" y="162"/>
                    <a:pt x="34" y="161"/>
                  </a:cubicBezTo>
                  <a:cubicBezTo>
                    <a:pt x="31" y="160"/>
                    <a:pt x="29" y="158"/>
                    <a:pt x="28" y="154"/>
                  </a:cubicBezTo>
                  <a:cubicBezTo>
                    <a:pt x="28" y="153"/>
                    <a:pt x="28" y="152"/>
                    <a:pt x="28" y="151"/>
                  </a:cubicBezTo>
                  <a:cubicBezTo>
                    <a:pt x="28" y="149"/>
                    <a:pt x="28" y="147"/>
                    <a:pt x="29" y="144"/>
                  </a:cubicBezTo>
                  <a:cubicBezTo>
                    <a:pt x="30" y="141"/>
                    <a:pt x="31" y="139"/>
                    <a:pt x="34" y="137"/>
                  </a:cubicBezTo>
                  <a:cubicBezTo>
                    <a:pt x="36" y="136"/>
                    <a:pt x="37" y="136"/>
                    <a:pt x="39" y="136"/>
                  </a:cubicBezTo>
                  <a:cubicBezTo>
                    <a:pt x="42" y="136"/>
                    <a:pt x="46" y="136"/>
                    <a:pt x="50" y="138"/>
                  </a:cubicBezTo>
                  <a:cubicBezTo>
                    <a:pt x="50" y="138"/>
                    <a:pt x="51" y="139"/>
                    <a:pt x="52" y="139"/>
                  </a:cubicBezTo>
                  <a:close/>
                  <a:moveTo>
                    <a:pt x="168" y="223"/>
                  </a:move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6" y="223"/>
                    <a:pt x="166" y="223"/>
                    <a:pt x="166" y="223"/>
                  </a:cubicBezTo>
                  <a:cubicBezTo>
                    <a:pt x="166" y="223"/>
                    <a:pt x="166" y="223"/>
                    <a:pt x="166" y="223"/>
                  </a:cubicBezTo>
                  <a:cubicBezTo>
                    <a:pt x="166" y="223"/>
                    <a:pt x="166" y="223"/>
                    <a:pt x="167" y="223"/>
                  </a:cubicBezTo>
                  <a:cubicBezTo>
                    <a:pt x="167" y="223"/>
                    <a:pt x="167" y="223"/>
                    <a:pt x="168" y="223"/>
                  </a:cubicBezTo>
                  <a:cubicBezTo>
                    <a:pt x="168" y="223"/>
                    <a:pt x="168" y="223"/>
                    <a:pt x="169" y="223"/>
                  </a:cubicBezTo>
                  <a:cubicBezTo>
                    <a:pt x="169" y="223"/>
                    <a:pt x="169" y="222"/>
                    <a:pt x="169" y="222"/>
                  </a:cubicBezTo>
                  <a:cubicBezTo>
                    <a:pt x="168" y="222"/>
                    <a:pt x="168" y="222"/>
                    <a:pt x="168" y="223"/>
                  </a:cubicBezTo>
                  <a:close/>
                  <a:moveTo>
                    <a:pt x="94" y="175"/>
                  </a:moveTo>
                  <a:cubicBezTo>
                    <a:pt x="94" y="175"/>
                    <a:pt x="94" y="175"/>
                    <a:pt x="94" y="175"/>
                  </a:cubicBezTo>
                  <a:cubicBezTo>
                    <a:pt x="94" y="176"/>
                    <a:pt x="94" y="176"/>
                    <a:pt x="94" y="177"/>
                  </a:cubicBezTo>
                  <a:cubicBezTo>
                    <a:pt x="94" y="177"/>
                    <a:pt x="94" y="177"/>
                    <a:pt x="94" y="177"/>
                  </a:cubicBezTo>
                  <a:cubicBezTo>
                    <a:pt x="94" y="179"/>
                    <a:pt x="94" y="181"/>
                    <a:pt x="94" y="183"/>
                  </a:cubicBezTo>
                  <a:cubicBezTo>
                    <a:pt x="93" y="190"/>
                    <a:pt x="94" y="197"/>
                    <a:pt x="96" y="205"/>
                  </a:cubicBezTo>
                  <a:cubicBezTo>
                    <a:pt x="98" y="210"/>
                    <a:pt x="100" y="214"/>
                    <a:pt x="103" y="219"/>
                  </a:cubicBezTo>
                  <a:cubicBezTo>
                    <a:pt x="103" y="219"/>
                    <a:pt x="103" y="219"/>
                    <a:pt x="103" y="219"/>
                  </a:cubicBezTo>
                  <a:cubicBezTo>
                    <a:pt x="103" y="219"/>
                    <a:pt x="103" y="218"/>
                    <a:pt x="103" y="218"/>
                  </a:cubicBezTo>
                  <a:cubicBezTo>
                    <a:pt x="101" y="214"/>
                    <a:pt x="99" y="209"/>
                    <a:pt x="97" y="204"/>
                  </a:cubicBezTo>
                  <a:cubicBezTo>
                    <a:pt x="96" y="201"/>
                    <a:pt x="95" y="197"/>
                    <a:pt x="95" y="193"/>
                  </a:cubicBezTo>
                  <a:cubicBezTo>
                    <a:pt x="94" y="188"/>
                    <a:pt x="94" y="183"/>
                    <a:pt x="94" y="177"/>
                  </a:cubicBezTo>
                  <a:cubicBezTo>
                    <a:pt x="94" y="177"/>
                    <a:pt x="94" y="177"/>
                    <a:pt x="94" y="177"/>
                  </a:cubicBezTo>
                  <a:cubicBezTo>
                    <a:pt x="94" y="176"/>
                    <a:pt x="94" y="176"/>
                    <a:pt x="94" y="175"/>
                  </a:cubicBezTo>
                  <a:cubicBezTo>
                    <a:pt x="94" y="175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4" y="174"/>
                    <a:pt x="94" y="175"/>
                    <a:pt x="94" y="175"/>
                  </a:cubicBezTo>
                  <a:close/>
                  <a:moveTo>
                    <a:pt x="50" y="91"/>
                  </a:moveTo>
                  <a:cubicBezTo>
                    <a:pt x="50" y="91"/>
                    <a:pt x="49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9" y="91"/>
                    <a:pt x="50" y="91"/>
                    <a:pt x="50" y="91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2" y="91"/>
                    <a:pt x="53" y="92"/>
                    <a:pt x="54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4" y="92"/>
                    <a:pt x="52" y="91"/>
                    <a:pt x="50" y="91"/>
                  </a:cubicBezTo>
                  <a:close/>
                  <a:moveTo>
                    <a:pt x="161" y="258"/>
                  </a:moveTo>
                  <a:cubicBezTo>
                    <a:pt x="161" y="258"/>
                    <a:pt x="161" y="258"/>
                    <a:pt x="161" y="258"/>
                  </a:cubicBezTo>
                  <a:cubicBezTo>
                    <a:pt x="164" y="255"/>
                    <a:pt x="166" y="252"/>
                    <a:pt x="168" y="249"/>
                  </a:cubicBezTo>
                  <a:cubicBezTo>
                    <a:pt x="168" y="249"/>
                    <a:pt x="168" y="249"/>
                    <a:pt x="169" y="248"/>
                  </a:cubicBezTo>
                  <a:cubicBezTo>
                    <a:pt x="167" y="249"/>
                    <a:pt x="165" y="249"/>
                    <a:pt x="163" y="249"/>
                  </a:cubicBezTo>
                  <a:cubicBezTo>
                    <a:pt x="163" y="249"/>
                    <a:pt x="163" y="250"/>
                    <a:pt x="163" y="250"/>
                  </a:cubicBezTo>
                  <a:cubicBezTo>
                    <a:pt x="164" y="250"/>
                    <a:pt x="164" y="251"/>
                    <a:pt x="163" y="251"/>
                  </a:cubicBezTo>
                  <a:cubicBezTo>
                    <a:pt x="162" y="251"/>
                    <a:pt x="162" y="251"/>
                    <a:pt x="162" y="252"/>
                  </a:cubicBezTo>
                  <a:cubicBezTo>
                    <a:pt x="160" y="252"/>
                    <a:pt x="159" y="252"/>
                    <a:pt x="158" y="253"/>
                  </a:cubicBezTo>
                  <a:cubicBezTo>
                    <a:pt x="154" y="254"/>
                    <a:pt x="150" y="256"/>
                    <a:pt x="146" y="257"/>
                  </a:cubicBezTo>
                  <a:cubicBezTo>
                    <a:pt x="146" y="257"/>
                    <a:pt x="146" y="258"/>
                    <a:pt x="146" y="258"/>
                  </a:cubicBezTo>
                  <a:cubicBezTo>
                    <a:pt x="146" y="258"/>
                    <a:pt x="146" y="258"/>
                    <a:pt x="146" y="258"/>
                  </a:cubicBezTo>
                  <a:cubicBezTo>
                    <a:pt x="148" y="257"/>
                    <a:pt x="151" y="256"/>
                    <a:pt x="153" y="256"/>
                  </a:cubicBezTo>
                  <a:cubicBezTo>
                    <a:pt x="155" y="255"/>
                    <a:pt x="158" y="254"/>
                    <a:pt x="161" y="253"/>
                  </a:cubicBezTo>
                  <a:cubicBezTo>
                    <a:pt x="161" y="253"/>
                    <a:pt x="162" y="253"/>
                    <a:pt x="162" y="253"/>
                  </a:cubicBezTo>
                  <a:cubicBezTo>
                    <a:pt x="163" y="253"/>
                    <a:pt x="163" y="254"/>
                    <a:pt x="163" y="254"/>
                  </a:cubicBezTo>
                  <a:cubicBezTo>
                    <a:pt x="163" y="254"/>
                    <a:pt x="163" y="255"/>
                    <a:pt x="163" y="255"/>
                  </a:cubicBezTo>
                  <a:cubicBezTo>
                    <a:pt x="162" y="255"/>
                    <a:pt x="162" y="255"/>
                    <a:pt x="161" y="256"/>
                  </a:cubicBezTo>
                  <a:cubicBezTo>
                    <a:pt x="161" y="256"/>
                    <a:pt x="161" y="256"/>
                    <a:pt x="161" y="256"/>
                  </a:cubicBezTo>
                  <a:cubicBezTo>
                    <a:pt x="160" y="256"/>
                    <a:pt x="160" y="256"/>
                    <a:pt x="160" y="256"/>
                  </a:cubicBezTo>
                  <a:cubicBezTo>
                    <a:pt x="161" y="257"/>
                    <a:pt x="161" y="257"/>
                    <a:pt x="161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61" y="258"/>
                    <a:pt x="161" y="258"/>
                    <a:pt x="161" y="258"/>
                  </a:cubicBezTo>
                  <a:cubicBezTo>
                    <a:pt x="158" y="259"/>
                    <a:pt x="156" y="260"/>
                    <a:pt x="154" y="260"/>
                  </a:cubicBezTo>
                  <a:cubicBezTo>
                    <a:pt x="148" y="262"/>
                    <a:pt x="143" y="264"/>
                    <a:pt x="138" y="266"/>
                  </a:cubicBezTo>
                  <a:cubicBezTo>
                    <a:pt x="138" y="266"/>
                    <a:pt x="137" y="267"/>
                    <a:pt x="137" y="267"/>
                  </a:cubicBezTo>
                  <a:cubicBezTo>
                    <a:pt x="137" y="267"/>
                    <a:pt x="137" y="267"/>
                    <a:pt x="137" y="267"/>
                  </a:cubicBezTo>
                  <a:cubicBezTo>
                    <a:pt x="138" y="267"/>
                    <a:pt x="140" y="266"/>
                    <a:pt x="141" y="266"/>
                  </a:cubicBezTo>
                  <a:cubicBezTo>
                    <a:pt x="144" y="265"/>
                    <a:pt x="146" y="264"/>
                    <a:pt x="148" y="263"/>
                  </a:cubicBezTo>
                  <a:cubicBezTo>
                    <a:pt x="150" y="263"/>
                    <a:pt x="152" y="262"/>
                    <a:pt x="154" y="262"/>
                  </a:cubicBezTo>
                  <a:cubicBezTo>
                    <a:pt x="155" y="261"/>
                    <a:pt x="156" y="262"/>
                    <a:pt x="156" y="263"/>
                  </a:cubicBezTo>
                  <a:cubicBezTo>
                    <a:pt x="156" y="263"/>
                    <a:pt x="156" y="263"/>
                    <a:pt x="157" y="262"/>
                  </a:cubicBezTo>
                  <a:cubicBezTo>
                    <a:pt x="158" y="261"/>
                    <a:pt x="159" y="260"/>
                    <a:pt x="160" y="259"/>
                  </a:cubicBezTo>
                  <a:cubicBezTo>
                    <a:pt x="161" y="259"/>
                    <a:pt x="161" y="258"/>
                    <a:pt x="161" y="258"/>
                  </a:cubicBezTo>
                  <a:close/>
                  <a:moveTo>
                    <a:pt x="88" y="85"/>
                  </a:moveTo>
                  <a:cubicBezTo>
                    <a:pt x="88" y="86"/>
                    <a:pt x="88" y="87"/>
                    <a:pt x="88" y="87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9"/>
                    <a:pt x="84" y="89"/>
                    <a:pt x="83" y="90"/>
                  </a:cubicBezTo>
                  <a:cubicBezTo>
                    <a:pt x="78" y="95"/>
                    <a:pt x="77" y="101"/>
                    <a:pt x="78" y="108"/>
                  </a:cubicBezTo>
                  <a:cubicBezTo>
                    <a:pt x="78" y="112"/>
                    <a:pt x="80" y="114"/>
                    <a:pt x="82" y="117"/>
                  </a:cubicBezTo>
                  <a:cubicBezTo>
                    <a:pt x="84" y="119"/>
                    <a:pt x="87" y="120"/>
                    <a:pt x="90" y="121"/>
                  </a:cubicBezTo>
                  <a:cubicBezTo>
                    <a:pt x="94" y="122"/>
                    <a:pt x="98" y="123"/>
                    <a:pt x="102" y="123"/>
                  </a:cubicBezTo>
                  <a:cubicBezTo>
                    <a:pt x="102" y="123"/>
                    <a:pt x="103" y="123"/>
                    <a:pt x="104" y="122"/>
                  </a:cubicBezTo>
                  <a:cubicBezTo>
                    <a:pt x="108" y="121"/>
                    <a:pt x="111" y="119"/>
                    <a:pt x="114" y="117"/>
                  </a:cubicBezTo>
                  <a:cubicBezTo>
                    <a:pt x="114" y="116"/>
                    <a:pt x="115" y="115"/>
                    <a:pt x="115" y="115"/>
                  </a:cubicBezTo>
                  <a:cubicBezTo>
                    <a:pt x="117" y="112"/>
                    <a:pt x="118" y="108"/>
                    <a:pt x="118" y="105"/>
                  </a:cubicBezTo>
                  <a:cubicBezTo>
                    <a:pt x="118" y="103"/>
                    <a:pt x="118" y="101"/>
                    <a:pt x="118" y="99"/>
                  </a:cubicBezTo>
                  <a:cubicBezTo>
                    <a:pt x="118" y="95"/>
                    <a:pt x="116" y="92"/>
                    <a:pt x="113" y="89"/>
                  </a:cubicBezTo>
                  <a:cubicBezTo>
                    <a:pt x="113" y="88"/>
                    <a:pt x="112" y="88"/>
                    <a:pt x="112" y="88"/>
                  </a:cubicBezTo>
                  <a:cubicBezTo>
                    <a:pt x="109" y="86"/>
                    <a:pt x="106" y="85"/>
                    <a:pt x="103" y="84"/>
                  </a:cubicBezTo>
                  <a:cubicBezTo>
                    <a:pt x="101" y="84"/>
                    <a:pt x="99" y="83"/>
                    <a:pt x="97" y="84"/>
                  </a:cubicBezTo>
                  <a:cubicBezTo>
                    <a:pt x="97" y="84"/>
                    <a:pt x="96" y="84"/>
                    <a:pt x="96" y="83"/>
                  </a:cubicBezTo>
                  <a:cubicBezTo>
                    <a:pt x="95" y="83"/>
                    <a:pt x="95" y="83"/>
                    <a:pt x="94" y="83"/>
                  </a:cubicBezTo>
                  <a:cubicBezTo>
                    <a:pt x="92" y="83"/>
                    <a:pt x="90" y="84"/>
                    <a:pt x="88" y="85"/>
                  </a:cubicBezTo>
                  <a:close/>
                  <a:moveTo>
                    <a:pt x="125" y="138"/>
                  </a:moveTo>
                  <a:cubicBezTo>
                    <a:pt x="126" y="139"/>
                    <a:pt x="127" y="140"/>
                    <a:pt x="128" y="141"/>
                  </a:cubicBezTo>
                  <a:cubicBezTo>
                    <a:pt x="130" y="143"/>
                    <a:pt x="132" y="145"/>
                    <a:pt x="135" y="147"/>
                  </a:cubicBezTo>
                  <a:cubicBezTo>
                    <a:pt x="137" y="148"/>
                    <a:pt x="139" y="149"/>
                    <a:pt x="141" y="150"/>
                  </a:cubicBezTo>
                  <a:cubicBezTo>
                    <a:pt x="147" y="152"/>
                    <a:pt x="152" y="155"/>
                    <a:pt x="158" y="159"/>
                  </a:cubicBezTo>
                  <a:cubicBezTo>
                    <a:pt x="158" y="159"/>
                    <a:pt x="158" y="159"/>
                    <a:pt x="159" y="159"/>
                  </a:cubicBezTo>
                  <a:cubicBezTo>
                    <a:pt x="159" y="159"/>
                    <a:pt x="158" y="159"/>
                    <a:pt x="158" y="158"/>
                  </a:cubicBezTo>
                  <a:cubicBezTo>
                    <a:pt x="157" y="157"/>
                    <a:pt x="156" y="155"/>
                    <a:pt x="155" y="153"/>
                  </a:cubicBezTo>
                  <a:cubicBezTo>
                    <a:pt x="154" y="151"/>
                    <a:pt x="153" y="149"/>
                    <a:pt x="152" y="148"/>
                  </a:cubicBezTo>
                  <a:cubicBezTo>
                    <a:pt x="152" y="147"/>
                    <a:pt x="152" y="147"/>
                    <a:pt x="152" y="146"/>
                  </a:cubicBezTo>
                  <a:cubicBezTo>
                    <a:pt x="150" y="144"/>
                    <a:pt x="148" y="142"/>
                    <a:pt x="147" y="140"/>
                  </a:cubicBezTo>
                  <a:cubicBezTo>
                    <a:pt x="146" y="138"/>
                    <a:pt x="144" y="136"/>
                    <a:pt x="143" y="135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41" y="135"/>
                    <a:pt x="141" y="134"/>
                    <a:pt x="141" y="133"/>
                  </a:cubicBezTo>
                  <a:cubicBezTo>
                    <a:pt x="141" y="133"/>
                    <a:pt x="141" y="132"/>
                    <a:pt x="141" y="132"/>
                  </a:cubicBezTo>
                  <a:cubicBezTo>
                    <a:pt x="140" y="131"/>
                    <a:pt x="139" y="130"/>
                    <a:pt x="138" y="129"/>
                  </a:cubicBezTo>
                  <a:cubicBezTo>
                    <a:pt x="136" y="127"/>
                    <a:pt x="134" y="126"/>
                    <a:pt x="132" y="126"/>
                  </a:cubicBezTo>
                  <a:cubicBezTo>
                    <a:pt x="131" y="125"/>
                    <a:pt x="131" y="125"/>
                    <a:pt x="130" y="125"/>
                  </a:cubicBezTo>
                  <a:cubicBezTo>
                    <a:pt x="131" y="130"/>
                    <a:pt x="130" y="135"/>
                    <a:pt x="125" y="138"/>
                  </a:cubicBezTo>
                  <a:close/>
                  <a:moveTo>
                    <a:pt x="110" y="60"/>
                  </a:moveTo>
                  <a:cubicBezTo>
                    <a:pt x="110" y="60"/>
                    <a:pt x="110" y="60"/>
                    <a:pt x="110" y="60"/>
                  </a:cubicBezTo>
                  <a:cubicBezTo>
                    <a:pt x="109" y="59"/>
                    <a:pt x="109" y="58"/>
                    <a:pt x="109" y="57"/>
                  </a:cubicBezTo>
                  <a:cubicBezTo>
                    <a:pt x="110" y="56"/>
                    <a:pt x="110" y="54"/>
                    <a:pt x="109" y="52"/>
                  </a:cubicBezTo>
                  <a:cubicBezTo>
                    <a:pt x="109" y="51"/>
                    <a:pt x="109" y="49"/>
                    <a:pt x="108" y="47"/>
                  </a:cubicBezTo>
                  <a:cubicBezTo>
                    <a:pt x="106" y="45"/>
                    <a:pt x="105" y="43"/>
                    <a:pt x="104" y="42"/>
                  </a:cubicBezTo>
                  <a:cubicBezTo>
                    <a:pt x="104" y="41"/>
                    <a:pt x="103" y="40"/>
                    <a:pt x="102" y="40"/>
                  </a:cubicBezTo>
                  <a:cubicBezTo>
                    <a:pt x="101" y="38"/>
                    <a:pt x="100" y="37"/>
                    <a:pt x="99" y="36"/>
                  </a:cubicBezTo>
                  <a:cubicBezTo>
                    <a:pt x="99" y="35"/>
                    <a:pt x="98" y="35"/>
                    <a:pt x="98" y="34"/>
                  </a:cubicBezTo>
                  <a:cubicBezTo>
                    <a:pt x="96" y="32"/>
                    <a:pt x="95" y="31"/>
                    <a:pt x="95" y="29"/>
                  </a:cubicBezTo>
                  <a:cubicBezTo>
                    <a:pt x="95" y="29"/>
                    <a:pt x="95" y="29"/>
                    <a:pt x="94" y="29"/>
                  </a:cubicBezTo>
                  <a:cubicBezTo>
                    <a:pt x="94" y="30"/>
                    <a:pt x="94" y="30"/>
                    <a:pt x="94" y="31"/>
                  </a:cubicBezTo>
                  <a:cubicBezTo>
                    <a:pt x="94" y="34"/>
                    <a:pt x="94" y="37"/>
                    <a:pt x="94" y="39"/>
                  </a:cubicBezTo>
                  <a:cubicBezTo>
                    <a:pt x="95" y="44"/>
                    <a:pt x="95" y="48"/>
                    <a:pt x="97" y="53"/>
                  </a:cubicBezTo>
                  <a:cubicBezTo>
                    <a:pt x="98" y="57"/>
                    <a:pt x="98" y="61"/>
                    <a:pt x="98" y="66"/>
                  </a:cubicBezTo>
                  <a:cubicBezTo>
                    <a:pt x="98" y="67"/>
                    <a:pt x="99" y="67"/>
                    <a:pt x="99" y="68"/>
                  </a:cubicBezTo>
                  <a:cubicBezTo>
                    <a:pt x="99" y="68"/>
                    <a:pt x="99" y="69"/>
                    <a:pt x="100" y="69"/>
                  </a:cubicBezTo>
                  <a:cubicBezTo>
                    <a:pt x="101" y="67"/>
                    <a:pt x="102" y="65"/>
                    <a:pt x="104" y="63"/>
                  </a:cubicBezTo>
                  <a:cubicBezTo>
                    <a:pt x="106" y="62"/>
                    <a:pt x="108" y="61"/>
                    <a:pt x="110" y="60"/>
                  </a:cubicBezTo>
                  <a:close/>
                  <a:moveTo>
                    <a:pt x="24" y="99"/>
                  </a:moveTo>
                  <a:cubicBezTo>
                    <a:pt x="26" y="99"/>
                    <a:pt x="29" y="98"/>
                    <a:pt x="31" y="96"/>
                  </a:cubicBezTo>
                  <a:cubicBezTo>
                    <a:pt x="32" y="95"/>
                    <a:pt x="33" y="94"/>
                    <a:pt x="33" y="92"/>
                  </a:cubicBezTo>
                  <a:cubicBezTo>
                    <a:pt x="33" y="91"/>
                    <a:pt x="34" y="90"/>
                    <a:pt x="34" y="89"/>
                  </a:cubicBezTo>
                  <a:cubicBezTo>
                    <a:pt x="34" y="87"/>
                    <a:pt x="33" y="85"/>
                    <a:pt x="32" y="84"/>
                  </a:cubicBezTo>
                  <a:cubicBezTo>
                    <a:pt x="30" y="81"/>
                    <a:pt x="27" y="80"/>
                    <a:pt x="24" y="79"/>
                  </a:cubicBezTo>
                  <a:cubicBezTo>
                    <a:pt x="22" y="79"/>
                    <a:pt x="21" y="79"/>
                    <a:pt x="20" y="80"/>
                  </a:cubicBezTo>
                  <a:cubicBezTo>
                    <a:pt x="18" y="81"/>
                    <a:pt x="17" y="82"/>
                    <a:pt x="16" y="84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5" y="86"/>
                    <a:pt x="15" y="87"/>
                    <a:pt x="15" y="87"/>
                  </a:cubicBezTo>
                  <a:cubicBezTo>
                    <a:pt x="14" y="88"/>
                    <a:pt x="14" y="88"/>
                    <a:pt x="14" y="89"/>
                  </a:cubicBezTo>
                  <a:cubicBezTo>
                    <a:pt x="14" y="94"/>
                    <a:pt x="18" y="98"/>
                    <a:pt x="24" y="99"/>
                  </a:cubicBezTo>
                  <a:close/>
                  <a:moveTo>
                    <a:pt x="51" y="31"/>
                  </a:moveTo>
                  <a:cubicBezTo>
                    <a:pt x="51" y="32"/>
                    <a:pt x="51" y="32"/>
                    <a:pt x="51" y="33"/>
                  </a:cubicBezTo>
                  <a:cubicBezTo>
                    <a:pt x="50" y="37"/>
                    <a:pt x="50" y="40"/>
                    <a:pt x="52" y="43"/>
                  </a:cubicBezTo>
                  <a:cubicBezTo>
                    <a:pt x="53" y="44"/>
                    <a:pt x="54" y="44"/>
                    <a:pt x="54" y="45"/>
                  </a:cubicBezTo>
                  <a:cubicBezTo>
                    <a:pt x="56" y="45"/>
                    <a:pt x="58" y="46"/>
                    <a:pt x="61" y="46"/>
                  </a:cubicBezTo>
                  <a:cubicBezTo>
                    <a:pt x="61" y="46"/>
                    <a:pt x="62" y="46"/>
                    <a:pt x="63" y="46"/>
                  </a:cubicBezTo>
                  <a:cubicBezTo>
                    <a:pt x="63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5"/>
                  </a:cubicBezTo>
                  <a:cubicBezTo>
                    <a:pt x="64" y="44"/>
                    <a:pt x="65" y="44"/>
                    <a:pt x="65" y="44"/>
                  </a:cubicBezTo>
                  <a:cubicBezTo>
                    <a:pt x="66" y="44"/>
                    <a:pt x="67" y="43"/>
                    <a:pt x="67" y="42"/>
                  </a:cubicBezTo>
                  <a:cubicBezTo>
                    <a:pt x="67" y="42"/>
                    <a:pt x="68" y="41"/>
                    <a:pt x="68" y="40"/>
                  </a:cubicBezTo>
                  <a:cubicBezTo>
                    <a:pt x="68" y="39"/>
                    <a:pt x="69" y="36"/>
                    <a:pt x="69" y="34"/>
                  </a:cubicBezTo>
                  <a:cubicBezTo>
                    <a:pt x="69" y="33"/>
                    <a:pt x="69" y="32"/>
                    <a:pt x="68" y="31"/>
                  </a:cubicBezTo>
                  <a:cubicBezTo>
                    <a:pt x="68" y="29"/>
                    <a:pt x="67" y="27"/>
                    <a:pt x="65" y="26"/>
                  </a:cubicBezTo>
                  <a:cubicBezTo>
                    <a:pt x="63" y="25"/>
                    <a:pt x="62" y="25"/>
                    <a:pt x="61" y="25"/>
                  </a:cubicBezTo>
                  <a:cubicBezTo>
                    <a:pt x="60" y="25"/>
                    <a:pt x="59" y="25"/>
                    <a:pt x="59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6" y="28"/>
                    <a:pt x="55" y="29"/>
                    <a:pt x="55" y="30"/>
                  </a:cubicBezTo>
                  <a:cubicBezTo>
                    <a:pt x="54" y="31"/>
                    <a:pt x="53" y="32"/>
                    <a:pt x="52" y="31"/>
                  </a:cubicBezTo>
                  <a:cubicBezTo>
                    <a:pt x="52" y="31"/>
                    <a:pt x="51" y="31"/>
                    <a:pt x="51" y="31"/>
                  </a:cubicBezTo>
                  <a:close/>
                  <a:moveTo>
                    <a:pt x="128" y="40"/>
                  </a:moveTo>
                  <a:cubicBezTo>
                    <a:pt x="129" y="40"/>
                    <a:pt x="129" y="40"/>
                    <a:pt x="129" y="40"/>
                  </a:cubicBezTo>
                  <a:cubicBezTo>
                    <a:pt x="132" y="40"/>
                    <a:pt x="133" y="39"/>
                    <a:pt x="135" y="37"/>
                  </a:cubicBezTo>
                  <a:cubicBezTo>
                    <a:pt x="136" y="36"/>
                    <a:pt x="136" y="34"/>
                    <a:pt x="137" y="33"/>
                  </a:cubicBezTo>
                  <a:cubicBezTo>
                    <a:pt x="137" y="30"/>
                    <a:pt x="136" y="28"/>
                    <a:pt x="135" y="26"/>
                  </a:cubicBezTo>
                  <a:cubicBezTo>
                    <a:pt x="133" y="23"/>
                    <a:pt x="131" y="22"/>
                    <a:pt x="128" y="21"/>
                  </a:cubicBezTo>
                  <a:cubicBezTo>
                    <a:pt x="128" y="21"/>
                    <a:pt x="128" y="21"/>
                    <a:pt x="127" y="21"/>
                  </a:cubicBezTo>
                  <a:cubicBezTo>
                    <a:pt x="127" y="22"/>
                    <a:pt x="126" y="22"/>
                    <a:pt x="126" y="22"/>
                  </a:cubicBezTo>
                  <a:cubicBezTo>
                    <a:pt x="125" y="22"/>
                    <a:pt x="125" y="22"/>
                    <a:pt x="125" y="22"/>
                  </a:cubicBezTo>
                  <a:cubicBezTo>
                    <a:pt x="123" y="23"/>
                    <a:pt x="121" y="24"/>
                    <a:pt x="119" y="26"/>
                  </a:cubicBezTo>
                  <a:cubicBezTo>
                    <a:pt x="119" y="27"/>
                    <a:pt x="118" y="28"/>
                    <a:pt x="118" y="29"/>
                  </a:cubicBezTo>
                  <a:cubicBezTo>
                    <a:pt x="117" y="30"/>
                    <a:pt x="117" y="31"/>
                    <a:pt x="117" y="32"/>
                  </a:cubicBezTo>
                  <a:cubicBezTo>
                    <a:pt x="117" y="35"/>
                    <a:pt x="119" y="37"/>
                    <a:pt x="121" y="39"/>
                  </a:cubicBezTo>
                  <a:cubicBezTo>
                    <a:pt x="123" y="40"/>
                    <a:pt x="126" y="40"/>
                    <a:pt x="128" y="40"/>
                  </a:cubicBezTo>
                  <a:close/>
                  <a:moveTo>
                    <a:pt x="36" y="57"/>
                  </a:moveTo>
                  <a:cubicBezTo>
                    <a:pt x="36" y="57"/>
                    <a:pt x="36" y="57"/>
                    <a:pt x="36" y="57"/>
                  </a:cubicBezTo>
                  <a:cubicBezTo>
                    <a:pt x="38" y="60"/>
                    <a:pt x="41" y="62"/>
                    <a:pt x="44" y="64"/>
                  </a:cubicBezTo>
                  <a:cubicBezTo>
                    <a:pt x="47" y="65"/>
                    <a:pt x="50" y="66"/>
                    <a:pt x="53" y="68"/>
                  </a:cubicBezTo>
                  <a:cubicBezTo>
                    <a:pt x="54" y="68"/>
                    <a:pt x="56" y="69"/>
                    <a:pt x="57" y="70"/>
                  </a:cubicBezTo>
                  <a:cubicBezTo>
                    <a:pt x="59" y="71"/>
                    <a:pt x="61" y="72"/>
                    <a:pt x="63" y="73"/>
                  </a:cubicBezTo>
                  <a:cubicBezTo>
                    <a:pt x="65" y="74"/>
                    <a:pt x="67" y="76"/>
                    <a:pt x="70" y="77"/>
                  </a:cubicBezTo>
                  <a:cubicBezTo>
                    <a:pt x="71" y="78"/>
                    <a:pt x="72" y="79"/>
                    <a:pt x="73" y="80"/>
                  </a:cubicBezTo>
                  <a:cubicBezTo>
                    <a:pt x="73" y="79"/>
                    <a:pt x="73" y="78"/>
                    <a:pt x="73" y="78"/>
                  </a:cubicBezTo>
                  <a:cubicBezTo>
                    <a:pt x="73" y="77"/>
                    <a:pt x="73" y="76"/>
                    <a:pt x="73" y="75"/>
                  </a:cubicBezTo>
                  <a:cubicBezTo>
                    <a:pt x="73" y="73"/>
                    <a:pt x="73" y="71"/>
                    <a:pt x="74" y="69"/>
                  </a:cubicBezTo>
                  <a:cubicBezTo>
                    <a:pt x="74" y="69"/>
                    <a:pt x="74" y="68"/>
                    <a:pt x="74" y="68"/>
                  </a:cubicBezTo>
                  <a:cubicBezTo>
                    <a:pt x="74" y="68"/>
                    <a:pt x="74" y="67"/>
                    <a:pt x="73" y="67"/>
                  </a:cubicBezTo>
                  <a:cubicBezTo>
                    <a:pt x="72" y="65"/>
                    <a:pt x="70" y="64"/>
                    <a:pt x="68" y="63"/>
                  </a:cubicBezTo>
                  <a:cubicBezTo>
                    <a:pt x="66" y="62"/>
                    <a:pt x="64" y="62"/>
                    <a:pt x="61" y="61"/>
                  </a:cubicBezTo>
                  <a:cubicBezTo>
                    <a:pt x="61" y="61"/>
                    <a:pt x="60" y="61"/>
                    <a:pt x="60" y="61"/>
                  </a:cubicBezTo>
                  <a:cubicBezTo>
                    <a:pt x="56" y="61"/>
                    <a:pt x="52" y="61"/>
                    <a:pt x="48" y="60"/>
                  </a:cubicBezTo>
                  <a:cubicBezTo>
                    <a:pt x="45" y="60"/>
                    <a:pt x="41" y="59"/>
                    <a:pt x="37" y="58"/>
                  </a:cubicBezTo>
                  <a:cubicBezTo>
                    <a:pt x="37" y="57"/>
                    <a:pt x="36" y="57"/>
                    <a:pt x="36" y="57"/>
                  </a:cubicBezTo>
                  <a:close/>
                  <a:moveTo>
                    <a:pt x="47" y="140"/>
                  </a:moveTo>
                  <a:cubicBezTo>
                    <a:pt x="47" y="140"/>
                    <a:pt x="47" y="141"/>
                    <a:pt x="47" y="141"/>
                  </a:cubicBezTo>
                  <a:cubicBezTo>
                    <a:pt x="47" y="142"/>
                    <a:pt x="45" y="143"/>
                    <a:pt x="44" y="142"/>
                  </a:cubicBezTo>
                  <a:cubicBezTo>
                    <a:pt x="44" y="142"/>
                    <a:pt x="44" y="141"/>
                    <a:pt x="43" y="141"/>
                  </a:cubicBezTo>
                  <a:cubicBezTo>
                    <a:pt x="42" y="141"/>
                    <a:pt x="40" y="141"/>
                    <a:pt x="39" y="141"/>
                  </a:cubicBezTo>
                  <a:cubicBezTo>
                    <a:pt x="38" y="140"/>
                    <a:pt x="38" y="141"/>
                    <a:pt x="37" y="141"/>
                  </a:cubicBezTo>
                  <a:cubicBezTo>
                    <a:pt x="37" y="141"/>
                    <a:pt x="37" y="142"/>
                    <a:pt x="37" y="142"/>
                  </a:cubicBezTo>
                  <a:cubicBezTo>
                    <a:pt x="37" y="142"/>
                    <a:pt x="36" y="143"/>
                    <a:pt x="35" y="143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34" y="145"/>
                    <a:pt x="33" y="146"/>
                    <a:pt x="33" y="148"/>
                  </a:cubicBezTo>
                  <a:cubicBezTo>
                    <a:pt x="32" y="150"/>
                    <a:pt x="33" y="152"/>
                    <a:pt x="34" y="154"/>
                  </a:cubicBezTo>
                  <a:cubicBezTo>
                    <a:pt x="35" y="156"/>
                    <a:pt x="36" y="157"/>
                    <a:pt x="37" y="158"/>
                  </a:cubicBezTo>
                  <a:cubicBezTo>
                    <a:pt x="39" y="159"/>
                    <a:pt x="40" y="159"/>
                    <a:pt x="42" y="159"/>
                  </a:cubicBezTo>
                  <a:cubicBezTo>
                    <a:pt x="45" y="158"/>
                    <a:pt x="48" y="157"/>
                    <a:pt x="50" y="154"/>
                  </a:cubicBezTo>
                  <a:cubicBezTo>
                    <a:pt x="51" y="153"/>
                    <a:pt x="52" y="150"/>
                    <a:pt x="53" y="148"/>
                  </a:cubicBezTo>
                  <a:cubicBezTo>
                    <a:pt x="53" y="148"/>
                    <a:pt x="53" y="147"/>
                    <a:pt x="53" y="147"/>
                  </a:cubicBezTo>
                  <a:cubicBezTo>
                    <a:pt x="52" y="144"/>
                    <a:pt x="50" y="142"/>
                    <a:pt x="48" y="140"/>
                  </a:cubicBezTo>
                  <a:cubicBezTo>
                    <a:pt x="48" y="140"/>
                    <a:pt x="47" y="140"/>
                    <a:pt x="47" y="140"/>
                  </a:cubicBezTo>
                  <a:close/>
                  <a:moveTo>
                    <a:pt x="164" y="121"/>
                  </a:moveTo>
                  <a:cubicBezTo>
                    <a:pt x="164" y="121"/>
                    <a:pt x="163" y="122"/>
                    <a:pt x="163" y="122"/>
                  </a:cubicBezTo>
                  <a:cubicBezTo>
                    <a:pt x="162" y="125"/>
                    <a:pt x="162" y="127"/>
                    <a:pt x="162" y="130"/>
                  </a:cubicBezTo>
                  <a:cubicBezTo>
                    <a:pt x="163" y="133"/>
                    <a:pt x="164" y="136"/>
                    <a:pt x="168" y="137"/>
                  </a:cubicBezTo>
                  <a:cubicBezTo>
                    <a:pt x="170" y="138"/>
                    <a:pt x="172" y="138"/>
                    <a:pt x="174" y="139"/>
                  </a:cubicBezTo>
                  <a:cubicBezTo>
                    <a:pt x="175" y="139"/>
                    <a:pt x="176" y="138"/>
                    <a:pt x="177" y="138"/>
                  </a:cubicBezTo>
                  <a:cubicBezTo>
                    <a:pt x="178" y="137"/>
                    <a:pt x="178" y="136"/>
                    <a:pt x="179" y="135"/>
                  </a:cubicBezTo>
                  <a:cubicBezTo>
                    <a:pt x="180" y="132"/>
                    <a:pt x="181" y="130"/>
                    <a:pt x="181" y="127"/>
                  </a:cubicBezTo>
                  <a:cubicBezTo>
                    <a:pt x="181" y="125"/>
                    <a:pt x="180" y="123"/>
                    <a:pt x="179" y="122"/>
                  </a:cubicBezTo>
                  <a:cubicBezTo>
                    <a:pt x="177" y="121"/>
                    <a:pt x="176" y="120"/>
                    <a:pt x="174" y="119"/>
                  </a:cubicBezTo>
                  <a:cubicBezTo>
                    <a:pt x="172" y="119"/>
                    <a:pt x="171" y="119"/>
                    <a:pt x="169" y="120"/>
                  </a:cubicBezTo>
                  <a:cubicBezTo>
                    <a:pt x="168" y="121"/>
                    <a:pt x="168" y="121"/>
                    <a:pt x="167" y="122"/>
                  </a:cubicBezTo>
                  <a:cubicBezTo>
                    <a:pt x="166" y="122"/>
                    <a:pt x="165" y="122"/>
                    <a:pt x="164" y="121"/>
                  </a:cubicBezTo>
                  <a:cubicBezTo>
                    <a:pt x="164" y="121"/>
                    <a:pt x="164" y="121"/>
                    <a:pt x="164" y="121"/>
                  </a:cubicBezTo>
                  <a:close/>
                  <a:moveTo>
                    <a:pt x="173" y="60"/>
                  </a:moveTo>
                  <a:cubicBezTo>
                    <a:pt x="173" y="60"/>
                    <a:pt x="172" y="60"/>
                    <a:pt x="171" y="61"/>
                  </a:cubicBezTo>
                  <a:cubicBezTo>
                    <a:pt x="168" y="62"/>
                    <a:pt x="167" y="64"/>
                    <a:pt x="166" y="67"/>
                  </a:cubicBezTo>
                  <a:cubicBezTo>
                    <a:pt x="165" y="69"/>
                    <a:pt x="165" y="71"/>
                    <a:pt x="166" y="73"/>
                  </a:cubicBezTo>
                  <a:cubicBezTo>
                    <a:pt x="168" y="76"/>
                    <a:pt x="171" y="77"/>
                    <a:pt x="174" y="78"/>
                  </a:cubicBezTo>
                  <a:cubicBezTo>
                    <a:pt x="176" y="78"/>
                    <a:pt x="177" y="78"/>
                    <a:pt x="179" y="77"/>
                  </a:cubicBezTo>
                  <a:cubicBezTo>
                    <a:pt x="181" y="76"/>
                    <a:pt x="183" y="74"/>
                    <a:pt x="184" y="71"/>
                  </a:cubicBezTo>
                  <a:cubicBezTo>
                    <a:pt x="184" y="70"/>
                    <a:pt x="185" y="70"/>
                    <a:pt x="185" y="69"/>
                  </a:cubicBezTo>
                  <a:cubicBezTo>
                    <a:pt x="185" y="67"/>
                    <a:pt x="185" y="66"/>
                    <a:pt x="184" y="65"/>
                  </a:cubicBezTo>
                  <a:cubicBezTo>
                    <a:pt x="183" y="63"/>
                    <a:pt x="181" y="61"/>
                    <a:pt x="179" y="61"/>
                  </a:cubicBezTo>
                  <a:cubicBezTo>
                    <a:pt x="179" y="61"/>
                    <a:pt x="178" y="60"/>
                    <a:pt x="178" y="61"/>
                  </a:cubicBezTo>
                  <a:cubicBezTo>
                    <a:pt x="177" y="61"/>
                    <a:pt x="177" y="61"/>
                    <a:pt x="177" y="61"/>
                  </a:cubicBezTo>
                  <a:cubicBezTo>
                    <a:pt x="176" y="60"/>
                    <a:pt x="174" y="60"/>
                    <a:pt x="173" y="60"/>
                  </a:cubicBezTo>
                  <a:close/>
                  <a:moveTo>
                    <a:pt x="176" y="99"/>
                  </a:moveTo>
                  <a:cubicBezTo>
                    <a:pt x="176" y="99"/>
                    <a:pt x="176" y="99"/>
                    <a:pt x="175" y="99"/>
                  </a:cubicBezTo>
                  <a:cubicBezTo>
                    <a:pt x="172" y="99"/>
                    <a:pt x="168" y="98"/>
                    <a:pt x="165" y="98"/>
                  </a:cubicBezTo>
                  <a:cubicBezTo>
                    <a:pt x="159" y="98"/>
                    <a:pt x="153" y="98"/>
                    <a:pt x="146" y="98"/>
                  </a:cubicBezTo>
                  <a:cubicBezTo>
                    <a:pt x="143" y="98"/>
                    <a:pt x="140" y="98"/>
                    <a:pt x="137" y="99"/>
                  </a:cubicBezTo>
                  <a:cubicBezTo>
                    <a:pt x="137" y="99"/>
                    <a:pt x="137" y="100"/>
                    <a:pt x="136" y="100"/>
                  </a:cubicBezTo>
                  <a:cubicBezTo>
                    <a:pt x="137" y="100"/>
                    <a:pt x="137" y="100"/>
                    <a:pt x="137" y="100"/>
                  </a:cubicBezTo>
                  <a:cubicBezTo>
                    <a:pt x="141" y="101"/>
                    <a:pt x="145" y="104"/>
                    <a:pt x="145" y="109"/>
                  </a:cubicBezTo>
                  <a:cubicBezTo>
                    <a:pt x="145" y="109"/>
                    <a:pt x="145" y="110"/>
                    <a:pt x="145" y="110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51" y="109"/>
                    <a:pt x="156" y="107"/>
                    <a:pt x="161" y="106"/>
                  </a:cubicBezTo>
                  <a:cubicBezTo>
                    <a:pt x="163" y="105"/>
                    <a:pt x="165" y="104"/>
                    <a:pt x="167" y="103"/>
                  </a:cubicBezTo>
                  <a:cubicBezTo>
                    <a:pt x="170" y="102"/>
                    <a:pt x="173" y="100"/>
                    <a:pt x="176" y="99"/>
                  </a:cubicBezTo>
                  <a:cubicBezTo>
                    <a:pt x="176" y="99"/>
                    <a:pt x="176" y="99"/>
                    <a:pt x="176" y="99"/>
                  </a:cubicBezTo>
                  <a:close/>
                  <a:moveTo>
                    <a:pt x="123" y="101"/>
                  </a:moveTo>
                  <a:cubicBezTo>
                    <a:pt x="125" y="100"/>
                    <a:pt x="126" y="100"/>
                    <a:pt x="127" y="99"/>
                  </a:cubicBezTo>
                  <a:cubicBezTo>
                    <a:pt x="128" y="99"/>
                    <a:pt x="128" y="99"/>
                    <a:pt x="128" y="99"/>
                  </a:cubicBezTo>
                  <a:cubicBezTo>
                    <a:pt x="131" y="98"/>
                    <a:pt x="134" y="96"/>
                    <a:pt x="136" y="94"/>
                  </a:cubicBezTo>
                  <a:cubicBezTo>
                    <a:pt x="137" y="92"/>
                    <a:pt x="137" y="91"/>
                    <a:pt x="137" y="89"/>
                  </a:cubicBezTo>
                  <a:cubicBezTo>
                    <a:pt x="137" y="89"/>
                    <a:pt x="137" y="88"/>
                    <a:pt x="137" y="88"/>
                  </a:cubicBezTo>
                  <a:cubicBezTo>
                    <a:pt x="137" y="86"/>
                    <a:pt x="136" y="84"/>
                    <a:pt x="135" y="82"/>
                  </a:cubicBezTo>
                  <a:cubicBezTo>
                    <a:pt x="135" y="81"/>
                    <a:pt x="134" y="81"/>
                    <a:pt x="134" y="81"/>
                  </a:cubicBezTo>
                  <a:cubicBezTo>
                    <a:pt x="132" y="81"/>
                    <a:pt x="131" y="81"/>
                    <a:pt x="130" y="80"/>
                  </a:cubicBezTo>
                  <a:cubicBezTo>
                    <a:pt x="128" y="80"/>
                    <a:pt x="126" y="81"/>
                    <a:pt x="125" y="82"/>
                  </a:cubicBezTo>
                  <a:cubicBezTo>
                    <a:pt x="123" y="83"/>
                    <a:pt x="122" y="84"/>
                    <a:pt x="120" y="85"/>
                  </a:cubicBezTo>
                  <a:cubicBezTo>
                    <a:pt x="120" y="85"/>
                    <a:pt x="120" y="86"/>
                    <a:pt x="119" y="86"/>
                  </a:cubicBezTo>
                  <a:cubicBezTo>
                    <a:pt x="118" y="86"/>
                    <a:pt x="118" y="87"/>
                    <a:pt x="119" y="88"/>
                  </a:cubicBezTo>
                  <a:cubicBezTo>
                    <a:pt x="120" y="89"/>
                    <a:pt x="121" y="91"/>
                    <a:pt x="122" y="93"/>
                  </a:cubicBezTo>
                  <a:cubicBezTo>
                    <a:pt x="123" y="94"/>
                    <a:pt x="123" y="96"/>
                    <a:pt x="123" y="99"/>
                  </a:cubicBezTo>
                  <a:cubicBezTo>
                    <a:pt x="123" y="99"/>
                    <a:pt x="123" y="100"/>
                    <a:pt x="123" y="101"/>
                  </a:cubicBezTo>
                  <a:close/>
                  <a:moveTo>
                    <a:pt x="157" y="227"/>
                  </a:moveTo>
                  <a:cubicBezTo>
                    <a:pt x="157" y="227"/>
                    <a:pt x="157" y="227"/>
                    <a:pt x="157" y="228"/>
                  </a:cubicBezTo>
                  <a:cubicBezTo>
                    <a:pt x="157" y="228"/>
                    <a:pt x="157" y="228"/>
                    <a:pt x="158" y="228"/>
                  </a:cubicBezTo>
                  <a:cubicBezTo>
                    <a:pt x="161" y="227"/>
                    <a:pt x="165" y="226"/>
                    <a:pt x="169" y="226"/>
                  </a:cubicBezTo>
                  <a:cubicBezTo>
                    <a:pt x="171" y="226"/>
                    <a:pt x="173" y="225"/>
                    <a:pt x="175" y="225"/>
                  </a:cubicBezTo>
                  <a:cubicBezTo>
                    <a:pt x="176" y="225"/>
                    <a:pt x="176" y="225"/>
                    <a:pt x="177" y="225"/>
                  </a:cubicBezTo>
                  <a:cubicBezTo>
                    <a:pt x="177" y="225"/>
                    <a:pt x="177" y="225"/>
                    <a:pt x="178" y="226"/>
                  </a:cubicBezTo>
                  <a:cubicBezTo>
                    <a:pt x="178" y="226"/>
                    <a:pt x="177" y="227"/>
                    <a:pt x="177" y="227"/>
                  </a:cubicBezTo>
                  <a:cubicBezTo>
                    <a:pt x="177" y="227"/>
                    <a:pt x="176" y="227"/>
                    <a:pt x="176" y="227"/>
                  </a:cubicBezTo>
                  <a:cubicBezTo>
                    <a:pt x="174" y="227"/>
                    <a:pt x="171" y="227"/>
                    <a:pt x="169" y="228"/>
                  </a:cubicBezTo>
                  <a:cubicBezTo>
                    <a:pt x="165" y="229"/>
                    <a:pt x="161" y="230"/>
                    <a:pt x="157" y="231"/>
                  </a:cubicBezTo>
                  <a:cubicBezTo>
                    <a:pt x="157" y="231"/>
                    <a:pt x="157" y="231"/>
                    <a:pt x="157" y="231"/>
                  </a:cubicBezTo>
                  <a:cubicBezTo>
                    <a:pt x="157" y="231"/>
                    <a:pt x="158" y="231"/>
                    <a:pt x="159" y="231"/>
                  </a:cubicBezTo>
                  <a:cubicBezTo>
                    <a:pt x="164" y="230"/>
                    <a:pt x="169" y="229"/>
                    <a:pt x="174" y="228"/>
                  </a:cubicBezTo>
                  <a:cubicBezTo>
                    <a:pt x="174" y="228"/>
                    <a:pt x="175" y="228"/>
                    <a:pt x="175" y="228"/>
                  </a:cubicBezTo>
                  <a:cubicBezTo>
                    <a:pt x="175" y="228"/>
                    <a:pt x="176" y="229"/>
                    <a:pt x="176" y="229"/>
                  </a:cubicBezTo>
                  <a:cubicBezTo>
                    <a:pt x="176" y="230"/>
                    <a:pt x="176" y="230"/>
                    <a:pt x="175" y="230"/>
                  </a:cubicBezTo>
                  <a:cubicBezTo>
                    <a:pt x="175" y="230"/>
                    <a:pt x="174" y="230"/>
                    <a:pt x="174" y="231"/>
                  </a:cubicBezTo>
                  <a:cubicBezTo>
                    <a:pt x="173" y="231"/>
                    <a:pt x="172" y="231"/>
                    <a:pt x="171" y="231"/>
                  </a:cubicBezTo>
                  <a:cubicBezTo>
                    <a:pt x="166" y="232"/>
                    <a:pt x="162" y="233"/>
                    <a:pt x="157" y="234"/>
                  </a:cubicBezTo>
                  <a:cubicBezTo>
                    <a:pt x="157" y="234"/>
                    <a:pt x="157" y="234"/>
                    <a:pt x="157" y="234"/>
                  </a:cubicBezTo>
                  <a:cubicBezTo>
                    <a:pt x="157" y="234"/>
                    <a:pt x="157" y="234"/>
                    <a:pt x="157" y="234"/>
                  </a:cubicBezTo>
                  <a:cubicBezTo>
                    <a:pt x="159" y="234"/>
                    <a:pt x="162" y="233"/>
                    <a:pt x="165" y="233"/>
                  </a:cubicBezTo>
                  <a:cubicBezTo>
                    <a:pt x="168" y="232"/>
                    <a:pt x="170" y="232"/>
                    <a:pt x="173" y="231"/>
                  </a:cubicBezTo>
                  <a:cubicBezTo>
                    <a:pt x="174" y="231"/>
                    <a:pt x="175" y="231"/>
                    <a:pt x="175" y="231"/>
                  </a:cubicBezTo>
                  <a:cubicBezTo>
                    <a:pt x="176" y="231"/>
                    <a:pt x="176" y="231"/>
                    <a:pt x="176" y="232"/>
                  </a:cubicBezTo>
                  <a:cubicBezTo>
                    <a:pt x="176" y="232"/>
                    <a:pt x="176" y="233"/>
                    <a:pt x="175" y="233"/>
                  </a:cubicBezTo>
                  <a:cubicBezTo>
                    <a:pt x="175" y="233"/>
                    <a:pt x="175" y="233"/>
                    <a:pt x="175" y="233"/>
                  </a:cubicBezTo>
                  <a:cubicBezTo>
                    <a:pt x="173" y="233"/>
                    <a:pt x="172" y="234"/>
                    <a:pt x="171" y="234"/>
                  </a:cubicBezTo>
                  <a:cubicBezTo>
                    <a:pt x="168" y="234"/>
                    <a:pt x="166" y="235"/>
                    <a:pt x="163" y="235"/>
                  </a:cubicBezTo>
                  <a:cubicBezTo>
                    <a:pt x="161" y="236"/>
                    <a:pt x="158" y="237"/>
                    <a:pt x="155" y="238"/>
                  </a:cubicBezTo>
                  <a:cubicBezTo>
                    <a:pt x="154" y="238"/>
                    <a:pt x="154" y="238"/>
                    <a:pt x="154" y="238"/>
                  </a:cubicBezTo>
                  <a:cubicBezTo>
                    <a:pt x="155" y="238"/>
                    <a:pt x="157" y="238"/>
                    <a:pt x="158" y="237"/>
                  </a:cubicBezTo>
                  <a:cubicBezTo>
                    <a:pt x="162" y="236"/>
                    <a:pt x="165" y="235"/>
                    <a:pt x="169" y="235"/>
                  </a:cubicBezTo>
                  <a:cubicBezTo>
                    <a:pt x="170" y="234"/>
                    <a:pt x="171" y="234"/>
                    <a:pt x="172" y="234"/>
                  </a:cubicBezTo>
                  <a:cubicBezTo>
                    <a:pt x="172" y="234"/>
                    <a:pt x="173" y="235"/>
                    <a:pt x="173" y="235"/>
                  </a:cubicBezTo>
                  <a:cubicBezTo>
                    <a:pt x="173" y="236"/>
                    <a:pt x="173" y="236"/>
                    <a:pt x="172" y="236"/>
                  </a:cubicBezTo>
                  <a:cubicBezTo>
                    <a:pt x="172" y="237"/>
                    <a:pt x="171" y="237"/>
                    <a:pt x="171" y="237"/>
                  </a:cubicBezTo>
                  <a:cubicBezTo>
                    <a:pt x="171" y="237"/>
                    <a:pt x="170" y="237"/>
                    <a:pt x="169" y="237"/>
                  </a:cubicBezTo>
                  <a:cubicBezTo>
                    <a:pt x="166" y="238"/>
                    <a:pt x="162" y="238"/>
                    <a:pt x="158" y="239"/>
                  </a:cubicBezTo>
                  <a:cubicBezTo>
                    <a:pt x="154" y="240"/>
                    <a:pt x="151" y="242"/>
                    <a:pt x="147" y="243"/>
                  </a:cubicBezTo>
                  <a:cubicBezTo>
                    <a:pt x="147" y="243"/>
                    <a:pt x="147" y="243"/>
                    <a:pt x="147" y="243"/>
                  </a:cubicBezTo>
                  <a:cubicBezTo>
                    <a:pt x="148" y="243"/>
                    <a:pt x="149" y="242"/>
                    <a:pt x="150" y="242"/>
                  </a:cubicBezTo>
                  <a:cubicBezTo>
                    <a:pt x="155" y="241"/>
                    <a:pt x="159" y="241"/>
                    <a:pt x="163" y="240"/>
                  </a:cubicBezTo>
                  <a:cubicBezTo>
                    <a:pt x="166" y="239"/>
                    <a:pt x="168" y="239"/>
                    <a:pt x="170" y="238"/>
                  </a:cubicBezTo>
                  <a:cubicBezTo>
                    <a:pt x="171" y="238"/>
                    <a:pt x="172" y="238"/>
                    <a:pt x="173" y="238"/>
                  </a:cubicBezTo>
                  <a:cubicBezTo>
                    <a:pt x="173" y="238"/>
                    <a:pt x="173" y="239"/>
                    <a:pt x="173" y="239"/>
                  </a:cubicBezTo>
                  <a:cubicBezTo>
                    <a:pt x="174" y="239"/>
                    <a:pt x="173" y="240"/>
                    <a:pt x="173" y="240"/>
                  </a:cubicBezTo>
                  <a:cubicBezTo>
                    <a:pt x="172" y="240"/>
                    <a:pt x="172" y="240"/>
                    <a:pt x="172" y="240"/>
                  </a:cubicBezTo>
                  <a:cubicBezTo>
                    <a:pt x="169" y="241"/>
                    <a:pt x="167" y="241"/>
                    <a:pt x="164" y="242"/>
                  </a:cubicBezTo>
                  <a:cubicBezTo>
                    <a:pt x="162" y="242"/>
                    <a:pt x="159" y="243"/>
                    <a:pt x="156" y="243"/>
                  </a:cubicBezTo>
                  <a:cubicBezTo>
                    <a:pt x="156" y="244"/>
                    <a:pt x="156" y="244"/>
                    <a:pt x="156" y="244"/>
                  </a:cubicBezTo>
                  <a:cubicBezTo>
                    <a:pt x="156" y="244"/>
                    <a:pt x="156" y="244"/>
                    <a:pt x="157" y="244"/>
                  </a:cubicBezTo>
                  <a:cubicBezTo>
                    <a:pt x="159" y="243"/>
                    <a:pt x="162" y="243"/>
                    <a:pt x="165" y="242"/>
                  </a:cubicBezTo>
                  <a:cubicBezTo>
                    <a:pt x="166" y="242"/>
                    <a:pt x="167" y="242"/>
                    <a:pt x="168" y="242"/>
                  </a:cubicBezTo>
                  <a:cubicBezTo>
                    <a:pt x="169" y="241"/>
                    <a:pt x="169" y="242"/>
                    <a:pt x="169" y="242"/>
                  </a:cubicBezTo>
                  <a:cubicBezTo>
                    <a:pt x="169" y="243"/>
                    <a:pt x="169" y="243"/>
                    <a:pt x="168" y="243"/>
                  </a:cubicBezTo>
                  <a:cubicBezTo>
                    <a:pt x="168" y="244"/>
                    <a:pt x="167" y="244"/>
                    <a:pt x="167" y="244"/>
                  </a:cubicBezTo>
                  <a:cubicBezTo>
                    <a:pt x="165" y="244"/>
                    <a:pt x="163" y="244"/>
                    <a:pt x="161" y="245"/>
                  </a:cubicBezTo>
                  <a:cubicBezTo>
                    <a:pt x="156" y="246"/>
                    <a:pt x="151" y="248"/>
                    <a:pt x="146" y="250"/>
                  </a:cubicBezTo>
                  <a:cubicBezTo>
                    <a:pt x="146" y="250"/>
                    <a:pt x="146" y="250"/>
                    <a:pt x="145" y="250"/>
                  </a:cubicBezTo>
                  <a:cubicBezTo>
                    <a:pt x="145" y="250"/>
                    <a:pt x="146" y="250"/>
                    <a:pt x="146" y="250"/>
                  </a:cubicBezTo>
                  <a:cubicBezTo>
                    <a:pt x="149" y="249"/>
                    <a:pt x="153" y="249"/>
                    <a:pt x="157" y="248"/>
                  </a:cubicBezTo>
                  <a:cubicBezTo>
                    <a:pt x="159" y="248"/>
                    <a:pt x="160" y="247"/>
                    <a:pt x="162" y="247"/>
                  </a:cubicBezTo>
                  <a:cubicBezTo>
                    <a:pt x="164" y="247"/>
                    <a:pt x="165" y="246"/>
                    <a:pt x="167" y="246"/>
                  </a:cubicBezTo>
                  <a:cubicBezTo>
                    <a:pt x="168" y="246"/>
                    <a:pt x="169" y="246"/>
                    <a:pt x="169" y="247"/>
                  </a:cubicBezTo>
                  <a:cubicBezTo>
                    <a:pt x="170" y="247"/>
                    <a:pt x="170" y="247"/>
                    <a:pt x="170" y="247"/>
                  </a:cubicBezTo>
                  <a:cubicBezTo>
                    <a:pt x="171" y="244"/>
                    <a:pt x="173" y="242"/>
                    <a:pt x="175" y="239"/>
                  </a:cubicBezTo>
                  <a:cubicBezTo>
                    <a:pt x="179" y="231"/>
                    <a:pt x="183" y="223"/>
                    <a:pt x="186" y="215"/>
                  </a:cubicBezTo>
                  <a:cubicBezTo>
                    <a:pt x="187" y="215"/>
                    <a:pt x="187" y="214"/>
                    <a:pt x="187" y="214"/>
                  </a:cubicBezTo>
                  <a:cubicBezTo>
                    <a:pt x="185" y="214"/>
                    <a:pt x="183" y="214"/>
                    <a:pt x="182" y="214"/>
                  </a:cubicBezTo>
                  <a:cubicBezTo>
                    <a:pt x="180" y="214"/>
                    <a:pt x="178" y="214"/>
                    <a:pt x="176" y="215"/>
                  </a:cubicBezTo>
                  <a:cubicBezTo>
                    <a:pt x="175" y="215"/>
                    <a:pt x="173" y="215"/>
                    <a:pt x="171" y="215"/>
                  </a:cubicBezTo>
                  <a:cubicBezTo>
                    <a:pt x="172" y="215"/>
                    <a:pt x="172" y="215"/>
                    <a:pt x="172" y="215"/>
                  </a:cubicBezTo>
                  <a:cubicBezTo>
                    <a:pt x="176" y="215"/>
                    <a:pt x="180" y="215"/>
                    <a:pt x="184" y="215"/>
                  </a:cubicBezTo>
                  <a:cubicBezTo>
                    <a:pt x="184" y="215"/>
                    <a:pt x="184" y="215"/>
                    <a:pt x="185" y="215"/>
                  </a:cubicBezTo>
                  <a:cubicBezTo>
                    <a:pt x="185" y="215"/>
                    <a:pt x="185" y="215"/>
                    <a:pt x="186" y="215"/>
                  </a:cubicBezTo>
                  <a:cubicBezTo>
                    <a:pt x="186" y="216"/>
                    <a:pt x="185" y="216"/>
                    <a:pt x="185" y="216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3" y="217"/>
                    <a:pt x="182" y="217"/>
                    <a:pt x="181" y="217"/>
                  </a:cubicBezTo>
                  <a:cubicBezTo>
                    <a:pt x="181" y="217"/>
                    <a:pt x="181" y="217"/>
                    <a:pt x="182" y="217"/>
                  </a:cubicBezTo>
                  <a:cubicBezTo>
                    <a:pt x="182" y="217"/>
                    <a:pt x="182" y="218"/>
                    <a:pt x="182" y="218"/>
                  </a:cubicBezTo>
                  <a:cubicBezTo>
                    <a:pt x="182" y="219"/>
                    <a:pt x="182" y="219"/>
                    <a:pt x="182" y="219"/>
                  </a:cubicBezTo>
                  <a:cubicBezTo>
                    <a:pt x="181" y="219"/>
                    <a:pt x="181" y="219"/>
                    <a:pt x="181" y="219"/>
                  </a:cubicBezTo>
                  <a:cubicBezTo>
                    <a:pt x="182" y="221"/>
                    <a:pt x="181" y="221"/>
                    <a:pt x="180" y="221"/>
                  </a:cubicBezTo>
                  <a:cubicBezTo>
                    <a:pt x="180" y="223"/>
                    <a:pt x="180" y="223"/>
                    <a:pt x="178" y="223"/>
                  </a:cubicBezTo>
                  <a:cubicBezTo>
                    <a:pt x="178" y="223"/>
                    <a:pt x="177" y="224"/>
                    <a:pt x="177" y="224"/>
                  </a:cubicBezTo>
                  <a:cubicBezTo>
                    <a:pt x="172" y="224"/>
                    <a:pt x="168" y="224"/>
                    <a:pt x="164" y="226"/>
                  </a:cubicBezTo>
                  <a:cubicBezTo>
                    <a:pt x="162" y="226"/>
                    <a:pt x="159" y="227"/>
                    <a:pt x="157" y="227"/>
                  </a:cubicBezTo>
                  <a:close/>
                  <a:moveTo>
                    <a:pt x="140" y="81"/>
                  </a:moveTo>
                  <a:cubicBezTo>
                    <a:pt x="141" y="80"/>
                    <a:pt x="141" y="80"/>
                    <a:pt x="142" y="79"/>
                  </a:cubicBezTo>
                  <a:cubicBezTo>
                    <a:pt x="144" y="78"/>
                    <a:pt x="146" y="75"/>
                    <a:pt x="147" y="73"/>
                  </a:cubicBezTo>
                  <a:cubicBezTo>
                    <a:pt x="147" y="73"/>
                    <a:pt x="148" y="72"/>
                    <a:pt x="148" y="72"/>
                  </a:cubicBezTo>
                  <a:cubicBezTo>
                    <a:pt x="148" y="69"/>
                    <a:pt x="149" y="67"/>
                    <a:pt x="150" y="64"/>
                  </a:cubicBezTo>
                  <a:cubicBezTo>
                    <a:pt x="150" y="60"/>
                    <a:pt x="151" y="57"/>
                    <a:pt x="153" y="54"/>
                  </a:cubicBezTo>
                  <a:cubicBezTo>
                    <a:pt x="153" y="54"/>
                    <a:pt x="153" y="54"/>
                    <a:pt x="153" y="54"/>
                  </a:cubicBezTo>
                  <a:cubicBezTo>
                    <a:pt x="152" y="54"/>
                    <a:pt x="151" y="55"/>
                    <a:pt x="150" y="56"/>
                  </a:cubicBezTo>
                  <a:cubicBezTo>
                    <a:pt x="145" y="59"/>
                    <a:pt x="141" y="63"/>
                    <a:pt x="136" y="67"/>
                  </a:cubicBezTo>
                  <a:cubicBezTo>
                    <a:pt x="134" y="67"/>
                    <a:pt x="133" y="68"/>
                    <a:pt x="132" y="69"/>
                  </a:cubicBezTo>
                  <a:cubicBezTo>
                    <a:pt x="130" y="71"/>
                    <a:pt x="128" y="73"/>
                    <a:pt x="126" y="74"/>
                  </a:cubicBezTo>
                  <a:cubicBezTo>
                    <a:pt x="126" y="75"/>
                    <a:pt x="126" y="75"/>
                    <a:pt x="126" y="75"/>
                  </a:cubicBezTo>
                  <a:cubicBezTo>
                    <a:pt x="128" y="75"/>
                    <a:pt x="129" y="74"/>
                    <a:pt x="131" y="74"/>
                  </a:cubicBezTo>
                  <a:cubicBezTo>
                    <a:pt x="135" y="74"/>
                    <a:pt x="138" y="76"/>
                    <a:pt x="139" y="79"/>
                  </a:cubicBezTo>
                  <a:cubicBezTo>
                    <a:pt x="140" y="80"/>
                    <a:pt x="140" y="80"/>
                    <a:pt x="140" y="81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9"/>
                  </a:cubicBezTo>
                  <a:cubicBezTo>
                    <a:pt x="69" y="164"/>
                    <a:pt x="70" y="159"/>
                    <a:pt x="73" y="154"/>
                  </a:cubicBezTo>
                  <a:cubicBezTo>
                    <a:pt x="75" y="148"/>
                    <a:pt x="78" y="142"/>
                    <a:pt x="81" y="136"/>
                  </a:cubicBezTo>
                  <a:cubicBezTo>
                    <a:pt x="82" y="136"/>
                    <a:pt x="82" y="136"/>
                    <a:pt x="82" y="135"/>
                  </a:cubicBezTo>
                  <a:cubicBezTo>
                    <a:pt x="80" y="136"/>
                    <a:pt x="77" y="136"/>
                    <a:pt x="75" y="136"/>
                  </a:cubicBezTo>
                  <a:cubicBezTo>
                    <a:pt x="75" y="136"/>
                    <a:pt x="75" y="136"/>
                    <a:pt x="74" y="136"/>
                  </a:cubicBezTo>
                  <a:cubicBezTo>
                    <a:pt x="73" y="136"/>
                    <a:pt x="71" y="136"/>
                    <a:pt x="70" y="135"/>
                  </a:cubicBezTo>
                  <a:cubicBezTo>
                    <a:pt x="70" y="135"/>
                    <a:pt x="70" y="135"/>
                    <a:pt x="69" y="135"/>
                  </a:cubicBezTo>
                  <a:cubicBezTo>
                    <a:pt x="69" y="135"/>
                    <a:pt x="69" y="136"/>
                    <a:pt x="69" y="137"/>
                  </a:cubicBezTo>
                  <a:cubicBezTo>
                    <a:pt x="67" y="141"/>
                    <a:pt x="66" y="146"/>
                    <a:pt x="66" y="152"/>
                  </a:cubicBezTo>
                  <a:cubicBezTo>
                    <a:pt x="66" y="155"/>
                    <a:pt x="66" y="158"/>
                    <a:pt x="65" y="162"/>
                  </a:cubicBezTo>
                  <a:cubicBezTo>
                    <a:pt x="65" y="165"/>
                    <a:pt x="66" y="167"/>
                    <a:pt x="67" y="170"/>
                  </a:cubicBezTo>
                  <a:close/>
                  <a:moveTo>
                    <a:pt x="118" y="172"/>
                  </a:moveTo>
                  <a:cubicBezTo>
                    <a:pt x="118" y="171"/>
                    <a:pt x="117" y="170"/>
                    <a:pt x="117" y="169"/>
                  </a:cubicBezTo>
                  <a:cubicBezTo>
                    <a:pt x="117" y="168"/>
                    <a:pt x="117" y="168"/>
                    <a:pt x="117" y="168"/>
                  </a:cubicBezTo>
                  <a:cubicBezTo>
                    <a:pt x="116" y="167"/>
                    <a:pt x="116" y="166"/>
                    <a:pt x="116" y="166"/>
                  </a:cubicBezTo>
                  <a:cubicBezTo>
                    <a:pt x="116" y="165"/>
                    <a:pt x="116" y="164"/>
                    <a:pt x="116" y="163"/>
                  </a:cubicBezTo>
                  <a:cubicBezTo>
                    <a:pt x="115" y="160"/>
                    <a:pt x="114" y="158"/>
                    <a:pt x="114" y="156"/>
                  </a:cubicBezTo>
                  <a:cubicBezTo>
                    <a:pt x="113" y="154"/>
                    <a:pt x="112" y="152"/>
                    <a:pt x="112" y="151"/>
                  </a:cubicBezTo>
                  <a:cubicBezTo>
                    <a:pt x="111" y="148"/>
                    <a:pt x="109" y="145"/>
                    <a:pt x="108" y="141"/>
                  </a:cubicBezTo>
                  <a:cubicBezTo>
                    <a:pt x="108" y="141"/>
                    <a:pt x="108" y="140"/>
                    <a:pt x="107" y="139"/>
                  </a:cubicBezTo>
                  <a:cubicBezTo>
                    <a:pt x="106" y="143"/>
                    <a:pt x="103" y="146"/>
                    <a:pt x="99" y="147"/>
                  </a:cubicBezTo>
                  <a:cubicBezTo>
                    <a:pt x="99" y="147"/>
                    <a:pt x="99" y="147"/>
                    <a:pt x="99" y="147"/>
                  </a:cubicBezTo>
                  <a:cubicBezTo>
                    <a:pt x="99" y="148"/>
                    <a:pt x="100" y="148"/>
                    <a:pt x="100" y="149"/>
                  </a:cubicBezTo>
                  <a:cubicBezTo>
                    <a:pt x="100" y="149"/>
                    <a:pt x="100" y="150"/>
                    <a:pt x="100" y="150"/>
                  </a:cubicBezTo>
                  <a:cubicBezTo>
                    <a:pt x="101" y="150"/>
                    <a:pt x="101" y="151"/>
                    <a:pt x="101" y="152"/>
                  </a:cubicBezTo>
                  <a:cubicBezTo>
                    <a:pt x="101" y="154"/>
                    <a:pt x="101" y="154"/>
                    <a:pt x="102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4" y="158"/>
                    <a:pt x="105" y="160"/>
                    <a:pt x="107" y="162"/>
                  </a:cubicBezTo>
                  <a:cubicBezTo>
                    <a:pt x="110" y="165"/>
                    <a:pt x="113" y="169"/>
                    <a:pt x="118" y="172"/>
                  </a:cubicBezTo>
                  <a:close/>
                  <a:moveTo>
                    <a:pt x="108" y="127"/>
                  </a:moveTo>
                  <a:cubicBezTo>
                    <a:pt x="108" y="127"/>
                    <a:pt x="108" y="127"/>
                    <a:pt x="108" y="128"/>
                  </a:cubicBezTo>
                  <a:cubicBezTo>
                    <a:pt x="109" y="129"/>
                    <a:pt x="109" y="130"/>
                    <a:pt x="109" y="131"/>
                  </a:cubicBezTo>
                  <a:cubicBezTo>
                    <a:pt x="110" y="134"/>
                    <a:pt x="112" y="135"/>
                    <a:pt x="115" y="137"/>
                  </a:cubicBezTo>
                  <a:cubicBezTo>
                    <a:pt x="115" y="137"/>
                    <a:pt x="116" y="137"/>
                    <a:pt x="116" y="137"/>
                  </a:cubicBezTo>
                  <a:cubicBezTo>
                    <a:pt x="118" y="137"/>
                    <a:pt x="120" y="137"/>
                    <a:pt x="121" y="136"/>
                  </a:cubicBezTo>
                  <a:cubicBezTo>
                    <a:pt x="122" y="136"/>
                    <a:pt x="122" y="136"/>
                    <a:pt x="122" y="136"/>
                  </a:cubicBezTo>
                  <a:cubicBezTo>
                    <a:pt x="123" y="135"/>
                    <a:pt x="123" y="135"/>
                    <a:pt x="124" y="135"/>
                  </a:cubicBezTo>
                  <a:cubicBezTo>
                    <a:pt x="124" y="135"/>
                    <a:pt x="125" y="135"/>
                    <a:pt x="125" y="134"/>
                  </a:cubicBezTo>
                  <a:cubicBezTo>
                    <a:pt x="126" y="133"/>
                    <a:pt x="127" y="132"/>
                    <a:pt x="127" y="131"/>
                  </a:cubicBezTo>
                  <a:cubicBezTo>
                    <a:pt x="128" y="131"/>
                    <a:pt x="128" y="130"/>
                    <a:pt x="128" y="130"/>
                  </a:cubicBezTo>
                  <a:cubicBezTo>
                    <a:pt x="127" y="128"/>
                    <a:pt x="127" y="127"/>
                    <a:pt x="126" y="126"/>
                  </a:cubicBezTo>
                  <a:cubicBezTo>
                    <a:pt x="126" y="125"/>
                    <a:pt x="126" y="125"/>
                    <a:pt x="125" y="124"/>
                  </a:cubicBezTo>
                  <a:cubicBezTo>
                    <a:pt x="125" y="124"/>
                    <a:pt x="124" y="124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2" y="121"/>
                    <a:pt x="121" y="120"/>
                    <a:pt x="119" y="121"/>
                  </a:cubicBezTo>
                  <a:cubicBezTo>
                    <a:pt x="118" y="121"/>
                    <a:pt x="117" y="121"/>
                    <a:pt x="116" y="121"/>
                  </a:cubicBezTo>
                  <a:cubicBezTo>
                    <a:pt x="114" y="123"/>
                    <a:pt x="111" y="126"/>
                    <a:pt x="108" y="127"/>
                  </a:cubicBezTo>
                  <a:close/>
                  <a:moveTo>
                    <a:pt x="103" y="79"/>
                  </a:moveTo>
                  <a:cubicBezTo>
                    <a:pt x="105" y="80"/>
                    <a:pt x="107" y="80"/>
                    <a:pt x="109" y="80"/>
                  </a:cubicBezTo>
                  <a:cubicBezTo>
                    <a:pt x="111" y="81"/>
                    <a:pt x="113" y="82"/>
                    <a:pt x="114" y="83"/>
                  </a:cubicBezTo>
                  <a:cubicBezTo>
                    <a:pt x="115" y="82"/>
                    <a:pt x="115" y="82"/>
                    <a:pt x="116" y="81"/>
                  </a:cubicBezTo>
                  <a:cubicBezTo>
                    <a:pt x="116" y="81"/>
                    <a:pt x="117" y="80"/>
                    <a:pt x="117" y="80"/>
                  </a:cubicBezTo>
                  <a:cubicBezTo>
                    <a:pt x="119" y="78"/>
                    <a:pt x="119" y="76"/>
                    <a:pt x="120" y="75"/>
                  </a:cubicBezTo>
                  <a:cubicBezTo>
                    <a:pt x="120" y="74"/>
                    <a:pt x="120" y="73"/>
                    <a:pt x="120" y="72"/>
                  </a:cubicBezTo>
                  <a:cubicBezTo>
                    <a:pt x="120" y="70"/>
                    <a:pt x="118" y="68"/>
                    <a:pt x="117" y="66"/>
                  </a:cubicBezTo>
                  <a:cubicBezTo>
                    <a:pt x="116" y="65"/>
                    <a:pt x="115" y="65"/>
                    <a:pt x="114" y="65"/>
                  </a:cubicBezTo>
                  <a:cubicBezTo>
                    <a:pt x="113" y="65"/>
                    <a:pt x="113" y="65"/>
                    <a:pt x="112" y="65"/>
                  </a:cubicBezTo>
                  <a:cubicBezTo>
                    <a:pt x="110" y="66"/>
                    <a:pt x="108" y="67"/>
                    <a:pt x="106" y="68"/>
                  </a:cubicBezTo>
                  <a:cubicBezTo>
                    <a:pt x="104" y="70"/>
                    <a:pt x="103" y="73"/>
                    <a:pt x="102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3" y="77"/>
                    <a:pt x="103" y="78"/>
                    <a:pt x="103" y="79"/>
                  </a:cubicBezTo>
                  <a:close/>
                  <a:moveTo>
                    <a:pt x="120" y="115"/>
                  </a:moveTo>
                  <a:cubicBezTo>
                    <a:pt x="121" y="116"/>
                    <a:pt x="122" y="117"/>
                    <a:pt x="124" y="117"/>
                  </a:cubicBezTo>
                  <a:cubicBezTo>
                    <a:pt x="124" y="117"/>
                    <a:pt x="124" y="117"/>
                    <a:pt x="124" y="117"/>
                  </a:cubicBezTo>
                  <a:cubicBezTo>
                    <a:pt x="127" y="117"/>
                    <a:pt x="129" y="118"/>
                    <a:pt x="132" y="117"/>
                  </a:cubicBezTo>
                  <a:cubicBezTo>
                    <a:pt x="134" y="117"/>
                    <a:pt x="136" y="116"/>
                    <a:pt x="138" y="116"/>
                  </a:cubicBezTo>
                  <a:cubicBezTo>
                    <a:pt x="139" y="115"/>
                    <a:pt x="140" y="114"/>
                    <a:pt x="140" y="112"/>
                  </a:cubicBezTo>
                  <a:cubicBezTo>
                    <a:pt x="140" y="111"/>
                    <a:pt x="140" y="109"/>
                    <a:pt x="139" y="108"/>
                  </a:cubicBezTo>
                  <a:cubicBezTo>
                    <a:pt x="138" y="106"/>
                    <a:pt x="136" y="105"/>
                    <a:pt x="134" y="104"/>
                  </a:cubicBezTo>
                  <a:cubicBezTo>
                    <a:pt x="132" y="103"/>
                    <a:pt x="129" y="103"/>
                    <a:pt x="126" y="104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25" y="105"/>
                    <a:pt x="124" y="105"/>
                    <a:pt x="123" y="105"/>
                  </a:cubicBezTo>
                  <a:cubicBezTo>
                    <a:pt x="122" y="108"/>
                    <a:pt x="122" y="112"/>
                    <a:pt x="120" y="115"/>
                  </a:cubicBezTo>
                  <a:close/>
                  <a:moveTo>
                    <a:pt x="58" y="101"/>
                  </a:moveTo>
                  <a:cubicBezTo>
                    <a:pt x="57" y="101"/>
                    <a:pt x="56" y="101"/>
                    <a:pt x="55" y="101"/>
                  </a:cubicBezTo>
                  <a:cubicBezTo>
                    <a:pt x="52" y="101"/>
                    <a:pt x="48" y="102"/>
                    <a:pt x="44" y="104"/>
                  </a:cubicBezTo>
                  <a:cubicBezTo>
                    <a:pt x="41" y="105"/>
                    <a:pt x="37" y="107"/>
                    <a:pt x="34" y="110"/>
                  </a:cubicBezTo>
                  <a:cubicBezTo>
                    <a:pt x="33" y="111"/>
                    <a:pt x="32" y="113"/>
                    <a:pt x="31" y="114"/>
                  </a:cubicBezTo>
                  <a:cubicBezTo>
                    <a:pt x="30" y="114"/>
                    <a:pt x="30" y="115"/>
                    <a:pt x="29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30" y="116"/>
                    <a:pt x="30" y="116"/>
                    <a:pt x="31" y="115"/>
                  </a:cubicBezTo>
                  <a:cubicBezTo>
                    <a:pt x="33" y="114"/>
                    <a:pt x="36" y="113"/>
                    <a:pt x="38" y="113"/>
                  </a:cubicBezTo>
                  <a:cubicBezTo>
                    <a:pt x="43" y="111"/>
                    <a:pt x="48" y="110"/>
                    <a:pt x="53" y="110"/>
                  </a:cubicBezTo>
                  <a:cubicBezTo>
                    <a:pt x="56" y="110"/>
                    <a:pt x="58" y="110"/>
                    <a:pt x="60" y="110"/>
                  </a:cubicBezTo>
                  <a:cubicBezTo>
                    <a:pt x="61" y="110"/>
                    <a:pt x="62" y="110"/>
                    <a:pt x="63" y="110"/>
                  </a:cubicBezTo>
                  <a:cubicBezTo>
                    <a:pt x="64" y="110"/>
                    <a:pt x="65" y="110"/>
                    <a:pt x="65" y="110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4" y="109"/>
                    <a:pt x="62" y="109"/>
                    <a:pt x="61" y="107"/>
                  </a:cubicBezTo>
                  <a:cubicBezTo>
                    <a:pt x="59" y="105"/>
                    <a:pt x="58" y="103"/>
                    <a:pt x="58" y="101"/>
                  </a:cubicBezTo>
                  <a:close/>
                  <a:moveTo>
                    <a:pt x="94" y="77"/>
                  </a:moveTo>
                  <a:cubicBezTo>
                    <a:pt x="93" y="76"/>
                    <a:pt x="93" y="75"/>
                    <a:pt x="93" y="74"/>
                  </a:cubicBezTo>
                  <a:cubicBezTo>
                    <a:pt x="93" y="74"/>
                    <a:pt x="93" y="74"/>
                    <a:pt x="93" y="73"/>
                  </a:cubicBezTo>
                  <a:cubicBezTo>
                    <a:pt x="93" y="72"/>
                    <a:pt x="93" y="71"/>
                    <a:pt x="92" y="70"/>
                  </a:cubicBezTo>
                  <a:cubicBezTo>
                    <a:pt x="92" y="70"/>
                    <a:pt x="92" y="70"/>
                    <a:pt x="92" y="69"/>
                  </a:cubicBezTo>
                  <a:cubicBezTo>
                    <a:pt x="90" y="68"/>
                    <a:pt x="89" y="67"/>
                    <a:pt x="86" y="67"/>
                  </a:cubicBezTo>
                  <a:cubicBezTo>
                    <a:pt x="85" y="67"/>
                    <a:pt x="84" y="67"/>
                    <a:pt x="83" y="68"/>
                  </a:cubicBezTo>
                  <a:cubicBezTo>
                    <a:pt x="82" y="68"/>
                    <a:pt x="82" y="68"/>
                    <a:pt x="81" y="69"/>
                  </a:cubicBezTo>
                  <a:cubicBezTo>
                    <a:pt x="81" y="69"/>
                    <a:pt x="80" y="70"/>
                    <a:pt x="80" y="70"/>
                  </a:cubicBezTo>
                  <a:cubicBezTo>
                    <a:pt x="80" y="72"/>
                    <a:pt x="79" y="73"/>
                    <a:pt x="79" y="74"/>
                  </a:cubicBezTo>
                  <a:cubicBezTo>
                    <a:pt x="78" y="76"/>
                    <a:pt x="78" y="78"/>
                    <a:pt x="79" y="80"/>
                  </a:cubicBezTo>
                  <a:cubicBezTo>
                    <a:pt x="79" y="81"/>
                    <a:pt x="80" y="82"/>
                    <a:pt x="80" y="84"/>
                  </a:cubicBezTo>
                  <a:cubicBezTo>
                    <a:pt x="81" y="84"/>
                    <a:pt x="81" y="84"/>
                    <a:pt x="82" y="83"/>
                  </a:cubicBezTo>
                  <a:cubicBezTo>
                    <a:pt x="85" y="81"/>
                    <a:pt x="88" y="80"/>
                    <a:pt x="92" y="79"/>
                  </a:cubicBezTo>
                  <a:cubicBezTo>
                    <a:pt x="92" y="79"/>
                    <a:pt x="93" y="79"/>
                    <a:pt x="93" y="79"/>
                  </a:cubicBezTo>
                  <a:cubicBezTo>
                    <a:pt x="93" y="78"/>
                    <a:pt x="94" y="78"/>
                    <a:pt x="94" y="77"/>
                  </a:cubicBezTo>
                  <a:close/>
                  <a:moveTo>
                    <a:pt x="63" y="98"/>
                  </a:moveTo>
                  <a:cubicBezTo>
                    <a:pt x="64" y="99"/>
                    <a:pt x="64" y="99"/>
                    <a:pt x="64" y="100"/>
                  </a:cubicBezTo>
                  <a:cubicBezTo>
                    <a:pt x="64" y="100"/>
                    <a:pt x="64" y="100"/>
                    <a:pt x="64" y="101"/>
                  </a:cubicBezTo>
                  <a:cubicBezTo>
                    <a:pt x="64" y="102"/>
                    <a:pt x="64" y="104"/>
                    <a:pt x="66" y="105"/>
                  </a:cubicBezTo>
                  <a:cubicBezTo>
                    <a:pt x="67" y="106"/>
                    <a:pt x="69" y="107"/>
                    <a:pt x="71" y="108"/>
                  </a:cubicBezTo>
                  <a:cubicBezTo>
                    <a:pt x="72" y="108"/>
                    <a:pt x="72" y="108"/>
                    <a:pt x="73" y="108"/>
                  </a:cubicBezTo>
                  <a:cubicBezTo>
                    <a:pt x="73" y="105"/>
                    <a:pt x="73" y="101"/>
                    <a:pt x="74" y="98"/>
                  </a:cubicBezTo>
                  <a:cubicBezTo>
                    <a:pt x="74" y="95"/>
                    <a:pt x="76" y="92"/>
                    <a:pt x="78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4" y="89"/>
                    <a:pt x="72" y="88"/>
                  </a:cubicBezTo>
                  <a:cubicBezTo>
                    <a:pt x="71" y="88"/>
                    <a:pt x="69" y="89"/>
                    <a:pt x="68" y="89"/>
                  </a:cubicBezTo>
                  <a:cubicBezTo>
                    <a:pt x="65" y="90"/>
                    <a:pt x="64" y="92"/>
                    <a:pt x="64" y="95"/>
                  </a:cubicBezTo>
                  <a:cubicBezTo>
                    <a:pt x="63" y="96"/>
                    <a:pt x="63" y="97"/>
                    <a:pt x="63" y="98"/>
                  </a:cubicBezTo>
                  <a:close/>
                  <a:moveTo>
                    <a:pt x="91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0" y="131"/>
                    <a:pt x="90" y="134"/>
                    <a:pt x="90" y="137"/>
                  </a:cubicBezTo>
                  <a:cubicBezTo>
                    <a:pt x="90" y="137"/>
                    <a:pt x="90" y="137"/>
                    <a:pt x="90" y="138"/>
                  </a:cubicBezTo>
                  <a:cubicBezTo>
                    <a:pt x="92" y="139"/>
                    <a:pt x="94" y="141"/>
                    <a:pt x="97" y="141"/>
                  </a:cubicBezTo>
                  <a:cubicBezTo>
                    <a:pt x="102" y="141"/>
                    <a:pt x="103" y="139"/>
                    <a:pt x="103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3" y="133"/>
                    <a:pt x="103" y="131"/>
                    <a:pt x="104" y="128"/>
                  </a:cubicBezTo>
                  <a:cubicBezTo>
                    <a:pt x="104" y="128"/>
                    <a:pt x="103" y="128"/>
                    <a:pt x="103" y="128"/>
                  </a:cubicBezTo>
                  <a:cubicBezTo>
                    <a:pt x="101" y="128"/>
                    <a:pt x="99" y="129"/>
                    <a:pt x="97" y="128"/>
                  </a:cubicBezTo>
                  <a:cubicBezTo>
                    <a:pt x="95" y="128"/>
                    <a:pt x="93" y="128"/>
                    <a:pt x="91" y="128"/>
                  </a:cubicBezTo>
                  <a:close/>
                  <a:moveTo>
                    <a:pt x="85" y="125"/>
                  </a:moveTo>
                  <a:cubicBezTo>
                    <a:pt x="83" y="124"/>
                    <a:pt x="81" y="122"/>
                    <a:pt x="79" y="121"/>
                  </a:cubicBezTo>
                  <a:cubicBezTo>
                    <a:pt x="78" y="119"/>
                    <a:pt x="76" y="117"/>
                    <a:pt x="75" y="114"/>
                  </a:cubicBezTo>
                  <a:cubicBezTo>
                    <a:pt x="74" y="115"/>
                    <a:pt x="73" y="115"/>
                    <a:pt x="72" y="116"/>
                  </a:cubicBezTo>
                  <a:cubicBezTo>
                    <a:pt x="69" y="118"/>
                    <a:pt x="69" y="121"/>
                    <a:pt x="69" y="124"/>
                  </a:cubicBezTo>
                  <a:cubicBezTo>
                    <a:pt x="69" y="124"/>
                    <a:pt x="69" y="124"/>
                    <a:pt x="69" y="125"/>
                  </a:cubicBezTo>
                  <a:cubicBezTo>
                    <a:pt x="70" y="127"/>
                    <a:pt x="72" y="130"/>
                    <a:pt x="75" y="130"/>
                  </a:cubicBezTo>
                  <a:cubicBezTo>
                    <a:pt x="77" y="130"/>
                    <a:pt x="79" y="129"/>
                    <a:pt x="81" y="129"/>
                  </a:cubicBezTo>
                  <a:cubicBezTo>
                    <a:pt x="82" y="129"/>
                    <a:pt x="82" y="129"/>
                    <a:pt x="82" y="128"/>
                  </a:cubicBezTo>
                  <a:cubicBezTo>
                    <a:pt x="83" y="127"/>
                    <a:pt x="84" y="126"/>
                    <a:pt x="85" y="125"/>
                  </a:cubicBezTo>
                  <a:close/>
                  <a:moveTo>
                    <a:pt x="136" y="173"/>
                  </a:moveTo>
                  <a:cubicBezTo>
                    <a:pt x="136" y="174"/>
                    <a:pt x="136" y="175"/>
                    <a:pt x="136" y="176"/>
                  </a:cubicBezTo>
                  <a:cubicBezTo>
                    <a:pt x="137" y="177"/>
                    <a:pt x="137" y="178"/>
                    <a:pt x="138" y="178"/>
                  </a:cubicBezTo>
                  <a:cubicBezTo>
                    <a:pt x="139" y="178"/>
                    <a:pt x="141" y="179"/>
                    <a:pt x="142" y="179"/>
                  </a:cubicBezTo>
                  <a:cubicBezTo>
                    <a:pt x="144" y="179"/>
                    <a:pt x="146" y="178"/>
                    <a:pt x="147" y="177"/>
                  </a:cubicBezTo>
                  <a:cubicBezTo>
                    <a:pt x="148" y="174"/>
                    <a:pt x="149" y="172"/>
                    <a:pt x="149" y="169"/>
                  </a:cubicBezTo>
                  <a:cubicBezTo>
                    <a:pt x="149" y="168"/>
                    <a:pt x="149" y="167"/>
                    <a:pt x="148" y="166"/>
                  </a:cubicBezTo>
                  <a:cubicBezTo>
                    <a:pt x="148" y="166"/>
                    <a:pt x="148" y="166"/>
                    <a:pt x="148" y="166"/>
                  </a:cubicBezTo>
                  <a:cubicBezTo>
                    <a:pt x="147" y="166"/>
                    <a:pt x="147" y="167"/>
                    <a:pt x="146" y="166"/>
                  </a:cubicBezTo>
                  <a:cubicBezTo>
                    <a:pt x="145" y="166"/>
                    <a:pt x="145" y="166"/>
                    <a:pt x="145" y="166"/>
                  </a:cubicBezTo>
                  <a:cubicBezTo>
                    <a:pt x="143" y="165"/>
                    <a:pt x="142" y="166"/>
                    <a:pt x="141" y="166"/>
                  </a:cubicBezTo>
                  <a:cubicBezTo>
                    <a:pt x="140" y="166"/>
                    <a:pt x="140" y="166"/>
                    <a:pt x="140" y="167"/>
                  </a:cubicBezTo>
                  <a:cubicBezTo>
                    <a:pt x="140" y="168"/>
                    <a:pt x="139" y="170"/>
                    <a:pt x="139" y="171"/>
                  </a:cubicBezTo>
                  <a:cubicBezTo>
                    <a:pt x="139" y="173"/>
                    <a:pt x="138" y="173"/>
                    <a:pt x="136" y="173"/>
                  </a:cubicBezTo>
                  <a:cubicBezTo>
                    <a:pt x="136" y="173"/>
                    <a:pt x="136" y="173"/>
                    <a:pt x="136" y="173"/>
                  </a:cubicBezTo>
                  <a:close/>
                  <a:moveTo>
                    <a:pt x="167" y="209"/>
                  </a:moveTo>
                  <a:cubicBezTo>
                    <a:pt x="167" y="209"/>
                    <a:pt x="167" y="209"/>
                    <a:pt x="167" y="209"/>
                  </a:cubicBezTo>
                  <a:cubicBezTo>
                    <a:pt x="169" y="209"/>
                    <a:pt x="171" y="209"/>
                    <a:pt x="173" y="209"/>
                  </a:cubicBezTo>
                  <a:cubicBezTo>
                    <a:pt x="177" y="209"/>
                    <a:pt x="181" y="209"/>
                    <a:pt x="186" y="208"/>
                  </a:cubicBezTo>
                  <a:cubicBezTo>
                    <a:pt x="186" y="208"/>
                    <a:pt x="186" y="208"/>
                    <a:pt x="187" y="209"/>
                  </a:cubicBezTo>
                  <a:cubicBezTo>
                    <a:pt x="187" y="209"/>
                    <a:pt x="187" y="209"/>
                    <a:pt x="187" y="209"/>
                  </a:cubicBezTo>
                  <a:cubicBezTo>
                    <a:pt x="187" y="210"/>
                    <a:pt x="187" y="210"/>
                    <a:pt x="187" y="210"/>
                  </a:cubicBezTo>
                  <a:cubicBezTo>
                    <a:pt x="186" y="210"/>
                    <a:pt x="186" y="210"/>
                    <a:pt x="186" y="210"/>
                  </a:cubicBezTo>
                  <a:cubicBezTo>
                    <a:pt x="185" y="210"/>
                    <a:pt x="184" y="210"/>
                    <a:pt x="183" y="211"/>
                  </a:cubicBezTo>
                  <a:cubicBezTo>
                    <a:pt x="179" y="211"/>
                    <a:pt x="175" y="212"/>
                    <a:pt x="171" y="212"/>
                  </a:cubicBezTo>
                  <a:cubicBezTo>
                    <a:pt x="170" y="212"/>
                    <a:pt x="168" y="213"/>
                    <a:pt x="167" y="213"/>
                  </a:cubicBezTo>
                  <a:cubicBezTo>
                    <a:pt x="168" y="213"/>
                    <a:pt x="168" y="213"/>
                    <a:pt x="168" y="213"/>
                  </a:cubicBezTo>
                  <a:cubicBezTo>
                    <a:pt x="170" y="213"/>
                    <a:pt x="173" y="213"/>
                    <a:pt x="175" y="213"/>
                  </a:cubicBezTo>
                  <a:cubicBezTo>
                    <a:pt x="178" y="212"/>
                    <a:pt x="182" y="212"/>
                    <a:pt x="185" y="212"/>
                  </a:cubicBezTo>
                  <a:cubicBezTo>
                    <a:pt x="187" y="212"/>
                    <a:pt x="187" y="212"/>
                    <a:pt x="187" y="213"/>
                  </a:cubicBezTo>
                  <a:cubicBezTo>
                    <a:pt x="189" y="209"/>
                    <a:pt x="191" y="204"/>
                    <a:pt x="192" y="200"/>
                  </a:cubicBezTo>
                  <a:cubicBezTo>
                    <a:pt x="186" y="200"/>
                    <a:pt x="180" y="200"/>
                    <a:pt x="174" y="201"/>
                  </a:cubicBezTo>
                  <a:cubicBezTo>
                    <a:pt x="174" y="201"/>
                    <a:pt x="175" y="201"/>
                    <a:pt x="175" y="201"/>
                  </a:cubicBezTo>
                  <a:cubicBezTo>
                    <a:pt x="179" y="201"/>
                    <a:pt x="183" y="201"/>
                    <a:pt x="187" y="201"/>
                  </a:cubicBezTo>
                  <a:cubicBezTo>
                    <a:pt x="187" y="201"/>
                    <a:pt x="188" y="201"/>
                    <a:pt x="188" y="201"/>
                  </a:cubicBezTo>
                  <a:cubicBezTo>
                    <a:pt x="189" y="201"/>
                    <a:pt x="189" y="201"/>
                    <a:pt x="189" y="202"/>
                  </a:cubicBezTo>
                  <a:cubicBezTo>
                    <a:pt x="189" y="203"/>
                    <a:pt x="189" y="203"/>
                    <a:pt x="188" y="203"/>
                  </a:cubicBezTo>
                  <a:cubicBezTo>
                    <a:pt x="187" y="203"/>
                    <a:pt x="187" y="203"/>
                    <a:pt x="186" y="203"/>
                  </a:cubicBezTo>
                  <a:cubicBezTo>
                    <a:pt x="182" y="204"/>
                    <a:pt x="177" y="205"/>
                    <a:pt x="173" y="205"/>
                  </a:cubicBezTo>
                  <a:cubicBezTo>
                    <a:pt x="172" y="205"/>
                    <a:pt x="172" y="205"/>
                    <a:pt x="171" y="206"/>
                  </a:cubicBezTo>
                  <a:cubicBezTo>
                    <a:pt x="175" y="205"/>
                    <a:pt x="178" y="205"/>
                    <a:pt x="181" y="205"/>
                  </a:cubicBezTo>
                  <a:cubicBezTo>
                    <a:pt x="183" y="205"/>
                    <a:pt x="184" y="205"/>
                    <a:pt x="186" y="205"/>
                  </a:cubicBezTo>
                  <a:cubicBezTo>
                    <a:pt x="186" y="205"/>
                    <a:pt x="187" y="205"/>
                    <a:pt x="187" y="205"/>
                  </a:cubicBezTo>
                  <a:cubicBezTo>
                    <a:pt x="187" y="205"/>
                    <a:pt x="188" y="205"/>
                    <a:pt x="188" y="206"/>
                  </a:cubicBezTo>
                  <a:cubicBezTo>
                    <a:pt x="188" y="206"/>
                    <a:pt x="187" y="207"/>
                    <a:pt x="187" y="207"/>
                  </a:cubicBezTo>
                  <a:cubicBezTo>
                    <a:pt x="187" y="207"/>
                    <a:pt x="186" y="207"/>
                    <a:pt x="186" y="207"/>
                  </a:cubicBezTo>
                  <a:cubicBezTo>
                    <a:pt x="184" y="207"/>
                    <a:pt x="182" y="207"/>
                    <a:pt x="180" y="207"/>
                  </a:cubicBezTo>
                  <a:cubicBezTo>
                    <a:pt x="177" y="208"/>
                    <a:pt x="174" y="208"/>
                    <a:pt x="172" y="208"/>
                  </a:cubicBezTo>
                  <a:cubicBezTo>
                    <a:pt x="170" y="209"/>
                    <a:pt x="169" y="209"/>
                    <a:pt x="167" y="209"/>
                  </a:cubicBezTo>
                  <a:close/>
                  <a:moveTo>
                    <a:pt x="155" y="264"/>
                  </a:moveTo>
                  <a:cubicBezTo>
                    <a:pt x="152" y="265"/>
                    <a:pt x="149" y="266"/>
                    <a:pt x="146" y="267"/>
                  </a:cubicBezTo>
                  <a:cubicBezTo>
                    <a:pt x="143" y="267"/>
                    <a:pt x="140" y="268"/>
                    <a:pt x="137" y="270"/>
                  </a:cubicBezTo>
                  <a:cubicBezTo>
                    <a:pt x="137" y="270"/>
                    <a:pt x="136" y="270"/>
                    <a:pt x="136" y="270"/>
                  </a:cubicBezTo>
                  <a:cubicBezTo>
                    <a:pt x="136" y="270"/>
                    <a:pt x="137" y="270"/>
                    <a:pt x="137" y="270"/>
                  </a:cubicBezTo>
                  <a:cubicBezTo>
                    <a:pt x="140" y="270"/>
                    <a:pt x="142" y="269"/>
                    <a:pt x="144" y="268"/>
                  </a:cubicBezTo>
                  <a:cubicBezTo>
                    <a:pt x="145" y="268"/>
                    <a:pt x="146" y="268"/>
                    <a:pt x="147" y="267"/>
                  </a:cubicBezTo>
                  <a:cubicBezTo>
                    <a:pt x="147" y="267"/>
                    <a:pt x="148" y="268"/>
                    <a:pt x="148" y="268"/>
                  </a:cubicBezTo>
                  <a:cubicBezTo>
                    <a:pt x="148" y="269"/>
                    <a:pt x="148" y="269"/>
                    <a:pt x="147" y="269"/>
                  </a:cubicBezTo>
                  <a:cubicBezTo>
                    <a:pt x="147" y="270"/>
                    <a:pt x="146" y="270"/>
                    <a:pt x="145" y="270"/>
                  </a:cubicBezTo>
                  <a:cubicBezTo>
                    <a:pt x="144" y="270"/>
                    <a:pt x="142" y="271"/>
                    <a:pt x="141" y="272"/>
                  </a:cubicBezTo>
                  <a:cubicBezTo>
                    <a:pt x="139" y="272"/>
                    <a:pt x="138" y="273"/>
                    <a:pt x="137" y="274"/>
                  </a:cubicBezTo>
                  <a:cubicBezTo>
                    <a:pt x="136" y="274"/>
                    <a:pt x="136" y="274"/>
                    <a:pt x="136" y="274"/>
                  </a:cubicBezTo>
                  <a:cubicBezTo>
                    <a:pt x="136" y="274"/>
                    <a:pt x="136" y="274"/>
                    <a:pt x="136" y="274"/>
                  </a:cubicBezTo>
                  <a:cubicBezTo>
                    <a:pt x="137" y="274"/>
                    <a:pt x="138" y="274"/>
                    <a:pt x="140" y="274"/>
                  </a:cubicBezTo>
                  <a:cubicBezTo>
                    <a:pt x="140" y="274"/>
                    <a:pt x="141" y="273"/>
                    <a:pt x="142" y="274"/>
                  </a:cubicBezTo>
                  <a:cubicBezTo>
                    <a:pt x="147" y="271"/>
                    <a:pt x="151" y="268"/>
                    <a:pt x="155" y="264"/>
                  </a:cubicBezTo>
                  <a:close/>
                  <a:moveTo>
                    <a:pt x="177" y="198"/>
                  </a:moveTo>
                  <a:cubicBezTo>
                    <a:pt x="182" y="198"/>
                    <a:pt x="187" y="198"/>
                    <a:pt x="193" y="198"/>
                  </a:cubicBezTo>
                  <a:cubicBezTo>
                    <a:pt x="193" y="196"/>
                    <a:pt x="194" y="195"/>
                    <a:pt x="194" y="193"/>
                  </a:cubicBezTo>
                  <a:cubicBezTo>
                    <a:pt x="189" y="193"/>
                    <a:pt x="184" y="194"/>
                    <a:pt x="179" y="195"/>
                  </a:cubicBezTo>
                  <a:cubicBezTo>
                    <a:pt x="180" y="195"/>
                    <a:pt x="180" y="195"/>
                    <a:pt x="180" y="195"/>
                  </a:cubicBezTo>
                  <a:cubicBezTo>
                    <a:pt x="184" y="195"/>
                    <a:pt x="187" y="195"/>
                    <a:pt x="190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2" y="195"/>
                    <a:pt x="192" y="195"/>
                    <a:pt x="192" y="196"/>
                  </a:cubicBezTo>
                  <a:cubicBezTo>
                    <a:pt x="192" y="196"/>
                    <a:pt x="192" y="196"/>
                    <a:pt x="191" y="197"/>
                  </a:cubicBezTo>
                  <a:cubicBezTo>
                    <a:pt x="191" y="197"/>
                    <a:pt x="191" y="197"/>
                    <a:pt x="190" y="197"/>
                  </a:cubicBezTo>
                  <a:cubicBezTo>
                    <a:pt x="186" y="197"/>
                    <a:pt x="181" y="197"/>
                    <a:pt x="177" y="198"/>
                  </a:cubicBezTo>
                  <a:close/>
                  <a:moveTo>
                    <a:pt x="41" y="120"/>
                  </a:moveTo>
                  <a:cubicBezTo>
                    <a:pt x="41" y="120"/>
                    <a:pt x="41" y="120"/>
                    <a:pt x="41" y="120"/>
                  </a:cubicBezTo>
                  <a:cubicBezTo>
                    <a:pt x="40" y="120"/>
                    <a:pt x="40" y="120"/>
                    <a:pt x="40" y="121"/>
                  </a:cubicBezTo>
                  <a:cubicBezTo>
                    <a:pt x="40" y="121"/>
                    <a:pt x="39" y="122"/>
                    <a:pt x="39" y="123"/>
                  </a:cubicBezTo>
                  <a:cubicBezTo>
                    <a:pt x="38" y="123"/>
                    <a:pt x="38" y="123"/>
                    <a:pt x="37" y="123"/>
                  </a:cubicBezTo>
                  <a:cubicBezTo>
                    <a:pt x="37" y="123"/>
                    <a:pt x="37" y="123"/>
                    <a:pt x="37" y="122"/>
                  </a:cubicBezTo>
                  <a:cubicBezTo>
                    <a:pt x="37" y="122"/>
                    <a:pt x="37" y="121"/>
                    <a:pt x="37" y="121"/>
                  </a:cubicBezTo>
                  <a:cubicBezTo>
                    <a:pt x="37" y="120"/>
                    <a:pt x="37" y="120"/>
                    <a:pt x="37" y="119"/>
                  </a:cubicBezTo>
                  <a:cubicBezTo>
                    <a:pt x="36" y="119"/>
                    <a:pt x="36" y="120"/>
                    <a:pt x="35" y="120"/>
                  </a:cubicBezTo>
                  <a:cubicBezTo>
                    <a:pt x="35" y="121"/>
                    <a:pt x="34" y="121"/>
                    <a:pt x="33" y="122"/>
                  </a:cubicBezTo>
                  <a:cubicBezTo>
                    <a:pt x="32" y="123"/>
                    <a:pt x="31" y="122"/>
                    <a:pt x="31" y="121"/>
                  </a:cubicBezTo>
                  <a:cubicBezTo>
                    <a:pt x="31" y="120"/>
                    <a:pt x="31" y="120"/>
                    <a:pt x="31" y="119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20"/>
                    <a:pt x="30" y="120"/>
                    <a:pt x="30" y="120"/>
                  </a:cubicBezTo>
                  <a:cubicBezTo>
                    <a:pt x="30" y="121"/>
                    <a:pt x="29" y="121"/>
                    <a:pt x="29" y="121"/>
                  </a:cubicBezTo>
                  <a:cubicBezTo>
                    <a:pt x="28" y="122"/>
                    <a:pt x="27" y="122"/>
                    <a:pt x="26" y="121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24" y="121"/>
                    <a:pt x="22" y="122"/>
                    <a:pt x="20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5" y="123"/>
                    <a:pt x="29" y="123"/>
                    <a:pt x="32" y="123"/>
                  </a:cubicBezTo>
                  <a:cubicBezTo>
                    <a:pt x="34" y="123"/>
                    <a:pt x="35" y="123"/>
                    <a:pt x="36" y="123"/>
                  </a:cubicBezTo>
                  <a:cubicBezTo>
                    <a:pt x="38" y="124"/>
                    <a:pt x="39" y="124"/>
                    <a:pt x="40" y="124"/>
                  </a:cubicBezTo>
                  <a:cubicBezTo>
                    <a:pt x="40" y="122"/>
                    <a:pt x="41" y="121"/>
                    <a:pt x="41" y="120"/>
                  </a:cubicBezTo>
                  <a:close/>
                  <a:moveTo>
                    <a:pt x="145" y="54"/>
                  </a:moveTo>
                  <a:cubicBezTo>
                    <a:pt x="145" y="55"/>
                    <a:pt x="144" y="56"/>
                    <a:pt x="144" y="57"/>
                  </a:cubicBezTo>
                  <a:cubicBezTo>
                    <a:pt x="143" y="57"/>
                    <a:pt x="143" y="58"/>
                    <a:pt x="142" y="58"/>
                  </a:cubicBezTo>
                  <a:cubicBezTo>
                    <a:pt x="142" y="59"/>
                    <a:pt x="141" y="59"/>
                    <a:pt x="141" y="59"/>
                  </a:cubicBezTo>
                  <a:cubicBezTo>
                    <a:pt x="140" y="58"/>
                    <a:pt x="140" y="58"/>
                    <a:pt x="140" y="57"/>
                  </a:cubicBezTo>
                  <a:cubicBezTo>
                    <a:pt x="140" y="57"/>
                    <a:pt x="140" y="56"/>
                    <a:pt x="140" y="56"/>
                  </a:cubicBezTo>
                  <a:cubicBezTo>
                    <a:pt x="140" y="56"/>
                    <a:pt x="140" y="57"/>
                    <a:pt x="139" y="57"/>
                  </a:cubicBezTo>
                  <a:cubicBezTo>
                    <a:pt x="139" y="58"/>
                    <a:pt x="138" y="60"/>
                    <a:pt x="137" y="61"/>
                  </a:cubicBezTo>
                  <a:cubicBezTo>
                    <a:pt x="137" y="62"/>
                    <a:pt x="136" y="63"/>
                    <a:pt x="135" y="62"/>
                  </a:cubicBezTo>
                  <a:cubicBezTo>
                    <a:pt x="135" y="63"/>
                    <a:pt x="135" y="64"/>
                    <a:pt x="134" y="64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37" y="63"/>
                    <a:pt x="138" y="62"/>
                    <a:pt x="139" y="61"/>
                  </a:cubicBezTo>
                  <a:cubicBezTo>
                    <a:pt x="143" y="59"/>
                    <a:pt x="146" y="57"/>
                    <a:pt x="149" y="54"/>
                  </a:cubicBezTo>
                  <a:cubicBezTo>
                    <a:pt x="149" y="54"/>
                    <a:pt x="150" y="54"/>
                    <a:pt x="150" y="53"/>
                  </a:cubicBezTo>
                  <a:cubicBezTo>
                    <a:pt x="149" y="53"/>
                    <a:pt x="148" y="53"/>
                    <a:pt x="148" y="54"/>
                  </a:cubicBezTo>
                  <a:cubicBezTo>
                    <a:pt x="147" y="55"/>
                    <a:pt x="146" y="55"/>
                    <a:pt x="145" y="54"/>
                  </a:cubicBezTo>
                  <a:close/>
                  <a:moveTo>
                    <a:pt x="88" y="156"/>
                  </a:moveTo>
                  <a:cubicBezTo>
                    <a:pt x="88" y="156"/>
                    <a:pt x="87" y="156"/>
                    <a:pt x="87" y="156"/>
                  </a:cubicBezTo>
                  <a:cubicBezTo>
                    <a:pt x="84" y="157"/>
                    <a:pt x="80" y="158"/>
                    <a:pt x="77" y="159"/>
                  </a:cubicBezTo>
                  <a:cubicBezTo>
                    <a:pt x="77" y="159"/>
                    <a:pt x="77" y="159"/>
                    <a:pt x="77" y="159"/>
                  </a:cubicBezTo>
                  <a:cubicBezTo>
                    <a:pt x="78" y="159"/>
                    <a:pt x="79" y="159"/>
                    <a:pt x="80" y="160"/>
                  </a:cubicBezTo>
                  <a:cubicBezTo>
                    <a:pt x="82" y="160"/>
                    <a:pt x="84" y="160"/>
                    <a:pt x="85" y="160"/>
                  </a:cubicBezTo>
                  <a:cubicBezTo>
                    <a:pt x="86" y="159"/>
                    <a:pt x="87" y="157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lose/>
                  <a:moveTo>
                    <a:pt x="144" y="132"/>
                  </a:moveTo>
                  <a:cubicBezTo>
                    <a:pt x="144" y="132"/>
                    <a:pt x="144" y="132"/>
                    <a:pt x="144" y="132"/>
                  </a:cubicBezTo>
                  <a:cubicBezTo>
                    <a:pt x="145" y="131"/>
                    <a:pt x="145" y="130"/>
                    <a:pt x="146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8" y="129"/>
                    <a:pt x="148" y="129"/>
                    <a:pt x="149" y="129"/>
                  </a:cubicBezTo>
                  <a:cubicBezTo>
                    <a:pt x="149" y="129"/>
                    <a:pt x="149" y="130"/>
                    <a:pt x="149" y="130"/>
                  </a:cubicBezTo>
                  <a:cubicBezTo>
                    <a:pt x="149" y="130"/>
                    <a:pt x="149" y="130"/>
                    <a:pt x="149" y="131"/>
                  </a:cubicBezTo>
                  <a:cubicBezTo>
                    <a:pt x="148" y="131"/>
                    <a:pt x="148" y="132"/>
                    <a:pt x="148" y="133"/>
                  </a:cubicBezTo>
                  <a:cubicBezTo>
                    <a:pt x="148" y="133"/>
                    <a:pt x="148" y="133"/>
                    <a:pt x="147" y="133"/>
                  </a:cubicBezTo>
                  <a:cubicBezTo>
                    <a:pt x="148" y="133"/>
                    <a:pt x="149" y="133"/>
                    <a:pt x="149" y="132"/>
                  </a:cubicBezTo>
                  <a:cubicBezTo>
                    <a:pt x="150" y="132"/>
                    <a:pt x="150" y="131"/>
                    <a:pt x="151" y="132"/>
                  </a:cubicBezTo>
                  <a:cubicBezTo>
                    <a:pt x="149" y="128"/>
                    <a:pt x="147" y="126"/>
                    <a:pt x="145" y="123"/>
                  </a:cubicBezTo>
                  <a:cubicBezTo>
                    <a:pt x="144" y="124"/>
                    <a:pt x="143" y="125"/>
                    <a:pt x="143" y="126"/>
                  </a:cubicBezTo>
                  <a:cubicBezTo>
                    <a:pt x="143" y="126"/>
                    <a:pt x="144" y="126"/>
                    <a:pt x="144" y="125"/>
                  </a:cubicBezTo>
                  <a:cubicBezTo>
                    <a:pt x="145" y="125"/>
                    <a:pt x="145" y="125"/>
                    <a:pt x="146" y="125"/>
                  </a:cubicBezTo>
                  <a:cubicBezTo>
                    <a:pt x="146" y="125"/>
                    <a:pt x="146" y="126"/>
                    <a:pt x="146" y="127"/>
                  </a:cubicBezTo>
                  <a:cubicBezTo>
                    <a:pt x="146" y="128"/>
                    <a:pt x="145" y="129"/>
                    <a:pt x="145" y="129"/>
                  </a:cubicBezTo>
                  <a:cubicBezTo>
                    <a:pt x="144" y="130"/>
                    <a:pt x="144" y="131"/>
                    <a:pt x="144" y="132"/>
                  </a:cubicBezTo>
                  <a:close/>
                  <a:moveTo>
                    <a:pt x="81" y="150"/>
                  </a:moveTo>
                  <a:cubicBezTo>
                    <a:pt x="85" y="150"/>
                    <a:pt x="88" y="150"/>
                    <a:pt x="91" y="149"/>
                  </a:cubicBezTo>
                  <a:cubicBezTo>
                    <a:pt x="92" y="147"/>
                    <a:pt x="92" y="146"/>
                    <a:pt x="92" y="146"/>
                  </a:cubicBezTo>
                  <a:cubicBezTo>
                    <a:pt x="89" y="147"/>
                    <a:pt x="85" y="148"/>
                    <a:pt x="81" y="150"/>
                  </a:cubicBezTo>
                  <a:close/>
                  <a:moveTo>
                    <a:pt x="196" y="188"/>
                  </a:moveTo>
                  <a:cubicBezTo>
                    <a:pt x="190" y="189"/>
                    <a:pt x="185" y="190"/>
                    <a:pt x="180" y="190"/>
                  </a:cubicBezTo>
                  <a:cubicBezTo>
                    <a:pt x="180" y="191"/>
                    <a:pt x="180" y="191"/>
                    <a:pt x="180" y="191"/>
                  </a:cubicBezTo>
                  <a:cubicBezTo>
                    <a:pt x="185" y="191"/>
                    <a:pt x="190" y="191"/>
                    <a:pt x="195" y="191"/>
                  </a:cubicBezTo>
                  <a:cubicBezTo>
                    <a:pt x="195" y="190"/>
                    <a:pt x="195" y="189"/>
                    <a:pt x="196" y="188"/>
                  </a:cubicBezTo>
                  <a:close/>
                  <a:moveTo>
                    <a:pt x="33" y="117"/>
                  </a:moveTo>
                  <a:cubicBezTo>
                    <a:pt x="34" y="117"/>
                    <a:pt x="36" y="116"/>
                    <a:pt x="36" y="116"/>
                  </a:cubicBezTo>
                  <a:cubicBezTo>
                    <a:pt x="37" y="116"/>
                    <a:pt x="37" y="115"/>
                    <a:pt x="37" y="116"/>
                  </a:cubicBezTo>
                  <a:cubicBezTo>
                    <a:pt x="38" y="116"/>
                    <a:pt x="38" y="116"/>
                    <a:pt x="39" y="115"/>
                  </a:cubicBezTo>
                  <a:cubicBezTo>
                    <a:pt x="40" y="115"/>
                    <a:pt x="42" y="115"/>
                    <a:pt x="43" y="114"/>
                  </a:cubicBezTo>
                  <a:cubicBezTo>
                    <a:pt x="47" y="114"/>
                    <a:pt x="50" y="113"/>
                    <a:pt x="53" y="112"/>
                  </a:cubicBezTo>
                  <a:cubicBezTo>
                    <a:pt x="53" y="112"/>
                    <a:pt x="53" y="112"/>
                    <a:pt x="54" y="112"/>
                  </a:cubicBezTo>
                  <a:cubicBezTo>
                    <a:pt x="50" y="112"/>
                    <a:pt x="45" y="112"/>
                    <a:pt x="41" y="114"/>
                  </a:cubicBezTo>
                  <a:cubicBezTo>
                    <a:pt x="37" y="115"/>
                    <a:pt x="34" y="116"/>
                    <a:pt x="33" y="117"/>
                  </a:cubicBezTo>
                  <a:close/>
                  <a:moveTo>
                    <a:pt x="138" y="80"/>
                  </a:moveTo>
                  <a:cubicBezTo>
                    <a:pt x="138" y="80"/>
                    <a:pt x="138" y="80"/>
                    <a:pt x="138" y="80"/>
                  </a:cubicBezTo>
                  <a:cubicBezTo>
                    <a:pt x="136" y="78"/>
                    <a:pt x="134" y="76"/>
                    <a:pt x="132" y="76"/>
                  </a:cubicBezTo>
                  <a:cubicBezTo>
                    <a:pt x="129" y="76"/>
                    <a:pt x="127" y="77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5" y="78"/>
                    <a:pt x="126" y="78"/>
                    <a:pt x="126" y="78"/>
                  </a:cubicBezTo>
                  <a:cubicBezTo>
                    <a:pt x="128" y="78"/>
                    <a:pt x="130" y="78"/>
                    <a:pt x="132" y="78"/>
                  </a:cubicBezTo>
                  <a:cubicBezTo>
                    <a:pt x="133" y="78"/>
                    <a:pt x="133" y="78"/>
                    <a:pt x="134" y="79"/>
                  </a:cubicBezTo>
                  <a:cubicBezTo>
                    <a:pt x="135" y="79"/>
                    <a:pt x="136" y="80"/>
                    <a:pt x="138" y="80"/>
                  </a:cubicBezTo>
                  <a:close/>
                  <a:moveTo>
                    <a:pt x="198" y="182"/>
                  </a:moveTo>
                  <a:cubicBezTo>
                    <a:pt x="195" y="182"/>
                    <a:pt x="192" y="183"/>
                    <a:pt x="189" y="183"/>
                  </a:cubicBezTo>
                  <a:cubicBezTo>
                    <a:pt x="189" y="183"/>
                    <a:pt x="189" y="183"/>
                    <a:pt x="189" y="183"/>
                  </a:cubicBezTo>
                  <a:cubicBezTo>
                    <a:pt x="191" y="183"/>
                    <a:pt x="192" y="183"/>
                    <a:pt x="193" y="183"/>
                  </a:cubicBezTo>
                  <a:cubicBezTo>
                    <a:pt x="194" y="183"/>
                    <a:pt x="194" y="183"/>
                    <a:pt x="195" y="183"/>
                  </a:cubicBezTo>
                  <a:cubicBezTo>
                    <a:pt x="196" y="183"/>
                    <a:pt x="196" y="184"/>
                    <a:pt x="196" y="184"/>
                  </a:cubicBezTo>
                  <a:cubicBezTo>
                    <a:pt x="196" y="185"/>
                    <a:pt x="196" y="185"/>
                    <a:pt x="195" y="185"/>
                  </a:cubicBezTo>
                  <a:cubicBezTo>
                    <a:pt x="195" y="185"/>
                    <a:pt x="194" y="185"/>
                    <a:pt x="194" y="185"/>
                  </a:cubicBezTo>
                  <a:cubicBezTo>
                    <a:pt x="192" y="186"/>
                    <a:pt x="189" y="186"/>
                    <a:pt x="187" y="186"/>
                  </a:cubicBezTo>
                  <a:cubicBezTo>
                    <a:pt x="187" y="186"/>
                    <a:pt x="187" y="186"/>
                    <a:pt x="186" y="187"/>
                  </a:cubicBezTo>
                  <a:cubicBezTo>
                    <a:pt x="189" y="187"/>
                    <a:pt x="191" y="187"/>
                    <a:pt x="194" y="187"/>
                  </a:cubicBezTo>
                  <a:cubicBezTo>
                    <a:pt x="194" y="187"/>
                    <a:pt x="195" y="187"/>
                    <a:pt x="195" y="187"/>
                  </a:cubicBezTo>
                  <a:cubicBezTo>
                    <a:pt x="195" y="187"/>
                    <a:pt x="195" y="187"/>
                    <a:pt x="196" y="188"/>
                  </a:cubicBezTo>
                  <a:cubicBezTo>
                    <a:pt x="196" y="186"/>
                    <a:pt x="197" y="184"/>
                    <a:pt x="198" y="182"/>
                  </a:cubicBezTo>
                  <a:close/>
                  <a:moveTo>
                    <a:pt x="26" y="101"/>
                  </a:moveTo>
                  <a:cubicBezTo>
                    <a:pt x="23" y="101"/>
                    <a:pt x="21" y="100"/>
                    <a:pt x="19" y="100"/>
                  </a:cubicBezTo>
                  <a:cubicBezTo>
                    <a:pt x="16" y="99"/>
                    <a:pt x="15" y="97"/>
                    <a:pt x="13" y="95"/>
                  </a:cubicBezTo>
                  <a:cubicBezTo>
                    <a:pt x="13" y="99"/>
                    <a:pt x="21" y="104"/>
                    <a:pt x="26" y="101"/>
                  </a:cubicBezTo>
                  <a:close/>
                  <a:moveTo>
                    <a:pt x="91" y="58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1" y="58"/>
                    <a:pt x="92" y="57"/>
                    <a:pt x="92" y="57"/>
                  </a:cubicBezTo>
                  <a:cubicBezTo>
                    <a:pt x="92" y="57"/>
                    <a:pt x="93" y="57"/>
                    <a:pt x="93" y="57"/>
                  </a:cubicBezTo>
                  <a:cubicBezTo>
                    <a:pt x="94" y="58"/>
                    <a:pt x="94" y="58"/>
                    <a:pt x="94" y="59"/>
                  </a:cubicBezTo>
                  <a:cubicBezTo>
                    <a:pt x="94" y="59"/>
                    <a:pt x="94" y="60"/>
                    <a:pt x="93" y="60"/>
                  </a:cubicBezTo>
                  <a:cubicBezTo>
                    <a:pt x="93" y="61"/>
                    <a:pt x="93" y="62"/>
                    <a:pt x="93" y="62"/>
                  </a:cubicBezTo>
                  <a:cubicBezTo>
                    <a:pt x="95" y="62"/>
                    <a:pt x="95" y="63"/>
                    <a:pt x="94" y="65"/>
                  </a:cubicBezTo>
                  <a:cubicBezTo>
                    <a:pt x="95" y="65"/>
                    <a:pt x="95" y="66"/>
                    <a:pt x="95" y="66"/>
                  </a:cubicBezTo>
                  <a:cubicBezTo>
                    <a:pt x="95" y="62"/>
                    <a:pt x="95" y="58"/>
                    <a:pt x="94" y="54"/>
                  </a:cubicBezTo>
                  <a:cubicBezTo>
                    <a:pt x="93" y="55"/>
                    <a:pt x="93" y="55"/>
                    <a:pt x="92" y="56"/>
                  </a:cubicBezTo>
                  <a:cubicBezTo>
                    <a:pt x="92" y="57"/>
                    <a:pt x="91" y="57"/>
                    <a:pt x="91" y="58"/>
                  </a:cubicBezTo>
                  <a:close/>
                  <a:moveTo>
                    <a:pt x="26" y="39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26" y="39"/>
                    <a:pt x="25" y="39"/>
                    <a:pt x="25" y="39"/>
                  </a:cubicBezTo>
                  <a:cubicBezTo>
                    <a:pt x="23" y="40"/>
                    <a:pt x="22" y="41"/>
                    <a:pt x="22" y="42"/>
                  </a:cubicBezTo>
                  <a:cubicBezTo>
                    <a:pt x="20" y="45"/>
                    <a:pt x="22" y="46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5" y="47"/>
                    <a:pt x="24" y="46"/>
                  </a:cubicBezTo>
                  <a:cubicBezTo>
                    <a:pt x="23" y="45"/>
                    <a:pt x="23" y="44"/>
                    <a:pt x="23" y="43"/>
                  </a:cubicBezTo>
                  <a:cubicBezTo>
                    <a:pt x="23" y="43"/>
                    <a:pt x="23" y="42"/>
                    <a:pt x="23" y="42"/>
                  </a:cubicBezTo>
                  <a:cubicBezTo>
                    <a:pt x="24" y="41"/>
                    <a:pt x="25" y="40"/>
                    <a:pt x="26" y="39"/>
                  </a:cubicBezTo>
                  <a:close/>
                  <a:moveTo>
                    <a:pt x="128" y="56"/>
                  </a:moveTo>
                  <a:cubicBezTo>
                    <a:pt x="128" y="56"/>
                    <a:pt x="128" y="56"/>
                    <a:pt x="128" y="56"/>
                  </a:cubicBezTo>
                  <a:cubicBezTo>
                    <a:pt x="127" y="57"/>
                    <a:pt x="126" y="57"/>
                    <a:pt x="125" y="58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5" y="61"/>
                    <a:pt x="125" y="64"/>
                    <a:pt x="125" y="66"/>
                  </a:cubicBezTo>
                  <a:cubicBezTo>
                    <a:pt x="125" y="66"/>
                    <a:pt x="125" y="67"/>
                    <a:pt x="125" y="67"/>
                  </a:cubicBezTo>
                  <a:cubicBezTo>
                    <a:pt x="127" y="63"/>
                    <a:pt x="127" y="60"/>
                    <a:pt x="128" y="56"/>
                  </a:cubicBezTo>
                  <a:close/>
                  <a:moveTo>
                    <a:pt x="90" y="151"/>
                  </a:moveTo>
                  <a:cubicBezTo>
                    <a:pt x="89" y="151"/>
                    <a:pt x="82" y="153"/>
                    <a:pt x="81" y="154"/>
                  </a:cubicBezTo>
                  <a:cubicBezTo>
                    <a:pt x="83" y="154"/>
                    <a:pt x="85" y="154"/>
                    <a:pt x="87" y="154"/>
                  </a:cubicBezTo>
                  <a:cubicBezTo>
                    <a:pt x="88" y="154"/>
                    <a:pt x="88" y="154"/>
                    <a:pt x="89" y="155"/>
                  </a:cubicBezTo>
                  <a:cubicBezTo>
                    <a:pt x="89" y="154"/>
                    <a:pt x="90" y="153"/>
                    <a:pt x="90" y="151"/>
                  </a:cubicBezTo>
                  <a:close/>
                  <a:moveTo>
                    <a:pt x="187" y="102"/>
                  </a:moveTo>
                  <a:cubicBezTo>
                    <a:pt x="187" y="101"/>
                    <a:pt x="187" y="101"/>
                    <a:pt x="187" y="101"/>
                  </a:cubicBezTo>
                  <a:cubicBezTo>
                    <a:pt x="186" y="101"/>
                    <a:pt x="185" y="101"/>
                    <a:pt x="184" y="101"/>
                  </a:cubicBezTo>
                  <a:cubicBezTo>
                    <a:pt x="184" y="101"/>
                    <a:pt x="184" y="101"/>
                    <a:pt x="183" y="101"/>
                  </a:cubicBezTo>
                  <a:cubicBezTo>
                    <a:pt x="182" y="101"/>
                    <a:pt x="181" y="101"/>
                    <a:pt x="180" y="101"/>
                  </a:cubicBezTo>
                  <a:cubicBezTo>
                    <a:pt x="176" y="102"/>
                    <a:pt x="172" y="103"/>
                    <a:pt x="168" y="105"/>
                  </a:cubicBezTo>
                  <a:cubicBezTo>
                    <a:pt x="171" y="104"/>
                    <a:pt x="174" y="103"/>
                    <a:pt x="177" y="103"/>
                  </a:cubicBezTo>
                  <a:cubicBezTo>
                    <a:pt x="181" y="102"/>
                    <a:pt x="184" y="102"/>
                    <a:pt x="187" y="102"/>
                  </a:cubicBezTo>
                  <a:close/>
                  <a:moveTo>
                    <a:pt x="139" y="256"/>
                  </a:moveTo>
                  <a:cubicBezTo>
                    <a:pt x="138" y="258"/>
                    <a:pt x="137" y="261"/>
                    <a:pt x="137" y="262"/>
                  </a:cubicBezTo>
                  <a:cubicBezTo>
                    <a:pt x="138" y="262"/>
                    <a:pt x="139" y="261"/>
                    <a:pt x="140" y="261"/>
                  </a:cubicBezTo>
                  <a:cubicBezTo>
                    <a:pt x="140" y="261"/>
                    <a:pt x="140" y="261"/>
                    <a:pt x="140" y="261"/>
                  </a:cubicBezTo>
                  <a:cubicBezTo>
                    <a:pt x="139" y="260"/>
                    <a:pt x="139" y="260"/>
                    <a:pt x="139" y="259"/>
                  </a:cubicBezTo>
                  <a:cubicBezTo>
                    <a:pt x="139" y="259"/>
                    <a:pt x="139" y="258"/>
                    <a:pt x="140" y="258"/>
                  </a:cubicBezTo>
                  <a:cubicBezTo>
                    <a:pt x="140" y="258"/>
                    <a:pt x="140" y="258"/>
                    <a:pt x="141" y="258"/>
                  </a:cubicBezTo>
                  <a:cubicBezTo>
                    <a:pt x="142" y="257"/>
                    <a:pt x="143" y="257"/>
                    <a:pt x="144" y="256"/>
                  </a:cubicBezTo>
                  <a:cubicBezTo>
                    <a:pt x="144" y="256"/>
                    <a:pt x="145" y="256"/>
                    <a:pt x="145" y="256"/>
                  </a:cubicBezTo>
                  <a:cubicBezTo>
                    <a:pt x="143" y="256"/>
                    <a:pt x="141" y="256"/>
                    <a:pt x="139" y="256"/>
                  </a:cubicBezTo>
                  <a:close/>
                  <a:moveTo>
                    <a:pt x="59" y="87"/>
                  </a:moveTo>
                  <a:cubicBezTo>
                    <a:pt x="60" y="88"/>
                    <a:pt x="61" y="88"/>
                    <a:pt x="62" y="88"/>
                  </a:cubicBezTo>
                  <a:cubicBezTo>
                    <a:pt x="62" y="89"/>
                    <a:pt x="62" y="89"/>
                    <a:pt x="63" y="88"/>
                  </a:cubicBezTo>
                  <a:cubicBezTo>
                    <a:pt x="64" y="87"/>
                    <a:pt x="65" y="87"/>
                    <a:pt x="66" y="86"/>
                  </a:cubicBezTo>
                  <a:cubicBezTo>
                    <a:pt x="66" y="85"/>
                    <a:pt x="65" y="84"/>
                    <a:pt x="66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6"/>
                    <a:pt x="63" y="87"/>
                    <a:pt x="63" y="87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7"/>
                    <a:pt x="61" y="87"/>
                    <a:pt x="61" y="86"/>
                  </a:cubicBezTo>
                  <a:cubicBezTo>
                    <a:pt x="61" y="86"/>
                    <a:pt x="61" y="85"/>
                    <a:pt x="61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1" y="85"/>
                    <a:pt x="60" y="86"/>
                    <a:pt x="59" y="87"/>
                  </a:cubicBezTo>
                  <a:close/>
                  <a:moveTo>
                    <a:pt x="91" y="45"/>
                  </a:moveTo>
                  <a:cubicBezTo>
                    <a:pt x="91" y="44"/>
                    <a:pt x="91" y="44"/>
                    <a:pt x="91" y="43"/>
                  </a:cubicBezTo>
                  <a:cubicBezTo>
                    <a:pt x="89" y="45"/>
                    <a:pt x="87" y="47"/>
                    <a:pt x="85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7" y="48"/>
                    <a:pt x="89" y="47"/>
                    <a:pt x="91" y="45"/>
                  </a:cubicBezTo>
                  <a:close/>
                  <a:moveTo>
                    <a:pt x="123" y="192"/>
                  </a:moveTo>
                  <a:cubicBezTo>
                    <a:pt x="122" y="194"/>
                    <a:pt x="122" y="195"/>
                    <a:pt x="123" y="196"/>
                  </a:cubicBezTo>
                  <a:cubicBezTo>
                    <a:pt x="124" y="197"/>
                    <a:pt x="125" y="197"/>
                    <a:pt x="125" y="197"/>
                  </a:cubicBezTo>
                  <a:cubicBezTo>
                    <a:pt x="125" y="197"/>
                    <a:pt x="125" y="197"/>
                    <a:pt x="125" y="197"/>
                  </a:cubicBezTo>
                  <a:cubicBezTo>
                    <a:pt x="124" y="196"/>
                    <a:pt x="124" y="196"/>
                    <a:pt x="125" y="195"/>
                  </a:cubicBezTo>
                  <a:cubicBezTo>
                    <a:pt x="125" y="194"/>
                    <a:pt x="126" y="193"/>
                    <a:pt x="127" y="192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7" y="192"/>
                    <a:pt x="126" y="191"/>
                    <a:pt x="126" y="191"/>
                  </a:cubicBezTo>
                  <a:cubicBezTo>
                    <a:pt x="126" y="192"/>
                    <a:pt x="126" y="193"/>
                    <a:pt x="125" y="193"/>
                  </a:cubicBezTo>
                  <a:cubicBezTo>
                    <a:pt x="124" y="193"/>
                    <a:pt x="124" y="193"/>
                    <a:pt x="123" y="192"/>
                  </a:cubicBezTo>
                  <a:close/>
                  <a:moveTo>
                    <a:pt x="139" y="94"/>
                  </a:moveTo>
                  <a:cubicBezTo>
                    <a:pt x="138" y="95"/>
                    <a:pt x="138" y="95"/>
                    <a:pt x="138" y="96"/>
                  </a:cubicBezTo>
                  <a:cubicBezTo>
                    <a:pt x="140" y="96"/>
                    <a:pt x="142" y="96"/>
                    <a:pt x="144" y="95"/>
                  </a:cubicBezTo>
                  <a:cubicBezTo>
                    <a:pt x="145" y="94"/>
                    <a:pt x="145" y="94"/>
                    <a:pt x="145" y="93"/>
                  </a:cubicBezTo>
                  <a:cubicBezTo>
                    <a:pt x="144" y="93"/>
                    <a:pt x="144" y="94"/>
                    <a:pt x="144" y="94"/>
                  </a:cubicBezTo>
                  <a:cubicBezTo>
                    <a:pt x="143" y="95"/>
                    <a:pt x="142" y="95"/>
                    <a:pt x="141" y="94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40" y="94"/>
                    <a:pt x="140" y="95"/>
                    <a:pt x="139" y="94"/>
                  </a:cubicBezTo>
                  <a:close/>
                  <a:moveTo>
                    <a:pt x="7" y="125"/>
                  </a:moveTo>
                  <a:cubicBezTo>
                    <a:pt x="6" y="125"/>
                    <a:pt x="5" y="126"/>
                    <a:pt x="5" y="127"/>
                  </a:cubicBezTo>
                  <a:cubicBezTo>
                    <a:pt x="4" y="128"/>
                    <a:pt x="5" y="130"/>
                    <a:pt x="6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8" y="131"/>
                    <a:pt x="9" y="130"/>
                    <a:pt x="9" y="129"/>
                  </a:cubicBezTo>
                  <a:cubicBezTo>
                    <a:pt x="8" y="129"/>
                    <a:pt x="7" y="129"/>
                    <a:pt x="6" y="128"/>
                  </a:cubicBezTo>
                  <a:cubicBezTo>
                    <a:pt x="5" y="127"/>
                    <a:pt x="6" y="126"/>
                    <a:pt x="7" y="125"/>
                  </a:cubicBezTo>
                  <a:close/>
                  <a:moveTo>
                    <a:pt x="151" y="92"/>
                  </a:moveTo>
                  <a:cubicBezTo>
                    <a:pt x="153" y="91"/>
                    <a:pt x="156" y="86"/>
                    <a:pt x="156" y="86"/>
                  </a:cubicBezTo>
                  <a:cubicBezTo>
                    <a:pt x="156" y="86"/>
                    <a:pt x="155" y="86"/>
                    <a:pt x="154" y="86"/>
                  </a:cubicBezTo>
                  <a:cubicBezTo>
                    <a:pt x="153" y="88"/>
                    <a:pt x="152" y="90"/>
                    <a:pt x="151" y="92"/>
                  </a:cubicBezTo>
                  <a:close/>
                  <a:moveTo>
                    <a:pt x="160" y="93"/>
                  </a:moveTo>
                  <a:cubicBezTo>
                    <a:pt x="160" y="93"/>
                    <a:pt x="160" y="93"/>
                    <a:pt x="160" y="93"/>
                  </a:cubicBezTo>
                  <a:cubicBezTo>
                    <a:pt x="162" y="92"/>
                    <a:pt x="163" y="91"/>
                    <a:pt x="164" y="89"/>
                  </a:cubicBezTo>
                  <a:cubicBezTo>
                    <a:pt x="164" y="89"/>
                    <a:pt x="163" y="88"/>
                    <a:pt x="162" y="88"/>
                  </a:cubicBezTo>
                  <a:cubicBezTo>
                    <a:pt x="161" y="90"/>
                    <a:pt x="161" y="91"/>
                    <a:pt x="160" y="93"/>
                  </a:cubicBezTo>
                  <a:close/>
                  <a:moveTo>
                    <a:pt x="152" y="86"/>
                  </a:moveTo>
                  <a:cubicBezTo>
                    <a:pt x="151" y="86"/>
                    <a:pt x="151" y="86"/>
                    <a:pt x="151" y="86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149" y="88"/>
                    <a:pt x="148" y="90"/>
                    <a:pt x="147" y="91"/>
                  </a:cubicBezTo>
                  <a:cubicBezTo>
                    <a:pt x="147" y="92"/>
                    <a:pt x="147" y="92"/>
                    <a:pt x="147" y="92"/>
                  </a:cubicBezTo>
                  <a:cubicBezTo>
                    <a:pt x="149" y="90"/>
                    <a:pt x="151" y="88"/>
                    <a:pt x="152" y="86"/>
                  </a:cubicBezTo>
                  <a:close/>
                  <a:moveTo>
                    <a:pt x="58" y="80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8" y="80"/>
                    <a:pt x="58" y="81"/>
                    <a:pt x="58" y="81"/>
                  </a:cubicBezTo>
                  <a:cubicBezTo>
                    <a:pt x="57" y="82"/>
                    <a:pt x="57" y="82"/>
                    <a:pt x="56" y="83"/>
                  </a:cubicBezTo>
                  <a:cubicBezTo>
                    <a:pt x="56" y="84"/>
                    <a:pt x="55" y="84"/>
                    <a:pt x="54" y="84"/>
                  </a:cubicBezTo>
                  <a:cubicBezTo>
                    <a:pt x="55" y="85"/>
                    <a:pt x="56" y="86"/>
                    <a:pt x="57" y="86"/>
                  </a:cubicBezTo>
                  <a:cubicBezTo>
                    <a:pt x="57" y="84"/>
                    <a:pt x="58" y="82"/>
                    <a:pt x="58" y="80"/>
                  </a:cubicBezTo>
                  <a:close/>
                  <a:moveTo>
                    <a:pt x="115" y="29"/>
                  </a:moveTo>
                  <a:cubicBezTo>
                    <a:pt x="115" y="29"/>
                    <a:pt x="114" y="29"/>
                    <a:pt x="114" y="29"/>
                  </a:cubicBezTo>
                  <a:cubicBezTo>
                    <a:pt x="114" y="30"/>
                    <a:pt x="114" y="31"/>
                    <a:pt x="114" y="33"/>
                  </a:cubicBezTo>
                  <a:cubicBezTo>
                    <a:pt x="113" y="33"/>
                    <a:pt x="113" y="34"/>
                    <a:pt x="114" y="35"/>
                  </a:cubicBezTo>
                  <a:cubicBezTo>
                    <a:pt x="114" y="36"/>
                    <a:pt x="115" y="37"/>
                    <a:pt x="115" y="37"/>
                  </a:cubicBezTo>
                  <a:cubicBezTo>
                    <a:pt x="115" y="38"/>
                    <a:pt x="116" y="38"/>
                    <a:pt x="116" y="39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5" y="36"/>
                    <a:pt x="114" y="34"/>
                    <a:pt x="115" y="32"/>
                  </a:cubicBezTo>
                  <a:cubicBezTo>
                    <a:pt x="115" y="31"/>
                    <a:pt x="115" y="30"/>
                    <a:pt x="115" y="30"/>
                  </a:cubicBezTo>
                  <a:cubicBezTo>
                    <a:pt x="115" y="29"/>
                    <a:pt x="115" y="29"/>
                    <a:pt x="115" y="29"/>
                  </a:cubicBezTo>
                  <a:close/>
                  <a:moveTo>
                    <a:pt x="47" y="69"/>
                  </a:moveTo>
                  <a:cubicBezTo>
                    <a:pt x="47" y="71"/>
                    <a:pt x="46" y="73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7" y="73"/>
                    <a:pt x="48" y="72"/>
                    <a:pt x="49" y="70"/>
                  </a:cubicBezTo>
                  <a:cubicBezTo>
                    <a:pt x="49" y="69"/>
                    <a:pt x="48" y="69"/>
                    <a:pt x="47" y="69"/>
                  </a:cubicBezTo>
                  <a:close/>
                  <a:moveTo>
                    <a:pt x="156" y="218"/>
                  </a:moveTo>
                  <a:cubicBezTo>
                    <a:pt x="156" y="218"/>
                    <a:pt x="155" y="219"/>
                    <a:pt x="155" y="220"/>
                  </a:cubicBezTo>
                  <a:cubicBezTo>
                    <a:pt x="158" y="219"/>
                    <a:pt x="161" y="218"/>
                    <a:pt x="165" y="218"/>
                  </a:cubicBezTo>
                  <a:cubicBezTo>
                    <a:pt x="165" y="218"/>
                    <a:pt x="165" y="218"/>
                    <a:pt x="165" y="218"/>
                  </a:cubicBezTo>
                  <a:cubicBezTo>
                    <a:pt x="162" y="218"/>
                    <a:pt x="159" y="218"/>
                    <a:pt x="156" y="218"/>
                  </a:cubicBezTo>
                  <a:close/>
                  <a:moveTo>
                    <a:pt x="81" y="148"/>
                  </a:moveTo>
                  <a:cubicBezTo>
                    <a:pt x="79" y="147"/>
                    <a:pt x="79" y="146"/>
                    <a:pt x="80" y="146"/>
                  </a:cubicBezTo>
                  <a:cubicBezTo>
                    <a:pt x="81" y="145"/>
                    <a:pt x="82" y="145"/>
                    <a:pt x="82" y="145"/>
                  </a:cubicBezTo>
                  <a:cubicBezTo>
                    <a:pt x="82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2" y="144"/>
                    <a:pt x="81" y="144"/>
                    <a:pt x="80" y="144"/>
                  </a:cubicBezTo>
                  <a:cubicBezTo>
                    <a:pt x="79" y="145"/>
                    <a:pt x="78" y="149"/>
                    <a:pt x="78" y="150"/>
                  </a:cubicBezTo>
                  <a:cubicBezTo>
                    <a:pt x="79" y="149"/>
                    <a:pt x="80" y="149"/>
                    <a:pt x="81" y="148"/>
                  </a:cubicBezTo>
                  <a:close/>
                  <a:moveTo>
                    <a:pt x="123" y="75"/>
                  </a:moveTo>
                  <a:cubicBezTo>
                    <a:pt x="125" y="73"/>
                    <a:pt x="126" y="71"/>
                    <a:pt x="128" y="70"/>
                  </a:cubicBezTo>
                  <a:cubicBezTo>
                    <a:pt x="128" y="69"/>
                    <a:pt x="128" y="68"/>
                    <a:pt x="128" y="67"/>
                  </a:cubicBezTo>
                  <a:cubicBezTo>
                    <a:pt x="127" y="68"/>
                    <a:pt x="127" y="68"/>
                    <a:pt x="127" y="69"/>
                  </a:cubicBezTo>
                  <a:cubicBezTo>
                    <a:pt x="127" y="70"/>
                    <a:pt x="126" y="70"/>
                    <a:pt x="126" y="71"/>
                  </a:cubicBezTo>
                  <a:cubicBezTo>
                    <a:pt x="126" y="71"/>
                    <a:pt x="125" y="71"/>
                    <a:pt x="124" y="71"/>
                  </a:cubicBezTo>
                  <a:cubicBezTo>
                    <a:pt x="124" y="71"/>
                    <a:pt x="124" y="71"/>
                    <a:pt x="124" y="70"/>
                  </a:cubicBezTo>
                  <a:cubicBezTo>
                    <a:pt x="123" y="72"/>
                    <a:pt x="124" y="73"/>
                    <a:pt x="122" y="73"/>
                  </a:cubicBezTo>
                  <a:cubicBezTo>
                    <a:pt x="122" y="74"/>
                    <a:pt x="123" y="74"/>
                    <a:pt x="123" y="75"/>
                  </a:cubicBezTo>
                  <a:close/>
                  <a:moveTo>
                    <a:pt x="91" y="178"/>
                  </a:moveTo>
                  <a:cubicBezTo>
                    <a:pt x="91" y="177"/>
                    <a:pt x="92" y="176"/>
                    <a:pt x="92" y="174"/>
                  </a:cubicBezTo>
                  <a:cubicBezTo>
                    <a:pt x="90" y="175"/>
                    <a:pt x="89" y="176"/>
                    <a:pt x="88" y="178"/>
                  </a:cubicBezTo>
                  <a:cubicBezTo>
                    <a:pt x="89" y="178"/>
                    <a:pt x="90" y="178"/>
                    <a:pt x="91" y="178"/>
                  </a:cubicBezTo>
                  <a:close/>
                  <a:moveTo>
                    <a:pt x="54" y="122"/>
                  </a:moveTo>
                  <a:cubicBezTo>
                    <a:pt x="54" y="122"/>
                    <a:pt x="54" y="122"/>
                    <a:pt x="54" y="122"/>
                  </a:cubicBezTo>
                  <a:cubicBezTo>
                    <a:pt x="55" y="119"/>
                    <a:pt x="56" y="116"/>
                    <a:pt x="57" y="114"/>
                  </a:cubicBezTo>
                  <a:cubicBezTo>
                    <a:pt x="56" y="114"/>
                    <a:pt x="56" y="114"/>
                    <a:pt x="55" y="114"/>
                  </a:cubicBezTo>
                  <a:cubicBezTo>
                    <a:pt x="55" y="115"/>
                    <a:pt x="55" y="115"/>
                    <a:pt x="55" y="116"/>
                  </a:cubicBezTo>
                  <a:cubicBezTo>
                    <a:pt x="54" y="117"/>
                    <a:pt x="54" y="119"/>
                    <a:pt x="54" y="121"/>
                  </a:cubicBezTo>
                  <a:cubicBezTo>
                    <a:pt x="54" y="121"/>
                    <a:pt x="54" y="122"/>
                    <a:pt x="54" y="122"/>
                  </a:cubicBezTo>
                  <a:close/>
                  <a:moveTo>
                    <a:pt x="75" y="164"/>
                  </a:moveTo>
                  <a:cubicBezTo>
                    <a:pt x="77" y="164"/>
                    <a:pt x="79" y="164"/>
                    <a:pt x="81" y="164"/>
                  </a:cubicBezTo>
                  <a:cubicBezTo>
                    <a:pt x="81" y="164"/>
                    <a:pt x="81" y="164"/>
                    <a:pt x="81" y="164"/>
                  </a:cubicBezTo>
                  <a:cubicBezTo>
                    <a:pt x="82" y="163"/>
                    <a:pt x="82" y="163"/>
                    <a:pt x="83" y="162"/>
                  </a:cubicBezTo>
                  <a:cubicBezTo>
                    <a:pt x="82" y="162"/>
                    <a:pt x="77" y="163"/>
                    <a:pt x="75" y="164"/>
                  </a:cubicBezTo>
                  <a:close/>
                  <a:moveTo>
                    <a:pt x="175" y="203"/>
                  </a:moveTo>
                  <a:cubicBezTo>
                    <a:pt x="175" y="203"/>
                    <a:pt x="175" y="203"/>
                    <a:pt x="175" y="203"/>
                  </a:cubicBezTo>
                  <a:cubicBezTo>
                    <a:pt x="172" y="203"/>
                    <a:pt x="170" y="203"/>
                    <a:pt x="168" y="203"/>
                  </a:cubicBezTo>
                  <a:cubicBezTo>
                    <a:pt x="167" y="203"/>
                    <a:pt x="167" y="203"/>
                    <a:pt x="167" y="203"/>
                  </a:cubicBezTo>
                  <a:cubicBezTo>
                    <a:pt x="167" y="203"/>
                    <a:pt x="166" y="204"/>
                    <a:pt x="166" y="204"/>
                  </a:cubicBezTo>
                  <a:cubicBezTo>
                    <a:pt x="169" y="204"/>
                    <a:pt x="172" y="203"/>
                    <a:pt x="175" y="203"/>
                  </a:cubicBezTo>
                  <a:close/>
                  <a:moveTo>
                    <a:pt x="96" y="209"/>
                  </a:moveTo>
                  <a:cubicBezTo>
                    <a:pt x="95" y="208"/>
                    <a:pt x="95" y="207"/>
                    <a:pt x="94" y="206"/>
                  </a:cubicBezTo>
                  <a:cubicBezTo>
                    <a:pt x="93" y="207"/>
                    <a:pt x="92" y="208"/>
                    <a:pt x="92" y="210"/>
                  </a:cubicBezTo>
                  <a:cubicBezTo>
                    <a:pt x="93" y="210"/>
                    <a:pt x="94" y="210"/>
                    <a:pt x="96" y="209"/>
                  </a:cubicBezTo>
                  <a:close/>
                  <a:moveTo>
                    <a:pt x="39" y="161"/>
                  </a:moveTo>
                  <a:cubicBezTo>
                    <a:pt x="37" y="160"/>
                    <a:pt x="34" y="159"/>
                    <a:pt x="33" y="157"/>
                  </a:cubicBezTo>
                  <a:cubicBezTo>
                    <a:pt x="31" y="155"/>
                    <a:pt x="30" y="152"/>
                    <a:pt x="30" y="150"/>
                  </a:cubicBezTo>
                  <a:cubicBezTo>
                    <a:pt x="29" y="154"/>
                    <a:pt x="33" y="160"/>
                    <a:pt x="39" y="161"/>
                  </a:cubicBezTo>
                  <a:close/>
                  <a:moveTo>
                    <a:pt x="97" y="220"/>
                  </a:moveTo>
                  <a:cubicBezTo>
                    <a:pt x="98" y="219"/>
                    <a:pt x="99" y="219"/>
                    <a:pt x="100" y="219"/>
                  </a:cubicBezTo>
                  <a:cubicBezTo>
                    <a:pt x="100" y="218"/>
                    <a:pt x="99" y="217"/>
                    <a:pt x="99" y="216"/>
                  </a:cubicBezTo>
                  <a:cubicBezTo>
                    <a:pt x="98" y="217"/>
                    <a:pt x="97" y="218"/>
                    <a:pt x="97" y="219"/>
                  </a:cubicBezTo>
                  <a:cubicBezTo>
                    <a:pt x="97" y="219"/>
                    <a:pt x="97" y="219"/>
                    <a:pt x="97" y="220"/>
                  </a:cubicBezTo>
                  <a:close/>
                  <a:moveTo>
                    <a:pt x="104" y="224"/>
                  </a:moveTo>
                  <a:cubicBezTo>
                    <a:pt x="103" y="226"/>
                    <a:pt x="103" y="226"/>
                    <a:pt x="102" y="227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3" y="228"/>
                    <a:pt x="103" y="228"/>
                  </a:cubicBezTo>
                  <a:cubicBezTo>
                    <a:pt x="104" y="228"/>
                    <a:pt x="105" y="227"/>
                    <a:pt x="106" y="227"/>
                  </a:cubicBezTo>
                  <a:cubicBezTo>
                    <a:pt x="105" y="226"/>
                    <a:pt x="105" y="225"/>
                    <a:pt x="104" y="224"/>
                  </a:cubicBezTo>
                  <a:close/>
                  <a:moveTo>
                    <a:pt x="165" y="93"/>
                  </a:moveTo>
                  <a:cubicBezTo>
                    <a:pt x="167" y="93"/>
                    <a:pt x="169" y="92"/>
                    <a:pt x="170" y="92"/>
                  </a:cubicBezTo>
                  <a:cubicBezTo>
                    <a:pt x="169" y="92"/>
                    <a:pt x="168" y="91"/>
                    <a:pt x="166" y="90"/>
                  </a:cubicBezTo>
                  <a:cubicBezTo>
                    <a:pt x="166" y="91"/>
                    <a:pt x="166" y="92"/>
                    <a:pt x="165" y="93"/>
                  </a:cubicBezTo>
                  <a:close/>
                  <a:moveTo>
                    <a:pt x="49" y="74"/>
                  </a:moveTo>
                  <a:cubicBezTo>
                    <a:pt x="49" y="74"/>
                    <a:pt x="49" y="74"/>
                    <a:pt x="49" y="74"/>
                  </a:cubicBezTo>
                  <a:cubicBezTo>
                    <a:pt x="48" y="76"/>
                    <a:pt x="47" y="77"/>
                    <a:pt x="46" y="79"/>
                  </a:cubicBezTo>
                  <a:cubicBezTo>
                    <a:pt x="47" y="79"/>
                    <a:pt x="47" y="79"/>
                    <a:pt x="48" y="80"/>
                  </a:cubicBezTo>
                  <a:cubicBezTo>
                    <a:pt x="48" y="78"/>
                    <a:pt x="49" y="76"/>
                    <a:pt x="49" y="74"/>
                  </a:cubicBezTo>
                  <a:close/>
                  <a:moveTo>
                    <a:pt x="125" y="266"/>
                  </a:moveTo>
                  <a:cubicBezTo>
                    <a:pt x="125" y="266"/>
                    <a:pt x="125" y="266"/>
                    <a:pt x="125" y="266"/>
                  </a:cubicBezTo>
                  <a:cubicBezTo>
                    <a:pt x="126" y="265"/>
                    <a:pt x="127" y="265"/>
                    <a:pt x="128" y="264"/>
                  </a:cubicBezTo>
                  <a:cubicBezTo>
                    <a:pt x="128" y="263"/>
                    <a:pt x="128" y="262"/>
                    <a:pt x="128" y="261"/>
                  </a:cubicBezTo>
                  <a:cubicBezTo>
                    <a:pt x="127" y="263"/>
                    <a:pt x="126" y="264"/>
                    <a:pt x="125" y="266"/>
                  </a:cubicBezTo>
                  <a:close/>
                  <a:moveTo>
                    <a:pt x="38" y="72"/>
                  </a:moveTo>
                  <a:cubicBezTo>
                    <a:pt x="38" y="71"/>
                    <a:pt x="39" y="68"/>
                    <a:pt x="39" y="67"/>
                  </a:cubicBezTo>
                  <a:cubicBezTo>
                    <a:pt x="38" y="68"/>
                    <a:pt x="37" y="68"/>
                    <a:pt x="36" y="69"/>
                  </a:cubicBezTo>
                  <a:cubicBezTo>
                    <a:pt x="37" y="70"/>
                    <a:pt x="37" y="71"/>
                    <a:pt x="38" y="72"/>
                  </a:cubicBezTo>
                  <a:close/>
                  <a:moveTo>
                    <a:pt x="89" y="199"/>
                  </a:moveTo>
                  <a:cubicBezTo>
                    <a:pt x="90" y="199"/>
                    <a:pt x="91" y="199"/>
                    <a:pt x="93" y="199"/>
                  </a:cubicBezTo>
                  <a:cubicBezTo>
                    <a:pt x="92" y="198"/>
                    <a:pt x="92" y="197"/>
                    <a:pt x="92" y="196"/>
                  </a:cubicBezTo>
                  <a:cubicBezTo>
                    <a:pt x="91" y="197"/>
                    <a:pt x="90" y="198"/>
                    <a:pt x="89" y="199"/>
                  </a:cubicBezTo>
                  <a:close/>
                  <a:moveTo>
                    <a:pt x="107" y="229"/>
                  </a:moveTo>
                  <a:cubicBezTo>
                    <a:pt x="107" y="229"/>
                    <a:pt x="106" y="230"/>
                    <a:pt x="106" y="231"/>
                  </a:cubicBezTo>
                  <a:cubicBezTo>
                    <a:pt x="106" y="231"/>
                    <a:pt x="105" y="232"/>
                    <a:pt x="105" y="233"/>
                  </a:cubicBezTo>
                  <a:cubicBezTo>
                    <a:pt x="107" y="232"/>
                    <a:pt x="108" y="232"/>
                    <a:pt x="109" y="231"/>
                  </a:cubicBezTo>
                  <a:cubicBezTo>
                    <a:pt x="108" y="230"/>
                    <a:pt x="108" y="229"/>
                    <a:pt x="107" y="229"/>
                  </a:cubicBezTo>
                  <a:close/>
                  <a:moveTo>
                    <a:pt x="130" y="55"/>
                  </a:moveTo>
                  <a:cubicBezTo>
                    <a:pt x="130" y="57"/>
                    <a:pt x="130" y="60"/>
                    <a:pt x="130" y="62"/>
                  </a:cubicBezTo>
                  <a:cubicBezTo>
                    <a:pt x="131" y="59"/>
                    <a:pt x="131" y="57"/>
                    <a:pt x="132" y="55"/>
                  </a:cubicBezTo>
                  <a:cubicBezTo>
                    <a:pt x="131" y="55"/>
                    <a:pt x="130" y="55"/>
                    <a:pt x="130" y="55"/>
                  </a:cubicBezTo>
                  <a:close/>
                  <a:moveTo>
                    <a:pt x="79" y="156"/>
                  </a:moveTo>
                  <a:cubicBezTo>
                    <a:pt x="78" y="156"/>
                    <a:pt x="76" y="156"/>
                    <a:pt x="75" y="155"/>
                  </a:cubicBezTo>
                  <a:cubicBezTo>
                    <a:pt x="75" y="156"/>
                    <a:pt x="74" y="157"/>
                    <a:pt x="74" y="158"/>
                  </a:cubicBezTo>
                  <a:cubicBezTo>
                    <a:pt x="76" y="157"/>
                    <a:pt x="77" y="157"/>
                    <a:pt x="79" y="156"/>
                  </a:cubicBezTo>
                  <a:close/>
                  <a:moveTo>
                    <a:pt x="117" y="144"/>
                  </a:moveTo>
                  <a:cubicBezTo>
                    <a:pt x="118" y="144"/>
                    <a:pt x="118" y="144"/>
                    <a:pt x="118" y="144"/>
                  </a:cubicBezTo>
                  <a:cubicBezTo>
                    <a:pt x="119" y="143"/>
                    <a:pt x="121" y="142"/>
                    <a:pt x="123" y="141"/>
                  </a:cubicBezTo>
                  <a:cubicBezTo>
                    <a:pt x="123" y="141"/>
                    <a:pt x="123" y="140"/>
                    <a:pt x="123" y="140"/>
                  </a:cubicBezTo>
                  <a:cubicBezTo>
                    <a:pt x="122" y="140"/>
                    <a:pt x="121" y="141"/>
                    <a:pt x="120" y="141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19" y="142"/>
                    <a:pt x="118" y="143"/>
                    <a:pt x="117" y="144"/>
                  </a:cubicBezTo>
                  <a:close/>
                  <a:moveTo>
                    <a:pt x="47" y="121"/>
                  </a:moveTo>
                  <a:cubicBezTo>
                    <a:pt x="47" y="121"/>
                    <a:pt x="47" y="121"/>
                    <a:pt x="47" y="121"/>
                  </a:cubicBezTo>
                  <a:cubicBezTo>
                    <a:pt x="48" y="119"/>
                    <a:pt x="49" y="117"/>
                    <a:pt x="50" y="115"/>
                  </a:cubicBezTo>
                  <a:cubicBezTo>
                    <a:pt x="49" y="115"/>
                    <a:pt x="48" y="115"/>
                    <a:pt x="48" y="115"/>
                  </a:cubicBezTo>
                  <a:cubicBezTo>
                    <a:pt x="47" y="117"/>
                    <a:pt x="47" y="119"/>
                    <a:pt x="47" y="121"/>
                  </a:cubicBezTo>
                  <a:close/>
                  <a:moveTo>
                    <a:pt x="56" y="80"/>
                  </a:moveTo>
                  <a:cubicBezTo>
                    <a:pt x="56" y="80"/>
                    <a:pt x="56" y="80"/>
                    <a:pt x="56" y="80"/>
                  </a:cubicBezTo>
                  <a:cubicBezTo>
                    <a:pt x="57" y="78"/>
                    <a:pt x="58" y="76"/>
                    <a:pt x="59" y="75"/>
                  </a:cubicBezTo>
                  <a:cubicBezTo>
                    <a:pt x="59" y="74"/>
                    <a:pt x="58" y="74"/>
                    <a:pt x="58" y="74"/>
                  </a:cubicBezTo>
                  <a:cubicBezTo>
                    <a:pt x="57" y="76"/>
                    <a:pt x="56" y="78"/>
                    <a:pt x="56" y="80"/>
                  </a:cubicBezTo>
                  <a:close/>
                  <a:moveTo>
                    <a:pt x="60" y="82"/>
                  </a:moveTo>
                  <a:cubicBezTo>
                    <a:pt x="60" y="82"/>
                    <a:pt x="60" y="82"/>
                    <a:pt x="60" y="82"/>
                  </a:cubicBezTo>
                  <a:cubicBezTo>
                    <a:pt x="61" y="80"/>
                    <a:pt x="62" y="78"/>
                    <a:pt x="63" y="76"/>
                  </a:cubicBezTo>
                  <a:cubicBezTo>
                    <a:pt x="63" y="76"/>
                    <a:pt x="62" y="76"/>
                    <a:pt x="62" y="76"/>
                  </a:cubicBezTo>
                  <a:cubicBezTo>
                    <a:pt x="61" y="78"/>
                    <a:pt x="60" y="80"/>
                    <a:pt x="60" y="82"/>
                  </a:cubicBezTo>
                  <a:close/>
                  <a:moveTo>
                    <a:pt x="95" y="215"/>
                  </a:moveTo>
                  <a:cubicBezTo>
                    <a:pt x="96" y="215"/>
                    <a:pt x="97" y="215"/>
                    <a:pt x="98" y="214"/>
                  </a:cubicBezTo>
                  <a:cubicBezTo>
                    <a:pt x="97" y="213"/>
                    <a:pt x="97" y="213"/>
                    <a:pt x="97" y="212"/>
                  </a:cubicBezTo>
                  <a:cubicBezTo>
                    <a:pt x="96" y="213"/>
                    <a:pt x="95" y="214"/>
                    <a:pt x="95" y="214"/>
                  </a:cubicBezTo>
                  <a:cubicBezTo>
                    <a:pt x="94" y="215"/>
                    <a:pt x="94" y="215"/>
                    <a:pt x="95" y="215"/>
                  </a:cubicBezTo>
                  <a:close/>
                  <a:moveTo>
                    <a:pt x="91" y="189"/>
                  </a:moveTo>
                  <a:cubicBezTo>
                    <a:pt x="91" y="188"/>
                    <a:pt x="91" y="187"/>
                    <a:pt x="91" y="186"/>
                  </a:cubicBezTo>
                  <a:cubicBezTo>
                    <a:pt x="90" y="186"/>
                    <a:pt x="89" y="187"/>
                    <a:pt x="88" y="188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88" y="188"/>
                    <a:pt x="88" y="189"/>
                    <a:pt x="88" y="189"/>
                  </a:cubicBezTo>
                  <a:cubicBezTo>
                    <a:pt x="89" y="189"/>
                    <a:pt x="90" y="189"/>
                    <a:pt x="91" y="189"/>
                  </a:cubicBezTo>
                  <a:close/>
                  <a:moveTo>
                    <a:pt x="93" y="12"/>
                  </a:moveTo>
                  <a:cubicBezTo>
                    <a:pt x="92" y="12"/>
                    <a:pt x="90" y="12"/>
                    <a:pt x="89" y="11"/>
                  </a:cubicBezTo>
                  <a:cubicBezTo>
                    <a:pt x="89" y="12"/>
                    <a:pt x="90" y="13"/>
                    <a:pt x="91" y="13"/>
                  </a:cubicBezTo>
                  <a:cubicBezTo>
                    <a:pt x="91" y="14"/>
                    <a:pt x="92" y="14"/>
                    <a:pt x="92" y="14"/>
                  </a:cubicBezTo>
                  <a:cubicBezTo>
                    <a:pt x="93" y="14"/>
                    <a:pt x="93" y="13"/>
                    <a:pt x="93" y="12"/>
                  </a:cubicBezTo>
                  <a:close/>
                  <a:moveTo>
                    <a:pt x="198" y="173"/>
                  </a:moveTo>
                  <a:cubicBezTo>
                    <a:pt x="199" y="175"/>
                    <a:pt x="199" y="175"/>
                    <a:pt x="197" y="176"/>
                  </a:cubicBezTo>
                  <a:cubicBezTo>
                    <a:pt x="197" y="176"/>
                    <a:pt x="196" y="176"/>
                    <a:pt x="195" y="177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195" y="177"/>
                    <a:pt x="195" y="177"/>
                    <a:pt x="195" y="177"/>
                  </a:cubicBezTo>
                  <a:cubicBezTo>
                    <a:pt x="196" y="177"/>
                    <a:pt x="197" y="177"/>
                    <a:pt x="199" y="177"/>
                  </a:cubicBezTo>
                  <a:cubicBezTo>
                    <a:pt x="199" y="176"/>
                    <a:pt x="199" y="175"/>
                    <a:pt x="199" y="174"/>
                  </a:cubicBezTo>
                  <a:cubicBezTo>
                    <a:pt x="199" y="173"/>
                    <a:pt x="199" y="173"/>
                    <a:pt x="198" y="173"/>
                  </a:cubicBezTo>
                  <a:close/>
                  <a:moveTo>
                    <a:pt x="119" y="257"/>
                  </a:moveTo>
                  <a:cubicBezTo>
                    <a:pt x="120" y="255"/>
                    <a:pt x="120" y="254"/>
                    <a:pt x="121" y="253"/>
                  </a:cubicBezTo>
                  <a:cubicBezTo>
                    <a:pt x="121" y="253"/>
                    <a:pt x="121" y="253"/>
                    <a:pt x="121" y="253"/>
                  </a:cubicBezTo>
                  <a:cubicBezTo>
                    <a:pt x="120" y="253"/>
                    <a:pt x="119" y="254"/>
                    <a:pt x="118" y="254"/>
                  </a:cubicBezTo>
                  <a:cubicBezTo>
                    <a:pt x="118" y="255"/>
                    <a:pt x="118" y="256"/>
                    <a:pt x="119" y="257"/>
                  </a:cubicBezTo>
                  <a:close/>
                  <a:moveTo>
                    <a:pt x="159" y="86"/>
                  </a:moveTo>
                  <a:cubicBezTo>
                    <a:pt x="158" y="88"/>
                    <a:pt x="158" y="89"/>
                    <a:pt x="157" y="91"/>
                  </a:cubicBezTo>
                  <a:cubicBezTo>
                    <a:pt x="158" y="90"/>
                    <a:pt x="159" y="88"/>
                    <a:pt x="161" y="87"/>
                  </a:cubicBezTo>
                  <a:cubicBezTo>
                    <a:pt x="160" y="87"/>
                    <a:pt x="160" y="86"/>
                    <a:pt x="159" y="86"/>
                  </a:cubicBezTo>
                  <a:close/>
                  <a:moveTo>
                    <a:pt x="41" y="66"/>
                  </a:moveTo>
                  <a:cubicBezTo>
                    <a:pt x="41" y="68"/>
                    <a:pt x="41" y="69"/>
                    <a:pt x="40" y="71"/>
                  </a:cubicBezTo>
                  <a:cubicBezTo>
                    <a:pt x="40" y="71"/>
                    <a:pt x="40" y="71"/>
                    <a:pt x="41" y="71"/>
                  </a:cubicBezTo>
                  <a:cubicBezTo>
                    <a:pt x="41" y="70"/>
                    <a:pt x="42" y="68"/>
                    <a:pt x="43" y="67"/>
                  </a:cubicBezTo>
                  <a:cubicBezTo>
                    <a:pt x="42" y="67"/>
                    <a:pt x="42" y="67"/>
                    <a:pt x="41" y="66"/>
                  </a:cubicBezTo>
                  <a:close/>
                  <a:moveTo>
                    <a:pt x="141" y="249"/>
                  </a:moveTo>
                  <a:cubicBezTo>
                    <a:pt x="142" y="249"/>
                    <a:pt x="145" y="248"/>
                    <a:pt x="145" y="248"/>
                  </a:cubicBezTo>
                  <a:cubicBezTo>
                    <a:pt x="145" y="248"/>
                    <a:pt x="144" y="248"/>
                    <a:pt x="144" y="247"/>
                  </a:cubicBezTo>
                  <a:cubicBezTo>
                    <a:pt x="143" y="247"/>
                    <a:pt x="143" y="246"/>
                    <a:pt x="143" y="246"/>
                  </a:cubicBezTo>
                  <a:cubicBezTo>
                    <a:pt x="143" y="246"/>
                    <a:pt x="143" y="245"/>
                    <a:pt x="144" y="245"/>
                  </a:cubicBezTo>
                  <a:cubicBezTo>
                    <a:pt x="143" y="245"/>
                    <a:pt x="143" y="245"/>
                    <a:pt x="142" y="246"/>
                  </a:cubicBezTo>
                  <a:cubicBezTo>
                    <a:pt x="142" y="247"/>
                    <a:pt x="142" y="248"/>
                    <a:pt x="141" y="249"/>
                  </a:cubicBezTo>
                  <a:close/>
                  <a:moveTo>
                    <a:pt x="134" y="54"/>
                  </a:moveTo>
                  <a:cubicBezTo>
                    <a:pt x="134" y="56"/>
                    <a:pt x="134" y="58"/>
                    <a:pt x="134" y="60"/>
                  </a:cubicBezTo>
                  <a:cubicBezTo>
                    <a:pt x="134" y="59"/>
                    <a:pt x="136" y="55"/>
                    <a:pt x="136" y="54"/>
                  </a:cubicBezTo>
                  <a:cubicBezTo>
                    <a:pt x="135" y="54"/>
                    <a:pt x="135" y="54"/>
                    <a:pt x="134" y="54"/>
                  </a:cubicBezTo>
                  <a:close/>
                  <a:moveTo>
                    <a:pt x="121" y="257"/>
                  </a:moveTo>
                  <a:cubicBezTo>
                    <a:pt x="121" y="257"/>
                    <a:pt x="121" y="257"/>
                    <a:pt x="121" y="257"/>
                  </a:cubicBezTo>
                  <a:cubicBezTo>
                    <a:pt x="122" y="256"/>
                    <a:pt x="123" y="255"/>
                    <a:pt x="125" y="255"/>
                  </a:cubicBezTo>
                  <a:cubicBezTo>
                    <a:pt x="124" y="254"/>
                    <a:pt x="124" y="253"/>
                    <a:pt x="124" y="253"/>
                  </a:cubicBezTo>
                  <a:cubicBezTo>
                    <a:pt x="123" y="254"/>
                    <a:pt x="122" y="255"/>
                    <a:pt x="121" y="257"/>
                  </a:cubicBezTo>
                  <a:close/>
                  <a:moveTo>
                    <a:pt x="135" y="258"/>
                  </a:moveTo>
                  <a:cubicBezTo>
                    <a:pt x="134" y="261"/>
                    <a:pt x="133" y="264"/>
                    <a:pt x="133" y="267"/>
                  </a:cubicBezTo>
                  <a:cubicBezTo>
                    <a:pt x="134" y="267"/>
                    <a:pt x="134" y="266"/>
                    <a:pt x="134" y="266"/>
                  </a:cubicBezTo>
                  <a:cubicBezTo>
                    <a:pt x="134" y="265"/>
                    <a:pt x="134" y="265"/>
                    <a:pt x="134" y="264"/>
                  </a:cubicBezTo>
                  <a:cubicBezTo>
                    <a:pt x="135" y="262"/>
                    <a:pt x="135" y="260"/>
                    <a:pt x="135" y="258"/>
                  </a:cubicBezTo>
                  <a:close/>
                  <a:moveTo>
                    <a:pt x="91" y="191"/>
                  </a:moveTo>
                  <a:cubicBezTo>
                    <a:pt x="90" y="191"/>
                    <a:pt x="89" y="192"/>
                    <a:pt x="89" y="193"/>
                  </a:cubicBezTo>
                  <a:cubicBezTo>
                    <a:pt x="89" y="193"/>
                    <a:pt x="90" y="194"/>
                    <a:pt x="91" y="194"/>
                  </a:cubicBezTo>
                  <a:cubicBezTo>
                    <a:pt x="91" y="193"/>
                    <a:pt x="91" y="192"/>
                    <a:pt x="91" y="191"/>
                  </a:cubicBezTo>
                  <a:close/>
                  <a:moveTo>
                    <a:pt x="101" y="220"/>
                  </a:moveTo>
                  <a:cubicBezTo>
                    <a:pt x="101" y="221"/>
                    <a:pt x="100" y="222"/>
                    <a:pt x="99" y="223"/>
                  </a:cubicBezTo>
                  <a:cubicBezTo>
                    <a:pt x="100" y="223"/>
                    <a:pt x="101" y="223"/>
                    <a:pt x="103" y="222"/>
                  </a:cubicBezTo>
                  <a:cubicBezTo>
                    <a:pt x="102" y="222"/>
                    <a:pt x="102" y="221"/>
                    <a:pt x="101" y="220"/>
                  </a:cubicBezTo>
                  <a:close/>
                  <a:moveTo>
                    <a:pt x="197" y="171"/>
                  </a:moveTo>
                  <a:cubicBezTo>
                    <a:pt x="199" y="172"/>
                    <a:pt x="202" y="170"/>
                    <a:pt x="202" y="168"/>
                  </a:cubicBezTo>
                  <a:cubicBezTo>
                    <a:pt x="200" y="169"/>
                    <a:pt x="199" y="170"/>
                    <a:pt x="197" y="171"/>
                  </a:cubicBezTo>
                  <a:close/>
                  <a:moveTo>
                    <a:pt x="45" y="121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4" y="122"/>
                    <a:pt x="43" y="123"/>
                    <a:pt x="42" y="125"/>
                  </a:cubicBezTo>
                  <a:cubicBezTo>
                    <a:pt x="43" y="125"/>
                    <a:pt x="44" y="125"/>
                    <a:pt x="45" y="125"/>
                  </a:cubicBezTo>
                  <a:cubicBezTo>
                    <a:pt x="45" y="124"/>
                    <a:pt x="45" y="122"/>
                    <a:pt x="45" y="121"/>
                  </a:cubicBezTo>
                  <a:close/>
                  <a:moveTo>
                    <a:pt x="93" y="201"/>
                  </a:moveTo>
                  <a:cubicBezTo>
                    <a:pt x="92" y="202"/>
                    <a:pt x="91" y="202"/>
                    <a:pt x="90" y="203"/>
                  </a:cubicBezTo>
                  <a:cubicBezTo>
                    <a:pt x="91" y="204"/>
                    <a:pt x="92" y="204"/>
                    <a:pt x="94" y="203"/>
                  </a:cubicBezTo>
                  <a:cubicBezTo>
                    <a:pt x="93" y="203"/>
                    <a:pt x="93" y="202"/>
                    <a:pt x="93" y="201"/>
                  </a:cubicBezTo>
                  <a:close/>
                  <a:moveTo>
                    <a:pt x="146" y="86"/>
                  </a:moveTo>
                  <a:cubicBezTo>
                    <a:pt x="146" y="86"/>
                    <a:pt x="146" y="86"/>
                    <a:pt x="146" y="87"/>
                  </a:cubicBezTo>
                  <a:cubicBezTo>
                    <a:pt x="146" y="87"/>
                    <a:pt x="146" y="88"/>
                    <a:pt x="145" y="88"/>
                  </a:cubicBezTo>
                  <a:cubicBezTo>
                    <a:pt x="144" y="89"/>
                    <a:pt x="144" y="90"/>
                    <a:pt x="144" y="91"/>
                  </a:cubicBezTo>
                  <a:cubicBezTo>
                    <a:pt x="145" y="89"/>
                    <a:pt x="146" y="88"/>
                    <a:pt x="147" y="86"/>
                  </a:cubicBezTo>
                  <a:cubicBezTo>
                    <a:pt x="147" y="86"/>
                    <a:pt x="146" y="86"/>
                    <a:pt x="146" y="86"/>
                  </a:cubicBezTo>
                  <a:close/>
                  <a:moveTo>
                    <a:pt x="115" y="145"/>
                  </a:moveTo>
                  <a:cubicBezTo>
                    <a:pt x="115" y="147"/>
                    <a:pt x="116" y="150"/>
                    <a:pt x="117" y="151"/>
                  </a:cubicBezTo>
                  <a:cubicBezTo>
                    <a:pt x="117" y="150"/>
                    <a:pt x="117" y="148"/>
                    <a:pt x="117" y="147"/>
                  </a:cubicBezTo>
                  <a:cubicBezTo>
                    <a:pt x="117" y="147"/>
                    <a:pt x="116" y="146"/>
                    <a:pt x="116" y="146"/>
                  </a:cubicBezTo>
                  <a:cubicBezTo>
                    <a:pt x="116" y="146"/>
                    <a:pt x="115" y="146"/>
                    <a:pt x="115" y="145"/>
                  </a:cubicBezTo>
                  <a:close/>
                  <a:moveTo>
                    <a:pt x="86" y="135"/>
                  </a:moveTo>
                  <a:cubicBezTo>
                    <a:pt x="85" y="136"/>
                    <a:pt x="84" y="137"/>
                    <a:pt x="84" y="138"/>
                  </a:cubicBezTo>
                  <a:cubicBezTo>
                    <a:pt x="85" y="138"/>
                    <a:pt x="86" y="138"/>
                    <a:pt x="87" y="138"/>
                  </a:cubicBezTo>
                  <a:cubicBezTo>
                    <a:pt x="86" y="137"/>
                    <a:pt x="86" y="136"/>
                    <a:pt x="86" y="135"/>
                  </a:cubicBezTo>
                  <a:close/>
                  <a:moveTo>
                    <a:pt x="76" y="161"/>
                  </a:moveTo>
                  <a:cubicBezTo>
                    <a:pt x="75" y="161"/>
                    <a:pt x="74" y="161"/>
                    <a:pt x="73" y="160"/>
                  </a:cubicBezTo>
                  <a:cubicBezTo>
                    <a:pt x="73" y="161"/>
                    <a:pt x="72" y="162"/>
                    <a:pt x="72" y="163"/>
                  </a:cubicBezTo>
                  <a:cubicBezTo>
                    <a:pt x="74" y="162"/>
                    <a:pt x="75" y="162"/>
                    <a:pt x="76" y="161"/>
                  </a:cubicBezTo>
                  <a:close/>
                  <a:moveTo>
                    <a:pt x="113" y="236"/>
                  </a:moveTo>
                  <a:cubicBezTo>
                    <a:pt x="112" y="238"/>
                    <a:pt x="112" y="239"/>
                    <a:pt x="111" y="240"/>
                  </a:cubicBezTo>
                  <a:cubicBezTo>
                    <a:pt x="111" y="240"/>
                    <a:pt x="111" y="240"/>
                    <a:pt x="111" y="240"/>
                  </a:cubicBezTo>
                  <a:cubicBezTo>
                    <a:pt x="112" y="239"/>
                    <a:pt x="113" y="239"/>
                    <a:pt x="114" y="239"/>
                  </a:cubicBezTo>
                  <a:cubicBezTo>
                    <a:pt x="114" y="238"/>
                    <a:pt x="113" y="237"/>
                    <a:pt x="113" y="236"/>
                  </a:cubicBezTo>
                  <a:close/>
                  <a:moveTo>
                    <a:pt x="87" y="140"/>
                  </a:moveTo>
                  <a:cubicBezTo>
                    <a:pt x="86" y="140"/>
                    <a:pt x="84" y="141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5" y="142"/>
                    <a:pt x="86" y="142"/>
                    <a:pt x="88" y="142"/>
                  </a:cubicBezTo>
                  <a:cubicBezTo>
                    <a:pt x="87" y="141"/>
                    <a:pt x="87" y="140"/>
                    <a:pt x="87" y="140"/>
                  </a:cubicBezTo>
                  <a:close/>
                  <a:moveTo>
                    <a:pt x="77" y="150"/>
                  </a:moveTo>
                  <a:cubicBezTo>
                    <a:pt x="76" y="152"/>
                    <a:pt x="76" y="153"/>
                    <a:pt x="76" y="154"/>
                  </a:cubicBezTo>
                  <a:cubicBezTo>
                    <a:pt x="77" y="153"/>
                    <a:pt x="78" y="153"/>
                    <a:pt x="80" y="152"/>
                  </a:cubicBezTo>
                  <a:cubicBezTo>
                    <a:pt x="79" y="152"/>
                    <a:pt x="77" y="152"/>
                    <a:pt x="77" y="150"/>
                  </a:cubicBezTo>
                  <a:close/>
                  <a:moveTo>
                    <a:pt x="61" y="189"/>
                  </a:moveTo>
                  <a:cubicBezTo>
                    <a:pt x="61" y="189"/>
                    <a:pt x="61" y="188"/>
                    <a:pt x="60" y="188"/>
                  </a:cubicBezTo>
                  <a:cubicBezTo>
                    <a:pt x="59" y="189"/>
                    <a:pt x="58" y="190"/>
                    <a:pt x="59" y="191"/>
                  </a:cubicBezTo>
                  <a:cubicBezTo>
                    <a:pt x="60" y="191"/>
                    <a:pt x="60" y="190"/>
                    <a:pt x="61" y="189"/>
                  </a:cubicBezTo>
                  <a:close/>
                  <a:moveTo>
                    <a:pt x="92" y="48"/>
                  </a:moveTo>
                  <a:cubicBezTo>
                    <a:pt x="92" y="48"/>
                    <a:pt x="92" y="47"/>
                    <a:pt x="92" y="47"/>
                  </a:cubicBezTo>
                  <a:cubicBezTo>
                    <a:pt x="91" y="49"/>
                    <a:pt x="89" y="50"/>
                    <a:pt x="88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9" y="51"/>
                    <a:pt x="91" y="50"/>
                    <a:pt x="92" y="48"/>
                  </a:cubicBezTo>
                  <a:close/>
                  <a:moveTo>
                    <a:pt x="159" y="250"/>
                  </a:moveTo>
                  <a:cubicBezTo>
                    <a:pt x="156" y="250"/>
                    <a:pt x="153" y="251"/>
                    <a:pt x="149" y="252"/>
                  </a:cubicBezTo>
                  <a:cubicBezTo>
                    <a:pt x="153" y="252"/>
                    <a:pt x="156" y="251"/>
                    <a:pt x="159" y="250"/>
                  </a:cubicBezTo>
                  <a:close/>
                  <a:moveTo>
                    <a:pt x="69" y="79"/>
                  </a:moveTo>
                  <a:cubicBezTo>
                    <a:pt x="68" y="80"/>
                    <a:pt x="68" y="82"/>
                    <a:pt x="68" y="83"/>
                  </a:cubicBezTo>
                  <a:cubicBezTo>
                    <a:pt x="69" y="82"/>
                    <a:pt x="70" y="81"/>
                    <a:pt x="71" y="80"/>
                  </a:cubicBezTo>
                  <a:cubicBezTo>
                    <a:pt x="70" y="80"/>
                    <a:pt x="69" y="80"/>
                    <a:pt x="69" y="79"/>
                  </a:cubicBezTo>
                  <a:close/>
                  <a:moveTo>
                    <a:pt x="83" y="60"/>
                  </a:moveTo>
                  <a:cubicBezTo>
                    <a:pt x="83" y="60"/>
                    <a:pt x="83" y="60"/>
                    <a:pt x="83" y="60"/>
                  </a:cubicBezTo>
                  <a:cubicBezTo>
                    <a:pt x="84" y="59"/>
                    <a:pt x="84" y="59"/>
                    <a:pt x="85" y="58"/>
                  </a:cubicBezTo>
                  <a:cubicBezTo>
                    <a:pt x="85" y="57"/>
                    <a:pt x="86" y="57"/>
                    <a:pt x="86" y="56"/>
                  </a:cubicBezTo>
                  <a:cubicBezTo>
                    <a:pt x="85" y="57"/>
                    <a:pt x="84" y="57"/>
                    <a:pt x="83" y="57"/>
                  </a:cubicBezTo>
                  <a:cubicBezTo>
                    <a:pt x="83" y="58"/>
                    <a:pt x="83" y="59"/>
                    <a:pt x="83" y="60"/>
                  </a:cubicBezTo>
                  <a:close/>
                  <a:moveTo>
                    <a:pt x="66" y="77"/>
                  </a:moveTo>
                  <a:cubicBezTo>
                    <a:pt x="65" y="78"/>
                    <a:pt x="64" y="81"/>
                    <a:pt x="64" y="82"/>
                  </a:cubicBezTo>
                  <a:cubicBezTo>
                    <a:pt x="65" y="81"/>
                    <a:pt x="66" y="79"/>
                    <a:pt x="67" y="78"/>
                  </a:cubicBezTo>
                  <a:cubicBezTo>
                    <a:pt x="66" y="78"/>
                    <a:pt x="66" y="78"/>
                    <a:pt x="66" y="77"/>
                  </a:cubicBezTo>
                  <a:close/>
                  <a:moveTo>
                    <a:pt x="126" y="256"/>
                  </a:moveTo>
                  <a:cubicBezTo>
                    <a:pt x="125" y="258"/>
                    <a:pt x="124" y="259"/>
                    <a:pt x="123" y="260"/>
                  </a:cubicBezTo>
                  <a:cubicBezTo>
                    <a:pt x="123" y="260"/>
                    <a:pt x="123" y="260"/>
                    <a:pt x="124" y="260"/>
                  </a:cubicBezTo>
                  <a:cubicBezTo>
                    <a:pt x="125" y="259"/>
                    <a:pt x="126" y="259"/>
                    <a:pt x="127" y="258"/>
                  </a:cubicBezTo>
                  <a:cubicBezTo>
                    <a:pt x="126" y="258"/>
                    <a:pt x="126" y="257"/>
                    <a:pt x="126" y="256"/>
                  </a:cubicBezTo>
                  <a:close/>
                  <a:moveTo>
                    <a:pt x="153" y="137"/>
                  </a:moveTo>
                  <a:cubicBezTo>
                    <a:pt x="153" y="136"/>
                    <a:pt x="152" y="135"/>
                    <a:pt x="152" y="134"/>
                  </a:cubicBezTo>
                  <a:cubicBezTo>
                    <a:pt x="152" y="135"/>
                    <a:pt x="151" y="136"/>
                    <a:pt x="151" y="138"/>
                  </a:cubicBezTo>
                  <a:cubicBezTo>
                    <a:pt x="151" y="138"/>
                    <a:pt x="152" y="137"/>
                    <a:pt x="153" y="137"/>
                  </a:cubicBezTo>
                  <a:close/>
                  <a:moveTo>
                    <a:pt x="43" y="116"/>
                  </a:moveTo>
                  <a:cubicBezTo>
                    <a:pt x="43" y="118"/>
                    <a:pt x="43" y="119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8"/>
                    <a:pt x="45" y="116"/>
                  </a:cubicBezTo>
                  <a:cubicBezTo>
                    <a:pt x="44" y="116"/>
                    <a:pt x="44" y="116"/>
                    <a:pt x="43" y="116"/>
                  </a:cubicBezTo>
                  <a:close/>
                  <a:moveTo>
                    <a:pt x="135" y="281"/>
                  </a:moveTo>
                  <a:cubicBezTo>
                    <a:pt x="135" y="281"/>
                    <a:pt x="135" y="281"/>
                    <a:pt x="135" y="280"/>
                  </a:cubicBezTo>
                  <a:cubicBezTo>
                    <a:pt x="138" y="279"/>
                    <a:pt x="139" y="278"/>
                    <a:pt x="141" y="277"/>
                  </a:cubicBezTo>
                  <a:cubicBezTo>
                    <a:pt x="139" y="278"/>
                    <a:pt x="137" y="279"/>
                    <a:pt x="135" y="281"/>
                  </a:cubicBezTo>
                  <a:close/>
                  <a:moveTo>
                    <a:pt x="51" y="121"/>
                  </a:moveTo>
                  <a:cubicBezTo>
                    <a:pt x="51" y="121"/>
                    <a:pt x="51" y="121"/>
                    <a:pt x="51" y="121"/>
                  </a:cubicBezTo>
                  <a:cubicBezTo>
                    <a:pt x="52" y="119"/>
                    <a:pt x="52" y="116"/>
                    <a:pt x="53" y="114"/>
                  </a:cubicBezTo>
                  <a:cubicBezTo>
                    <a:pt x="53" y="114"/>
                    <a:pt x="52" y="114"/>
                    <a:pt x="52" y="115"/>
                  </a:cubicBezTo>
                  <a:cubicBezTo>
                    <a:pt x="52" y="117"/>
                    <a:pt x="51" y="119"/>
                    <a:pt x="51" y="121"/>
                  </a:cubicBezTo>
                  <a:close/>
                  <a:moveTo>
                    <a:pt x="93" y="50"/>
                  </a:moveTo>
                  <a:cubicBezTo>
                    <a:pt x="92" y="51"/>
                    <a:pt x="90" y="55"/>
                    <a:pt x="89" y="55"/>
                  </a:cubicBezTo>
                  <a:cubicBezTo>
                    <a:pt x="90" y="55"/>
                    <a:pt x="91" y="54"/>
                    <a:pt x="92" y="53"/>
                  </a:cubicBezTo>
                  <a:cubicBezTo>
                    <a:pt x="92" y="53"/>
                    <a:pt x="92" y="52"/>
                    <a:pt x="93" y="52"/>
                  </a:cubicBezTo>
                  <a:cubicBezTo>
                    <a:pt x="93" y="52"/>
                    <a:pt x="93" y="52"/>
                    <a:pt x="94" y="52"/>
                  </a:cubicBezTo>
                  <a:cubicBezTo>
                    <a:pt x="94" y="52"/>
                    <a:pt x="93" y="51"/>
                    <a:pt x="93" y="50"/>
                  </a:cubicBezTo>
                  <a:close/>
                  <a:moveTo>
                    <a:pt x="94" y="8"/>
                  </a:moveTo>
                  <a:cubicBezTo>
                    <a:pt x="93" y="8"/>
                    <a:pt x="93" y="7"/>
                    <a:pt x="92" y="7"/>
                  </a:cubicBezTo>
                  <a:cubicBezTo>
                    <a:pt x="91" y="7"/>
                    <a:pt x="91" y="8"/>
                    <a:pt x="91" y="9"/>
                  </a:cubicBezTo>
                  <a:cubicBezTo>
                    <a:pt x="91" y="9"/>
                    <a:pt x="91" y="9"/>
                    <a:pt x="90" y="9"/>
                  </a:cubicBezTo>
                  <a:cubicBezTo>
                    <a:pt x="90" y="10"/>
                    <a:pt x="90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2" y="9"/>
                    <a:pt x="92" y="9"/>
                    <a:pt x="93" y="9"/>
                  </a:cubicBezTo>
                  <a:cubicBezTo>
                    <a:pt x="93" y="8"/>
                    <a:pt x="93" y="8"/>
                    <a:pt x="94" y="8"/>
                  </a:cubicBezTo>
                  <a:close/>
                  <a:moveTo>
                    <a:pt x="123" y="265"/>
                  </a:moveTo>
                  <a:cubicBezTo>
                    <a:pt x="124" y="264"/>
                    <a:pt x="124" y="263"/>
                    <a:pt x="125" y="262"/>
                  </a:cubicBezTo>
                  <a:cubicBezTo>
                    <a:pt x="125" y="262"/>
                    <a:pt x="125" y="262"/>
                    <a:pt x="125" y="262"/>
                  </a:cubicBezTo>
                  <a:cubicBezTo>
                    <a:pt x="124" y="262"/>
                    <a:pt x="123" y="262"/>
                    <a:pt x="122" y="263"/>
                  </a:cubicBezTo>
                  <a:cubicBezTo>
                    <a:pt x="122" y="264"/>
                    <a:pt x="123" y="264"/>
                    <a:pt x="123" y="265"/>
                  </a:cubicBezTo>
                  <a:close/>
                  <a:moveTo>
                    <a:pt x="90" y="63"/>
                  </a:moveTo>
                  <a:cubicBezTo>
                    <a:pt x="91" y="62"/>
                    <a:pt x="91" y="61"/>
                    <a:pt x="91" y="60"/>
                  </a:cubicBezTo>
                  <a:cubicBezTo>
                    <a:pt x="90" y="61"/>
                    <a:pt x="89" y="62"/>
                    <a:pt x="88" y="63"/>
                  </a:cubicBezTo>
                  <a:cubicBezTo>
                    <a:pt x="89" y="63"/>
                    <a:pt x="90" y="63"/>
                    <a:pt x="90" y="63"/>
                  </a:cubicBezTo>
                  <a:close/>
                  <a:moveTo>
                    <a:pt x="73" y="168"/>
                  </a:moveTo>
                  <a:cubicBezTo>
                    <a:pt x="73" y="168"/>
                    <a:pt x="73" y="168"/>
                    <a:pt x="73" y="168"/>
                  </a:cubicBezTo>
                  <a:cubicBezTo>
                    <a:pt x="74" y="168"/>
                    <a:pt x="75" y="169"/>
                    <a:pt x="75" y="169"/>
                  </a:cubicBezTo>
                  <a:cubicBezTo>
                    <a:pt x="75" y="169"/>
                    <a:pt x="76" y="169"/>
                    <a:pt x="76" y="168"/>
                  </a:cubicBezTo>
                  <a:cubicBezTo>
                    <a:pt x="77" y="168"/>
                    <a:pt x="77" y="167"/>
                    <a:pt x="78" y="167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6" y="167"/>
                    <a:pt x="75" y="168"/>
                    <a:pt x="73" y="168"/>
                  </a:cubicBezTo>
                  <a:close/>
                  <a:moveTo>
                    <a:pt x="116" y="244"/>
                  </a:moveTo>
                  <a:cubicBezTo>
                    <a:pt x="116" y="244"/>
                    <a:pt x="116" y="244"/>
                    <a:pt x="116" y="244"/>
                  </a:cubicBezTo>
                  <a:cubicBezTo>
                    <a:pt x="115" y="245"/>
                    <a:pt x="114" y="245"/>
                    <a:pt x="113" y="246"/>
                  </a:cubicBezTo>
                  <a:cubicBezTo>
                    <a:pt x="114" y="246"/>
                    <a:pt x="114" y="247"/>
                    <a:pt x="114" y="248"/>
                  </a:cubicBezTo>
                  <a:cubicBezTo>
                    <a:pt x="115" y="246"/>
                    <a:pt x="116" y="245"/>
                    <a:pt x="116" y="244"/>
                  </a:cubicBezTo>
                  <a:close/>
                  <a:moveTo>
                    <a:pt x="145" y="261"/>
                  </a:moveTo>
                  <a:cubicBezTo>
                    <a:pt x="145" y="261"/>
                    <a:pt x="145" y="261"/>
                    <a:pt x="145" y="261"/>
                  </a:cubicBezTo>
                  <a:cubicBezTo>
                    <a:pt x="148" y="260"/>
                    <a:pt x="151" y="259"/>
                    <a:pt x="154" y="258"/>
                  </a:cubicBezTo>
                  <a:cubicBezTo>
                    <a:pt x="151" y="258"/>
                    <a:pt x="148" y="260"/>
                    <a:pt x="145" y="261"/>
                  </a:cubicBezTo>
                  <a:close/>
                  <a:moveTo>
                    <a:pt x="125" y="270"/>
                  </a:moveTo>
                  <a:cubicBezTo>
                    <a:pt x="125" y="270"/>
                    <a:pt x="125" y="270"/>
                    <a:pt x="125" y="270"/>
                  </a:cubicBezTo>
                  <a:cubicBezTo>
                    <a:pt x="126" y="269"/>
                    <a:pt x="127" y="268"/>
                    <a:pt x="127" y="267"/>
                  </a:cubicBezTo>
                  <a:cubicBezTo>
                    <a:pt x="127" y="267"/>
                    <a:pt x="127" y="267"/>
                    <a:pt x="127" y="267"/>
                  </a:cubicBezTo>
                  <a:cubicBezTo>
                    <a:pt x="126" y="268"/>
                    <a:pt x="125" y="268"/>
                    <a:pt x="124" y="268"/>
                  </a:cubicBezTo>
                  <a:cubicBezTo>
                    <a:pt x="125" y="269"/>
                    <a:pt x="125" y="270"/>
                    <a:pt x="125" y="270"/>
                  </a:cubicBezTo>
                  <a:close/>
                  <a:moveTo>
                    <a:pt x="91" y="5"/>
                  </a:moveTo>
                  <a:cubicBezTo>
                    <a:pt x="90" y="5"/>
                    <a:pt x="89" y="5"/>
                    <a:pt x="89" y="6"/>
                  </a:cubicBezTo>
                  <a:cubicBezTo>
                    <a:pt x="88" y="6"/>
                    <a:pt x="88" y="9"/>
                    <a:pt x="88" y="9"/>
                  </a:cubicBezTo>
                  <a:cubicBezTo>
                    <a:pt x="89" y="8"/>
                    <a:pt x="90" y="6"/>
                    <a:pt x="91" y="5"/>
                  </a:cubicBezTo>
                  <a:close/>
                  <a:moveTo>
                    <a:pt x="121" y="149"/>
                  </a:moveTo>
                  <a:cubicBezTo>
                    <a:pt x="120" y="149"/>
                    <a:pt x="120" y="149"/>
                    <a:pt x="119" y="149"/>
                  </a:cubicBezTo>
                  <a:cubicBezTo>
                    <a:pt x="119" y="149"/>
                    <a:pt x="119" y="149"/>
                    <a:pt x="118" y="149"/>
                  </a:cubicBezTo>
                  <a:cubicBezTo>
                    <a:pt x="118" y="150"/>
                    <a:pt x="118" y="151"/>
                    <a:pt x="118" y="152"/>
                  </a:cubicBezTo>
                  <a:cubicBezTo>
                    <a:pt x="119" y="151"/>
                    <a:pt x="120" y="150"/>
                    <a:pt x="121" y="149"/>
                  </a:cubicBezTo>
                  <a:close/>
                  <a:moveTo>
                    <a:pt x="122" y="250"/>
                  </a:moveTo>
                  <a:cubicBezTo>
                    <a:pt x="122" y="249"/>
                    <a:pt x="121" y="249"/>
                    <a:pt x="121" y="248"/>
                  </a:cubicBezTo>
                  <a:cubicBezTo>
                    <a:pt x="120" y="249"/>
                    <a:pt x="120" y="250"/>
                    <a:pt x="119" y="251"/>
                  </a:cubicBezTo>
                  <a:cubicBezTo>
                    <a:pt x="119" y="251"/>
                    <a:pt x="119" y="251"/>
                    <a:pt x="119" y="251"/>
                  </a:cubicBezTo>
                  <a:cubicBezTo>
                    <a:pt x="120" y="251"/>
                    <a:pt x="121" y="250"/>
                    <a:pt x="122" y="250"/>
                  </a:cubicBezTo>
                  <a:close/>
                  <a:moveTo>
                    <a:pt x="181" y="231"/>
                  </a:moveTo>
                  <a:cubicBezTo>
                    <a:pt x="182" y="230"/>
                    <a:pt x="186" y="223"/>
                    <a:pt x="186" y="221"/>
                  </a:cubicBezTo>
                  <a:cubicBezTo>
                    <a:pt x="184" y="225"/>
                    <a:pt x="183" y="228"/>
                    <a:pt x="181" y="231"/>
                  </a:cubicBezTo>
                  <a:close/>
                  <a:moveTo>
                    <a:pt x="155" y="144"/>
                  </a:moveTo>
                  <a:cubicBezTo>
                    <a:pt x="154" y="143"/>
                    <a:pt x="154" y="142"/>
                    <a:pt x="154" y="140"/>
                  </a:cubicBezTo>
                  <a:cubicBezTo>
                    <a:pt x="153" y="142"/>
                    <a:pt x="153" y="143"/>
                    <a:pt x="153" y="144"/>
                  </a:cubicBezTo>
                  <a:cubicBezTo>
                    <a:pt x="154" y="144"/>
                    <a:pt x="154" y="144"/>
                    <a:pt x="155" y="144"/>
                  </a:cubicBezTo>
                  <a:close/>
                  <a:moveTo>
                    <a:pt x="90" y="171"/>
                  </a:moveTo>
                  <a:cubicBezTo>
                    <a:pt x="91" y="171"/>
                    <a:pt x="91" y="171"/>
                    <a:pt x="92" y="171"/>
                  </a:cubicBezTo>
                  <a:cubicBezTo>
                    <a:pt x="92" y="170"/>
                    <a:pt x="93" y="169"/>
                    <a:pt x="93" y="169"/>
                  </a:cubicBezTo>
                  <a:cubicBezTo>
                    <a:pt x="92" y="169"/>
                    <a:pt x="91" y="170"/>
                    <a:pt x="90" y="171"/>
                  </a:cubicBezTo>
                  <a:close/>
                  <a:moveTo>
                    <a:pt x="53" y="128"/>
                  </a:moveTo>
                  <a:cubicBezTo>
                    <a:pt x="54" y="129"/>
                    <a:pt x="55" y="129"/>
                    <a:pt x="56" y="129"/>
                  </a:cubicBezTo>
                  <a:cubicBezTo>
                    <a:pt x="56" y="129"/>
                    <a:pt x="56" y="128"/>
                    <a:pt x="55" y="128"/>
                  </a:cubicBezTo>
                  <a:cubicBezTo>
                    <a:pt x="54" y="128"/>
                    <a:pt x="54" y="128"/>
                    <a:pt x="54" y="127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27"/>
                    <a:pt x="53" y="127"/>
                    <a:pt x="53" y="128"/>
                  </a:cubicBezTo>
                  <a:close/>
                  <a:moveTo>
                    <a:pt x="91" y="184"/>
                  </a:moveTo>
                  <a:cubicBezTo>
                    <a:pt x="91" y="183"/>
                    <a:pt x="91" y="182"/>
                    <a:pt x="91" y="181"/>
                  </a:cubicBezTo>
                  <a:cubicBezTo>
                    <a:pt x="90" y="182"/>
                    <a:pt x="89" y="182"/>
                    <a:pt x="89" y="183"/>
                  </a:cubicBezTo>
                  <a:cubicBezTo>
                    <a:pt x="89" y="183"/>
                    <a:pt x="90" y="184"/>
                    <a:pt x="91" y="184"/>
                  </a:cubicBezTo>
                  <a:close/>
                  <a:moveTo>
                    <a:pt x="52" y="71"/>
                  </a:moveTo>
                  <a:cubicBezTo>
                    <a:pt x="52" y="73"/>
                    <a:pt x="51" y="74"/>
                    <a:pt x="51" y="76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2" y="75"/>
                    <a:pt x="52" y="73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lose/>
                  <a:moveTo>
                    <a:pt x="110" y="233"/>
                  </a:moveTo>
                  <a:cubicBezTo>
                    <a:pt x="110" y="234"/>
                    <a:pt x="109" y="234"/>
                    <a:pt x="108" y="236"/>
                  </a:cubicBezTo>
                  <a:cubicBezTo>
                    <a:pt x="109" y="235"/>
                    <a:pt x="110" y="235"/>
                    <a:pt x="111" y="234"/>
                  </a:cubicBezTo>
                  <a:cubicBezTo>
                    <a:pt x="111" y="234"/>
                    <a:pt x="111" y="233"/>
                    <a:pt x="110" y="233"/>
                  </a:cubicBezTo>
                  <a:close/>
                  <a:moveTo>
                    <a:pt x="150" y="134"/>
                  </a:moveTo>
                  <a:cubicBezTo>
                    <a:pt x="149" y="135"/>
                    <a:pt x="148" y="135"/>
                    <a:pt x="147" y="136"/>
                  </a:cubicBezTo>
                  <a:cubicBezTo>
                    <a:pt x="148" y="137"/>
                    <a:pt x="148" y="137"/>
                    <a:pt x="149" y="138"/>
                  </a:cubicBezTo>
                  <a:cubicBezTo>
                    <a:pt x="149" y="137"/>
                    <a:pt x="150" y="136"/>
                    <a:pt x="150" y="134"/>
                  </a:cubicBezTo>
                  <a:close/>
                  <a:moveTo>
                    <a:pt x="70" y="132"/>
                  </a:moveTo>
                  <a:cubicBezTo>
                    <a:pt x="71" y="134"/>
                    <a:pt x="74" y="134"/>
                    <a:pt x="76" y="134"/>
                  </a:cubicBezTo>
                  <a:cubicBezTo>
                    <a:pt x="75" y="133"/>
                    <a:pt x="74" y="133"/>
                    <a:pt x="74" y="133"/>
                  </a:cubicBezTo>
                  <a:cubicBezTo>
                    <a:pt x="73" y="133"/>
                    <a:pt x="73" y="133"/>
                    <a:pt x="72" y="133"/>
                  </a:cubicBezTo>
                  <a:cubicBezTo>
                    <a:pt x="72" y="132"/>
                    <a:pt x="71" y="132"/>
                    <a:pt x="70" y="132"/>
                  </a:cubicBezTo>
                  <a:close/>
                  <a:moveTo>
                    <a:pt x="89" y="143"/>
                  </a:moveTo>
                  <a:cubicBezTo>
                    <a:pt x="88" y="144"/>
                    <a:pt x="86" y="145"/>
                    <a:pt x="85" y="145"/>
                  </a:cubicBezTo>
                  <a:cubicBezTo>
                    <a:pt x="85" y="145"/>
                    <a:pt x="85" y="145"/>
                    <a:pt x="85" y="145"/>
                  </a:cubicBezTo>
                  <a:cubicBezTo>
                    <a:pt x="87" y="145"/>
                    <a:pt x="88" y="145"/>
                    <a:pt x="90" y="144"/>
                  </a:cubicBezTo>
                  <a:cubicBezTo>
                    <a:pt x="89" y="144"/>
                    <a:pt x="89" y="144"/>
                    <a:pt x="89" y="143"/>
                  </a:cubicBezTo>
                  <a:close/>
                  <a:moveTo>
                    <a:pt x="63" y="193"/>
                  </a:moveTo>
                  <a:cubicBezTo>
                    <a:pt x="64" y="193"/>
                    <a:pt x="64" y="192"/>
                    <a:pt x="64" y="191"/>
                  </a:cubicBezTo>
                  <a:cubicBezTo>
                    <a:pt x="64" y="191"/>
                    <a:pt x="64" y="191"/>
                    <a:pt x="63" y="190"/>
                  </a:cubicBezTo>
                  <a:cubicBezTo>
                    <a:pt x="63" y="191"/>
                    <a:pt x="62" y="191"/>
                    <a:pt x="62" y="191"/>
                  </a:cubicBezTo>
                  <a:cubicBezTo>
                    <a:pt x="63" y="192"/>
                    <a:pt x="63" y="193"/>
                    <a:pt x="63" y="193"/>
                  </a:cubicBezTo>
                  <a:close/>
                  <a:moveTo>
                    <a:pt x="140" y="254"/>
                  </a:moveTo>
                  <a:cubicBezTo>
                    <a:pt x="141" y="253"/>
                    <a:pt x="142" y="253"/>
                    <a:pt x="144" y="252"/>
                  </a:cubicBezTo>
                  <a:cubicBezTo>
                    <a:pt x="144" y="252"/>
                    <a:pt x="144" y="252"/>
                    <a:pt x="143" y="252"/>
                  </a:cubicBezTo>
                  <a:cubicBezTo>
                    <a:pt x="142" y="252"/>
                    <a:pt x="141" y="252"/>
                    <a:pt x="140" y="252"/>
                  </a:cubicBezTo>
                  <a:cubicBezTo>
                    <a:pt x="140" y="252"/>
                    <a:pt x="140" y="253"/>
                    <a:pt x="140" y="254"/>
                  </a:cubicBezTo>
                  <a:close/>
                  <a:moveTo>
                    <a:pt x="90" y="3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89" y="40"/>
                    <a:pt x="89" y="41"/>
                    <a:pt x="88" y="43"/>
                  </a:cubicBezTo>
                  <a:cubicBezTo>
                    <a:pt x="89" y="42"/>
                    <a:pt x="90" y="41"/>
                    <a:pt x="91" y="40"/>
                  </a:cubicBezTo>
                  <a:cubicBezTo>
                    <a:pt x="90" y="40"/>
                    <a:pt x="90" y="39"/>
                    <a:pt x="90" y="39"/>
                  </a:cubicBezTo>
                  <a:close/>
                  <a:moveTo>
                    <a:pt x="12" y="127"/>
                  </a:moveTo>
                  <a:cubicBezTo>
                    <a:pt x="11" y="127"/>
                    <a:pt x="11" y="128"/>
                    <a:pt x="11" y="129"/>
                  </a:cubicBezTo>
                  <a:cubicBezTo>
                    <a:pt x="11" y="130"/>
                    <a:pt x="10" y="130"/>
                    <a:pt x="10" y="131"/>
                  </a:cubicBezTo>
                  <a:cubicBezTo>
                    <a:pt x="10" y="131"/>
                    <a:pt x="10" y="131"/>
                    <a:pt x="11" y="131"/>
                  </a:cubicBezTo>
                  <a:cubicBezTo>
                    <a:pt x="12" y="130"/>
                    <a:pt x="12" y="128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lose/>
                  <a:moveTo>
                    <a:pt x="55" y="72"/>
                  </a:moveTo>
                  <a:cubicBezTo>
                    <a:pt x="54" y="74"/>
                    <a:pt x="54" y="76"/>
                    <a:pt x="53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5" y="73"/>
                    <a:pt x="55" y="73"/>
                    <a:pt x="55" y="72"/>
                  </a:cubicBezTo>
                  <a:close/>
                  <a:moveTo>
                    <a:pt x="70" y="41"/>
                  </a:moveTo>
                  <a:cubicBezTo>
                    <a:pt x="71" y="39"/>
                    <a:pt x="72" y="37"/>
                    <a:pt x="71" y="34"/>
                  </a:cubicBezTo>
                  <a:cubicBezTo>
                    <a:pt x="70" y="36"/>
                    <a:pt x="70" y="38"/>
                    <a:pt x="70" y="41"/>
                  </a:cubicBezTo>
                  <a:close/>
                  <a:moveTo>
                    <a:pt x="126" y="273"/>
                  </a:moveTo>
                  <a:cubicBezTo>
                    <a:pt x="127" y="274"/>
                    <a:pt x="127" y="274"/>
                    <a:pt x="127" y="275"/>
                  </a:cubicBezTo>
                  <a:cubicBezTo>
                    <a:pt x="128" y="274"/>
                    <a:pt x="128" y="273"/>
                    <a:pt x="129" y="272"/>
                  </a:cubicBezTo>
                  <a:cubicBezTo>
                    <a:pt x="129" y="272"/>
                    <a:pt x="129" y="272"/>
                    <a:pt x="129" y="272"/>
                  </a:cubicBezTo>
                  <a:cubicBezTo>
                    <a:pt x="128" y="272"/>
                    <a:pt x="127" y="273"/>
                    <a:pt x="126" y="273"/>
                  </a:cubicBezTo>
                  <a:close/>
                  <a:moveTo>
                    <a:pt x="118" y="249"/>
                  </a:moveTo>
                  <a:cubicBezTo>
                    <a:pt x="117" y="249"/>
                    <a:pt x="116" y="250"/>
                    <a:pt x="115" y="250"/>
                  </a:cubicBezTo>
                  <a:cubicBezTo>
                    <a:pt x="116" y="251"/>
                    <a:pt x="116" y="251"/>
                    <a:pt x="116" y="252"/>
                  </a:cubicBezTo>
                  <a:cubicBezTo>
                    <a:pt x="117" y="251"/>
                    <a:pt x="117" y="250"/>
                    <a:pt x="118" y="249"/>
                  </a:cubicBezTo>
                  <a:close/>
                  <a:moveTo>
                    <a:pt x="173" y="38"/>
                  </a:moveTo>
                  <a:cubicBezTo>
                    <a:pt x="172" y="38"/>
                    <a:pt x="172" y="38"/>
                    <a:pt x="172" y="39"/>
                  </a:cubicBezTo>
                  <a:cubicBezTo>
                    <a:pt x="171" y="40"/>
                    <a:pt x="170" y="41"/>
                    <a:pt x="169" y="41"/>
                  </a:cubicBezTo>
                  <a:cubicBezTo>
                    <a:pt x="169" y="41"/>
                    <a:pt x="169" y="42"/>
                    <a:pt x="168" y="42"/>
                  </a:cubicBezTo>
                  <a:cubicBezTo>
                    <a:pt x="170" y="41"/>
                    <a:pt x="172" y="40"/>
                    <a:pt x="173" y="38"/>
                  </a:cubicBezTo>
                  <a:close/>
                  <a:moveTo>
                    <a:pt x="71" y="167"/>
                  </a:moveTo>
                  <a:cubicBezTo>
                    <a:pt x="72" y="167"/>
                    <a:pt x="73" y="166"/>
                    <a:pt x="74" y="166"/>
                  </a:cubicBezTo>
                  <a:cubicBezTo>
                    <a:pt x="73" y="166"/>
                    <a:pt x="72" y="165"/>
                    <a:pt x="71" y="165"/>
                  </a:cubicBezTo>
                  <a:cubicBezTo>
                    <a:pt x="71" y="166"/>
                    <a:pt x="71" y="166"/>
                    <a:pt x="71" y="167"/>
                  </a:cubicBezTo>
                  <a:close/>
                  <a:moveTo>
                    <a:pt x="159" y="46"/>
                  </a:moveTo>
                  <a:cubicBezTo>
                    <a:pt x="160" y="45"/>
                    <a:pt x="162" y="44"/>
                    <a:pt x="163" y="43"/>
                  </a:cubicBezTo>
                  <a:cubicBezTo>
                    <a:pt x="163" y="43"/>
                    <a:pt x="162" y="43"/>
                    <a:pt x="162" y="43"/>
                  </a:cubicBezTo>
                  <a:cubicBezTo>
                    <a:pt x="161" y="44"/>
                    <a:pt x="160" y="44"/>
                    <a:pt x="159" y="45"/>
                  </a:cubicBezTo>
                  <a:cubicBezTo>
                    <a:pt x="159" y="45"/>
                    <a:pt x="159" y="45"/>
                    <a:pt x="159" y="46"/>
                  </a:cubicBezTo>
                  <a:close/>
                  <a:moveTo>
                    <a:pt x="25" y="37"/>
                  </a:move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3" y="36"/>
                    <a:pt x="21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7"/>
                    <a:pt x="25" y="37"/>
                  </a:cubicBezTo>
                  <a:close/>
                  <a:moveTo>
                    <a:pt x="5" y="133"/>
                  </a:moveTo>
                  <a:cubicBezTo>
                    <a:pt x="4" y="132"/>
                    <a:pt x="3" y="131"/>
                    <a:pt x="2" y="129"/>
                  </a:cubicBezTo>
                  <a:cubicBezTo>
                    <a:pt x="2" y="131"/>
                    <a:pt x="3" y="133"/>
                    <a:pt x="5" y="133"/>
                  </a:cubicBezTo>
                  <a:close/>
                  <a:moveTo>
                    <a:pt x="120" y="246"/>
                  </a:moveTo>
                  <a:cubicBezTo>
                    <a:pt x="119" y="246"/>
                    <a:pt x="119" y="245"/>
                    <a:pt x="119" y="244"/>
                  </a:cubicBezTo>
                  <a:cubicBezTo>
                    <a:pt x="118" y="245"/>
                    <a:pt x="117" y="246"/>
                    <a:pt x="117" y="247"/>
                  </a:cubicBezTo>
                  <a:cubicBezTo>
                    <a:pt x="117" y="247"/>
                    <a:pt x="117" y="247"/>
                    <a:pt x="117" y="247"/>
                  </a:cubicBezTo>
                  <a:cubicBezTo>
                    <a:pt x="118" y="247"/>
                    <a:pt x="119" y="246"/>
                    <a:pt x="120" y="246"/>
                  </a:cubicBezTo>
                  <a:close/>
                  <a:moveTo>
                    <a:pt x="38" y="65"/>
                  </a:moveTo>
                  <a:cubicBezTo>
                    <a:pt x="38" y="64"/>
                    <a:pt x="37" y="64"/>
                    <a:pt x="37" y="64"/>
                  </a:cubicBezTo>
                  <a:cubicBezTo>
                    <a:pt x="36" y="65"/>
                    <a:pt x="36" y="66"/>
                    <a:pt x="36" y="67"/>
                  </a:cubicBezTo>
                  <a:cubicBezTo>
                    <a:pt x="37" y="66"/>
                    <a:pt x="37" y="66"/>
                    <a:pt x="38" y="65"/>
                  </a:cubicBezTo>
                  <a:close/>
                  <a:moveTo>
                    <a:pt x="120" y="157"/>
                  </a:moveTo>
                  <a:cubicBezTo>
                    <a:pt x="120" y="157"/>
                    <a:pt x="121" y="157"/>
                    <a:pt x="121" y="157"/>
                  </a:cubicBezTo>
                  <a:cubicBezTo>
                    <a:pt x="121" y="157"/>
                    <a:pt x="121" y="157"/>
                    <a:pt x="122" y="156"/>
                  </a:cubicBezTo>
                  <a:cubicBezTo>
                    <a:pt x="123" y="156"/>
                    <a:pt x="123" y="156"/>
                    <a:pt x="123" y="154"/>
                  </a:cubicBezTo>
                  <a:cubicBezTo>
                    <a:pt x="122" y="155"/>
                    <a:pt x="121" y="156"/>
                    <a:pt x="120" y="157"/>
                  </a:cubicBezTo>
                  <a:close/>
                  <a:moveTo>
                    <a:pt x="198" y="179"/>
                  </a:moveTo>
                  <a:cubicBezTo>
                    <a:pt x="196" y="179"/>
                    <a:pt x="195" y="179"/>
                    <a:pt x="193" y="180"/>
                  </a:cubicBezTo>
                  <a:cubicBezTo>
                    <a:pt x="195" y="180"/>
                    <a:pt x="196" y="180"/>
                    <a:pt x="198" y="180"/>
                  </a:cubicBezTo>
                  <a:cubicBezTo>
                    <a:pt x="198" y="180"/>
                    <a:pt x="198" y="180"/>
                    <a:pt x="198" y="179"/>
                  </a:cubicBezTo>
                  <a:close/>
                  <a:moveTo>
                    <a:pt x="141" y="126"/>
                  </a:moveTo>
                  <a:cubicBezTo>
                    <a:pt x="141" y="125"/>
                    <a:pt x="141" y="125"/>
                    <a:pt x="141" y="125"/>
                  </a:cubicBezTo>
                  <a:cubicBezTo>
                    <a:pt x="141" y="126"/>
                    <a:pt x="140" y="126"/>
                    <a:pt x="140" y="126"/>
                  </a:cubicBezTo>
                  <a:cubicBezTo>
                    <a:pt x="139" y="127"/>
                    <a:pt x="139" y="127"/>
                    <a:pt x="138" y="127"/>
                  </a:cubicBezTo>
                  <a:cubicBezTo>
                    <a:pt x="139" y="128"/>
                    <a:pt x="139" y="128"/>
                    <a:pt x="140" y="128"/>
                  </a:cubicBezTo>
                  <a:cubicBezTo>
                    <a:pt x="140" y="127"/>
                    <a:pt x="141" y="126"/>
                    <a:pt x="141" y="126"/>
                  </a:cubicBezTo>
                  <a:close/>
                  <a:moveTo>
                    <a:pt x="131" y="65"/>
                  </a:moveTo>
                  <a:cubicBezTo>
                    <a:pt x="131" y="66"/>
                    <a:pt x="131" y="67"/>
                    <a:pt x="131" y="67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2" y="67"/>
                    <a:pt x="132" y="66"/>
                    <a:pt x="133" y="66"/>
                  </a:cubicBezTo>
                  <a:cubicBezTo>
                    <a:pt x="132" y="65"/>
                    <a:pt x="132" y="65"/>
                    <a:pt x="131" y="65"/>
                  </a:cubicBezTo>
                  <a:close/>
                  <a:moveTo>
                    <a:pt x="121" y="146"/>
                  </a:moveTo>
                  <a:cubicBezTo>
                    <a:pt x="121" y="146"/>
                    <a:pt x="121" y="146"/>
                    <a:pt x="121" y="146"/>
                  </a:cubicBezTo>
                  <a:cubicBezTo>
                    <a:pt x="122" y="146"/>
                    <a:pt x="123" y="145"/>
                    <a:pt x="124" y="145"/>
                  </a:cubicBezTo>
                  <a:cubicBezTo>
                    <a:pt x="124" y="144"/>
                    <a:pt x="124" y="144"/>
                    <a:pt x="123" y="143"/>
                  </a:cubicBezTo>
                  <a:cubicBezTo>
                    <a:pt x="123" y="144"/>
                    <a:pt x="122" y="145"/>
                    <a:pt x="121" y="146"/>
                  </a:cubicBezTo>
                  <a:close/>
                  <a:moveTo>
                    <a:pt x="54" y="84"/>
                  </a:moveTo>
                  <a:cubicBezTo>
                    <a:pt x="53" y="83"/>
                    <a:pt x="54" y="82"/>
                    <a:pt x="54" y="81"/>
                  </a:cubicBezTo>
                  <a:cubicBezTo>
                    <a:pt x="53" y="81"/>
                    <a:pt x="53" y="82"/>
                    <a:pt x="52" y="83"/>
                  </a:cubicBezTo>
                  <a:cubicBezTo>
                    <a:pt x="52" y="83"/>
                    <a:pt x="53" y="84"/>
                    <a:pt x="54" y="84"/>
                  </a:cubicBezTo>
                  <a:close/>
                  <a:moveTo>
                    <a:pt x="33" y="61"/>
                  </a:moveTo>
                  <a:cubicBezTo>
                    <a:pt x="33" y="63"/>
                    <a:pt x="34" y="64"/>
                    <a:pt x="35" y="65"/>
                  </a:cubicBezTo>
                  <a:cubicBezTo>
                    <a:pt x="35" y="64"/>
                    <a:pt x="35" y="63"/>
                    <a:pt x="35" y="63"/>
                  </a:cubicBezTo>
                  <a:cubicBezTo>
                    <a:pt x="35" y="62"/>
                    <a:pt x="34" y="62"/>
                    <a:pt x="34" y="62"/>
                  </a:cubicBezTo>
                  <a:cubicBezTo>
                    <a:pt x="34" y="62"/>
                    <a:pt x="34" y="62"/>
                    <a:pt x="33" y="61"/>
                  </a:cubicBezTo>
                  <a:close/>
                  <a:moveTo>
                    <a:pt x="121" y="151"/>
                  </a:moveTo>
                  <a:cubicBezTo>
                    <a:pt x="121" y="151"/>
                    <a:pt x="121" y="151"/>
                    <a:pt x="122" y="151"/>
                  </a:cubicBezTo>
                  <a:cubicBezTo>
                    <a:pt x="122" y="151"/>
                    <a:pt x="122" y="151"/>
                    <a:pt x="123" y="150"/>
                  </a:cubicBezTo>
                  <a:cubicBezTo>
                    <a:pt x="124" y="150"/>
                    <a:pt x="124" y="150"/>
                    <a:pt x="124" y="148"/>
                  </a:cubicBezTo>
                  <a:cubicBezTo>
                    <a:pt x="123" y="149"/>
                    <a:pt x="122" y="150"/>
                    <a:pt x="121" y="151"/>
                  </a:cubicBezTo>
                  <a:close/>
                  <a:moveTo>
                    <a:pt x="138" y="120"/>
                  </a:moveTo>
                  <a:cubicBezTo>
                    <a:pt x="139" y="121"/>
                    <a:pt x="138" y="122"/>
                    <a:pt x="138" y="123"/>
                  </a:cubicBezTo>
                  <a:cubicBezTo>
                    <a:pt x="139" y="122"/>
                    <a:pt x="139" y="121"/>
                    <a:pt x="140" y="121"/>
                  </a:cubicBezTo>
                  <a:cubicBezTo>
                    <a:pt x="140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8" y="120"/>
                  </a:cubicBezTo>
                  <a:close/>
                  <a:moveTo>
                    <a:pt x="90" y="173"/>
                  </a:moveTo>
                  <a:cubicBezTo>
                    <a:pt x="90" y="172"/>
                    <a:pt x="89" y="172"/>
                    <a:pt x="89" y="172"/>
                  </a:cubicBezTo>
                  <a:cubicBezTo>
                    <a:pt x="88" y="173"/>
                    <a:pt x="88" y="173"/>
                    <a:pt x="88" y="174"/>
                  </a:cubicBezTo>
                  <a:cubicBezTo>
                    <a:pt x="89" y="174"/>
                    <a:pt x="90" y="173"/>
                    <a:pt x="90" y="173"/>
                  </a:cubicBezTo>
                  <a:close/>
                  <a:moveTo>
                    <a:pt x="86" y="61"/>
                  </a:moveTo>
                  <a:cubicBezTo>
                    <a:pt x="86" y="61"/>
                    <a:pt x="85" y="62"/>
                    <a:pt x="85" y="62"/>
                  </a:cubicBezTo>
                  <a:cubicBezTo>
                    <a:pt x="85" y="62"/>
                    <a:pt x="85" y="63"/>
                    <a:pt x="85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6" y="62"/>
                    <a:pt x="86" y="61"/>
                    <a:pt x="86" y="61"/>
                  </a:cubicBezTo>
                  <a:close/>
                  <a:moveTo>
                    <a:pt x="89" y="16"/>
                  </a:moveTo>
                  <a:cubicBezTo>
                    <a:pt x="89" y="16"/>
                    <a:pt x="88" y="15"/>
                    <a:pt x="87" y="15"/>
                  </a:cubicBezTo>
                  <a:cubicBezTo>
                    <a:pt x="87" y="15"/>
                    <a:pt x="86" y="15"/>
                    <a:pt x="85" y="14"/>
                  </a:cubicBezTo>
                  <a:cubicBezTo>
                    <a:pt x="86" y="16"/>
                    <a:pt x="88" y="16"/>
                    <a:pt x="89" y="16"/>
                  </a:cubicBezTo>
                  <a:close/>
                  <a:moveTo>
                    <a:pt x="100" y="73"/>
                  </a:moveTo>
                  <a:cubicBezTo>
                    <a:pt x="101" y="72"/>
                    <a:pt x="102" y="70"/>
                    <a:pt x="103" y="68"/>
                  </a:cubicBezTo>
                  <a:cubicBezTo>
                    <a:pt x="101" y="70"/>
                    <a:pt x="100" y="71"/>
                    <a:pt x="100" y="73"/>
                  </a:cubicBezTo>
                  <a:close/>
                  <a:moveTo>
                    <a:pt x="91" y="207"/>
                  </a:moveTo>
                  <a:cubicBezTo>
                    <a:pt x="91" y="207"/>
                    <a:pt x="92" y="206"/>
                    <a:pt x="92" y="205"/>
                  </a:cubicBezTo>
                  <a:cubicBezTo>
                    <a:pt x="92" y="205"/>
                    <a:pt x="91" y="205"/>
                    <a:pt x="90" y="205"/>
                  </a:cubicBezTo>
                  <a:cubicBezTo>
                    <a:pt x="90" y="206"/>
                    <a:pt x="91" y="207"/>
                    <a:pt x="91" y="207"/>
                  </a:cubicBezTo>
                  <a:close/>
                  <a:moveTo>
                    <a:pt x="90" y="31"/>
                  </a:moveTo>
                  <a:cubicBezTo>
                    <a:pt x="90" y="31"/>
                    <a:pt x="90" y="32"/>
                    <a:pt x="90" y="33"/>
                  </a:cubicBezTo>
                  <a:cubicBezTo>
                    <a:pt x="90" y="33"/>
                    <a:pt x="90" y="34"/>
                    <a:pt x="89" y="34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0" y="33"/>
                    <a:pt x="90" y="31"/>
                    <a:pt x="90" y="30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0" y="30"/>
                    <a:pt x="90" y="30"/>
                    <a:pt x="90" y="31"/>
                  </a:cubicBezTo>
                  <a:close/>
                  <a:moveTo>
                    <a:pt x="152" y="94"/>
                  </a:moveTo>
                  <a:cubicBezTo>
                    <a:pt x="153" y="94"/>
                    <a:pt x="153" y="94"/>
                    <a:pt x="153" y="94"/>
                  </a:cubicBezTo>
                  <a:cubicBezTo>
                    <a:pt x="153" y="94"/>
                    <a:pt x="154" y="94"/>
                    <a:pt x="154" y="94"/>
                  </a:cubicBezTo>
                  <a:cubicBezTo>
                    <a:pt x="154" y="93"/>
                    <a:pt x="154" y="93"/>
                    <a:pt x="154" y="92"/>
                  </a:cubicBezTo>
                  <a:cubicBezTo>
                    <a:pt x="154" y="92"/>
                    <a:pt x="154" y="92"/>
                    <a:pt x="154" y="92"/>
                  </a:cubicBezTo>
                  <a:cubicBezTo>
                    <a:pt x="153" y="93"/>
                    <a:pt x="153" y="93"/>
                    <a:pt x="152" y="94"/>
                  </a:cubicBezTo>
                  <a:close/>
                  <a:moveTo>
                    <a:pt x="70" y="170"/>
                  </a:moveTo>
                  <a:cubicBezTo>
                    <a:pt x="70" y="170"/>
                    <a:pt x="70" y="171"/>
                    <a:pt x="70" y="172"/>
                  </a:cubicBezTo>
                  <a:cubicBezTo>
                    <a:pt x="70" y="171"/>
                    <a:pt x="71" y="171"/>
                    <a:pt x="72" y="170"/>
                  </a:cubicBezTo>
                  <a:cubicBezTo>
                    <a:pt x="71" y="170"/>
                    <a:pt x="71" y="170"/>
                    <a:pt x="70" y="170"/>
                  </a:cubicBezTo>
                  <a:close/>
                  <a:moveTo>
                    <a:pt x="151" y="67"/>
                  </a:moveTo>
                  <a:cubicBezTo>
                    <a:pt x="152" y="66"/>
                    <a:pt x="152" y="64"/>
                    <a:pt x="152" y="62"/>
                  </a:cubicBezTo>
                  <a:cubicBezTo>
                    <a:pt x="152" y="64"/>
                    <a:pt x="151" y="65"/>
                    <a:pt x="151" y="67"/>
                  </a:cubicBezTo>
                  <a:close/>
                  <a:moveTo>
                    <a:pt x="94" y="162"/>
                  </a:moveTo>
                  <a:cubicBezTo>
                    <a:pt x="93" y="162"/>
                    <a:pt x="93" y="163"/>
                    <a:pt x="92" y="163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3" y="163"/>
                    <a:pt x="93" y="163"/>
                    <a:pt x="94" y="163"/>
                  </a:cubicBezTo>
                  <a:cubicBezTo>
                    <a:pt x="94" y="163"/>
                    <a:pt x="94" y="163"/>
                    <a:pt x="94" y="162"/>
                  </a:cubicBezTo>
                  <a:close/>
                  <a:moveTo>
                    <a:pt x="47" y="82"/>
                  </a:moveTo>
                  <a:cubicBezTo>
                    <a:pt x="47" y="81"/>
                    <a:pt x="46" y="81"/>
                    <a:pt x="45" y="80"/>
                  </a:cubicBezTo>
                  <a:cubicBezTo>
                    <a:pt x="45" y="80"/>
                    <a:pt x="45" y="80"/>
                    <a:pt x="44" y="80"/>
                  </a:cubicBezTo>
                  <a:cubicBezTo>
                    <a:pt x="45" y="81"/>
                    <a:pt x="46" y="82"/>
                    <a:pt x="47" y="82"/>
                  </a:cubicBezTo>
                  <a:close/>
                  <a:moveTo>
                    <a:pt x="116" y="241"/>
                  </a:moveTo>
                  <a:cubicBezTo>
                    <a:pt x="115" y="241"/>
                    <a:pt x="115" y="242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5" y="243"/>
                    <a:pt x="116" y="242"/>
                    <a:pt x="117" y="242"/>
                  </a:cubicBezTo>
                  <a:cubicBezTo>
                    <a:pt x="116" y="241"/>
                    <a:pt x="116" y="241"/>
                    <a:pt x="116" y="241"/>
                  </a:cubicBezTo>
                  <a:close/>
                  <a:moveTo>
                    <a:pt x="71" y="84"/>
                  </a:moveTo>
                  <a:cubicBezTo>
                    <a:pt x="71" y="84"/>
                    <a:pt x="71" y="83"/>
                    <a:pt x="71" y="83"/>
                  </a:cubicBezTo>
                  <a:cubicBezTo>
                    <a:pt x="70" y="84"/>
                    <a:pt x="69" y="84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70" y="85"/>
                    <a:pt x="70" y="84"/>
                    <a:pt x="71" y="84"/>
                  </a:cubicBezTo>
                  <a:close/>
                  <a:moveTo>
                    <a:pt x="120" y="166"/>
                  </a:moveTo>
                  <a:cubicBezTo>
                    <a:pt x="120" y="166"/>
                    <a:pt x="120" y="166"/>
                    <a:pt x="120" y="166"/>
                  </a:cubicBezTo>
                  <a:cubicBezTo>
                    <a:pt x="120" y="165"/>
                    <a:pt x="121" y="164"/>
                    <a:pt x="121" y="164"/>
                  </a:cubicBezTo>
                  <a:cubicBezTo>
                    <a:pt x="120" y="164"/>
                    <a:pt x="120" y="164"/>
                    <a:pt x="119" y="164"/>
                  </a:cubicBezTo>
                  <a:cubicBezTo>
                    <a:pt x="120" y="165"/>
                    <a:pt x="120" y="165"/>
                    <a:pt x="120" y="166"/>
                  </a:cubicBezTo>
                  <a:close/>
                  <a:moveTo>
                    <a:pt x="196" y="105"/>
                  </a:moveTo>
                  <a:cubicBezTo>
                    <a:pt x="195" y="104"/>
                    <a:pt x="194" y="104"/>
                    <a:pt x="193" y="104"/>
                  </a:cubicBezTo>
                  <a:cubicBezTo>
                    <a:pt x="193" y="105"/>
                    <a:pt x="194" y="105"/>
                    <a:pt x="194" y="105"/>
                  </a:cubicBezTo>
                  <a:cubicBezTo>
                    <a:pt x="195" y="105"/>
                    <a:pt x="195" y="105"/>
                    <a:pt x="196" y="105"/>
                  </a:cubicBezTo>
                  <a:close/>
                  <a:moveTo>
                    <a:pt x="48" y="124"/>
                  </a:moveTo>
                  <a:cubicBezTo>
                    <a:pt x="48" y="124"/>
                    <a:pt x="48" y="124"/>
                    <a:pt x="48" y="124"/>
                  </a:cubicBezTo>
                  <a:cubicBezTo>
                    <a:pt x="47" y="125"/>
                    <a:pt x="47" y="125"/>
                    <a:pt x="47" y="126"/>
                  </a:cubicBezTo>
                  <a:cubicBezTo>
                    <a:pt x="47" y="126"/>
                    <a:pt x="47" y="126"/>
                    <a:pt x="48" y="126"/>
                  </a:cubicBezTo>
                  <a:cubicBezTo>
                    <a:pt x="48" y="126"/>
                    <a:pt x="48" y="125"/>
                    <a:pt x="48" y="124"/>
                  </a:cubicBezTo>
                  <a:close/>
                  <a:moveTo>
                    <a:pt x="83" y="55"/>
                  </a:moveTo>
                  <a:cubicBezTo>
                    <a:pt x="83" y="55"/>
                    <a:pt x="83" y="55"/>
                    <a:pt x="83" y="55"/>
                  </a:cubicBezTo>
                  <a:cubicBezTo>
                    <a:pt x="83" y="54"/>
                    <a:pt x="84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3" y="54"/>
                    <a:pt x="83" y="55"/>
                  </a:cubicBezTo>
                  <a:close/>
                  <a:moveTo>
                    <a:pt x="67" y="114"/>
                  </a:moveTo>
                  <a:cubicBezTo>
                    <a:pt x="67" y="114"/>
                    <a:pt x="66" y="113"/>
                    <a:pt x="66" y="113"/>
                  </a:cubicBezTo>
                  <a:cubicBezTo>
                    <a:pt x="65" y="115"/>
                    <a:pt x="65" y="116"/>
                    <a:pt x="65" y="118"/>
                  </a:cubicBezTo>
                  <a:cubicBezTo>
                    <a:pt x="65" y="116"/>
                    <a:pt x="66" y="115"/>
                    <a:pt x="67" y="114"/>
                  </a:cubicBezTo>
                  <a:close/>
                  <a:moveTo>
                    <a:pt x="150" y="140"/>
                  </a:moveTo>
                  <a:cubicBezTo>
                    <a:pt x="151" y="141"/>
                    <a:pt x="151" y="141"/>
                    <a:pt x="151" y="142"/>
                  </a:cubicBezTo>
                  <a:cubicBezTo>
                    <a:pt x="151" y="141"/>
                    <a:pt x="152" y="140"/>
                    <a:pt x="152" y="140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1" y="140"/>
                    <a:pt x="151" y="140"/>
                    <a:pt x="150" y="140"/>
                  </a:cubicBezTo>
                  <a:close/>
                  <a:moveTo>
                    <a:pt x="109" y="239"/>
                  </a:moveTo>
                  <a:cubicBezTo>
                    <a:pt x="110" y="238"/>
                    <a:pt x="110" y="238"/>
                    <a:pt x="110" y="237"/>
                  </a:cubicBezTo>
                  <a:cubicBezTo>
                    <a:pt x="110" y="237"/>
                    <a:pt x="109" y="237"/>
                    <a:pt x="109" y="238"/>
                  </a:cubicBezTo>
                  <a:cubicBezTo>
                    <a:pt x="109" y="238"/>
                    <a:pt x="109" y="238"/>
                    <a:pt x="109" y="239"/>
                  </a:cubicBezTo>
                  <a:close/>
                  <a:moveTo>
                    <a:pt x="79" y="134"/>
                  </a:moveTo>
                  <a:cubicBezTo>
                    <a:pt x="81" y="134"/>
                    <a:pt x="82" y="133"/>
                    <a:pt x="83" y="133"/>
                  </a:cubicBezTo>
                  <a:cubicBezTo>
                    <a:pt x="82" y="133"/>
                    <a:pt x="80" y="134"/>
                    <a:pt x="79" y="134"/>
                  </a:cubicBezTo>
                  <a:close/>
                  <a:moveTo>
                    <a:pt x="96" y="10"/>
                  </a:moveTo>
                  <a:cubicBezTo>
                    <a:pt x="97" y="8"/>
                    <a:pt x="96" y="8"/>
                    <a:pt x="95" y="7"/>
                  </a:cubicBezTo>
                  <a:cubicBezTo>
                    <a:pt x="95" y="8"/>
                    <a:pt x="96" y="9"/>
                    <a:pt x="96" y="10"/>
                  </a:cubicBezTo>
                  <a:close/>
                  <a:moveTo>
                    <a:pt x="129" y="269"/>
                  </a:moveTo>
                  <a:cubicBezTo>
                    <a:pt x="129" y="269"/>
                    <a:pt x="129" y="268"/>
                    <a:pt x="129" y="268"/>
                  </a:cubicBezTo>
                  <a:cubicBezTo>
                    <a:pt x="129" y="269"/>
                    <a:pt x="128" y="269"/>
                    <a:pt x="128" y="270"/>
                  </a:cubicBezTo>
                  <a:cubicBezTo>
                    <a:pt x="129" y="270"/>
                    <a:pt x="129" y="269"/>
                    <a:pt x="129" y="269"/>
                  </a:cubicBezTo>
                  <a:close/>
                  <a:moveTo>
                    <a:pt x="96" y="152"/>
                  </a:moveTo>
                  <a:cubicBezTo>
                    <a:pt x="96" y="153"/>
                    <a:pt x="96" y="153"/>
                    <a:pt x="96" y="153"/>
                  </a:cubicBezTo>
                  <a:cubicBezTo>
                    <a:pt x="96" y="154"/>
                    <a:pt x="96" y="154"/>
                    <a:pt x="95" y="155"/>
                  </a:cubicBezTo>
                  <a:cubicBezTo>
                    <a:pt x="96" y="155"/>
                    <a:pt x="96" y="155"/>
                    <a:pt x="96" y="155"/>
                  </a:cubicBezTo>
                  <a:cubicBezTo>
                    <a:pt x="96" y="154"/>
                    <a:pt x="96" y="153"/>
                    <a:pt x="96" y="152"/>
                  </a:cubicBezTo>
                  <a:close/>
                  <a:moveTo>
                    <a:pt x="60" y="113"/>
                  </a:moveTo>
                  <a:cubicBezTo>
                    <a:pt x="59" y="114"/>
                    <a:pt x="59" y="114"/>
                    <a:pt x="59" y="114"/>
                  </a:cubicBezTo>
                  <a:cubicBezTo>
                    <a:pt x="59" y="115"/>
                    <a:pt x="59" y="116"/>
                    <a:pt x="58" y="117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9" y="116"/>
                    <a:pt x="59" y="115"/>
                    <a:pt x="60" y="113"/>
                  </a:cubicBezTo>
                  <a:close/>
                  <a:moveTo>
                    <a:pt x="148" y="238"/>
                  </a:moveTo>
                  <a:cubicBezTo>
                    <a:pt x="148" y="238"/>
                    <a:pt x="148" y="238"/>
                    <a:pt x="148" y="238"/>
                  </a:cubicBezTo>
                  <a:cubicBezTo>
                    <a:pt x="147" y="238"/>
                    <a:pt x="147" y="238"/>
                    <a:pt x="146" y="238"/>
                  </a:cubicBezTo>
                  <a:cubicBezTo>
                    <a:pt x="146" y="238"/>
                    <a:pt x="145" y="238"/>
                    <a:pt x="145" y="239"/>
                  </a:cubicBezTo>
                  <a:cubicBezTo>
                    <a:pt x="146" y="238"/>
                    <a:pt x="147" y="238"/>
                    <a:pt x="148" y="238"/>
                  </a:cubicBezTo>
                  <a:close/>
                  <a:moveTo>
                    <a:pt x="48" y="83"/>
                  </a:moveTo>
                  <a:cubicBezTo>
                    <a:pt x="49" y="84"/>
                    <a:pt x="50" y="85"/>
                    <a:pt x="51" y="85"/>
                  </a:cubicBezTo>
                  <a:cubicBezTo>
                    <a:pt x="50" y="84"/>
                    <a:pt x="50" y="83"/>
                    <a:pt x="48" y="83"/>
                  </a:cubicBezTo>
                  <a:close/>
                  <a:moveTo>
                    <a:pt x="90" y="212"/>
                  </a:moveTo>
                  <a:cubicBezTo>
                    <a:pt x="91" y="213"/>
                    <a:pt x="91" y="214"/>
                    <a:pt x="92" y="215"/>
                  </a:cubicBezTo>
                  <a:cubicBezTo>
                    <a:pt x="92" y="214"/>
                    <a:pt x="91" y="213"/>
                    <a:pt x="90" y="212"/>
                  </a:cubicBezTo>
                  <a:close/>
                  <a:moveTo>
                    <a:pt x="126" y="164"/>
                  </a:moveTo>
                  <a:cubicBezTo>
                    <a:pt x="126" y="164"/>
                    <a:pt x="126" y="164"/>
                    <a:pt x="126" y="164"/>
                  </a:cubicBezTo>
                  <a:cubicBezTo>
                    <a:pt x="125" y="165"/>
                    <a:pt x="125" y="166"/>
                    <a:pt x="125" y="167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5" y="166"/>
                    <a:pt x="126" y="165"/>
                    <a:pt x="126" y="164"/>
                  </a:cubicBezTo>
                  <a:close/>
                  <a:moveTo>
                    <a:pt x="163" y="212"/>
                  </a:moveTo>
                  <a:cubicBezTo>
                    <a:pt x="161" y="211"/>
                    <a:pt x="161" y="211"/>
                    <a:pt x="160" y="212"/>
                  </a:cubicBezTo>
                  <a:cubicBezTo>
                    <a:pt x="161" y="212"/>
                    <a:pt x="162" y="212"/>
                    <a:pt x="163" y="212"/>
                  </a:cubicBezTo>
                  <a:close/>
                  <a:moveTo>
                    <a:pt x="89" y="180"/>
                  </a:moveTo>
                  <a:cubicBezTo>
                    <a:pt x="89" y="180"/>
                    <a:pt x="88" y="180"/>
                    <a:pt x="88" y="180"/>
                  </a:cubicBezTo>
                  <a:cubicBezTo>
                    <a:pt x="88" y="180"/>
                    <a:pt x="88" y="180"/>
                    <a:pt x="88" y="181"/>
                  </a:cubicBezTo>
                  <a:cubicBezTo>
                    <a:pt x="88" y="181"/>
                    <a:pt x="89" y="180"/>
                    <a:pt x="89" y="180"/>
                  </a:cubicBezTo>
                  <a:close/>
                  <a:moveTo>
                    <a:pt x="40" y="117"/>
                  </a:moveTo>
                  <a:cubicBezTo>
                    <a:pt x="39" y="117"/>
                    <a:pt x="39" y="117"/>
                    <a:pt x="39" y="117"/>
                  </a:cubicBezTo>
                  <a:cubicBezTo>
                    <a:pt x="39" y="118"/>
                    <a:pt x="39" y="118"/>
                    <a:pt x="39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18"/>
                    <a:pt x="39" y="118"/>
                    <a:pt x="40" y="117"/>
                  </a:cubicBezTo>
                  <a:close/>
                  <a:moveTo>
                    <a:pt x="40" y="74"/>
                  </a:moveTo>
                  <a:cubicBezTo>
                    <a:pt x="41" y="74"/>
                    <a:pt x="41" y="75"/>
                    <a:pt x="41" y="75"/>
                  </a:cubicBezTo>
                  <a:cubicBezTo>
                    <a:pt x="41" y="74"/>
                    <a:pt x="42" y="74"/>
                    <a:pt x="42" y="73"/>
                  </a:cubicBezTo>
                  <a:cubicBezTo>
                    <a:pt x="42" y="73"/>
                    <a:pt x="42" y="73"/>
                    <a:pt x="41" y="73"/>
                  </a:cubicBezTo>
                  <a:cubicBezTo>
                    <a:pt x="41" y="73"/>
                    <a:pt x="41" y="74"/>
                    <a:pt x="40" y="74"/>
                  </a:cubicBezTo>
                  <a:close/>
                  <a:moveTo>
                    <a:pt x="96" y="26"/>
                  </a:moveTo>
                  <a:cubicBezTo>
                    <a:pt x="96" y="25"/>
                    <a:pt x="96" y="24"/>
                    <a:pt x="96" y="2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5" y="24"/>
                    <a:pt x="96" y="25"/>
                    <a:pt x="96" y="26"/>
                  </a:cubicBezTo>
                  <a:close/>
                  <a:moveTo>
                    <a:pt x="149" y="93"/>
                  </a:moveTo>
                  <a:cubicBezTo>
                    <a:pt x="148" y="94"/>
                    <a:pt x="148" y="94"/>
                    <a:pt x="147" y="95"/>
                  </a:cubicBezTo>
                  <a:cubicBezTo>
                    <a:pt x="147" y="95"/>
                    <a:pt x="148" y="95"/>
                    <a:pt x="148" y="95"/>
                  </a:cubicBezTo>
                  <a:cubicBezTo>
                    <a:pt x="148" y="95"/>
                    <a:pt x="148" y="95"/>
                    <a:pt x="149" y="95"/>
                  </a:cubicBezTo>
                  <a:cubicBezTo>
                    <a:pt x="149" y="94"/>
                    <a:pt x="149" y="94"/>
                    <a:pt x="149" y="93"/>
                  </a:cubicBezTo>
                  <a:close/>
                  <a:moveTo>
                    <a:pt x="111" y="242"/>
                  </a:moveTo>
                  <a:cubicBezTo>
                    <a:pt x="112" y="242"/>
                    <a:pt x="112" y="242"/>
                    <a:pt x="112" y="243"/>
                  </a:cubicBezTo>
                  <a:cubicBezTo>
                    <a:pt x="112" y="242"/>
                    <a:pt x="113" y="242"/>
                    <a:pt x="113" y="241"/>
                  </a:cubicBezTo>
                  <a:cubicBezTo>
                    <a:pt x="113" y="241"/>
                    <a:pt x="112" y="241"/>
                    <a:pt x="112" y="242"/>
                  </a:cubicBezTo>
                  <a:cubicBezTo>
                    <a:pt x="112" y="242"/>
                    <a:pt x="112" y="242"/>
                    <a:pt x="111" y="242"/>
                  </a:cubicBezTo>
                  <a:close/>
                  <a:moveTo>
                    <a:pt x="142" y="109"/>
                  </a:moveTo>
                  <a:cubicBezTo>
                    <a:pt x="142" y="108"/>
                    <a:pt x="141" y="107"/>
                    <a:pt x="140" y="107"/>
                  </a:cubicBezTo>
                  <a:cubicBezTo>
                    <a:pt x="141" y="107"/>
                    <a:pt x="141" y="108"/>
                    <a:pt x="142" y="109"/>
                  </a:cubicBezTo>
                  <a:close/>
                  <a:moveTo>
                    <a:pt x="94" y="219"/>
                  </a:moveTo>
                  <a:cubicBezTo>
                    <a:pt x="94" y="218"/>
                    <a:pt x="93" y="217"/>
                    <a:pt x="92" y="217"/>
                  </a:cubicBezTo>
                  <a:cubicBezTo>
                    <a:pt x="93" y="218"/>
                    <a:pt x="93" y="219"/>
                    <a:pt x="94" y="219"/>
                  </a:cubicBezTo>
                  <a:close/>
                  <a:moveTo>
                    <a:pt x="18" y="48"/>
                  </a:moveTo>
                  <a:cubicBezTo>
                    <a:pt x="19" y="48"/>
                    <a:pt x="19" y="48"/>
                    <a:pt x="19" y="48"/>
                  </a:cubicBezTo>
                  <a:cubicBezTo>
                    <a:pt x="18" y="47"/>
                    <a:pt x="18" y="47"/>
                    <a:pt x="17" y="46"/>
                  </a:cubicBezTo>
                  <a:cubicBezTo>
                    <a:pt x="17" y="47"/>
                    <a:pt x="18" y="48"/>
                    <a:pt x="18" y="48"/>
                  </a:cubicBezTo>
                  <a:close/>
                  <a:moveTo>
                    <a:pt x="101" y="34"/>
                  </a:moveTo>
                  <a:cubicBezTo>
                    <a:pt x="101" y="34"/>
                    <a:pt x="101" y="34"/>
                    <a:pt x="101" y="34"/>
                  </a:cubicBezTo>
                  <a:cubicBezTo>
                    <a:pt x="100" y="34"/>
                    <a:pt x="100" y="33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0" y="33"/>
                    <a:pt x="100" y="34"/>
                    <a:pt x="101" y="34"/>
                  </a:cubicBezTo>
                  <a:close/>
                  <a:moveTo>
                    <a:pt x="120" y="99"/>
                  </a:moveTo>
                  <a:cubicBezTo>
                    <a:pt x="120" y="98"/>
                    <a:pt x="120" y="97"/>
                    <a:pt x="119" y="96"/>
                  </a:cubicBezTo>
                  <a:cubicBezTo>
                    <a:pt x="120" y="97"/>
                    <a:pt x="120" y="98"/>
                    <a:pt x="120" y="99"/>
                  </a:cubicBezTo>
                  <a:close/>
                  <a:moveTo>
                    <a:pt x="93" y="213"/>
                  </a:moveTo>
                  <a:cubicBezTo>
                    <a:pt x="94" y="212"/>
                    <a:pt x="94" y="212"/>
                    <a:pt x="94" y="212"/>
                  </a:cubicBezTo>
                  <a:cubicBezTo>
                    <a:pt x="94" y="212"/>
                    <a:pt x="93" y="212"/>
                    <a:pt x="93" y="212"/>
                  </a:cubicBezTo>
                  <a:cubicBezTo>
                    <a:pt x="93" y="212"/>
                    <a:pt x="93" y="212"/>
                    <a:pt x="93" y="213"/>
                  </a:cubicBezTo>
                  <a:close/>
                  <a:moveTo>
                    <a:pt x="51" y="127"/>
                  </a:moveTo>
                  <a:cubicBezTo>
                    <a:pt x="51" y="127"/>
                    <a:pt x="51" y="126"/>
                    <a:pt x="51" y="126"/>
                  </a:cubicBezTo>
                  <a:cubicBezTo>
                    <a:pt x="51" y="126"/>
                    <a:pt x="51" y="126"/>
                    <a:pt x="51" y="126"/>
                  </a:cubicBezTo>
                  <a:cubicBezTo>
                    <a:pt x="50" y="126"/>
                    <a:pt x="50" y="127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7"/>
                    <a:pt x="50" y="127"/>
                    <a:pt x="51" y="127"/>
                  </a:cubicBezTo>
                  <a:close/>
                  <a:moveTo>
                    <a:pt x="95" y="157"/>
                  </a:moveTo>
                  <a:cubicBezTo>
                    <a:pt x="94" y="156"/>
                    <a:pt x="94" y="156"/>
                    <a:pt x="93" y="157"/>
                  </a:cubicBezTo>
                  <a:cubicBezTo>
                    <a:pt x="94" y="157"/>
                    <a:pt x="94" y="157"/>
                    <a:pt x="95" y="157"/>
                  </a:cubicBezTo>
                  <a:close/>
                  <a:moveTo>
                    <a:pt x="119" y="154"/>
                  </a:moveTo>
                  <a:cubicBezTo>
                    <a:pt x="119" y="154"/>
                    <a:pt x="119" y="155"/>
                    <a:pt x="119" y="155"/>
                  </a:cubicBezTo>
                  <a:cubicBezTo>
                    <a:pt x="120" y="155"/>
                    <a:pt x="120" y="154"/>
                    <a:pt x="120" y="154"/>
                  </a:cubicBezTo>
                  <a:cubicBezTo>
                    <a:pt x="120" y="154"/>
                    <a:pt x="119" y="154"/>
                    <a:pt x="119" y="154"/>
                  </a:cubicBezTo>
                  <a:close/>
                  <a:moveTo>
                    <a:pt x="122" y="166"/>
                  </a:moveTo>
                  <a:cubicBezTo>
                    <a:pt x="123" y="166"/>
                    <a:pt x="123" y="166"/>
                    <a:pt x="123" y="165"/>
                  </a:cubicBezTo>
                  <a:cubicBezTo>
                    <a:pt x="123" y="165"/>
                    <a:pt x="122" y="166"/>
                    <a:pt x="122" y="166"/>
                  </a:cubicBezTo>
                  <a:close/>
                  <a:moveTo>
                    <a:pt x="57" y="126"/>
                  </a:moveTo>
                  <a:cubicBezTo>
                    <a:pt x="58" y="126"/>
                    <a:pt x="58" y="125"/>
                    <a:pt x="58" y="124"/>
                  </a:cubicBezTo>
                  <a:cubicBezTo>
                    <a:pt x="57" y="125"/>
                    <a:pt x="57" y="126"/>
                    <a:pt x="57" y="126"/>
                  </a:cubicBezTo>
                  <a:close/>
                  <a:moveTo>
                    <a:pt x="95" y="160"/>
                  </a:moveTo>
                  <a:cubicBezTo>
                    <a:pt x="95" y="159"/>
                    <a:pt x="95" y="159"/>
                    <a:pt x="95" y="159"/>
                  </a:cubicBezTo>
                  <a:cubicBezTo>
                    <a:pt x="94" y="159"/>
                    <a:pt x="94" y="159"/>
                    <a:pt x="94" y="160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60"/>
                    <a:pt x="94" y="160"/>
                    <a:pt x="95" y="160"/>
                  </a:cubicBezTo>
                  <a:close/>
                  <a:moveTo>
                    <a:pt x="145" y="51"/>
                  </a:moveTo>
                  <a:cubicBezTo>
                    <a:pt x="144" y="51"/>
                    <a:pt x="144" y="51"/>
                    <a:pt x="143" y="51"/>
                  </a:cubicBezTo>
                  <a:cubicBezTo>
                    <a:pt x="144" y="51"/>
                    <a:pt x="145" y="51"/>
                    <a:pt x="145" y="51"/>
                  </a:cubicBezTo>
                  <a:close/>
                  <a:moveTo>
                    <a:pt x="90" y="195"/>
                  </a:moveTo>
                  <a:cubicBezTo>
                    <a:pt x="89" y="195"/>
                    <a:pt x="89" y="195"/>
                    <a:pt x="88" y="195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89" y="196"/>
                    <a:pt x="90" y="195"/>
                  </a:cubicBezTo>
                  <a:close/>
                  <a:moveTo>
                    <a:pt x="18" y="120"/>
                  </a:moveTo>
                  <a:cubicBezTo>
                    <a:pt x="20" y="119"/>
                    <a:pt x="20" y="119"/>
                    <a:pt x="20" y="119"/>
                  </a:cubicBezTo>
                  <a:cubicBezTo>
                    <a:pt x="19" y="119"/>
                    <a:pt x="19" y="119"/>
                    <a:pt x="18" y="120"/>
                  </a:cubicBezTo>
                  <a:close/>
                  <a:moveTo>
                    <a:pt x="178" y="193"/>
                  </a:moveTo>
                  <a:cubicBezTo>
                    <a:pt x="178" y="193"/>
                    <a:pt x="178" y="193"/>
                    <a:pt x="178" y="193"/>
                  </a:cubicBezTo>
                  <a:cubicBezTo>
                    <a:pt x="177" y="193"/>
                    <a:pt x="176" y="192"/>
                    <a:pt x="176" y="193"/>
                  </a:cubicBezTo>
                  <a:cubicBezTo>
                    <a:pt x="176" y="193"/>
                    <a:pt x="177" y="193"/>
                    <a:pt x="178" y="193"/>
                  </a:cubicBezTo>
                  <a:close/>
                  <a:moveTo>
                    <a:pt x="163" y="169"/>
                  </a:moveTo>
                  <a:cubicBezTo>
                    <a:pt x="163" y="170"/>
                    <a:pt x="163" y="171"/>
                    <a:pt x="163" y="171"/>
                  </a:cubicBezTo>
                  <a:cubicBezTo>
                    <a:pt x="163" y="171"/>
                    <a:pt x="163" y="170"/>
                    <a:pt x="163" y="169"/>
                  </a:cubicBezTo>
                  <a:close/>
                  <a:moveTo>
                    <a:pt x="147" y="234"/>
                  </a:moveTo>
                  <a:cubicBezTo>
                    <a:pt x="147" y="235"/>
                    <a:pt x="147" y="235"/>
                    <a:pt x="147" y="235"/>
                  </a:cubicBezTo>
                  <a:cubicBezTo>
                    <a:pt x="148" y="235"/>
                    <a:pt x="148" y="234"/>
                    <a:pt x="149" y="234"/>
                  </a:cubicBezTo>
                  <a:cubicBezTo>
                    <a:pt x="149" y="234"/>
                    <a:pt x="149" y="234"/>
                    <a:pt x="149" y="234"/>
                  </a:cubicBezTo>
                  <a:cubicBezTo>
                    <a:pt x="148" y="234"/>
                    <a:pt x="148" y="234"/>
                    <a:pt x="147" y="234"/>
                  </a:cubicBezTo>
                  <a:close/>
                  <a:moveTo>
                    <a:pt x="115" y="143"/>
                  </a:moveTo>
                  <a:cubicBezTo>
                    <a:pt x="115" y="143"/>
                    <a:pt x="115" y="144"/>
                    <a:pt x="115" y="145"/>
                  </a:cubicBezTo>
                  <a:cubicBezTo>
                    <a:pt x="115" y="144"/>
                    <a:pt x="115" y="144"/>
                    <a:pt x="115" y="143"/>
                  </a:cubicBezTo>
                  <a:close/>
                  <a:moveTo>
                    <a:pt x="122" y="170"/>
                  </a:moveTo>
                  <a:cubicBezTo>
                    <a:pt x="122" y="170"/>
                    <a:pt x="122" y="169"/>
                    <a:pt x="122" y="169"/>
                  </a:cubicBezTo>
                  <a:cubicBezTo>
                    <a:pt x="122" y="169"/>
                    <a:pt x="122" y="169"/>
                    <a:pt x="122" y="170"/>
                  </a:cubicBezTo>
                  <a:close/>
                  <a:moveTo>
                    <a:pt x="173" y="35"/>
                  </a:moveTo>
                  <a:cubicBezTo>
                    <a:pt x="174" y="35"/>
                    <a:pt x="174" y="35"/>
                    <a:pt x="173" y="34"/>
                  </a:cubicBezTo>
                  <a:cubicBezTo>
                    <a:pt x="173" y="35"/>
                    <a:pt x="173" y="35"/>
                    <a:pt x="173" y="35"/>
                  </a:cubicBezTo>
                  <a:close/>
                  <a:moveTo>
                    <a:pt x="142" y="121"/>
                  </a:moveTo>
                  <a:cubicBezTo>
                    <a:pt x="142" y="121"/>
                    <a:pt x="142" y="122"/>
                    <a:pt x="142" y="122"/>
                  </a:cubicBezTo>
                  <a:cubicBezTo>
                    <a:pt x="142" y="122"/>
                    <a:pt x="143" y="121"/>
                    <a:pt x="143" y="121"/>
                  </a:cubicBezTo>
                  <a:cubicBezTo>
                    <a:pt x="143" y="121"/>
                    <a:pt x="142" y="121"/>
                    <a:pt x="142" y="121"/>
                  </a:cubicBezTo>
                  <a:close/>
                  <a:moveTo>
                    <a:pt x="45" y="69"/>
                  </a:moveTo>
                  <a:cubicBezTo>
                    <a:pt x="45" y="68"/>
                    <a:pt x="45" y="68"/>
                    <a:pt x="45" y="68"/>
                  </a:cubicBezTo>
                  <a:cubicBezTo>
                    <a:pt x="45" y="68"/>
                    <a:pt x="45" y="69"/>
                    <a:pt x="45" y="69"/>
                  </a:cubicBezTo>
                  <a:close/>
                  <a:moveTo>
                    <a:pt x="102" y="225"/>
                  </a:moveTo>
                  <a:cubicBezTo>
                    <a:pt x="102" y="225"/>
                    <a:pt x="101" y="225"/>
                    <a:pt x="101" y="225"/>
                  </a:cubicBezTo>
                  <a:cubicBezTo>
                    <a:pt x="101" y="225"/>
                    <a:pt x="101" y="225"/>
                    <a:pt x="100" y="225"/>
                  </a:cubicBezTo>
                  <a:cubicBezTo>
                    <a:pt x="101" y="225"/>
                    <a:pt x="101" y="226"/>
                    <a:pt x="101" y="226"/>
                  </a:cubicBezTo>
                  <a:cubicBezTo>
                    <a:pt x="101" y="226"/>
                    <a:pt x="101" y="225"/>
                    <a:pt x="102" y="225"/>
                  </a:cubicBezTo>
                  <a:close/>
                  <a:moveTo>
                    <a:pt x="122" y="63"/>
                  </a:moveTo>
                  <a:cubicBezTo>
                    <a:pt x="122" y="63"/>
                    <a:pt x="122" y="63"/>
                    <a:pt x="122" y="62"/>
                  </a:cubicBezTo>
                  <a:cubicBezTo>
                    <a:pt x="121" y="63"/>
                    <a:pt x="121" y="63"/>
                    <a:pt x="122" y="63"/>
                  </a:cubicBezTo>
                  <a:close/>
                  <a:moveTo>
                    <a:pt x="131" y="122"/>
                  </a:moveTo>
                  <a:cubicBezTo>
                    <a:pt x="132" y="122"/>
                    <a:pt x="132" y="122"/>
                    <a:pt x="133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2" y="122"/>
                    <a:pt x="132" y="121"/>
                    <a:pt x="131" y="122"/>
                  </a:cubicBezTo>
                  <a:close/>
                  <a:moveTo>
                    <a:pt x="130" y="281"/>
                  </a:moveTo>
                  <a:cubicBezTo>
                    <a:pt x="130" y="280"/>
                    <a:pt x="130" y="280"/>
                    <a:pt x="130" y="280"/>
                  </a:cubicBezTo>
                  <a:cubicBezTo>
                    <a:pt x="130" y="280"/>
                    <a:pt x="130" y="280"/>
                    <a:pt x="130" y="281"/>
                  </a:cubicBezTo>
                  <a:close/>
                  <a:moveTo>
                    <a:pt x="139" y="54"/>
                  </a:moveTo>
                  <a:cubicBezTo>
                    <a:pt x="138" y="54"/>
                    <a:pt x="138" y="55"/>
                    <a:pt x="138" y="55"/>
                  </a:cubicBezTo>
                  <a:cubicBezTo>
                    <a:pt x="138" y="55"/>
                    <a:pt x="138" y="55"/>
                    <a:pt x="139" y="54"/>
                  </a:cubicBezTo>
                  <a:close/>
                  <a:moveTo>
                    <a:pt x="86" y="10"/>
                  </a:moveTo>
                  <a:cubicBezTo>
                    <a:pt x="86" y="10"/>
                    <a:pt x="86" y="11"/>
                    <a:pt x="87" y="12"/>
                  </a:cubicBezTo>
                  <a:cubicBezTo>
                    <a:pt x="87" y="11"/>
                    <a:pt x="87" y="10"/>
                    <a:pt x="86" y="10"/>
                  </a:cubicBezTo>
                  <a:close/>
                  <a:moveTo>
                    <a:pt x="172" y="194"/>
                  </a:moveTo>
                  <a:cubicBezTo>
                    <a:pt x="172" y="194"/>
                    <a:pt x="172" y="194"/>
                    <a:pt x="172" y="194"/>
                  </a:cubicBezTo>
                  <a:cubicBezTo>
                    <a:pt x="172" y="193"/>
                    <a:pt x="172" y="193"/>
                    <a:pt x="173" y="193"/>
                  </a:cubicBezTo>
                  <a:cubicBezTo>
                    <a:pt x="172" y="193"/>
                    <a:pt x="172" y="193"/>
                    <a:pt x="172" y="194"/>
                  </a:cubicBezTo>
                  <a:close/>
                  <a:moveTo>
                    <a:pt x="141" y="130"/>
                  </a:move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3" y="129"/>
                  </a:cubicBezTo>
                  <a:cubicBezTo>
                    <a:pt x="142" y="130"/>
                    <a:pt x="142" y="130"/>
                    <a:pt x="141" y="130"/>
                  </a:cubicBezTo>
                  <a:close/>
                  <a:moveTo>
                    <a:pt x="160" y="128"/>
                  </a:moveTo>
                  <a:cubicBezTo>
                    <a:pt x="160" y="128"/>
                    <a:pt x="160" y="128"/>
                    <a:pt x="160" y="128"/>
                  </a:cubicBezTo>
                  <a:cubicBezTo>
                    <a:pt x="160" y="128"/>
                    <a:pt x="160" y="129"/>
                    <a:pt x="160" y="130"/>
                  </a:cubicBezTo>
                  <a:cubicBezTo>
                    <a:pt x="160" y="130"/>
                    <a:pt x="160" y="130"/>
                    <a:pt x="160" y="130"/>
                  </a:cubicBezTo>
                  <a:cubicBezTo>
                    <a:pt x="160" y="129"/>
                    <a:pt x="160" y="128"/>
                    <a:pt x="160" y="128"/>
                  </a:cubicBezTo>
                  <a:close/>
                  <a:moveTo>
                    <a:pt x="64" y="128"/>
                  </a:moveTo>
                  <a:cubicBezTo>
                    <a:pt x="65" y="128"/>
                    <a:pt x="65" y="127"/>
                    <a:pt x="64" y="127"/>
                  </a:cubicBezTo>
                  <a:cubicBezTo>
                    <a:pt x="64" y="127"/>
                    <a:pt x="64" y="128"/>
                    <a:pt x="64" y="128"/>
                  </a:cubicBezTo>
                  <a:close/>
                  <a:moveTo>
                    <a:pt x="151" y="227"/>
                  </a:moveTo>
                  <a:cubicBezTo>
                    <a:pt x="151" y="227"/>
                    <a:pt x="152" y="227"/>
                    <a:pt x="152" y="227"/>
                  </a:cubicBezTo>
                  <a:cubicBezTo>
                    <a:pt x="152" y="227"/>
                    <a:pt x="151" y="226"/>
                    <a:pt x="151" y="227"/>
                  </a:cubicBezTo>
                  <a:close/>
                  <a:moveTo>
                    <a:pt x="159" y="215"/>
                  </a:moveTo>
                  <a:cubicBezTo>
                    <a:pt x="158" y="215"/>
                    <a:pt x="158" y="215"/>
                    <a:pt x="158" y="215"/>
                  </a:cubicBezTo>
                  <a:cubicBezTo>
                    <a:pt x="159" y="215"/>
                    <a:pt x="159" y="215"/>
                    <a:pt x="159" y="215"/>
                  </a:cubicBezTo>
                  <a:close/>
                  <a:moveTo>
                    <a:pt x="90" y="168"/>
                  </a:moveTo>
                  <a:cubicBezTo>
                    <a:pt x="89" y="168"/>
                    <a:pt x="89" y="168"/>
                    <a:pt x="89" y="168"/>
                  </a:cubicBezTo>
                  <a:cubicBezTo>
                    <a:pt x="90" y="168"/>
                    <a:pt x="90" y="168"/>
                    <a:pt x="90" y="168"/>
                  </a:cubicBezTo>
                  <a:close/>
                  <a:moveTo>
                    <a:pt x="114" y="121"/>
                  </a:moveTo>
                  <a:cubicBezTo>
                    <a:pt x="114" y="121"/>
                    <a:pt x="114" y="121"/>
                    <a:pt x="114" y="121"/>
                  </a:cubicBezTo>
                  <a:cubicBezTo>
                    <a:pt x="114" y="120"/>
                    <a:pt x="114" y="120"/>
                    <a:pt x="115" y="120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4" y="120"/>
                    <a:pt x="114" y="120"/>
                    <a:pt x="114" y="121"/>
                  </a:cubicBezTo>
                  <a:close/>
                  <a:moveTo>
                    <a:pt x="149" y="49"/>
                  </a:moveTo>
                  <a:cubicBezTo>
                    <a:pt x="148" y="49"/>
                    <a:pt x="148" y="50"/>
                    <a:pt x="148" y="50"/>
                  </a:cubicBezTo>
                  <a:cubicBezTo>
                    <a:pt x="149" y="50"/>
                    <a:pt x="149" y="50"/>
                    <a:pt x="149" y="49"/>
                  </a:cubicBezTo>
                  <a:close/>
                  <a:moveTo>
                    <a:pt x="170" y="196"/>
                  </a:moveTo>
                  <a:cubicBezTo>
                    <a:pt x="170" y="196"/>
                    <a:pt x="170" y="196"/>
                    <a:pt x="170" y="196"/>
                  </a:cubicBezTo>
                  <a:cubicBezTo>
                    <a:pt x="169" y="196"/>
                    <a:pt x="169" y="196"/>
                    <a:pt x="169" y="197"/>
                  </a:cubicBezTo>
                  <a:cubicBezTo>
                    <a:pt x="169" y="197"/>
                    <a:pt x="169" y="197"/>
                    <a:pt x="169" y="197"/>
                  </a:cubicBezTo>
                  <a:cubicBezTo>
                    <a:pt x="169" y="197"/>
                    <a:pt x="169" y="196"/>
                    <a:pt x="170" y="196"/>
                  </a:cubicBezTo>
                  <a:close/>
                  <a:moveTo>
                    <a:pt x="104" y="230"/>
                  </a:moveTo>
                  <a:cubicBezTo>
                    <a:pt x="104" y="230"/>
                    <a:pt x="104" y="230"/>
                    <a:pt x="104" y="230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0"/>
                    <a:pt x="104" y="230"/>
                    <a:pt x="104" y="231"/>
                  </a:cubicBezTo>
                  <a:cubicBezTo>
                    <a:pt x="104" y="230"/>
                    <a:pt x="104" y="230"/>
                    <a:pt x="104" y="230"/>
                  </a:cubicBezTo>
                  <a:close/>
                  <a:moveTo>
                    <a:pt x="113" y="141"/>
                  </a:moveTo>
                  <a:cubicBezTo>
                    <a:pt x="114" y="141"/>
                    <a:pt x="114" y="141"/>
                    <a:pt x="114" y="141"/>
                  </a:cubicBezTo>
                  <a:cubicBezTo>
                    <a:pt x="114" y="141"/>
                    <a:pt x="113" y="140"/>
                    <a:pt x="113" y="140"/>
                  </a:cubicBezTo>
                  <a:cubicBezTo>
                    <a:pt x="113" y="141"/>
                    <a:pt x="113" y="141"/>
                    <a:pt x="113" y="141"/>
                  </a:cubicBezTo>
                  <a:close/>
                  <a:moveTo>
                    <a:pt x="34" y="119"/>
                  </a:moveTo>
                  <a:cubicBezTo>
                    <a:pt x="33" y="119"/>
                    <a:pt x="33" y="119"/>
                    <a:pt x="33" y="120"/>
                  </a:cubicBezTo>
                  <a:cubicBezTo>
                    <a:pt x="33" y="119"/>
                    <a:pt x="34" y="119"/>
                    <a:pt x="34" y="119"/>
                  </a:cubicBezTo>
                  <a:close/>
                  <a:moveTo>
                    <a:pt x="86" y="38"/>
                  </a:moveTo>
                  <a:cubicBezTo>
                    <a:pt x="86" y="38"/>
                    <a:pt x="86" y="38"/>
                    <a:pt x="87" y="37"/>
                  </a:cubicBezTo>
                  <a:cubicBezTo>
                    <a:pt x="86" y="37"/>
                    <a:pt x="86" y="38"/>
                    <a:pt x="86" y="38"/>
                  </a:cubicBezTo>
                  <a:close/>
                  <a:moveTo>
                    <a:pt x="69" y="175"/>
                  </a:moveTo>
                  <a:cubicBezTo>
                    <a:pt x="70" y="175"/>
                    <a:pt x="70" y="175"/>
                    <a:pt x="69" y="174"/>
                  </a:cubicBezTo>
                  <a:cubicBezTo>
                    <a:pt x="69" y="175"/>
                    <a:pt x="69" y="175"/>
                    <a:pt x="69" y="175"/>
                  </a:cubicBezTo>
                  <a:close/>
                  <a:moveTo>
                    <a:pt x="142" y="88"/>
                  </a:moveTo>
                  <a:cubicBezTo>
                    <a:pt x="142" y="87"/>
                    <a:pt x="142" y="87"/>
                    <a:pt x="142" y="86"/>
                  </a:cubicBezTo>
                  <a:cubicBezTo>
                    <a:pt x="141" y="87"/>
                    <a:pt x="141" y="87"/>
                    <a:pt x="142" y="88"/>
                  </a:cubicBezTo>
                  <a:close/>
                  <a:moveTo>
                    <a:pt x="62" y="129"/>
                  </a:moveTo>
                  <a:cubicBezTo>
                    <a:pt x="62" y="128"/>
                    <a:pt x="62" y="128"/>
                    <a:pt x="62" y="128"/>
                  </a:cubicBezTo>
                  <a:cubicBezTo>
                    <a:pt x="62" y="128"/>
                    <a:pt x="62" y="128"/>
                    <a:pt x="62" y="129"/>
                  </a:cubicBezTo>
                  <a:cubicBezTo>
                    <a:pt x="62" y="129"/>
                    <a:pt x="62" y="129"/>
                    <a:pt x="62" y="129"/>
                  </a:cubicBezTo>
                  <a:close/>
                  <a:moveTo>
                    <a:pt x="121" y="259"/>
                  </a:moveTo>
                  <a:cubicBezTo>
                    <a:pt x="121" y="260"/>
                    <a:pt x="121" y="260"/>
                    <a:pt x="121" y="260"/>
                  </a:cubicBezTo>
                  <a:cubicBezTo>
                    <a:pt x="121" y="260"/>
                    <a:pt x="121" y="260"/>
                    <a:pt x="121" y="259"/>
                  </a:cubicBezTo>
                  <a:close/>
                  <a:moveTo>
                    <a:pt x="132" y="270"/>
                  </a:moveTo>
                  <a:cubicBezTo>
                    <a:pt x="132" y="270"/>
                    <a:pt x="132" y="270"/>
                    <a:pt x="133" y="270"/>
                  </a:cubicBezTo>
                  <a:cubicBezTo>
                    <a:pt x="133" y="270"/>
                    <a:pt x="133" y="270"/>
                    <a:pt x="133" y="269"/>
                  </a:cubicBezTo>
                  <a:cubicBezTo>
                    <a:pt x="133" y="269"/>
                    <a:pt x="133" y="269"/>
                    <a:pt x="132" y="269"/>
                  </a:cubicBezTo>
                  <a:cubicBezTo>
                    <a:pt x="132" y="269"/>
                    <a:pt x="132" y="270"/>
                    <a:pt x="132" y="270"/>
                  </a:cubicBezTo>
                  <a:close/>
                  <a:moveTo>
                    <a:pt x="94" y="166"/>
                  </a:moveTo>
                  <a:cubicBezTo>
                    <a:pt x="93" y="165"/>
                    <a:pt x="93" y="166"/>
                    <a:pt x="92" y="166"/>
                  </a:cubicBezTo>
                  <a:cubicBezTo>
                    <a:pt x="93" y="166"/>
                    <a:pt x="93" y="166"/>
                    <a:pt x="94" y="166"/>
                  </a:cubicBezTo>
                  <a:close/>
                  <a:moveTo>
                    <a:pt x="128" y="150"/>
                  </a:moveTo>
                  <a:cubicBezTo>
                    <a:pt x="128" y="150"/>
                    <a:pt x="128" y="150"/>
                    <a:pt x="128" y="150"/>
                  </a:cubicBezTo>
                  <a:cubicBezTo>
                    <a:pt x="128" y="150"/>
                    <a:pt x="128" y="151"/>
                    <a:pt x="128" y="151"/>
                  </a:cubicBezTo>
                  <a:cubicBezTo>
                    <a:pt x="128" y="151"/>
                    <a:pt x="128" y="151"/>
                    <a:pt x="128" y="151"/>
                  </a:cubicBezTo>
                  <a:cubicBezTo>
                    <a:pt x="128" y="151"/>
                    <a:pt x="128" y="150"/>
                    <a:pt x="128" y="150"/>
                  </a:cubicBezTo>
                  <a:close/>
                  <a:moveTo>
                    <a:pt x="83" y="44"/>
                  </a:move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4"/>
                  </a:cubicBezTo>
                  <a:close/>
                  <a:moveTo>
                    <a:pt x="144" y="241"/>
                  </a:moveTo>
                  <a:cubicBezTo>
                    <a:pt x="145" y="241"/>
                    <a:pt x="145" y="241"/>
                    <a:pt x="145" y="241"/>
                  </a:cubicBezTo>
                  <a:cubicBezTo>
                    <a:pt x="145" y="241"/>
                    <a:pt x="145" y="241"/>
                    <a:pt x="144" y="241"/>
                  </a:cubicBezTo>
                  <a:cubicBezTo>
                    <a:pt x="144" y="241"/>
                    <a:pt x="144" y="241"/>
                    <a:pt x="144" y="241"/>
                  </a:cubicBezTo>
                  <a:close/>
                  <a:moveTo>
                    <a:pt x="170" y="32"/>
                  </a:moveTo>
                  <a:cubicBezTo>
                    <a:pt x="170" y="32"/>
                    <a:pt x="170" y="32"/>
                    <a:pt x="170" y="32"/>
                  </a:cubicBezTo>
                  <a:cubicBezTo>
                    <a:pt x="170" y="32"/>
                    <a:pt x="171" y="32"/>
                    <a:pt x="171" y="32"/>
                  </a:cubicBezTo>
                  <a:cubicBezTo>
                    <a:pt x="171" y="32"/>
                    <a:pt x="170" y="32"/>
                    <a:pt x="170" y="32"/>
                  </a:cubicBezTo>
                  <a:close/>
                  <a:moveTo>
                    <a:pt x="124" y="160"/>
                  </a:moveTo>
                  <a:cubicBezTo>
                    <a:pt x="124" y="160"/>
                    <a:pt x="124" y="160"/>
                    <a:pt x="124" y="160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59"/>
                    <a:pt x="124" y="159"/>
                    <a:pt x="124" y="159"/>
                  </a:cubicBezTo>
                  <a:cubicBezTo>
                    <a:pt x="124" y="159"/>
                    <a:pt x="124" y="159"/>
                    <a:pt x="124" y="160"/>
                  </a:cubicBezTo>
                  <a:close/>
                  <a:moveTo>
                    <a:pt x="44" y="90"/>
                  </a:move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4" y="90"/>
                    <a:pt x="44" y="90"/>
                  </a:cubicBezTo>
                  <a:cubicBezTo>
                    <a:pt x="44" y="90"/>
                    <a:pt x="44" y="90"/>
                    <a:pt x="44" y="90"/>
                  </a:cubicBezTo>
                  <a:close/>
                  <a:moveTo>
                    <a:pt x="150" y="231"/>
                  </a:moveTo>
                  <a:cubicBezTo>
                    <a:pt x="150" y="231"/>
                    <a:pt x="150" y="231"/>
                    <a:pt x="150" y="231"/>
                  </a:cubicBezTo>
                  <a:cubicBezTo>
                    <a:pt x="149" y="231"/>
                    <a:pt x="149" y="231"/>
                    <a:pt x="149" y="231"/>
                  </a:cubicBezTo>
                  <a:cubicBezTo>
                    <a:pt x="149" y="231"/>
                    <a:pt x="149" y="231"/>
                    <a:pt x="149" y="231"/>
                  </a:cubicBezTo>
                  <a:cubicBezTo>
                    <a:pt x="149" y="231"/>
                    <a:pt x="149" y="231"/>
                    <a:pt x="150" y="231"/>
                  </a:cubicBezTo>
                  <a:close/>
                  <a:moveTo>
                    <a:pt x="45" y="90"/>
                  </a:move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5" y="90"/>
                    <a:pt x="45" y="90"/>
                  </a:cubicBezTo>
                  <a:close/>
                  <a:moveTo>
                    <a:pt x="157" y="94"/>
                  </a:moveTo>
                  <a:cubicBezTo>
                    <a:pt x="158" y="94"/>
                    <a:pt x="158" y="93"/>
                    <a:pt x="158" y="93"/>
                  </a:cubicBezTo>
                  <a:cubicBezTo>
                    <a:pt x="158" y="93"/>
                    <a:pt x="157" y="93"/>
                    <a:pt x="157" y="94"/>
                  </a:cubicBezTo>
                  <a:close/>
                  <a:moveTo>
                    <a:pt x="164" y="93"/>
                  </a:moveTo>
                  <a:cubicBezTo>
                    <a:pt x="163" y="93"/>
                    <a:pt x="163" y="93"/>
                    <a:pt x="163" y="93"/>
                  </a:cubicBezTo>
                  <a:cubicBezTo>
                    <a:pt x="163" y="93"/>
                    <a:pt x="163" y="93"/>
                    <a:pt x="163" y="93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3" y="93"/>
                    <a:pt x="163" y="93"/>
                    <a:pt x="164" y="93"/>
                  </a:cubicBezTo>
                  <a:close/>
                  <a:moveTo>
                    <a:pt x="187" y="220"/>
                  </a:moveTo>
                  <a:cubicBezTo>
                    <a:pt x="187" y="220"/>
                    <a:pt x="187" y="220"/>
                    <a:pt x="187" y="220"/>
                  </a:cubicBezTo>
                  <a:cubicBezTo>
                    <a:pt x="187" y="220"/>
                    <a:pt x="186" y="220"/>
                    <a:pt x="186" y="220"/>
                  </a:cubicBezTo>
                  <a:cubicBezTo>
                    <a:pt x="186" y="220"/>
                    <a:pt x="186" y="220"/>
                    <a:pt x="186" y="221"/>
                  </a:cubicBezTo>
                  <a:cubicBezTo>
                    <a:pt x="187" y="220"/>
                    <a:pt x="187" y="220"/>
                    <a:pt x="187" y="220"/>
                  </a:cubicBezTo>
                  <a:close/>
                  <a:moveTo>
                    <a:pt x="167" y="198"/>
                  </a:moveTo>
                  <a:cubicBezTo>
                    <a:pt x="167" y="198"/>
                    <a:pt x="167" y="198"/>
                    <a:pt x="167" y="198"/>
                  </a:cubicBezTo>
                  <a:cubicBezTo>
                    <a:pt x="167" y="198"/>
                    <a:pt x="167" y="199"/>
                    <a:pt x="167" y="199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67" y="199"/>
                    <a:pt x="167" y="198"/>
                  </a:cubicBezTo>
                  <a:close/>
                  <a:moveTo>
                    <a:pt x="135" y="272"/>
                  </a:moveTo>
                  <a:cubicBezTo>
                    <a:pt x="135" y="273"/>
                    <a:pt x="135" y="273"/>
                    <a:pt x="135" y="273"/>
                  </a:cubicBezTo>
                  <a:cubicBezTo>
                    <a:pt x="135" y="273"/>
                    <a:pt x="135" y="273"/>
                    <a:pt x="135" y="272"/>
                  </a:cubicBezTo>
                  <a:close/>
                  <a:moveTo>
                    <a:pt x="95" y="171"/>
                  </a:moveTo>
                  <a:cubicBezTo>
                    <a:pt x="95" y="171"/>
                    <a:pt x="95" y="171"/>
                    <a:pt x="95" y="171"/>
                  </a:cubicBezTo>
                  <a:cubicBezTo>
                    <a:pt x="95" y="170"/>
                    <a:pt x="95" y="170"/>
                    <a:pt x="95" y="170"/>
                  </a:cubicBezTo>
                  <a:cubicBezTo>
                    <a:pt x="95" y="170"/>
                    <a:pt x="95" y="170"/>
                    <a:pt x="95" y="170"/>
                  </a:cubicBezTo>
                  <a:cubicBezTo>
                    <a:pt x="95" y="170"/>
                    <a:pt x="95" y="170"/>
                    <a:pt x="95" y="1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273"/>
            <p:cNvSpPr>
              <a:spLocks noEditPoints="1"/>
            </p:cNvSpPr>
            <p:nvPr/>
          </p:nvSpPr>
          <p:spPr bwMode="auto">
            <a:xfrm>
              <a:off x="5297069" y="4569125"/>
              <a:ext cx="1597861" cy="1092372"/>
            </a:xfrm>
            <a:custGeom>
              <a:avLst/>
              <a:gdLst>
                <a:gd name="T0" fmla="*/ 6 w 194"/>
                <a:gd name="T1" fmla="*/ 156 h 279"/>
                <a:gd name="T2" fmla="*/ 58 w 194"/>
                <a:gd name="T3" fmla="*/ 3 h 279"/>
                <a:gd name="T4" fmla="*/ 159 w 194"/>
                <a:gd name="T5" fmla="*/ 39 h 279"/>
                <a:gd name="T6" fmla="*/ 172 w 194"/>
                <a:gd name="T7" fmla="*/ 252 h 279"/>
                <a:gd name="T8" fmla="*/ 35 w 194"/>
                <a:gd name="T9" fmla="*/ 24 h 279"/>
                <a:gd name="T10" fmla="*/ 175 w 194"/>
                <a:gd name="T11" fmla="*/ 247 h 279"/>
                <a:gd name="T12" fmla="*/ 171 w 194"/>
                <a:gd name="T13" fmla="*/ 134 h 279"/>
                <a:gd name="T14" fmla="*/ 18 w 194"/>
                <a:gd name="T15" fmla="*/ 142 h 279"/>
                <a:gd name="T16" fmla="*/ 117 w 194"/>
                <a:gd name="T17" fmla="*/ 274 h 279"/>
                <a:gd name="T18" fmla="*/ 124 w 194"/>
                <a:gd name="T19" fmla="*/ 84 h 279"/>
                <a:gd name="T20" fmla="*/ 152 w 194"/>
                <a:gd name="T21" fmla="*/ 69 h 279"/>
                <a:gd name="T22" fmla="*/ 99 w 194"/>
                <a:gd name="T23" fmla="*/ 48 h 279"/>
                <a:gd name="T24" fmla="*/ 42 w 194"/>
                <a:gd name="T25" fmla="*/ 91 h 279"/>
                <a:gd name="T26" fmla="*/ 58 w 194"/>
                <a:gd name="T27" fmla="*/ 41 h 279"/>
                <a:gd name="T28" fmla="*/ 105 w 194"/>
                <a:gd name="T29" fmla="*/ 105 h 279"/>
                <a:gd name="T30" fmla="*/ 109 w 194"/>
                <a:gd name="T31" fmla="*/ 86 h 279"/>
                <a:gd name="T32" fmla="*/ 11 w 194"/>
                <a:gd name="T33" fmla="*/ 168 h 279"/>
                <a:gd name="T34" fmla="*/ 77 w 194"/>
                <a:gd name="T35" fmla="*/ 129 h 279"/>
                <a:gd name="T36" fmla="*/ 104 w 194"/>
                <a:gd name="T37" fmla="*/ 139 h 279"/>
                <a:gd name="T38" fmla="*/ 127 w 194"/>
                <a:gd name="T39" fmla="*/ 115 h 279"/>
                <a:gd name="T40" fmla="*/ 145 w 194"/>
                <a:gd name="T41" fmla="*/ 90 h 279"/>
                <a:gd name="T42" fmla="*/ 66 w 194"/>
                <a:gd name="T43" fmla="*/ 136 h 279"/>
                <a:gd name="T44" fmla="*/ 89 w 194"/>
                <a:gd name="T45" fmla="*/ 86 h 279"/>
                <a:gd name="T46" fmla="*/ 119 w 194"/>
                <a:gd name="T47" fmla="*/ 113 h 279"/>
                <a:gd name="T48" fmla="*/ 76 w 194"/>
                <a:gd name="T49" fmla="*/ 89 h 279"/>
                <a:gd name="T50" fmla="*/ 52 w 194"/>
                <a:gd name="T51" fmla="*/ 107 h 279"/>
                <a:gd name="T52" fmla="*/ 36 w 194"/>
                <a:gd name="T53" fmla="*/ 77 h 279"/>
                <a:gd name="T54" fmla="*/ 27 w 194"/>
                <a:gd name="T55" fmla="*/ 126 h 279"/>
                <a:gd name="T56" fmla="*/ 2 w 194"/>
                <a:gd name="T57" fmla="*/ 211 h 279"/>
                <a:gd name="T58" fmla="*/ 168 w 194"/>
                <a:gd name="T59" fmla="*/ 123 h 279"/>
                <a:gd name="T60" fmla="*/ 35 w 194"/>
                <a:gd name="T61" fmla="*/ 125 h 279"/>
                <a:gd name="T62" fmla="*/ 143 w 194"/>
                <a:gd name="T63" fmla="*/ 37 h 279"/>
                <a:gd name="T64" fmla="*/ 154 w 194"/>
                <a:gd name="T65" fmla="*/ 107 h 279"/>
                <a:gd name="T66" fmla="*/ 32 w 194"/>
                <a:gd name="T67" fmla="*/ 122 h 279"/>
                <a:gd name="T68" fmla="*/ 137 w 194"/>
                <a:gd name="T69" fmla="*/ 123 h 279"/>
                <a:gd name="T70" fmla="*/ 123 w 194"/>
                <a:gd name="T71" fmla="*/ 136 h 279"/>
                <a:gd name="T72" fmla="*/ 11 w 194"/>
                <a:gd name="T73" fmla="*/ 151 h 279"/>
                <a:gd name="T74" fmla="*/ 76 w 194"/>
                <a:gd name="T75" fmla="*/ 86 h 279"/>
                <a:gd name="T76" fmla="*/ 131 w 194"/>
                <a:gd name="T77" fmla="*/ 133 h 279"/>
                <a:gd name="T78" fmla="*/ 128 w 194"/>
                <a:gd name="T79" fmla="*/ 4 h 279"/>
                <a:gd name="T80" fmla="*/ 155 w 194"/>
                <a:gd name="T81" fmla="*/ 44 h 279"/>
                <a:gd name="T82" fmla="*/ 40 w 194"/>
                <a:gd name="T83" fmla="*/ 19 h 279"/>
                <a:gd name="T84" fmla="*/ 56 w 194"/>
                <a:gd name="T85" fmla="*/ 43 h 279"/>
                <a:gd name="T86" fmla="*/ 192 w 194"/>
                <a:gd name="T87" fmla="*/ 196 h 279"/>
                <a:gd name="T88" fmla="*/ 43 w 194"/>
                <a:gd name="T89" fmla="*/ 11 h 279"/>
                <a:gd name="T90" fmla="*/ 182 w 194"/>
                <a:gd name="T91" fmla="*/ 137 h 279"/>
                <a:gd name="T92" fmla="*/ 48 w 194"/>
                <a:gd name="T93" fmla="*/ 93 h 279"/>
                <a:gd name="T94" fmla="*/ 120 w 194"/>
                <a:gd name="T95" fmla="*/ 141 h 279"/>
                <a:gd name="T96" fmla="*/ 30 w 194"/>
                <a:gd name="T97" fmla="*/ 123 h 279"/>
                <a:gd name="T98" fmla="*/ 57 w 194"/>
                <a:gd name="T99" fmla="*/ 9 h 279"/>
                <a:gd name="T100" fmla="*/ 137 w 194"/>
                <a:gd name="T101" fmla="*/ 137 h 279"/>
                <a:gd name="T102" fmla="*/ 128 w 194"/>
                <a:gd name="T103" fmla="*/ 137 h 279"/>
                <a:gd name="T104" fmla="*/ 72 w 194"/>
                <a:gd name="T105" fmla="*/ 139 h 279"/>
                <a:gd name="T106" fmla="*/ 35 w 194"/>
                <a:gd name="T107" fmla="*/ 17 h 279"/>
                <a:gd name="T108" fmla="*/ 134 w 194"/>
                <a:gd name="T109" fmla="*/ 89 h 279"/>
                <a:gd name="T110" fmla="*/ 59 w 194"/>
                <a:gd name="T111" fmla="*/ 137 h 279"/>
                <a:gd name="T112" fmla="*/ 34 w 194"/>
                <a:gd name="T113" fmla="*/ 54 h 279"/>
                <a:gd name="T114" fmla="*/ 33 w 194"/>
                <a:gd name="T115" fmla="*/ 94 h 279"/>
                <a:gd name="T116" fmla="*/ 76 w 194"/>
                <a:gd name="T117" fmla="*/ 3 h 279"/>
                <a:gd name="T118" fmla="*/ 72 w 194"/>
                <a:gd name="T119" fmla="*/ 143 h 279"/>
                <a:gd name="T120" fmla="*/ 66 w 194"/>
                <a:gd name="T121" fmla="*/ 144 h 279"/>
                <a:gd name="T122" fmla="*/ 152 w 194"/>
                <a:gd name="T123" fmla="*/ 124 h 279"/>
                <a:gd name="T124" fmla="*/ 172 w 194"/>
                <a:gd name="T125" fmla="*/ 24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4" h="279">
                  <a:moveTo>
                    <a:pt x="58" y="272"/>
                  </a:moveTo>
                  <a:cubicBezTo>
                    <a:pt x="58" y="273"/>
                    <a:pt x="58" y="273"/>
                    <a:pt x="58" y="273"/>
                  </a:cubicBezTo>
                  <a:cubicBezTo>
                    <a:pt x="58" y="274"/>
                    <a:pt x="57" y="275"/>
                    <a:pt x="55" y="274"/>
                  </a:cubicBezTo>
                  <a:cubicBezTo>
                    <a:pt x="53" y="272"/>
                    <a:pt x="50" y="271"/>
                    <a:pt x="47" y="269"/>
                  </a:cubicBezTo>
                  <a:cubicBezTo>
                    <a:pt x="45" y="268"/>
                    <a:pt x="44" y="267"/>
                    <a:pt x="42" y="266"/>
                  </a:cubicBezTo>
                  <a:cubicBezTo>
                    <a:pt x="42" y="265"/>
                    <a:pt x="42" y="265"/>
                    <a:pt x="41" y="265"/>
                  </a:cubicBezTo>
                  <a:cubicBezTo>
                    <a:pt x="37" y="263"/>
                    <a:pt x="33" y="260"/>
                    <a:pt x="29" y="258"/>
                  </a:cubicBezTo>
                  <a:cubicBezTo>
                    <a:pt x="27" y="256"/>
                    <a:pt x="26" y="255"/>
                    <a:pt x="25" y="254"/>
                  </a:cubicBezTo>
                  <a:cubicBezTo>
                    <a:pt x="23" y="253"/>
                    <a:pt x="21" y="251"/>
                    <a:pt x="20" y="250"/>
                  </a:cubicBezTo>
                  <a:cubicBezTo>
                    <a:pt x="18" y="248"/>
                    <a:pt x="17" y="247"/>
                    <a:pt x="16" y="246"/>
                  </a:cubicBezTo>
                  <a:cubicBezTo>
                    <a:pt x="13" y="243"/>
                    <a:pt x="11" y="240"/>
                    <a:pt x="9" y="237"/>
                  </a:cubicBezTo>
                  <a:cubicBezTo>
                    <a:pt x="9" y="236"/>
                    <a:pt x="8" y="235"/>
                    <a:pt x="7" y="234"/>
                  </a:cubicBezTo>
                  <a:cubicBezTo>
                    <a:pt x="5" y="231"/>
                    <a:pt x="4" y="228"/>
                    <a:pt x="3" y="225"/>
                  </a:cubicBezTo>
                  <a:cubicBezTo>
                    <a:pt x="2" y="222"/>
                    <a:pt x="1" y="220"/>
                    <a:pt x="1" y="217"/>
                  </a:cubicBezTo>
                  <a:cubicBezTo>
                    <a:pt x="1" y="215"/>
                    <a:pt x="0" y="213"/>
                    <a:pt x="0" y="211"/>
                  </a:cubicBezTo>
                  <a:cubicBezTo>
                    <a:pt x="0" y="210"/>
                    <a:pt x="0" y="209"/>
                    <a:pt x="0" y="208"/>
                  </a:cubicBezTo>
                  <a:cubicBezTo>
                    <a:pt x="0" y="203"/>
                    <a:pt x="0" y="199"/>
                    <a:pt x="0" y="194"/>
                  </a:cubicBezTo>
                  <a:cubicBezTo>
                    <a:pt x="0" y="191"/>
                    <a:pt x="1" y="187"/>
                    <a:pt x="1" y="184"/>
                  </a:cubicBezTo>
                  <a:cubicBezTo>
                    <a:pt x="2" y="177"/>
                    <a:pt x="3" y="171"/>
                    <a:pt x="4" y="164"/>
                  </a:cubicBezTo>
                  <a:cubicBezTo>
                    <a:pt x="5" y="161"/>
                    <a:pt x="6" y="159"/>
                    <a:pt x="6" y="156"/>
                  </a:cubicBezTo>
                  <a:cubicBezTo>
                    <a:pt x="7" y="153"/>
                    <a:pt x="8" y="150"/>
                    <a:pt x="9" y="147"/>
                  </a:cubicBezTo>
                  <a:cubicBezTo>
                    <a:pt x="10" y="145"/>
                    <a:pt x="11" y="142"/>
                    <a:pt x="12" y="140"/>
                  </a:cubicBezTo>
                  <a:cubicBezTo>
                    <a:pt x="13" y="137"/>
                    <a:pt x="14" y="133"/>
                    <a:pt x="16" y="130"/>
                  </a:cubicBezTo>
                  <a:cubicBezTo>
                    <a:pt x="19" y="122"/>
                    <a:pt x="23" y="114"/>
                    <a:pt x="25" y="105"/>
                  </a:cubicBezTo>
                  <a:cubicBezTo>
                    <a:pt x="26" y="102"/>
                    <a:pt x="28" y="98"/>
                    <a:pt x="28" y="94"/>
                  </a:cubicBezTo>
                  <a:cubicBezTo>
                    <a:pt x="29" y="91"/>
                    <a:pt x="30" y="88"/>
                    <a:pt x="30" y="85"/>
                  </a:cubicBezTo>
                  <a:cubicBezTo>
                    <a:pt x="31" y="80"/>
                    <a:pt x="32" y="75"/>
                    <a:pt x="31" y="69"/>
                  </a:cubicBezTo>
                  <a:cubicBezTo>
                    <a:pt x="31" y="64"/>
                    <a:pt x="31" y="58"/>
                    <a:pt x="31" y="52"/>
                  </a:cubicBezTo>
                  <a:cubicBezTo>
                    <a:pt x="31" y="49"/>
                    <a:pt x="31" y="47"/>
                    <a:pt x="30" y="45"/>
                  </a:cubicBezTo>
                  <a:cubicBezTo>
                    <a:pt x="30" y="41"/>
                    <a:pt x="30" y="38"/>
                    <a:pt x="30" y="34"/>
                  </a:cubicBezTo>
                  <a:cubicBezTo>
                    <a:pt x="30" y="33"/>
                    <a:pt x="30" y="32"/>
                    <a:pt x="29" y="31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27"/>
                    <a:pt x="29" y="25"/>
                    <a:pt x="29" y="23"/>
                  </a:cubicBezTo>
                  <a:cubicBezTo>
                    <a:pt x="30" y="21"/>
                    <a:pt x="31" y="19"/>
                    <a:pt x="32" y="17"/>
                  </a:cubicBezTo>
                  <a:cubicBezTo>
                    <a:pt x="32" y="16"/>
                    <a:pt x="33" y="15"/>
                    <a:pt x="33" y="15"/>
                  </a:cubicBezTo>
                  <a:cubicBezTo>
                    <a:pt x="35" y="12"/>
                    <a:pt x="38" y="10"/>
                    <a:pt x="41" y="8"/>
                  </a:cubicBezTo>
                  <a:cubicBezTo>
                    <a:pt x="43" y="7"/>
                    <a:pt x="45" y="6"/>
                    <a:pt x="48" y="4"/>
                  </a:cubicBezTo>
                  <a:cubicBezTo>
                    <a:pt x="49" y="4"/>
                    <a:pt x="51" y="3"/>
                    <a:pt x="52" y="3"/>
                  </a:cubicBezTo>
                  <a:cubicBezTo>
                    <a:pt x="54" y="3"/>
                    <a:pt x="55" y="3"/>
                    <a:pt x="57" y="2"/>
                  </a:cubicBezTo>
                  <a:cubicBezTo>
                    <a:pt x="57" y="2"/>
                    <a:pt x="57" y="2"/>
                    <a:pt x="58" y="3"/>
                  </a:cubicBezTo>
                  <a:cubicBezTo>
                    <a:pt x="58" y="3"/>
                    <a:pt x="58" y="3"/>
                    <a:pt x="59" y="4"/>
                  </a:cubicBezTo>
                  <a:cubicBezTo>
                    <a:pt x="60" y="4"/>
                    <a:pt x="61" y="3"/>
                    <a:pt x="62" y="3"/>
                  </a:cubicBezTo>
                  <a:cubicBezTo>
                    <a:pt x="65" y="3"/>
                    <a:pt x="68" y="2"/>
                    <a:pt x="70" y="1"/>
                  </a:cubicBezTo>
                  <a:cubicBezTo>
                    <a:pt x="76" y="0"/>
                    <a:pt x="81" y="0"/>
                    <a:pt x="87" y="0"/>
                  </a:cubicBezTo>
                  <a:cubicBezTo>
                    <a:pt x="94" y="0"/>
                    <a:pt x="102" y="0"/>
                    <a:pt x="110" y="0"/>
                  </a:cubicBezTo>
                  <a:cubicBezTo>
                    <a:pt x="115" y="0"/>
                    <a:pt x="120" y="1"/>
                    <a:pt x="125" y="2"/>
                  </a:cubicBezTo>
                  <a:cubicBezTo>
                    <a:pt x="129" y="2"/>
                    <a:pt x="132" y="3"/>
                    <a:pt x="136" y="3"/>
                  </a:cubicBezTo>
                  <a:cubicBezTo>
                    <a:pt x="138" y="4"/>
                    <a:pt x="139" y="4"/>
                    <a:pt x="141" y="5"/>
                  </a:cubicBezTo>
                  <a:cubicBezTo>
                    <a:pt x="143" y="6"/>
                    <a:pt x="145" y="6"/>
                    <a:pt x="148" y="8"/>
                  </a:cubicBezTo>
                  <a:cubicBezTo>
                    <a:pt x="148" y="8"/>
                    <a:pt x="148" y="8"/>
                    <a:pt x="149" y="8"/>
                  </a:cubicBezTo>
                  <a:cubicBezTo>
                    <a:pt x="152" y="9"/>
                    <a:pt x="155" y="11"/>
                    <a:pt x="158" y="13"/>
                  </a:cubicBezTo>
                  <a:cubicBezTo>
                    <a:pt x="159" y="13"/>
                    <a:pt x="160" y="14"/>
                    <a:pt x="160" y="16"/>
                  </a:cubicBezTo>
                  <a:cubicBezTo>
                    <a:pt x="160" y="16"/>
                    <a:pt x="161" y="16"/>
                    <a:pt x="161" y="17"/>
                  </a:cubicBezTo>
                  <a:cubicBezTo>
                    <a:pt x="162" y="18"/>
                    <a:pt x="161" y="18"/>
                    <a:pt x="160" y="19"/>
                  </a:cubicBezTo>
                  <a:cubicBezTo>
                    <a:pt x="160" y="19"/>
                    <a:pt x="160" y="20"/>
                    <a:pt x="160" y="20"/>
                  </a:cubicBezTo>
                  <a:cubicBezTo>
                    <a:pt x="161" y="21"/>
                    <a:pt x="160" y="22"/>
                    <a:pt x="161" y="23"/>
                  </a:cubicBezTo>
                  <a:cubicBezTo>
                    <a:pt x="162" y="24"/>
                    <a:pt x="162" y="24"/>
                    <a:pt x="161" y="25"/>
                  </a:cubicBezTo>
                  <a:cubicBezTo>
                    <a:pt x="161" y="26"/>
                    <a:pt x="160" y="27"/>
                    <a:pt x="160" y="28"/>
                  </a:cubicBezTo>
                  <a:cubicBezTo>
                    <a:pt x="160" y="30"/>
                    <a:pt x="160" y="33"/>
                    <a:pt x="160" y="35"/>
                  </a:cubicBezTo>
                  <a:cubicBezTo>
                    <a:pt x="159" y="36"/>
                    <a:pt x="159" y="37"/>
                    <a:pt x="159" y="39"/>
                  </a:cubicBezTo>
                  <a:cubicBezTo>
                    <a:pt x="160" y="43"/>
                    <a:pt x="160" y="47"/>
                    <a:pt x="159" y="52"/>
                  </a:cubicBezTo>
                  <a:cubicBezTo>
                    <a:pt x="159" y="53"/>
                    <a:pt x="159" y="53"/>
                    <a:pt x="158" y="54"/>
                  </a:cubicBezTo>
                  <a:cubicBezTo>
                    <a:pt x="158" y="54"/>
                    <a:pt x="158" y="54"/>
                    <a:pt x="158" y="54"/>
                  </a:cubicBezTo>
                  <a:cubicBezTo>
                    <a:pt x="158" y="58"/>
                    <a:pt x="158" y="63"/>
                    <a:pt x="158" y="67"/>
                  </a:cubicBezTo>
                  <a:cubicBezTo>
                    <a:pt x="159" y="69"/>
                    <a:pt x="159" y="72"/>
                    <a:pt x="160" y="75"/>
                  </a:cubicBezTo>
                  <a:cubicBezTo>
                    <a:pt x="161" y="80"/>
                    <a:pt x="163" y="84"/>
                    <a:pt x="165" y="89"/>
                  </a:cubicBezTo>
                  <a:cubicBezTo>
                    <a:pt x="166" y="92"/>
                    <a:pt x="167" y="96"/>
                    <a:pt x="169" y="99"/>
                  </a:cubicBezTo>
                  <a:cubicBezTo>
                    <a:pt x="171" y="105"/>
                    <a:pt x="174" y="111"/>
                    <a:pt x="177" y="117"/>
                  </a:cubicBezTo>
                  <a:cubicBezTo>
                    <a:pt x="178" y="121"/>
                    <a:pt x="180" y="125"/>
                    <a:pt x="182" y="129"/>
                  </a:cubicBezTo>
                  <a:cubicBezTo>
                    <a:pt x="183" y="131"/>
                    <a:pt x="184" y="134"/>
                    <a:pt x="184" y="137"/>
                  </a:cubicBezTo>
                  <a:cubicBezTo>
                    <a:pt x="186" y="141"/>
                    <a:pt x="187" y="146"/>
                    <a:pt x="188" y="151"/>
                  </a:cubicBezTo>
                  <a:cubicBezTo>
                    <a:pt x="189" y="154"/>
                    <a:pt x="190" y="157"/>
                    <a:pt x="191" y="160"/>
                  </a:cubicBezTo>
                  <a:cubicBezTo>
                    <a:pt x="192" y="164"/>
                    <a:pt x="193" y="168"/>
                    <a:pt x="193" y="172"/>
                  </a:cubicBezTo>
                  <a:cubicBezTo>
                    <a:pt x="193" y="174"/>
                    <a:pt x="193" y="175"/>
                    <a:pt x="193" y="177"/>
                  </a:cubicBezTo>
                  <a:cubicBezTo>
                    <a:pt x="194" y="182"/>
                    <a:pt x="194" y="187"/>
                    <a:pt x="194" y="192"/>
                  </a:cubicBezTo>
                  <a:cubicBezTo>
                    <a:pt x="194" y="196"/>
                    <a:pt x="194" y="199"/>
                    <a:pt x="193" y="203"/>
                  </a:cubicBezTo>
                  <a:cubicBezTo>
                    <a:pt x="193" y="206"/>
                    <a:pt x="192" y="210"/>
                    <a:pt x="192" y="213"/>
                  </a:cubicBezTo>
                  <a:cubicBezTo>
                    <a:pt x="191" y="215"/>
                    <a:pt x="191" y="216"/>
                    <a:pt x="190" y="218"/>
                  </a:cubicBezTo>
                  <a:cubicBezTo>
                    <a:pt x="190" y="224"/>
                    <a:pt x="188" y="229"/>
                    <a:pt x="186" y="234"/>
                  </a:cubicBezTo>
                  <a:cubicBezTo>
                    <a:pt x="182" y="241"/>
                    <a:pt x="177" y="247"/>
                    <a:pt x="172" y="252"/>
                  </a:cubicBezTo>
                  <a:cubicBezTo>
                    <a:pt x="167" y="256"/>
                    <a:pt x="163" y="260"/>
                    <a:pt x="157" y="263"/>
                  </a:cubicBezTo>
                  <a:cubicBezTo>
                    <a:pt x="157" y="264"/>
                    <a:pt x="157" y="264"/>
                    <a:pt x="156" y="264"/>
                  </a:cubicBezTo>
                  <a:cubicBezTo>
                    <a:pt x="152" y="266"/>
                    <a:pt x="148" y="268"/>
                    <a:pt x="144" y="271"/>
                  </a:cubicBezTo>
                  <a:cubicBezTo>
                    <a:pt x="140" y="272"/>
                    <a:pt x="136" y="274"/>
                    <a:pt x="132" y="275"/>
                  </a:cubicBezTo>
                  <a:cubicBezTo>
                    <a:pt x="132" y="275"/>
                    <a:pt x="132" y="275"/>
                    <a:pt x="132" y="275"/>
                  </a:cubicBezTo>
                  <a:cubicBezTo>
                    <a:pt x="128" y="276"/>
                    <a:pt x="125" y="277"/>
                    <a:pt x="121" y="277"/>
                  </a:cubicBezTo>
                  <a:cubicBezTo>
                    <a:pt x="118" y="278"/>
                    <a:pt x="115" y="278"/>
                    <a:pt x="112" y="278"/>
                  </a:cubicBezTo>
                  <a:cubicBezTo>
                    <a:pt x="110" y="278"/>
                    <a:pt x="109" y="279"/>
                    <a:pt x="107" y="279"/>
                  </a:cubicBezTo>
                  <a:cubicBezTo>
                    <a:pt x="105" y="279"/>
                    <a:pt x="103" y="279"/>
                    <a:pt x="101" y="279"/>
                  </a:cubicBezTo>
                  <a:cubicBezTo>
                    <a:pt x="96" y="279"/>
                    <a:pt x="91" y="279"/>
                    <a:pt x="86" y="279"/>
                  </a:cubicBezTo>
                  <a:cubicBezTo>
                    <a:pt x="82" y="279"/>
                    <a:pt x="79" y="278"/>
                    <a:pt x="75" y="278"/>
                  </a:cubicBezTo>
                  <a:cubicBezTo>
                    <a:pt x="70" y="277"/>
                    <a:pt x="65" y="275"/>
                    <a:pt x="60" y="273"/>
                  </a:cubicBezTo>
                  <a:cubicBezTo>
                    <a:pt x="59" y="273"/>
                    <a:pt x="59" y="273"/>
                    <a:pt x="58" y="272"/>
                  </a:cubicBezTo>
                  <a:close/>
                  <a:moveTo>
                    <a:pt x="164" y="121"/>
                  </a:moveTo>
                  <a:cubicBezTo>
                    <a:pt x="163" y="121"/>
                    <a:pt x="163" y="122"/>
                    <a:pt x="163" y="122"/>
                  </a:cubicBezTo>
                  <a:cubicBezTo>
                    <a:pt x="163" y="122"/>
                    <a:pt x="163" y="122"/>
                    <a:pt x="163" y="122"/>
                  </a:cubicBezTo>
                  <a:cubicBezTo>
                    <a:pt x="163" y="122"/>
                    <a:pt x="163" y="121"/>
                    <a:pt x="164" y="121"/>
                  </a:cubicBezTo>
                  <a:cubicBezTo>
                    <a:pt x="164" y="121"/>
                    <a:pt x="164" y="121"/>
                    <a:pt x="164" y="120"/>
                  </a:cubicBezTo>
                  <a:cubicBezTo>
                    <a:pt x="164" y="121"/>
                    <a:pt x="164" y="121"/>
                    <a:pt x="164" y="121"/>
                  </a:cubicBezTo>
                  <a:close/>
                  <a:moveTo>
                    <a:pt x="35" y="24"/>
                  </a:moveTo>
                  <a:cubicBezTo>
                    <a:pt x="35" y="24"/>
                    <a:pt x="35" y="25"/>
                    <a:pt x="35" y="25"/>
                  </a:cubicBezTo>
                  <a:cubicBezTo>
                    <a:pt x="35" y="26"/>
                    <a:pt x="35" y="28"/>
                    <a:pt x="35" y="30"/>
                  </a:cubicBezTo>
                  <a:cubicBezTo>
                    <a:pt x="35" y="30"/>
                    <a:pt x="35" y="31"/>
                    <a:pt x="35" y="31"/>
                  </a:cubicBezTo>
                  <a:cubicBezTo>
                    <a:pt x="35" y="30"/>
                    <a:pt x="35" y="29"/>
                    <a:pt x="35" y="28"/>
                  </a:cubicBezTo>
                  <a:cubicBezTo>
                    <a:pt x="35" y="27"/>
                    <a:pt x="35" y="26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4"/>
                    <a:pt x="35" y="24"/>
                    <a:pt x="35" y="24"/>
                  </a:cubicBezTo>
                  <a:close/>
                  <a:moveTo>
                    <a:pt x="175" y="247"/>
                  </a:moveTo>
                  <a:cubicBezTo>
                    <a:pt x="175" y="246"/>
                    <a:pt x="175" y="246"/>
                    <a:pt x="175" y="246"/>
                  </a:cubicBezTo>
                  <a:cubicBezTo>
                    <a:pt x="177" y="244"/>
                    <a:pt x="179" y="241"/>
                    <a:pt x="181" y="238"/>
                  </a:cubicBezTo>
                  <a:cubicBezTo>
                    <a:pt x="181" y="238"/>
                    <a:pt x="182" y="237"/>
                    <a:pt x="182" y="236"/>
                  </a:cubicBezTo>
                  <a:cubicBezTo>
                    <a:pt x="185" y="232"/>
                    <a:pt x="186" y="228"/>
                    <a:pt x="188" y="224"/>
                  </a:cubicBezTo>
                  <a:cubicBezTo>
                    <a:pt x="188" y="224"/>
                    <a:pt x="188" y="224"/>
                    <a:pt x="188" y="224"/>
                  </a:cubicBezTo>
                  <a:cubicBezTo>
                    <a:pt x="187" y="224"/>
                    <a:pt x="187" y="224"/>
                    <a:pt x="187" y="224"/>
                  </a:cubicBezTo>
                  <a:cubicBezTo>
                    <a:pt x="186" y="226"/>
                    <a:pt x="185" y="228"/>
                    <a:pt x="183" y="231"/>
                  </a:cubicBezTo>
                  <a:cubicBezTo>
                    <a:pt x="183" y="232"/>
                    <a:pt x="182" y="233"/>
                    <a:pt x="181" y="235"/>
                  </a:cubicBezTo>
                  <a:cubicBezTo>
                    <a:pt x="181" y="235"/>
                    <a:pt x="180" y="236"/>
                    <a:pt x="180" y="237"/>
                  </a:cubicBezTo>
                  <a:cubicBezTo>
                    <a:pt x="179" y="240"/>
                    <a:pt x="177" y="243"/>
                    <a:pt x="175" y="246"/>
                  </a:cubicBezTo>
                  <a:cubicBezTo>
                    <a:pt x="175" y="246"/>
                    <a:pt x="175" y="246"/>
                    <a:pt x="175" y="247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4" y="247"/>
                    <a:pt x="175" y="247"/>
                    <a:pt x="175" y="247"/>
                  </a:cubicBezTo>
                  <a:close/>
                  <a:moveTo>
                    <a:pt x="162" y="253"/>
                  </a:moveTo>
                  <a:cubicBezTo>
                    <a:pt x="162" y="252"/>
                    <a:pt x="163" y="252"/>
                    <a:pt x="163" y="251"/>
                  </a:cubicBezTo>
                  <a:cubicBezTo>
                    <a:pt x="163" y="251"/>
                    <a:pt x="164" y="250"/>
                    <a:pt x="164" y="250"/>
                  </a:cubicBezTo>
                  <a:cubicBezTo>
                    <a:pt x="166" y="248"/>
                    <a:pt x="167" y="247"/>
                    <a:pt x="168" y="245"/>
                  </a:cubicBezTo>
                  <a:cubicBezTo>
                    <a:pt x="169" y="245"/>
                    <a:pt x="169" y="244"/>
                    <a:pt x="170" y="244"/>
                  </a:cubicBezTo>
                  <a:cubicBezTo>
                    <a:pt x="172" y="241"/>
                    <a:pt x="175" y="237"/>
                    <a:pt x="177" y="234"/>
                  </a:cubicBezTo>
                  <a:cubicBezTo>
                    <a:pt x="179" y="230"/>
                    <a:pt x="181" y="226"/>
                    <a:pt x="183" y="222"/>
                  </a:cubicBezTo>
                  <a:cubicBezTo>
                    <a:pt x="183" y="222"/>
                    <a:pt x="183" y="221"/>
                    <a:pt x="183" y="221"/>
                  </a:cubicBezTo>
                  <a:cubicBezTo>
                    <a:pt x="184" y="219"/>
                    <a:pt x="184" y="216"/>
                    <a:pt x="184" y="214"/>
                  </a:cubicBezTo>
                  <a:cubicBezTo>
                    <a:pt x="185" y="211"/>
                    <a:pt x="185" y="208"/>
                    <a:pt x="185" y="206"/>
                  </a:cubicBezTo>
                  <a:cubicBezTo>
                    <a:pt x="186" y="203"/>
                    <a:pt x="186" y="200"/>
                    <a:pt x="186" y="198"/>
                  </a:cubicBezTo>
                  <a:cubicBezTo>
                    <a:pt x="186" y="195"/>
                    <a:pt x="186" y="193"/>
                    <a:pt x="187" y="190"/>
                  </a:cubicBezTo>
                  <a:cubicBezTo>
                    <a:pt x="187" y="186"/>
                    <a:pt x="187" y="181"/>
                    <a:pt x="187" y="176"/>
                  </a:cubicBezTo>
                  <a:cubicBezTo>
                    <a:pt x="187" y="174"/>
                    <a:pt x="187" y="171"/>
                    <a:pt x="186" y="169"/>
                  </a:cubicBezTo>
                  <a:cubicBezTo>
                    <a:pt x="185" y="163"/>
                    <a:pt x="182" y="157"/>
                    <a:pt x="180" y="152"/>
                  </a:cubicBezTo>
                  <a:cubicBezTo>
                    <a:pt x="179" y="151"/>
                    <a:pt x="178" y="149"/>
                    <a:pt x="178" y="148"/>
                  </a:cubicBezTo>
                  <a:cubicBezTo>
                    <a:pt x="176" y="144"/>
                    <a:pt x="173" y="139"/>
                    <a:pt x="171" y="134"/>
                  </a:cubicBezTo>
                  <a:cubicBezTo>
                    <a:pt x="170" y="133"/>
                    <a:pt x="169" y="131"/>
                    <a:pt x="168" y="129"/>
                  </a:cubicBezTo>
                  <a:cubicBezTo>
                    <a:pt x="167" y="128"/>
                    <a:pt x="167" y="126"/>
                    <a:pt x="166" y="125"/>
                  </a:cubicBezTo>
                  <a:cubicBezTo>
                    <a:pt x="166" y="126"/>
                    <a:pt x="165" y="127"/>
                    <a:pt x="164" y="127"/>
                  </a:cubicBezTo>
                  <a:cubicBezTo>
                    <a:pt x="164" y="128"/>
                    <a:pt x="163" y="129"/>
                    <a:pt x="162" y="130"/>
                  </a:cubicBezTo>
                  <a:cubicBezTo>
                    <a:pt x="159" y="133"/>
                    <a:pt x="156" y="135"/>
                    <a:pt x="153" y="138"/>
                  </a:cubicBezTo>
                  <a:cubicBezTo>
                    <a:pt x="148" y="141"/>
                    <a:pt x="142" y="144"/>
                    <a:pt x="136" y="146"/>
                  </a:cubicBezTo>
                  <a:cubicBezTo>
                    <a:pt x="129" y="149"/>
                    <a:pt x="123" y="150"/>
                    <a:pt x="116" y="152"/>
                  </a:cubicBezTo>
                  <a:cubicBezTo>
                    <a:pt x="110" y="153"/>
                    <a:pt x="105" y="153"/>
                    <a:pt x="99" y="153"/>
                  </a:cubicBezTo>
                  <a:cubicBezTo>
                    <a:pt x="95" y="153"/>
                    <a:pt x="92" y="153"/>
                    <a:pt x="89" y="152"/>
                  </a:cubicBezTo>
                  <a:cubicBezTo>
                    <a:pt x="84" y="152"/>
                    <a:pt x="79" y="152"/>
                    <a:pt x="74" y="151"/>
                  </a:cubicBezTo>
                  <a:cubicBezTo>
                    <a:pt x="69" y="150"/>
                    <a:pt x="64" y="150"/>
                    <a:pt x="59" y="149"/>
                  </a:cubicBezTo>
                  <a:cubicBezTo>
                    <a:pt x="55" y="148"/>
                    <a:pt x="50" y="147"/>
                    <a:pt x="46" y="145"/>
                  </a:cubicBezTo>
                  <a:cubicBezTo>
                    <a:pt x="40" y="143"/>
                    <a:pt x="35" y="140"/>
                    <a:pt x="30" y="136"/>
                  </a:cubicBezTo>
                  <a:cubicBezTo>
                    <a:pt x="30" y="135"/>
                    <a:pt x="29" y="135"/>
                    <a:pt x="29" y="134"/>
                  </a:cubicBezTo>
                  <a:cubicBezTo>
                    <a:pt x="28" y="133"/>
                    <a:pt x="27" y="131"/>
                    <a:pt x="26" y="129"/>
                  </a:cubicBezTo>
                  <a:cubicBezTo>
                    <a:pt x="26" y="129"/>
                    <a:pt x="25" y="129"/>
                    <a:pt x="25" y="129"/>
                  </a:cubicBezTo>
                  <a:cubicBezTo>
                    <a:pt x="25" y="129"/>
                    <a:pt x="25" y="130"/>
                    <a:pt x="25" y="130"/>
                  </a:cubicBezTo>
                  <a:cubicBezTo>
                    <a:pt x="24" y="132"/>
                    <a:pt x="22" y="134"/>
                    <a:pt x="21" y="136"/>
                  </a:cubicBezTo>
                  <a:cubicBezTo>
                    <a:pt x="21" y="137"/>
                    <a:pt x="20" y="138"/>
                    <a:pt x="19" y="140"/>
                  </a:cubicBezTo>
                  <a:cubicBezTo>
                    <a:pt x="18" y="140"/>
                    <a:pt x="18" y="141"/>
                    <a:pt x="18" y="142"/>
                  </a:cubicBezTo>
                  <a:cubicBezTo>
                    <a:pt x="17" y="144"/>
                    <a:pt x="17" y="146"/>
                    <a:pt x="16" y="148"/>
                  </a:cubicBezTo>
                  <a:cubicBezTo>
                    <a:pt x="15" y="152"/>
                    <a:pt x="14" y="156"/>
                    <a:pt x="14" y="161"/>
                  </a:cubicBezTo>
                  <a:cubicBezTo>
                    <a:pt x="13" y="163"/>
                    <a:pt x="13" y="165"/>
                    <a:pt x="13" y="168"/>
                  </a:cubicBezTo>
                  <a:cubicBezTo>
                    <a:pt x="12" y="171"/>
                    <a:pt x="12" y="173"/>
                    <a:pt x="12" y="176"/>
                  </a:cubicBezTo>
                  <a:cubicBezTo>
                    <a:pt x="11" y="180"/>
                    <a:pt x="11" y="184"/>
                    <a:pt x="11" y="187"/>
                  </a:cubicBezTo>
                  <a:cubicBezTo>
                    <a:pt x="11" y="191"/>
                    <a:pt x="10" y="195"/>
                    <a:pt x="11" y="199"/>
                  </a:cubicBezTo>
                  <a:cubicBezTo>
                    <a:pt x="12" y="204"/>
                    <a:pt x="12" y="208"/>
                    <a:pt x="13" y="213"/>
                  </a:cubicBezTo>
                  <a:cubicBezTo>
                    <a:pt x="14" y="217"/>
                    <a:pt x="15" y="221"/>
                    <a:pt x="16" y="225"/>
                  </a:cubicBezTo>
                  <a:cubicBezTo>
                    <a:pt x="18" y="230"/>
                    <a:pt x="21" y="234"/>
                    <a:pt x="23" y="239"/>
                  </a:cubicBezTo>
                  <a:cubicBezTo>
                    <a:pt x="24" y="240"/>
                    <a:pt x="25" y="242"/>
                    <a:pt x="26" y="243"/>
                  </a:cubicBezTo>
                  <a:cubicBezTo>
                    <a:pt x="26" y="244"/>
                    <a:pt x="27" y="245"/>
                    <a:pt x="27" y="245"/>
                  </a:cubicBezTo>
                  <a:cubicBezTo>
                    <a:pt x="30" y="250"/>
                    <a:pt x="34" y="254"/>
                    <a:pt x="39" y="258"/>
                  </a:cubicBezTo>
                  <a:cubicBezTo>
                    <a:pt x="40" y="259"/>
                    <a:pt x="42" y="261"/>
                    <a:pt x="44" y="262"/>
                  </a:cubicBezTo>
                  <a:cubicBezTo>
                    <a:pt x="47" y="264"/>
                    <a:pt x="50" y="265"/>
                    <a:pt x="54" y="267"/>
                  </a:cubicBezTo>
                  <a:cubicBezTo>
                    <a:pt x="57" y="268"/>
                    <a:pt x="61" y="270"/>
                    <a:pt x="65" y="271"/>
                  </a:cubicBezTo>
                  <a:cubicBezTo>
                    <a:pt x="69" y="272"/>
                    <a:pt x="73" y="273"/>
                    <a:pt x="76" y="274"/>
                  </a:cubicBezTo>
                  <a:cubicBezTo>
                    <a:pt x="77" y="274"/>
                    <a:pt x="78" y="274"/>
                    <a:pt x="78" y="274"/>
                  </a:cubicBezTo>
                  <a:cubicBezTo>
                    <a:pt x="82" y="274"/>
                    <a:pt x="86" y="275"/>
                    <a:pt x="90" y="275"/>
                  </a:cubicBezTo>
                  <a:cubicBezTo>
                    <a:pt x="96" y="275"/>
                    <a:pt x="102" y="275"/>
                    <a:pt x="108" y="275"/>
                  </a:cubicBezTo>
                  <a:cubicBezTo>
                    <a:pt x="111" y="275"/>
                    <a:pt x="114" y="275"/>
                    <a:pt x="117" y="274"/>
                  </a:cubicBezTo>
                  <a:cubicBezTo>
                    <a:pt x="120" y="274"/>
                    <a:pt x="123" y="273"/>
                    <a:pt x="126" y="271"/>
                  </a:cubicBezTo>
                  <a:cubicBezTo>
                    <a:pt x="128" y="270"/>
                    <a:pt x="128" y="270"/>
                    <a:pt x="129" y="272"/>
                  </a:cubicBezTo>
                  <a:cubicBezTo>
                    <a:pt x="129" y="272"/>
                    <a:pt x="129" y="272"/>
                    <a:pt x="129" y="272"/>
                  </a:cubicBezTo>
                  <a:cubicBezTo>
                    <a:pt x="131" y="272"/>
                    <a:pt x="134" y="271"/>
                    <a:pt x="136" y="271"/>
                  </a:cubicBezTo>
                  <a:cubicBezTo>
                    <a:pt x="136" y="270"/>
                    <a:pt x="136" y="270"/>
                    <a:pt x="137" y="269"/>
                  </a:cubicBezTo>
                  <a:cubicBezTo>
                    <a:pt x="141" y="267"/>
                    <a:pt x="145" y="265"/>
                    <a:pt x="149" y="263"/>
                  </a:cubicBezTo>
                  <a:cubicBezTo>
                    <a:pt x="149" y="263"/>
                    <a:pt x="149" y="262"/>
                    <a:pt x="150" y="262"/>
                  </a:cubicBezTo>
                  <a:cubicBezTo>
                    <a:pt x="152" y="259"/>
                    <a:pt x="155" y="257"/>
                    <a:pt x="157" y="254"/>
                  </a:cubicBezTo>
                  <a:cubicBezTo>
                    <a:pt x="158" y="254"/>
                    <a:pt x="158" y="253"/>
                    <a:pt x="159" y="253"/>
                  </a:cubicBezTo>
                  <a:cubicBezTo>
                    <a:pt x="159" y="252"/>
                    <a:pt x="160" y="252"/>
                    <a:pt x="161" y="252"/>
                  </a:cubicBezTo>
                  <a:cubicBezTo>
                    <a:pt x="161" y="253"/>
                    <a:pt x="161" y="253"/>
                    <a:pt x="162" y="253"/>
                  </a:cubicBezTo>
                  <a:close/>
                  <a:moveTo>
                    <a:pt x="42" y="93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4" y="92"/>
                    <a:pt x="46" y="91"/>
                    <a:pt x="48" y="90"/>
                  </a:cubicBezTo>
                  <a:cubicBezTo>
                    <a:pt x="56" y="87"/>
                    <a:pt x="65" y="86"/>
                    <a:pt x="73" y="84"/>
                  </a:cubicBezTo>
                  <a:cubicBezTo>
                    <a:pt x="75" y="84"/>
                    <a:pt x="78" y="84"/>
                    <a:pt x="80" y="84"/>
                  </a:cubicBezTo>
                  <a:cubicBezTo>
                    <a:pt x="84" y="83"/>
                    <a:pt x="89" y="82"/>
                    <a:pt x="93" y="83"/>
                  </a:cubicBezTo>
                  <a:cubicBezTo>
                    <a:pt x="96" y="83"/>
                    <a:pt x="99" y="83"/>
                    <a:pt x="102" y="83"/>
                  </a:cubicBezTo>
                  <a:cubicBezTo>
                    <a:pt x="105" y="83"/>
                    <a:pt x="109" y="83"/>
                    <a:pt x="112" y="83"/>
                  </a:cubicBezTo>
                  <a:cubicBezTo>
                    <a:pt x="116" y="84"/>
                    <a:pt x="120" y="84"/>
                    <a:pt x="124" y="84"/>
                  </a:cubicBezTo>
                  <a:cubicBezTo>
                    <a:pt x="125" y="84"/>
                    <a:pt x="125" y="84"/>
                    <a:pt x="126" y="84"/>
                  </a:cubicBezTo>
                  <a:cubicBezTo>
                    <a:pt x="127" y="84"/>
                    <a:pt x="127" y="84"/>
                    <a:pt x="128" y="84"/>
                  </a:cubicBezTo>
                  <a:cubicBezTo>
                    <a:pt x="131" y="84"/>
                    <a:pt x="134" y="85"/>
                    <a:pt x="136" y="85"/>
                  </a:cubicBezTo>
                  <a:cubicBezTo>
                    <a:pt x="140" y="85"/>
                    <a:pt x="144" y="86"/>
                    <a:pt x="147" y="87"/>
                  </a:cubicBezTo>
                  <a:cubicBezTo>
                    <a:pt x="148" y="87"/>
                    <a:pt x="148" y="87"/>
                    <a:pt x="148" y="87"/>
                  </a:cubicBezTo>
                  <a:cubicBezTo>
                    <a:pt x="149" y="87"/>
                    <a:pt x="150" y="86"/>
                    <a:pt x="151" y="86"/>
                  </a:cubicBezTo>
                  <a:cubicBezTo>
                    <a:pt x="152" y="85"/>
                    <a:pt x="152" y="85"/>
                    <a:pt x="152" y="84"/>
                  </a:cubicBezTo>
                  <a:cubicBezTo>
                    <a:pt x="152" y="83"/>
                    <a:pt x="152" y="81"/>
                    <a:pt x="152" y="80"/>
                  </a:cubicBezTo>
                  <a:cubicBezTo>
                    <a:pt x="152" y="77"/>
                    <a:pt x="152" y="75"/>
                    <a:pt x="152" y="72"/>
                  </a:cubicBezTo>
                  <a:cubicBezTo>
                    <a:pt x="152" y="72"/>
                    <a:pt x="152" y="71"/>
                    <a:pt x="152" y="71"/>
                  </a:cubicBezTo>
                  <a:cubicBezTo>
                    <a:pt x="151" y="71"/>
                    <a:pt x="151" y="71"/>
                    <a:pt x="151" y="71"/>
                  </a:cubicBezTo>
                  <a:cubicBezTo>
                    <a:pt x="149" y="72"/>
                    <a:pt x="147" y="72"/>
                    <a:pt x="146" y="73"/>
                  </a:cubicBezTo>
                  <a:cubicBezTo>
                    <a:pt x="142" y="73"/>
                    <a:pt x="138" y="74"/>
                    <a:pt x="135" y="74"/>
                  </a:cubicBezTo>
                  <a:cubicBezTo>
                    <a:pt x="134" y="74"/>
                    <a:pt x="133" y="74"/>
                    <a:pt x="133" y="73"/>
                  </a:cubicBezTo>
                  <a:cubicBezTo>
                    <a:pt x="133" y="73"/>
                    <a:pt x="134" y="72"/>
                    <a:pt x="134" y="72"/>
                  </a:cubicBezTo>
                  <a:cubicBezTo>
                    <a:pt x="135" y="72"/>
                    <a:pt x="135" y="72"/>
                    <a:pt x="135" y="72"/>
                  </a:cubicBezTo>
                  <a:cubicBezTo>
                    <a:pt x="136" y="72"/>
                    <a:pt x="138" y="72"/>
                    <a:pt x="139" y="72"/>
                  </a:cubicBezTo>
                  <a:cubicBezTo>
                    <a:pt x="142" y="72"/>
                    <a:pt x="144" y="72"/>
                    <a:pt x="147" y="72"/>
                  </a:cubicBezTo>
                  <a:cubicBezTo>
                    <a:pt x="148" y="71"/>
                    <a:pt x="149" y="71"/>
                    <a:pt x="151" y="70"/>
                  </a:cubicBezTo>
                  <a:cubicBezTo>
                    <a:pt x="151" y="70"/>
                    <a:pt x="152" y="70"/>
                    <a:pt x="152" y="69"/>
                  </a:cubicBezTo>
                  <a:cubicBezTo>
                    <a:pt x="152" y="65"/>
                    <a:pt x="152" y="61"/>
                    <a:pt x="152" y="57"/>
                  </a:cubicBezTo>
                  <a:cubicBezTo>
                    <a:pt x="152" y="54"/>
                    <a:pt x="152" y="51"/>
                    <a:pt x="152" y="49"/>
                  </a:cubicBezTo>
                  <a:cubicBezTo>
                    <a:pt x="152" y="48"/>
                    <a:pt x="152" y="47"/>
                    <a:pt x="152" y="46"/>
                  </a:cubicBezTo>
                  <a:cubicBezTo>
                    <a:pt x="152" y="46"/>
                    <a:pt x="151" y="46"/>
                    <a:pt x="150" y="46"/>
                  </a:cubicBezTo>
                  <a:cubicBezTo>
                    <a:pt x="147" y="46"/>
                    <a:pt x="143" y="46"/>
                    <a:pt x="140" y="47"/>
                  </a:cubicBezTo>
                  <a:cubicBezTo>
                    <a:pt x="139" y="47"/>
                    <a:pt x="138" y="47"/>
                    <a:pt x="137" y="47"/>
                  </a:cubicBezTo>
                  <a:cubicBezTo>
                    <a:pt x="136" y="47"/>
                    <a:pt x="135" y="47"/>
                    <a:pt x="135" y="46"/>
                  </a:cubicBezTo>
                  <a:cubicBezTo>
                    <a:pt x="135" y="45"/>
                    <a:pt x="136" y="45"/>
                    <a:pt x="136" y="45"/>
                  </a:cubicBezTo>
                  <a:cubicBezTo>
                    <a:pt x="137" y="45"/>
                    <a:pt x="137" y="45"/>
                    <a:pt x="137" y="45"/>
                  </a:cubicBezTo>
                  <a:cubicBezTo>
                    <a:pt x="138" y="45"/>
                    <a:pt x="139" y="45"/>
                    <a:pt x="140" y="45"/>
                  </a:cubicBezTo>
                  <a:cubicBezTo>
                    <a:pt x="141" y="45"/>
                    <a:pt x="143" y="45"/>
                    <a:pt x="145" y="45"/>
                  </a:cubicBezTo>
                  <a:cubicBezTo>
                    <a:pt x="147" y="45"/>
                    <a:pt x="149" y="45"/>
                    <a:pt x="151" y="45"/>
                  </a:cubicBezTo>
                  <a:cubicBezTo>
                    <a:pt x="151" y="45"/>
                    <a:pt x="152" y="44"/>
                    <a:pt x="153" y="44"/>
                  </a:cubicBezTo>
                  <a:cubicBezTo>
                    <a:pt x="153" y="41"/>
                    <a:pt x="153" y="38"/>
                    <a:pt x="153" y="35"/>
                  </a:cubicBezTo>
                  <a:cubicBezTo>
                    <a:pt x="153" y="35"/>
                    <a:pt x="153" y="36"/>
                    <a:pt x="153" y="36"/>
                  </a:cubicBezTo>
                  <a:cubicBezTo>
                    <a:pt x="150" y="37"/>
                    <a:pt x="148" y="38"/>
                    <a:pt x="146" y="39"/>
                  </a:cubicBezTo>
                  <a:cubicBezTo>
                    <a:pt x="142" y="41"/>
                    <a:pt x="138" y="42"/>
                    <a:pt x="134" y="44"/>
                  </a:cubicBezTo>
                  <a:cubicBezTo>
                    <a:pt x="130" y="45"/>
                    <a:pt x="125" y="46"/>
                    <a:pt x="121" y="46"/>
                  </a:cubicBezTo>
                  <a:cubicBezTo>
                    <a:pt x="118" y="46"/>
                    <a:pt x="114" y="46"/>
                    <a:pt x="111" y="46"/>
                  </a:cubicBezTo>
                  <a:cubicBezTo>
                    <a:pt x="107" y="47"/>
                    <a:pt x="103" y="47"/>
                    <a:pt x="99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7" y="47"/>
                    <a:pt x="96" y="47"/>
                    <a:pt x="95" y="47"/>
                  </a:cubicBezTo>
                  <a:cubicBezTo>
                    <a:pt x="86" y="47"/>
                    <a:pt x="77" y="48"/>
                    <a:pt x="68" y="47"/>
                  </a:cubicBezTo>
                  <a:cubicBezTo>
                    <a:pt x="64" y="47"/>
                    <a:pt x="60" y="47"/>
                    <a:pt x="56" y="46"/>
                  </a:cubicBezTo>
                  <a:cubicBezTo>
                    <a:pt x="54" y="46"/>
                    <a:pt x="51" y="46"/>
                    <a:pt x="49" y="45"/>
                  </a:cubicBezTo>
                  <a:cubicBezTo>
                    <a:pt x="47" y="45"/>
                    <a:pt x="44" y="44"/>
                    <a:pt x="42" y="42"/>
                  </a:cubicBezTo>
                  <a:cubicBezTo>
                    <a:pt x="41" y="42"/>
                    <a:pt x="41" y="42"/>
                    <a:pt x="40" y="42"/>
                  </a:cubicBezTo>
                  <a:cubicBezTo>
                    <a:pt x="38" y="41"/>
                    <a:pt x="37" y="40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1"/>
                    <a:pt x="36" y="43"/>
                    <a:pt x="36" y="45"/>
                  </a:cubicBezTo>
                  <a:cubicBezTo>
                    <a:pt x="37" y="46"/>
                    <a:pt x="37" y="48"/>
                    <a:pt x="38" y="50"/>
                  </a:cubicBezTo>
                  <a:cubicBezTo>
                    <a:pt x="38" y="51"/>
                    <a:pt x="38" y="53"/>
                    <a:pt x="39" y="54"/>
                  </a:cubicBezTo>
                  <a:cubicBezTo>
                    <a:pt x="39" y="55"/>
                    <a:pt x="39" y="56"/>
                    <a:pt x="39" y="57"/>
                  </a:cubicBezTo>
                  <a:cubicBezTo>
                    <a:pt x="40" y="58"/>
                    <a:pt x="40" y="59"/>
                    <a:pt x="40" y="60"/>
                  </a:cubicBezTo>
                  <a:cubicBezTo>
                    <a:pt x="40" y="62"/>
                    <a:pt x="41" y="64"/>
                    <a:pt x="41" y="66"/>
                  </a:cubicBezTo>
                  <a:cubicBezTo>
                    <a:pt x="41" y="68"/>
                    <a:pt x="41" y="70"/>
                    <a:pt x="42" y="72"/>
                  </a:cubicBezTo>
                  <a:cubicBezTo>
                    <a:pt x="42" y="74"/>
                    <a:pt x="42" y="75"/>
                    <a:pt x="42" y="77"/>
                  </a:cubicBezTo>
                  <a:cubicBezTo>
                    <a:pt x="42" y="80"/>
                    <a:pt x="42" y="83"/>
                    <a:pt x="42" y="87"/>
                  </a:cubicBezTo>
                  <a:cubicBezTo>
                    <a:pt x="42" y="88"/>
                    <a:pt x="42" y="90"/>
                    <a:pt x="42" y="91"/>
                  </a:cubicBezTo>
                  <a:cubicBezTo>
                    <a:pt x="42" y="92"/>
                    <a:pt x="42" y="92"/>
                    <a:pt x="42" y="93"/>
                  </a:cubicBezTo>
                  <a:close/>
                  <a:moveTo>
                    <a:pt x="111" y="8"/>
                  </a:moveTo>
                  <a:cubicBezTo>
                    <a:pt x="110" y="8"/>
                    <a:pt x="110" y="9"/>
                    <a:pt x="110" y="9"/>
                  </a:cubicBezTo>
                  <a:cubicBezTo>
                    <a:pt x="110" y="10"/>
                    <a:pt x="109" y="10"/>
                    <a:pt x="108" y="10"/>
                  </a:cubicBezTo>
                  <a:cubicBezTo>
                    <a:pt x="107" y="9"/>
                    <a:pt x="105" y="9"/>
                    <a:pt x="103" y="9"/>
                  </a:cubicBezTo>
                  <a:cubicBezTo>
                    <a:pt x="96" y="9"/>
                    <a:pt x="89" y="9"/>
                    <a:pt x="81" y="9"/>
                  </a:cubicBezTo>
                  <a:cubicBezTo>
                    <a:pt x="78" y="9"/>
                    <a:pt x="75" y="9"/>
                    <a:pt x="72" y="10"/>
                  </a:cubicBezTo>
                  <a:cubicBezTo>
                    <a:pt x="70" y="10"/>
                    <a:pt x="68" y="10"/>
                    <a:pt x="66" y="11"/>
                  </a:cubicBezTo>
                  <a:cubicBezTo>
                    <a:pt x="64" y="11"/>
                    <a:pt x="62" y="12"/>
                    <a:pt x="60" y="12"/>
                  </a:cubicBezTo>
                  <a:cubicBezTo>
                    <a:pt x="58" y="13"/>
                    <a:pt x="56" y="14"/>
                    <a:pt x="54" y="14"/>
                  </a:cubicBezTo>
                  <a:cubicBezTo>
                    <a:pt x="53" y="15"/>
                    <a:pt x="52" y="15"/>
                    <a:pt x="51" y="16"/>
                  </a:cubicBezTo>
                  <a:cubicBezTo>
                    <a:pt x="49" y="17"/>
                    <a:pt x="47" y="18"/>
                    <a:pt x="45" y="19"/>
                  </a:cubicBezTo>
                  <a:cubicBezTo>
                    <a:pt x="43" y="21"/>
                    <a:pt x="40" y="23"/>
                    <a:pt x="39" y="25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8" y="31"/>
                    <a:pt x="38" y="32"/>
                    <a:pt x="39" y="33"/>
                  </a:cubicBezTo>
                  <a:cubicBezTo>
                    <a:pt x="40" y="34"/>
                    <a:pt x="42" y="35"/>
                    <a:pt x="43" y="36"/>
                  </a:cubicBezTo>
                  <a:cubicBezTo>
                    <a:pt x="45" y="36"/>
                    <a:pt x="47" y="37"/>
                    <a:pt x="48" y="38"/>
                  </a:cubicBezTo>
                  <a:cubicBezTo>
                    <a:pt x="51" y="39"/>
                    <a:pt x="53" y="39"/>
                    <a:pt x="56" y="40"/>
                  </a:cubicBezTo>
                  <a:cubicBezTo>
                    <a:pt x="57" y="40"/>
                    <a:pt x="57" y="41"/>
                    <a:pt x="58" y="41"/>
                  </a:cubicBezTo>
                  <a:cubicBezTo>
                    <a:pt x="62" y="41"/>
                    <a:pt x="65" y="41"/>
                    <a:pt x="68" y="41"/>
                  </a:cubicBezTo>
                  <a:cubicBezTo>
                    <a:pt x="73" y="42"/>
                    <a:pt x="78" y="42"/>
                    <a:pt x="82" y="42"/>
                  </a:cubicBezTo>
                  <a:cubicBezTo>
                    <a:pt x="88" y="42"/>
                    <a:pt x="93" y="42"/>
                    <a:pt x="99" y="41"/>
                  </a:cubicBezTo>
                  <a:cubicBezTo>
                    <a:pt x="104" y="40"/>
                    <a:pt x="109" y="40"/>
                    <a:pt x="114" y="39"/>
                  </a:cubicBezTo>
                  <a:cubicBezTo>
                    <a:pt x="116" y="39"/>
                    <a:pt x="118" y="39"/>
                    <a:pt x="120" y="39"/>
                  </a:cubicBezTo>
                  <a:cubicBezTo>
                    <a:pt x="124" y="38"/>
                    <a:pt x="129" y="37"/>
                    <a:pt x="133" y="36"/>
                  </a:cubicBezTo>
                  <a:cubicBezTo>
                    <a:pt x="136" y="36"/>
                    <a:pt x="140" y="35"/>
                    <a:pt x="143" y="34"/>
                  </a:cubicBezTo>
                  <a:cubicBezTo>
                    <a:pt x="146" y="32"/>
                    <a:pt x="149" y="31"/>
                    <a:pt x="152" y="28"/>
                  </a:cubicBezTo>
                  <a:cubicBezTo>
                    <a:pt x="153" y="27"/>
                    <a:pt x="154" y="27"/>
                    <a:pt x="154" y="25"/>
                  </a:cubicBezTo>
                  <a:cubicBezTo>
                    <a:pt x="155" y="24"/>
                    <a:pt x="155" y="23"/>
                    <a:pt x="155" y="21"/>
                  </a:cubicBezTo>
                  <a:cubicBezTo>
                    <a:pt x="155" y="21"/>
                    <a:pt x="155" y="20"/>
                    <a:pt x="155" y="20"/>
                  </a:cubicBezTo>
                  <a:cubicBezTo>
                    <a:pt x="154" y="19"/>
                    <a:pt x="153" y="18"/>
                    <a:pt x="152" y="17"/>
                  </a:cubicBezTo>
                  <a:cubicBezTo>
                    <a:pt x="150" y="16"/>
                    <a:pt x="149" y="15"/>
                    <a:pt x="147" y="15"/>
                  </a:cubicBezTo>
                  <a:cubicBezTo>
                    <a:pt x="143" y="13"/>
                    <a:pt x="139" y="12"/>
                    <a:pt x="136" y="11"/>
                  </a:cubicBezTo>
                  <a:cubicBezTo>
                    <a:pt x="134" y="10"/>
                    <a:pt x="131" y="10"/>
                    <a:pt x="129" y="9"/>
                  </a:cubicBezTo>
                  <a:cubicBezTo>
                    <a:pt x="123" y="8"/>
                    <a:pt x="117" y="8"/>
                    <a:pt x="111" y="8"/>
                  </a:cubicBezTo>
                  <a:close/>
                  <a:moveTo>
                    <a:pt x="87" y="139"/>
                  </a:moveTo>
                  <a:cubicBezTo>
                    <a:pt x="87" y="139"/>
                    <a:pt x="87" y="138"/>
                    <a:pt x="87" y="138"/>
                  </a:cubicBezTo>
                  <a:cubicBezTo>
                    <a:pt x="90" y="133"/>
                    <a:pt x="92" y="128"/>
                    <a:pt x="95" y="123"/>
                  </a:cubicBezTo>
                  <a:cubicBezTo>
                    <a:pt x="98" y="117"/>
                    <a:pt x="102" y="111"/>
                    <a:pt x="105" y="105"/>
                  </a:cubicBezTo>
                  <a:cubicBezTo>
                    <a:pt x="107" y="102"/>
                    <a:pt x="109" y="98"/>
                    <a:pt x="112" y="95"/>
                  </a:cubicBezTo>
                  <a:cubicBezTo>
                    <a:pt x="113" y="93"/>
                    <a:pt x="114" y="90"/>
                    <a:pt x="116" y="88"/>
                  </a:cubicBezTo>
                  <a:cubicBezTo>
                    <a:pt x="116" y="87"/>
                    <a:pt x="116" y="87"/>
                    <a:pt x="117" y="87"/>
                  </a:cubicBezTo>
                  <a:cubicBezTo>
                    <a:pt x="118" y="87"/>
                    <a:pt x="119" y="89"/>
                    <a:pt x="119" y="90"/>
                  </a:cubicBezTo>
                  <a:cubicBezTo>
                    <a:pt x="118" y="90"/>
                    <a:pt x="118" y="91"/>
                    <a:pt x="118" y="91"/>
                  </a:cubicBezTo>
                  <a:cubicBezTo>
                    <a:pt x="117" y="91"/>
                    <a:pt x="117" y="91"/>
                    <a:pt x="117" y="91"/>
                  </a:cubicBezTo>
                  <a:cubicBezTo>
                    <a:pt x="116" y="91"/>
                    <a:pt x="116" y="92"/>
                    <a:pt x="115" y="93"/>
                  </a:cubicBezTo>
                  <a:cubicBezTo>
                    <a:pt x="114" y="94"/>
                    <a:pt x="113" y="96"/>
                    <a:pt x="112" y="97"/>
                  </a:cubicBezTo>
                  <a:cubicBezTo>
                    <a:pt x="108" y="103"/>
                    <a:pt x="105" y="110"/>
                    <a:pt x="101" y="116"/>
                  </a:cubicBezTo>
                  <a:cubicBezTo>
                    <a:pt x="97" y="123"/>
                    <a:pt x="93" y="131"/>
                    <a:pt x="89" y="138"/>
                  </a:cubicBezTo>
                  <a:cubicBezTo>
                    <a:pt x="89" y="138"/>
                    <a:pt x="89" y="139"/>
                    <a:pt x="89" y="139"/>
                  </a:cubicBezTo>
                  <a:cubicBezTo>
                    <a:pt x="90" y="139"/>
                    <a:pt x="92" y="139"/>
                    <a:pt x="93" y="139"/>
                  </a:cubicBezTo>
                  <a:cubicBezTo>
                    <a:pt x="94" y="139"/>
                    <a:pt x="94" y="139"/>
                    <a:pt x="94" y="139"/>
                  </a:cubicBezTo>
                  <a:cubicBezTo>
                    <a:pt x="95" y="138"/>
                    <a:pt x="95" y="137"/>
                    <a:pt x="96" y="136"/>
                  </a:cubicBezTo>
                  <a:cubicBezTo>
                    <a:pt x="98" y="132"/>
                    <a:pt x="99" y="129"/>
                    <a:pt x="101" y="125"/>
                  </a:cubicBezTo>
                  <a:cubicBezTo>
                    <a:pt x="105" y="119"/>
                    <a:pt x="109" y="112"/>
                    <a:pt x="113" y="105"/>
                  </a:cubicBezTo>
                  <a:cubicBezTo>
                    <a:pt x="115" y="101"/>
                    <a:pt x="117" y="97"/>
                    <a:pt x="120" y="92"/>
                  </a:cubicBezTo>
                  <a:cubicBezTo>
                    <a:pt x="121" y="91"/>
                    <a:pt x="122" y="89"/>
                    <a:pt x="123" y="88"/>
                  </a:cubicBezTo>
                  <a:cubicBezTo>
                    <a:pt x="123" y="88"/>
                    <a:pt x="123" y="87"/>
                    <a:pt x="123" y="87"/>
                  </a:cubicBezTo>
                  <a:cubicBezTo>
                    <a:pt x="118" y="87"/>
                    <a:pt x="114" y="87"/>
                    <a:pt x="109" y="86"/>
                  </a:cubicBezTo>
                  <a:cubicBezTo>
                    <a:pt x="109" y="87"/>
                    <a:pt x="109" y="87"/>
                    <a:pt x="110" y="87"/>
                  </a:cubicBezTo>
                  <a:cubicBezTo>
                    <a:pt x="110" y="88"/>
                    <a:pt x="110" y="89"/>
                    <a:pt x="109" y="90"/>
                  </a:cubicBezTo>
                  <a:cubicBezTo>
                    <a:pt x="108" y="91"/>
                    <a:pt x="107" y="92"/>
                    <a:pt x="106" y="94"/>
                  </a:cubicBezTo>
                  <a:cubicBezTo>
                    <a:pt x="105" y="96"/>
                    <a:pt x="104" y="97"/>
                    <a:pt x="103" y="99"/>
                  </a:cubicBezTo>
                  <a:cubicBezTo>
                    <a:pt x="100" y="106"/>
                    <a:pt x="95" y="113"/>
                    <a:pt x="91" y="120"/>
                  </a:cubicBezTo>
                  <a:cubicBezTo>
                    <a:pt x="89" y="125"/>
                    <a:pt x="85" y="130"/>
                    <a:pt x="83" y="135"/>
                  </a:cubicBezTo>
                  <a:cubicBezTo>
                    <a:pt x="82" y="136"/>
                    <a:pt x="82" y="137"/>
                    <a:pt x="81" y="138"/>
                  </a:cubicBezTo>
                  <a:cubicBezTo>
                    <a:pt x="81" y="138"/>
                    <a:pt x="81" y="138"/>
                    <a:pt x="81" y="139"/>
                  </a:cubicBezTo>
                  <a:cubicBezTo>
                    <a:pt x="83" y="139"/>
                    <a:pt x="85" y="139"/>
                    <a:pt x="87" y="139"/>
                  </a:cubicBezTo>
                  <a:close/>
                  <a:moveTo>
                    <a:pt x="24" y="244"/>
                  </a:moveTo>
                  <a:cubicBezTo>
                    <a:pt x="24" y="244"/>
                    <a:pt x="24" y="244"/>
                    <a:pt x="24" y="244"/>
                  </a:cubicBezTo>
                  <a:cubicBezTo>
                    <a:pt x="24" y="243"/>
                    <a:pt x="24" y="243"/>
                    <a:pt x="23" y="243"/>
                  </a:cubicBezTo>
                  <a:cubicBezTo>
                    <a:pt x="22" y="241"/>
                    <a:pt x="21" y="240"/>
                    <a:pt x="20" y="238"/>
                  </a:cubicBezTo>
                  <a:cubicBezTo>
                    <a:pt x="20" y="237"/>
                    <a:pt x="19" y="236"/>
                    <a:pt x="19" y="235"/>
                  </a:cubicBezTo>
                  <a:cubicBezTo>
                    <a:pt x="16" y="229"/>
                    <a:pt x="13" y="222"/>
                    <a:pt x="12" y="216"/>
                  </a:cubicBezTo>
                  <a:cubicBezTo>
                    <a:pt x="11" y="213"/>
                    <a:pt x="11" y="210"/>
                    <a:pt x="10" y="207"/>
                  </a:cubicBezTo>
                  <a:cubicBezTo>
                    <a:pt x="10" y="204"/>
                    <a:pt x="9" y="202"/>
                    <a:pt x="9" y="199"/>
                  </a:cubicBezTo>
                  <a:cubicBezTo>
                    <a:pt x="9" y="195"/>
                    <a:pt x="9" y="191"/>
                    <a:pt x="9" y="187"/>
                  </a:cubicBezTo>
                  <a:cubicBezTo>
                    <a:pt x="9" y="184"/>
                    <a:pt x="9" y="180"/>
                    <a:pt x="10" y="176"/>
                  </a:cubicBezTo>
                  <a:cubicBezTo>
                    <a:pt x="10" y="173"/>
                    <a:pt x="10" y="170"/>
                    <a:pt x="11" y="168"/>
                  </a:cubicBezTo>
                  <a:cubicBezTo>
                    <a:pt x="11" y="164"/>
                    <a:pt x="12" y="161"/>
                    <a:pt x="12" y="158"/>
                  </a:cubicBezTo>
                  <a:cubicBezTo>
                    <a:pt x="13" y="155"/>
                    <a:pt x="13" y="152"/>
                    <a:pt x="14" y="149"/>
                  </a:cubicBezTo>
                  <a:cubicBezTo>
                    <a:pt x="14" y="149"/>
                    <a:pt x="14" y="148"/>
                    <a:pt x="14" y="148"/>
                  </a:cubicBezTo>
                  <a:cubicBezTo>
                    <a:pt x="14" y="148"/>
                    <a:pt x="14" y="148"/>
                    <a:pt x="14" y="149"/>
                  </a:cubicBezTo>
                  <a:cubicBezTo>
                    <a:pt x="12" y="151"/>
                    <a:pt x="11" y="154"/>
                    <a:pt x="10" y="156"/>
                  </a:cubicBezTo>
                  <a:cubicBezTo>
                    <a:pt x="8" y="160"/>
                    <a:pt x="7" y="164"/>
                    <a:pt x="6" y="168"/>
                  </a:cubicBezTo>
                  <a:cubicBezTo>
                    <a:pt x="5" y="173"/>
                    <a:pt x="4" y="177"/>
                    <a:pt x="4" y="181"/>
                  </a:cubicBezTo>
                  <a:cubicBezTo>
                    <a:pt x="4" y="187"/>
                    <a:pt x="3" y="194"/>
                    <a:pt x="4" y="200"/>
                  </a:cubicBezTo>
                  <a:cubicBezTo>
                    <a:pt x="4" y="204"/>
                    <a:pt x="5" y="208"/>
                    <a:pt x="6" y="212"/>
                  </a:cubicBezTo>
                  <a:cubicBezTo>
                    <a:pt x="8" y="217"/>
                    <a:pt x="10" y="222"/>
                    <a:pt x="12" y="227"/>
                  </a:cubicBezTo>
                  <a:cubicBezTo>
                    <a:pt x="13" y="229"/>
                    <a:pt x="14" y="231"/>
                    <a:pt x="16" y="233"/>
                  </a:cubicBezTo>
                  <a:cubicBezTo>
                    <a:pt x="17" y="236"/>
                    <a:pt x="19" y="238"/>
                    <a:pt x="20" y="240"/>
                  </a:cubicBezTo>
                  <a:cubicBezTo>
                    <a:pt x="21" y="241"/>
                    <a:pt x="23" y="242"/>
                    <a:pt x="24" y="244"/>
                  </a:cubicBezTo>
                  <a:close/>
                  <a:moveTo>
                    <a:pt x="103" y="86"/>
                  </a:moveTo>
                  <a:cubicBezTo>
                    <a:pt x="103" y="87"/>
                    <a:pt x="103" y="87"/>
                    <a:pt x="103" y="88"/>
                  </a:cubicBezTo>
                  <a:cubicBezTo>
                    <a:pt x="103" y="88"/>
                    <a:pt x="103" y="88"/>
                    <a:pt x="102" y="88"/>
                  </a:cubicBezTo>
                  <a:cubicBezTo>
                    <a:pt x="102" y="88"/>
                    <a:pt x="101" y="89"/>
                    <a:pt x="101" y="89"/>
                  </a:cubicBezTo>
                  <a:cubicBezTo>
                    <a:pt x="100" y="90"/>
                    <a:pt x="99" y="91"/>
                    <a:pt x="99" y="92"/>
                  </a:cubicBezTo>
                  <a:cubicBezTo>
                    <a:pt x="97" y="94"/>
                    <a:pt x="96" y="97"/>
                    <a:pt x="94" y="99"/>
                  </a:cubicBezTo>
                  <a:cubicBezTo>
                    <a:pt x="88" y="109"/>
                    <a:pt x="82" y="119"/>
                    <a:pt x="77" y="129"/>
                  </a:cubicBezTo>
                  <a:cubicBezTo>
                    <a:pt x="75" y="131"/>
                    <a:pt x="74" y="133"/>
                    <a:pt x="73" y="136"/>
                  </a:cubicBezTo>
                  <a:cubicBezTo>
                    <a:pt x="73" y="137"/>
                    <a:pt x="73" y="137"/>
                    <a:pt x="72" y="138"/>
                  </a:cubicBezTo>
                  <a:cubicBezTo>
                    <a:pt x="75" y="138"/>
                    <a:pt x="77" y="138"/>
                    <a:pt x="79" y="139"/>
                  </a:cubicBezTo>
                  <a:cubicBezTo>
                    <a:pt x="79" y="137"/>
                    <a:pt x="80" y="136"/>
                    <a:pt x="81" y="135"/>
                  </a:cubicBezTo>
                  <a:cubicBezTo>
                    <a:pt x="82" y="132"/>
                    <a:pt x="84" y="130"/>
                    <a:pt x="85" y="127"/>
                  </a:cubicBezTo>
                  <a:cubicBezTo>
                    <a:pt x="90" y="119"/>
                    <a:pt x="94" y="111"/>
                    <a:pt x="99" y="103"/>
                  </a:cubicBezTo>
                  <a:cubicBezTo>
                    <a:pt x="101" y="99"/>
                    <a:pt x="104" y="95"/>
                    <a:pt x="106" y="90"/>
                  </a:cubicBezTo>
                  <a:cubicBezTo>
                    <a:pt x="106" y="89"/>
                    <a:pt x="106" y="89"/>
                    <a:pt x="106" y="88"/>
                  </a:cubicBezTo>
                  <a:cubicBezTo>
                    <a:pt x="107" y="87"/>
                    <a:pt x="107" y="87"/>
                    <a:pt x="107" y="86"/>
                  </a:cubicBezTo>
                  <a:cubicBezTo>
                    <a:pt x="106" y="86"/>
                    <a:pt x="104" y="86"/>
                    <a:pt x="103" y="86"/>
                  </a:cubicBezTo>
                  <a:close/>
                  <a:moveTo>
                    <a:pt x="131" y="87"/>
                  </a:moveTo>
                  <a:cubicBezTo>
                    <a:pt x="130" y="87"/>
                    <a:pt x="129" y="87"/>
                    <a:pt x="128" y="87"/>
                  </a:cubicBezTo>
                  <a:cubicBezTo>
                    <a:pt x="127" y="87"/>
                    <a:pt x="126" y="87"/>
                    <a:pt x="125" y="88"/>
                  </a:cubicBezTo>
                  <a:cubicBezTo>
                    <a:pt x="124" y="90"/>
                    <a:pt x="123" y="91"/>
                    <a:pt x="122" y="93"/>
                  </a:cubicBezTo>
                  <a:cubicBezTo>
                    <a:pt x="119" y="97"/>
                    <a:pt x="116" y="102"/>
                    <a:pt x="114" y="107"/>
                  </a:cubicBezTo>
                  <a:cubicBezTo>
                    <a:pt x="111" y="112"/>
                    <a:pt x="108" y="117"/>
                    <a:pt x="105" y="121"/>
                  </a:cubicBezTo>
                  <a:cubicBezTo>
                    <a:pt x="103" y="125"/>
                    <a:pt x="101" y="129"/>
                    <a:pt x="99" y="133"/>
                  </a:cubicBezTo>
                  <a:cubicBezTo>
                    <a:pt x="98" y="135"/>
                    <a:pt x="97" y="137"/>
                    <a:pt x="97" y="138"/>
                  </a:cubicBezTo>
                  <a:cubicBezTo>
                    <a:pt x="96" y="139"/>
                    <a:pt x="96" y="139"/>
                    <a:pt x="96" y="139"/>
                  </a:cubicBezTo>
                  <a:cubicBezTo>
                    <a:pt x="99" y="139"/>
                    <a:pt x="102" y="139"/>
                    <a:pt x="104" y="139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6" y="136"/>
                    <a:pt x="107" y="134"/>
                    <a:pt x="108" y="132"/>
                  </a:cubicBezTo>
                  <a:cubicBezTo>
                    <a:pt x="108" y="132"/>
                    <a:pt x="108" y="132"/>
                    <a:pt x="108" y="131"/>
                  </a:cubicBezTo>
                  <a:cubicBezTo>
                    <a:pt x="108" y="131"/>
                    <a:pt x="108" y="131"/>
                    <a:pt x="108" y="131"/>
                  </a:cubicBezTo>
                  <a:cubicBezTo>
                    <a:pt x="106" y="132"/>
                    <a:pt x="105" y="132"/>
                    <a:pt x="104" y="132"/>
                  </a:cubicBezTo>
                  <a:cubicBezTo>
                    <a:pt x="103" y="132"/>
                    <a:pt x="103" y="131"/>
                    <a:pt x="102" y="131"/>
                  </a:cubicBezTo>
                  <a:cubicBezTo>
                    <a:pt x="102" y="129"/>
                    <a:pt x="103" y="128"/>
                    <a:pt x="104" y="128"/>
                  </a:cubicBezTo>
                  <a:cubicBezTo>
                    <a:pt x="106" y="128"/>
                    <a:pt x="108" y="128"/>
                    <a:pt x="109" y="128"/>
                  </a:cubicBezTo>
                  <a:cubicBezTo>
                    <a:pt x="110" y="128"/>
                    <a:pt x="110" y="128"/>
                    <a:pt x="110" y="127"/>
                  </a:cubicBezTo>
                  <a:cubicBezTo>
                    <a:pt x="111" y="125"/>
                    <a:pt x="112" y="124"/>
                    <a:pt x="113" y="122"/>
                  </a:cubicBezTo>
                  <a:cubicBezTo>
                    <a:pt x="117" y="112"/>
                    <a:pt x="122" y="104"/>
                    <a:pt x="127" y="95"/>
                  </a:cubicBezTo>
                  <a:cubicBezTo>
                    <a:pt x="128" y="94"/>
                    <a:pt x="128" y="93"/>
                    <a:pt x="129" y="92"/>
                  </a:cubicBezTo>
                  <a:cubicBezTo>
                    <a:pt x="129" y="92"/>
                    <a:pt x="129" y="92"/>
                    <a:pt x="129" y="91"/>
                  </a:cubicBezTo>
                  <a:cubicBezTo>
                    <a:pt x="128" y="92"/>
                    <a:pt x="128" y="92"/>
                    <a:pt x="127" y="92"/>
                  </a:cubicBezTo>
                  <a:cubicBezTo>
                    <a:pt x="127" y="92"/>
                    <a:pt x="126" y="91"/>
                    <a:pt x="126" y="90"/>
                  </a:cubicBezTo>
                  <a:cubicBezTo>
                    <a:pt x="126" y="90"/>
                    <a:pt x="127" y="89"/>
                    <a:pt x="127" y="89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9" y="89"/>
                    <a:pt x="130" y="89"/>
                    <a:pt x="130" y="89"/>
                  </a:cubicBezTo>
                  <a:cubicBezTo>
                    <a:pt x="131" y="89"/>
                    <a:pt x="131" y="88"/>
                    <a:pt x="131" y="87"/>
                  </a:cubicBezTo>
                  <a:close/>
                  <a:moveTo>
                    <a:pt x="127" y="115"/>
                  </a:moveTo>
                  <a:cubicBezTo>
                    <a:pt x="129" y="114"/>
                    <a:pt x="131" y="114"/>
                    <a:pt x="133" y="113"/>
                  </a:cubicBezTo>
                  <a:cubicBezTo>
                    <a:pt x="134" y="113"/>
                    <a:pt x="134" y="113"/>
                    <a:pt x="135" y="112"/>
                  </a:cubicBezTo>
                  <a:cubicBezTo>
                    <a:pt x="137" y="108"/>
                    <a:pt x="139" y="104"/>
                    <a:pt x="141" y="99"/>
                  </a:cubicBezTo>
                  <a:cubicBezTo>
                    <a:pt x="142" y="98"/>
                    <a:pt x="143" y="96"/>
                    <a:pt x="144" y="94"/>
                  </a:cubicBezTo>
                  <a:cubicBezTo>
                    <a:pt x="144" y="94"/>
                    <a:pt x="144" y="93"/>
                    <a:pt x="144" y="93"/>
                  </a:cubicBezTo>
                  <a:cubicBezTo>
                    <a:pt x="144" y="93"/>
                    <a:pt x="144" y="93"/>
                    <a:pt x="145" y="92"/>
                  </a:cubicBezTo>
                  <a:cubicBezTo>
                    <a:pt x="146" y="92"/>
                    <a:pt x="148" y="93"/>
                    <a:pt x="148" y="94"/>
                  </a:cubicBezTo>
                  <a:cubicBezTo>
                    <a:pt x="148" y="95"/>
                    <a:pt x="148" y="95"/>
                    <a:pt x="147" y="95"/>
                  </a:cubicBezTo>
                  <a:cubicBezTo>
                    <a:pt x="147" y="95"/>
                    <a:pt x="146" y="96"/>
                    <a:pt x="146" y="96"/>
                  </a:cubicBezTo>
                  <a:cubicBezTo>
                    <a:pt x="145" y="97"/>
                    <a:pt x="144" y="98"/>
                    <a:pt x="144" y="99"/>
                  </a:cubicBezTo>
                  <a:cubicBezTo>
                    <a:pt x="142" y="103"/>
                    <a:pt x="139" y="107"/>
                    <a:pt x="137" y="112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9" y="112"/>
                    <a:pt x="141" y="111"/>
                    <a:pt x="143" y="110"/>
                  </a:cubicBezTo>
                  <a:cubicBezTo>
                    <a:pt x="143" y="110"/>
                    <a:pt x="144" y="110"/>
                    <a:pt x="144" y="109"/>
                  </a:cubicBezTo>
                  <a:cubicBezTo>
                    <a:pt x="145" y="108"/>
                    <a:pt x="146" y="106"/>
                    <a:pt x="147" y="104"/>
                  </a:cubicBezTo>
                  <a:cubicBezTo>
                    <a:pt x="148" y="102"/>
                    <a:pt x="150" y="99"/>
                    <a:pt x="151" y="96"/>
                  </a:cubicBezTo>
                  <a:cubicBezTo>
                    <a:pt x="152" y="95"/>
                    <a:pt x="152" y="94"/>
                    <a:pt x="153" y="93"/>
                  </a:cubicBezTo>
                  <a:cubicBezTo>
                    <a:pt x="152" y="93"/>
                    <a:pt x="152" y="92"/>
                    <a:pt x="152" y="92"/>
                  </a:cubicBezTo>
                  <a:cubicBezTo>
                    <a:pt x="150" y="91"/>
                    <a:pt x="147" y="91"/>
                    <a:pt x="145" y="90"/>
                  </a:cubicBezTo>
                  <a:cubicBezTo>
                    <a:pt x="144" y="90"/>
                    <a:pt x="144" y="90"/>
                    <a:pt x="143" y="90"/>
                  </a:cubicBezTo>
                  <a:cubicBezTo>
                    <a:pt x="142" y="90"/>
                    <a:pt x="141" y="90"/>
                    <a:pt x="140" y="90"/>
                  </a:cubicBezTo>
                  <a:cubicBezTo>
                    <a:pt x="140" y="91"/>
                    <a:pt x="140" y="92"/>
                    <a:pt x="139" y="93"/>
                  </a:cubicBezTo>
                  <a:cubicBezTo>
                    <a:pt x="139" y="93"/>
                    <a:pt x="138" y="94"/>
                    <a:pt x="138" y="94"/>
                  </a:cubicBezTo>
                  <a:cubicBezTo>
                    <a:pt x="138" y="94"/>
                    <a:pt x="137" y="95"/>
                    <a:pt x="137" y="95"/>
                  </a:cubicBezTo>
                  <a:cubicBezTo>
                    <a:pt x="134" y="101"/>
                    <a:pt x="131" y="108"/>
                    <a:pt x="127" y="114"/>
                  </a:cubicBezTo>
                  <a:cubicBezTo>
                    <a:pt x="127" y="114"/>
                    <a:pt x="127" y="114"/>
                    <a:pt x="127" y="115"/>
                  </a:cubicBezTo>
                  <a:close/>
                  <a:moveTo>
                    <a:pt x="70" y="137"/>
                  </a:moveTo>
                  <a:cubicBezTo>
                    <a:pt x="71" y="135"/>
                    <a:pt x="72" y="133"/>
                    <a:pt x="73" y="131"/>
                  </a:cubicBezTo>
                  <a:cubicBezTo>
                    <a:pt x="80" y="119"/>
                    <a:pt x="87" y="107"/>
                    <a:pt x="95" y="95"/>
                  </a:cubicBezTo>
                  <a:cubicBezTo>
                    <a:pt x="96" y="92"/>
                    <a:pt x="98" y="90"/>
                    <a:pt x="99" y="87"/>
                  </a:cubicBezTo>
                  <a:cubicBezTo>
                    <a:pt x="99" y="87"/>
                    <a:pt x="99" y="87"/>
                    <a:pt x="100" y="86"/>
                  </a:cubicBezTo>
                  <a:cubicBezTo>
                    <a:pt x="98" y="86"/>
                    <a:pt x="95" y="86"/>
                    <a:pt x="94" y="86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4" y="88"/>
                    <a:pt x="94" y="88"/>
                    <a:pt x="94" y="89"/>
                  </a:cubicBezTo>
                  <a:cubicBezTo>
                    <a:pt x="92" y="90"/>
                    <a:pt x="91" y="91"/>
                    <a:pt x="90" y="93"/>
                  </a:cubicBezTo>
                  <a:cubicBezTo>
                    <a:pt x="89" y="95"/>
                    <a:pt x="88" y="97"/>
                    <a:pt x="87" y="98"/>
                  </a:cubicBezTo>
                  <a:cubicBezTo>
                    <a:pt x="83" y="105"/>
                    <a:pt x="79" y="112"/>
                    <a:pt x="75" y="118"/>
                  </a:cubicBezTo>
                  <a:cubicBezTo>
                    <a:pt x="73" y="122"/>
                    <a:pt x="71" y="126"/>
                    <a:pt x="69" y="130"/>
                  </a:cubicBezTo>
                  <a:cubicBezTo>
                    <a:pt x="68" y="132"/>
                    <a:pt x="67" y="134"/>
                    <a:pt x="66" y="136"/>
                  </a:cubicBezTo>
                  <a:cubicBezTo>
                    <a:pt x="66" y="136"/>
                    <a:pt x="66" y="136"/>
                    <a:pt x="66" y="137"/>
                  </a:cubicBezTo>
                  <a:cubicBezTo>
                    <a:pt x="67" y="137"/>
                    <a:pt x="68" y="137"/>
                    <a:pt x="69" y="137"/>
                  </a:cubicBezTo>
                  <a:cubicBezTo>
                    <a:pt x="69" y="137"/>
                    <a:pt x="70" y="137"/>
                    <a:pt x="70" y="137"/>
                  </a:cubicBezTo>
                  <a:close/>
                  <a:moveTo>
                    <a:pt x="57" y="135"/>
                  </a:moveTo>
                  <a:cubicBezTo>
                    <a:pt x="57" y="135"/>
                    <a:pt x="57" y="135"/>
                    <a:pt x="57" y="135"/>
                  </a:cubicBezTo>
                  <a:cubicBezTo>
                    <a:pt x="57" y="134"/>
                    <a:pt x="57" y="134"/>
                    <a:pt x="58" y="134"/>
                  </a:cubicBezTo>
                  <a:cubicBezTo>
                    <a:pt x="62" y="125"/>
                    <a:pt x="66" y="117"/>
                    <a:pt x="71" y="109"/>
                  </a:cubicBezTo>
                  <a:cubicBezTo>
                    <a:pt x="74" y="104"/>
                    <a:pt x="77" y="100"/>
                    <a:pt x="79" y="96"/>
                  </a:cubicBezTo>
                  <a:cubicBezTo>
                    <a:pt x="81" y="94"/>
                    <a:pt x="83" y="91"/>
                    <a:pt x="84" y="88"/>
                  </a:cubicBezTo>
                  <a:cubicBezTo>
                    <a:pt x="84" y="88"/>
                    <a:pt x="84" y="87"/>
                    <a:pt x="85" y="87"/>
                  </a:cubicBezTo>
                  <a:cubicBezTo>
                    <a:pt x="83" y="87"/>
                    <a:pt x="81" y="87"/>
                    <a:pt x="79" y="88"/>
                  </a:cubicBezTo>
                  <a:cubicBezTo>
                    <a:pt x="79" y="88"/>
                    <a:pt x="80" y="88"/>
                    <a:pt x="80" y="88"/>
                  </a:cubicBezTo>
                  <a:cubicBezTo>
                    <a:pt x="80" y="89"/>
                    <a:pt x="79" y="89"/>
                    <a:pt x="79" y="90"/>
                  </a:cubicBezTo>
                  <a:cubicBezTo>
                    <a:pt x="77" y="91"/>
                    <a:pt x="76" y="92"/>
                    <a:pt x="75" y="94"/>
                  </a:cubicBezTo>
                  <a:cubicBezTo>
                    <a:pt x="74" y="95"/>
                    <a:pt x="73" y="96"/>
                    <a:pt x="72" y="98"/>
                  </a:cubicBezTo>
                  <a:cubicBezTo>
                    <a:pt x="69" y="104"/>
                    <a:pt x="65" y="110"/>
                    <a:pt x="61" y="116"/>
                  </a:cubicBezTo>
                  <a:cubicBezTo>
                    <a:pt x="58" y="122"/>
                    <a:pt x="55" y="127"/>
                    <a:pt x="53" y="133"/>
                  </a:cubicBezTo>
                  <a:cubicBezTo>
                    <a:pt x="52" y="133"/>
                    <a:pt x="52" y="133"/>
                    <a:pt x="52" y="134"/>
                  </a:cubicBezTo>
                  <a:cubicBezTo>
                    <a:pt x="54" y="134"/>
                    <a:pt x="55" y="135"/>
                    <a:pt x="57" y="135"/>
                  </a:cubicBezTo>
                  <a:close/>
                  <a:moveTo>
                    <a:pt x="89" y="86"/>
                  </a:moveTo>
                  <a:cubicBezTo>
                    <a:pt x="89" y="87"/>
                    <a:pt x="89" y="87"/>
                    <a:pt x="88" y="87"/>
                  </a:cubicBezTo>
                  <a:cubicBezTo>
                    <a:pt x="86" y="89"/>
                    <a:pt x="85" y="91"/>
                    <a:pt x="83" y="93"/>
                  </a:cubicBezTo>
                  <a:cubicBezTo>
                    <a:pt x="83" y="95"/>
                    <a:pt x="82" y="96"/>
                    <a:pt x="81" y="97"/>
                  </a:cubicBezTo>
                  <a:cubicBezTo>
                    <a:pt x="77" y="102"/>
                    <a:pt x="74" y="107"/>
                    <a:pt x="71" y="112"/>
                  </a:cubicBezTo>
                  <a:cubicBezTo>
                    <a:pt x="67" y="119"/>
                    <a:pt x="63" y="127"/>
                    <a:pt x="60" y="135"/>
                  </a:cubicBezTo>
                  <a:cubicBezTo>
                    <a:pt x="60" y="135"/>
                    <a:pt x="60" y="135"/>
                    <a:pt x="60" y="136"/>
                  </a:cubicBezTo>
                  <a:cubicBezTo>
                    <a:pt x="61" y="136"/>
                    <a:pt x="62" y="136"/>
                    <a:pt x="62" y="136"/>
                  </a:cubicBezTo>
                  <a:cubicBezTo>
                    <a:pt x="63" y="135"/>
                    <a:pt x="64" y="134"/>
                    <a:pt x="65" y="132"/>
                  </a:cubicBezTo>
                  <a:cubicBezTo>
                    <a:pt x="66" y="131"/>
                    <a:pt x="68" y="129"/>
                    <a:pt x="69" y="127"/>
                  </a:cubicBezTo>
                  <a:cubicBezTo>
                    <a:pt x="70" y="125"/>
                    <a:pt x="71" y="123"/>
                    <a:pt x="72" y="121"/>
                  </a:cubicBezTo>
                  <a:cubicBezTo>
                    <a:pt x="77" y="113"/>
                    <a:pt x="81" y="105"/>
                    <a:pt x="86" y="97"/>
                  </a:cubicBezTo>
                  <a:cubicBezTo>
                    <a:pt x="88" y="94"/>
                    <a:pt x="89" y="91"/>
                    <a:pt x="90" y="88"/>
                  </a:cubicBezTo>
                  <a:cubicBezTo>
                    <a:pt x="91" y="88"/>
                    <a:pt x="91" y="87"/>
                    <a:pt x="91" y="86"/>
                  </a:cubicBezTo>
                  <a:cubicBezTo>
                    <a:pt x="90" y="86"/>
                    <a:pt x="89" y="86"/>
                    <a:pt x="89" y="86"/>
                  </a:cubicBezTo>
                  <a:close/>
                  <a:moveTo>
                    <a:pt x="137" y="91"/>
                  </a:moveTo>
                  <a:cubicBezTo>
                    <a:pt x="135" y="91"/>
                    <a:pt x="134" y="91"/>
                    <a:pt x="132" y="91"/>
                  </a:cubicBezTo>
                  <a:cubicBezTo>
                    <a:pt x="132" y="91"/>
                    <a:pt x="132" y="91"/>
                    <a:pt x="132" y="92"/>
                  </a:cubicBezTo>
                  <a:cubicBezTo>
                    <a:pt x="131" y="93"/>
                    <a:pt x="130" y="93"/>
                    <a:pt x="130" y="94"/>
                  </a:cubicBezTo>
                  <a:cubicBezTo>
                    <a:pt x="128" y="98"/>
                    <a:pt x="125" y="102"/>
                    <a:pt x="123" y="105"/>
                  </a:cubicBezTo>
                  <a:cubicBezTo>
                    <a:pt x="122" y="108"/>
                    <a:pt x="120" y="110"/>
                    <a:pt x="119" y="113"/>
                  </a:cubicBezTo>
                  <a:cubicBezTo>
                    <a:pt x="117" y="118"/>
                    <a:pt x="115" y="123"/>
                    <a:pt x="112" y="127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14" y="128"/>
                    <a:pt x="116" y="128"/>
                    <a:pt x="117" y="128"/>
                  </a:cubicBezTo>
                  <a:cubicBezTo>
                    <a:pt x="118" y="128"/>
                    <a:pt x="118" y="127"/>
                    <a:pt x="118" y="127"/>
                  </a:cubicBezTo>
                  <a:cubicBezTo>
                    <a:pt x="120" y="124"/>
                    <a:pt x="121" y="121"/>
                    <a:pt x="123" y="119"/>
                  </a:cubicBezTo>
                  <a:cubicBezTo>
                    <a:pt x="123" y="119"/>
                    <a:pt x="123" y="118"/>
                    <a:pt x="123" y="118"/>
                  </a:cubicBezTo>
                  <a:cubicBezTo>
                    <a:pt x="123" y="118"/>
                    <a:pt x="123" y="118"/>
                    <a:pt x="122" y="118"/>
                  </a:cubicBezTo>
                  <a:cubicBezTo>
                    <a:pt x="122" y="118"/>
                    <a:pt x="121" y="119"/>
                    <a:pt x="120" y="119"/>
                  </a:cubicBezTo>
                  <a:cubicBezTo>
                    <a:pt x="119" y="119"/>
                    <a:pt x="118" y="118"/>
                    <a:pt x="118" y="117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21" y="115"/>
                    <a:pt x="122" y="115"/>
                    <a:pt x="124" y="115"/>
                  </a:cubicBezTo>
                  <a:cubicBezTo>
                    <a:pt x="125" y="115"/>
                    <a:pt x="125" y="115"/>
                    <a:pt x="125" y="114"/>
                  </a:cubicBezTo>
                  <a:cubicBezTo>
                    <a:pt x="128" y="108"/>
                    <a:pt x="131" y="103"/>
                    <a:pt x="134" y="97"/>
                  </a:cubicBezTo>
                  <a:cubicBezTo>
                    <a:pt x="135" y="96"/>
                    <a:pt x="136" y="94"/>
                    <a:pt x="136" y="93"/>
                  </a:cubicBezTo>
                  <a:cubicBezTo>
                    <a:pt x="137" y="93"/>
                    <a:pt x="137" y="92"/>
                    <a:pt x="137" y="91"/>
                  </a:cubicBezTo>
                  <a:close/>
                  <a:moveTo>
                    <a:pt x="50" y="133"/>
                  </a:moveTo>
                  <a:cubicBezTo>
                    <a:pt x="51" y="131"/>
                    <a:pt x="52" y="129"/>
                    <a:pt x="53" y="127"/>
                  </a:cubicBezTo>
                  <a:cubicBezTo>
                    <a:pt x="58" y="119"/>
                    <a:pt x="62" y="112"/>
                    <a:pt x="67" y="104"/>
                  </a:cubicBezTo>
                  <a:cubicBezTo>
                    <a:pt x="69" y="99"/>
                    <a:pt x="72" y="95"/>
                    <a:pt x="75" y="91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4" y="89"/>
                    <a:pt x="72" y="89"/>
                    <a:pt x="71" y="90"/>
                  </a:cubicBezTo>
                  <a:cubicBezTo>
                    <a:pt x="71" y="91"/>
                    <a:pt x="71" y="91"/>
                    <a:pt x="71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69" y="92"/>
                    <a:pt x="69" y="93"/>
                  </a:cubicBezTo>
                  <a:cubicBezTo>
                    <a:pt x="68" y="94"/>
                    <a:pt x="68" y="94"/>
                    <a:pt x="67" y="95"/>
                  </a:cubicBezTo>
                  <a:cubicBezTo>
                    <a:pt x="65" y="99"/>
                    <a:pt x="62" y="103"/>
                    <a:pt x="60" y="107"/>
                  </a:cubicBezTo>
                  <a:cubicBezTo>
                    <a:pt x="58" y="110"/>
                    <a:pt x="56" y="114"/>
                    <a:pt x="54" y="117"/>
                  </a:cubicBezTo>
                  <a:cubicBezTo>
                    <a:pt x="51" y="122"/>
                    <a:pt x="49" y="127"/>
                    <a:pt x="47" y="131"/>
                  </a:cubicBezTo>
                  <a:cubicBezTo>
                    <a:pt x="47" y="132"/>
                    <a:pt x="47" y="132"/>
                    <a:pt x="47" y="132"/>
                  </a:cubicBezTo>
                  <a:cubicBezTo>
                    <a:pt x="48" y="132"/>
                    <a:pt x="49" y="133"/>
                    <a:pt x="50" y="133"/>
                  </a:cubicBezTo>
                  <a:close/>
                  <a:moveTo>
                    <a:pt x="44" y="131"/>
                  </a:moveTo>
                  <a:cubicBezTo>
                    <a:pt x="44" y="131"/>
                    <a:pt x="44" y="131"/>
                    <a:pt x="44" y="131"/>
                  </a:cubicBezTo>
                  <a:cubicBezTo>
                    <a:pt x="46" y="128"/>
                    <a:pt x="48" y="125"/>
                    <a:pt x="49" y="122"/>
                  </a:cubicBezTo>
                  <a:cubicBezTo>
                    <a:pt x="52" y="116"/>
                    <a:pt x="55" y="110"/>
                    <a:pt x="59" y="105"/>
                  </a:cubicBezTo>
                  <a:cubicBezTo>
                    <a:pt x="61" y="101"/>
                    <a:pt x="63" y="98"/>
                    <a:pt x="66" y="94"/>
                  </a:cubicBezTo>
                  <a:cubicBezTo>
                    <a:pt x="66" y="93"/>
                    <a:pt x="67" y="92"/>
                    <a:pt x="67" y="91"/>
                  </a:cubicBezTo>
                  <a:cubicBezTo>
                    <a:pt x="65" y="91"/>
                    <a:pt x="64" y="92"/>
                    <a:pt x="63" y="92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1" y="94"/>
                    <a:pt x="60" y="95"/>
                    <a:pt x="59" y="97"/>
                  </a:cubicBezTo>
                  <a:cubicBezTo>
                    <a:pt x="57" y="100"/>
                    <a:pt x="55" y="104"/>
                    <a:pt x="52" y="107"/>
                  </a:cubicBezTo>
                  <a:cubicBezTo>
                    <a:pt x="51" y="110"/>
                    <a:pt x="49" y="113"/>
                    <a:pt x="48" y="116"/>
                  </a:cubicBezTo>
                  <a:cubicBezTo>
                    <a:pt x="47" y="118"/>
                    <a:pt x="46" y="119"/>
                    <a:pt x="46" y="120"/>
                  </a:cubicBezTo>
                  <a:cubicBezTo>
                    <a:pt x="45" y="123"/>
                    <a:pt x="44" y="126"/>
                    <a:pt x="43" y="129"/>
                  </a:cubicBezTo>
                  <a:cubicBezTo>
                    <a:pt x="43" y="129"/>
                    <a:pt x="42" y="130"/>
                    <a:pt x="42" y="130"/>
                  </a:cubicBezTo>
                  <a:cubicBezTo>
                    <a:pt x="43" y="130"/>
                    <a:pt x="44" y="131"/>
                    <a:pt x="44" y="131"/>
                  </a:cubicBezTo>
                  <a:close/>
                  <a:moveTo>
                    <a:pt x="34" y="98"/>
                  </a:moveTo>
                  <a:cubicBezTo>
                    <a:pt x="34" y="98"/>
                    <a:pt x="34" y="98"/>
                    <a:pt x="34" y="98"/>
                  </a:cubicBezTo>
                  <a:cubicBezTo>
                    <a:pt x="36" y="97"/>
                    <a:pt x="37" y="95"/>
                    <a:pt x="39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2"/>
                    <a:pt x="41" y="90"/>
                    <a:pt x="41" y="88"/>
                  </a:cubicBezTo>
                  <a:cubicBezTo>
                    <a:pt x="41" y="86"/>
                    <a:pt x="41" y="84"/>
                    <a:pt x="41" y="82"/>
                  </a:cubicBezTo>
                  <a:cubicBezTo>
                    <a:pt x="41" y="80"/>
                    <a:pt x="41" y="78"/>
                    <a:pt x="40" y="76"/>
                  </a:cubicBezTo>
                  <a:cubicBezTo>
                    <a:pt x="40" y="72"/>
                    <a:pt x="40" y="69"/>
                    <a:pt x="39" y="65"/>
                  </a:cubicBezTo>
                  <a:cubicBezTo>
                    <a:pt x="39" y="63"/>
                    <a:pt x="38" y="61"/>
                    <a:pt x="38" y="59"/>
                  </a:cubicBezTo>
                  <a:cubicBezTo>
                    <a:pt x="38" y="57"/>
                    <a:pt x="37" y="56"/>
                    <a:pt x="37" y="55"/>
                  </a:cubicBezTo>
                  <a:cubicBezTo>
                    <a:pt x="37" y="54"/>
                    <a:pt x="36" y="53"/>
                    <a:pt x="36" y="52"/>
                  </a:cubicBezTo>
                  <a:cubicBezTo>
                    <a:pt x="36" y="51"/>
                    <a:pt x="36" y="50"/>
                    <a:pt x="36" y="4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2"/>
                    <a:pt x="36" y="55"/>
                    <a:pt x="36" y="57"/>
                  </a:cubicBezTo>
                  <a:cubicBezTo>
                    <a:pt x="36" y="63"/>
                    <a:pt x="37" y="70"/>
                    <a:pt x="36" y="77"/>
                  </a:cubicBezTo>
                  <a:cubicBezTo>
                    <a:pt x="36" y="82"/>
                    <a:pt x="35" y="88"/>
                    <a:pt x="34" y="94"/>
                  </a:cubicBezTo>
                  <a:cubicBezTo>
                    <a:pt x="34" y="95"/>
                    <a:pt x="34" y="97"/>
                    <a:pt x="34" y="98"/>
                  </a:cubicBezTo>
                  <a:close/>
                  <a:moveTo>
                    <a:pt x="102" y="151"/>
                  </a:moveTo>
                  <a:cubicBezTo>
                    <a:pt x="100" y="151"/>
                    <a:pt x="97" y="151"/>
                    <a:pt x="95" y="151"/>
                  </a:cubicBezTo>
                  <a:cubicBezTo>
                    <a:pt x="92" y="150"/>
                    <a:pt x="89" y="150"/>
                    <a:pt x="86" y="150"/>
                  </a:cubicBezTo>
                  <a:cubicBezTo>
                    <a:pt x="85" y="150"/>
                    <a:pt x="85" y="150"/>
                    <a:pt x="84" y="150"/>
                  </a:cubicBezTo>
                  <a:cubicBezTo>
                    <a:pt x="83" y="149"/>
                    <a:pt x="81" y="150"/>
                    <a:pt x="80" y="149"/>
                  </a:cubicBezTo>
                  <a:cubicBezTo>
                    <a:pt x="80" y="149"/>
                    <a:pt x="79" y="149"/>
                    <a:pt x="79" y="149"/>
                  </a:cubicBezTo>
                  <a:cubicBezTo>
                    <a:pt x="76" y="148"/>
                    <a:pt x="73" y="148"/>
                    <a:pt x="69" y="147"/>
                  </a:cubicBezTo>
                  <a:cubicBezTo>
                    <a:pt x="69" y="147"/>
                    <a:pt x="69" y="147"/>
                    <a:pt x="68" y="147"/>
                  </a:cubicBezTo>
                  <a:cubicBezTo>
                    <a:pt x="68" y="147"/>
                    <a:pt x="67" y="147"/>
                    <a:pt x="67" y="147"/>
                  </a:cubicBezTo>
                  <a:cubicBezTo>
                    <a:pt x="66" y="146"/>
                    <a:pt x="65" y="146"/>
                    <a:pt x="65" y="146"/>
                  </a:cubicBezTo>
                  <a:cubicBezTo>
                    <a:pt x="60" y="145"/>
                    <a:pt x="55" y="144"/>
                    <a:pt x="51" y="142"/>
                  </a:cubicBezTo>
                  <a:cubicBezTo>
                    <a:pt x="50" y="142"/>
                    <a:pt x="50" y="141"/>
                    <a:pt x="49" y="141"/>
                  </a:cubicBezTo>
                  <a:cubicBezTo>
                    <a:pt x="49" y="142"/>
                    <a:pt x="48" y="142"/>
                    <a:pt x="47" y="142"/>
                  </a:cubicBezTo>
                  <a:cubicBezTo>
                    <a:pt x="46" y="141"/>
                    <a:pt x="46" y="140"/>
                    <a:pt x="46" y="139"/>
                  </a:cubicBezTo>
                  <a:cubicBezTo>
                    <a:pt x="45" y="139"/>
                    <a:pt x="45" y="139"/>
                    <a:pt x="44" y="139"/>
                  </a:cubicBezTo>
                  <a:cubicBezTo>
                    <a:pt x="44" y="140"/>
                    <a:pt x="43" y="140"/>
                    <a:pt x="42" y="140"/>
                  </a:cubicBezTo>
                  <a:cubicBezTo>
                    <a:pt x="41" y="139"/>
                    <a:pt x="41" y="138"/>
                    <a:pt x="41" y="137"/>
                  </a:cubicBezTo>
                  <a:cubicBezTo>
                    <a:pt x="35" y="135"/>
                    <a:pt x="31" y="131"/>
                    <a:pt x="27" y="126"/>
                  </a:cubicBezTo>
                  <a:cubicBezTo>
                    <a:pt x="26" y="127"/>
                    <a:pt x="26" y="127"/>
                    <a:pt x="27" y="128"/>
                  </a:cubicBezTo>
                  <a:cubicBezTo>
                    <a:pt x="27" y="129"/>
                    <a:pt x="28" y="129"/>
                    <a:pt x="28" y="130"/>
                  </a:cubicBezTo>
                  <a:cubicBezTo>
                    <a:pt x="30" y="132"/>
                    <a:pt x="31" y="134"/>
                    <a:pt x="33" y="136"/>
                  </a:cubicBezTo>
                  <a:cubicBezTo>
                    <a:pt x="34" y="136"/>
                    <a:pt x="34" y="136"/>
                    <a:pt x="35" y="137"/>
                  </a:cubicBezTo>
                  <a:cubicBezTo>
                    <a:pt x="38" y="139"/>
                    <a:pt x="42" y="141"/>
                    <a:pt x="45" y="143"/>
                  </a:cubicBezTo>
                  <a:cubicBezTo>
                    <a:pt x="49" y="145"/>
                    <a:pt x="53" y="146"/>
                    <a:pt x="58" y="147"/>
                  </a:cubicBezTo>
                  <a:cubicBezTo>
                    <a:pt x="62" y="147"/>
                    <a:pt x="66" y="148"/>
                    <a:pt x="70" y="149"/>
                  </a:cubicBezTo>
                  <a:cubicBezTo>
                    <a:pt x="74" y="149"/>
                    <a:pt x="78" y="150"/>
                    <a:pt x="82" y="150"/>
                  </a:cubicBezTo>
                  <a:cubicBezTo>
                    <a:pt x="86" y="150"/>
                    <a:pt x="91" y="151"/>
                    <a:pt x="95" y="151"/>
                  </a:cubicBezTo>
                  <a:cubicBezTo>
                    <a:pt x="97" y="151"/>
                    <a:pt x="100" y="151"/>
                    <a:pt x="102" y="151"/>
                  </a:cubicBezTo>
                  <a:close/>
                  <a:moveTo>
                    <a:pt x="35" y="259"/>
                  </a:moveTo>
                  <a:cubicBezTo>
                    <a:pt x="35" y="259"/>
                    <a:pt x="35" y="259"/>
                    <a:pt x="35" y="259"/>
                  </a:cubicBezTo>
                  <a:cubicBezTo>
                    <a:pt x="35" y="259"/>
                    <a:pt x="35" y="259"/>
                    <a:pt x="34" y="259"/>
                  </a:cubicBezTo>
                  <a:cubicBezTo>
                    <a:pt x="34" y="258"/>
                    <a:pt x="33" y="257"/>
                    <a:pt x="32" y="256"/>
                  </a:cubicBezTo>
                  <a:cubicBezTo>
                    <a:pt x="28" y="252"/>
                    <a:pt x="24" y="248"/>
                    <a:pt x="20" y="244"/>
                  </a:cubicBezTo>
                  <a:cubicBezTo>
                    <a:pt x="17" y="241"/>
                    <a:pt x="14" y="238"/>
                    <a:pt x="12" y="234"/>
                  </a:cubicBezTo>
                  <a:cubicBezTo>
                    <a:pt x="11" y="233"/>
                    <a:pt x="10" y="231"/>
                    <a:pt x="9" y="230"/>
                  </a:cubicBezTo>
                  <a:cubicBezTo>
                    <a:pt x="8" y="228"/>
                    <a:pt x="7" y="225"/>
                    <a:pt x="6" y="223"/>
                  </a:cubicBezTo>
                  <a:cubicBezTo>
                    <a:pt x="4" y="219"/>
                    <a:pt x="3" y="216"/>
                    <a:pt x="2" y="212"/>
                  </a:cubicBezTo>
                  <a:cubicBezTo>
                    <a:pt x="2" y="211"/>
                    <a:pt x="2" y="211"/>
                    <a:pt x="2" y="211"/>
                  </a:cubicBezTo>
                  <a:cubicBezTo>
                    <a:pt x="2" y="211"/>
                    <a:pt x="2" y="212"/>
                    <a:pt x="2" y="212"/>
                  </a:cubicBezTo>
                  <a:cubicBezTo>
                    <a:pt x="2" y="213"/>
                    <a:pt x="2" y="215"/>
                    <a:pt x="3" y="216"/>
                  </a:cubicBezTo>
                  <a:cubicBezTo>
                    <a:pt x="3" y="219"/>
                    <a:pt x="4" y="222"/>
                    <a:pt x="5" y="225"/>
                  </a:cubicBezTo>
                  <a:cubicBezTo>
                    <a:pt x="6" y="227"/>
                    <a:pt x="7" y="230"/>
                    <a:pt x="8" y="232"/>
                  </a:cubicBezTo>
                  <a:cubicBezTo>
                    <a:pt x="9" y="234"/>
                    <a:pt x="10" y="235"/>
                    <a:pt x="11" y="237"/>
                  </a:cubicBezTo>
                  <a:cubicBezTo>
                    <a:pt x="13" y="240"/>
                    <a:pt x="15" y="243"/>
                    <a:pt x="17" y="245"/>
                  </a:cubicBezTo>
                  <a:cubicBezTo>
                    <a:pt x="19" y="246"/>
                    <a:pt x="20" y="248"/>
                    <a:pt x="22" y="249"/>
                  </a:cubicBezTo>
                  <a:cubicBezTo>
                    <a:pt x="22" y="250"/>
                    <a:pt x="23" y="251"/>
                    <a:pt x="24" y="252"/>
                  </a:cubicBezTo>
                  <a:cubicBezTo>
                    <a:pt x="27" y="254"/>
                    <a:pt x="29" y="256"/>
                    <a:pt x="32" y="258"/>
                  </a:cubicBezTo>
                  <a:cubicBezTo>
                    <a:pt x="33" y="258"/>
                    <a:pt x="34" y="259"/>
                    <a:pt x="34" y="259"/>
                  </a:cubicBezTo>
                  <a:cubicBezTo>
                    <a:pt x="35" y="259"/>
                    <a:pt x="35" y="259"/>
                    <a:pt x="35" y="259"/>
                  </a:cubicBezTo>
                  <a:close/>
                  <a:moveTo>
                    <a:pt x="187" y="164"/>
                  </a:moveTo>
                  <a:cubicBezTo>
                    <a:pt x="187" y="164"/>
                    <a:pt x="187" y="164"/>
                    <a:pt x="187" y="164"/>
                  </a:cubicBezTo>
                  <a:cubicBezTo>
                    <a:pt x="187" y="164"/>
                    <a:pt x="187" y="164"/>
                    <a:pt x="187" y="164"/>
                  </a:cubicBezTo>
                  <a:cubicBezTo>
                    <a:pt x="187" y="162"/>
                    <a:pt x="186" y="160"/>
                    <a:pt x="186" y="159"/>
                  </a:cubicBezTo>
                  <a:cubicBezTo>
                    <a:pt x="184" y="153"/>
                    <a:pt x="181" y="147"/>
                    <a:pt x="179" y="142"/>
                  </a:cubicBezTo>
                  <a:cubicBezTo>
                    <a:pt x="176" y="134"/>
                    <a:pt x="174" y="126"/>
                    <a:pt x="170" y="119"/>
                  </a:cubicBezTo>
                  <a:cubicBezTo>
                    <a:pt x="170" y="119"/>
                    <a:pt x="170" y="118"/>
                    <a:pt x="170" y="118"/>
                  </a:cubicBezTo>
                  <a:cubicBezTo>
                    <a:pt x="170" y="118"/>
                    <a:pt x="170" y="119"/>
                    <a:pt x="170" y="119"/>
                  </a:cubicBezTo>
                  <a:cubicBezTo>
                    <a:pt x="170" y="121"/>
                    <a:pt x="169" y="122"/>
                    <a:pt x="168" y="123"/>
                  </a:cubicBezTo>
                  <a:cubicBezTo>
                    <a:pt x="168" y="124"/>
                    <a:pt x="168" y="124"/>
                    <a:pt x="168" y="124"/>
                  </a:cubicBezTo>
                  <a:cubicBezTo>
                    <a:pt x="169" y="126"/>
                    <a:pt x="169" y="127"/>
                    <a:pt x="170" y="128"/>
                  </a:cubicBezTo>
                  <a:cubicBezTo>
                    <a:pt x="170" y="130"/>
                    <a:pt x="171" y="132"/>
                    <a:pt x="172" y="134"/>
                  </a:cubicBezTo>
                  <a:cubicBezTo>
                    <a:pt x="174" y="137"/>
                    <a:pt x="176" y="141"/>
                    <a:pt x="178" y="144"/>
                  </a:cubicBezTo>
                  <a:cubicBezTo>
                    <a:pt x="179" y="147"/>
                    <a:pt x="180" y="149"/>
                    <a:pt x="181" y="151"/>
                  </a:cubicBezTo>
                  <a:cubicBezTo>
                    <a:pt x="182" y="152"/>
                    <a:pt x="182" y="152"/>
                    <a:pt x="182" y="153"/>
                  </a:cubicBezTo>
                  <a:cubicBezTo>
                    <a:pt x="184" y="157"/>
                    <a:pt x="185" y="160"/>
                    <a:pt x="186" y="163"/>
                  </a:cubicBezTo>
                  <a:cubicBezTo>
                    <a:pt x="186" y="164"/>
                    <a:pt x="186" y="164"/>
                    <a:pt x="187" y="164"/>
                  </a:cubicBezTo>
                  <a:close/>
                  <a:moveTo>
                    <a:pt x="36" y="126"/>
                  </a:moveTo>
                  <a:cubicBezTo>
                    <a:pt x="37" y="125"/>
                    <a:pt x="37" y="124"/>
                    <a:pt x="38" y="123"/>
                  </a:cubicBezTo>
                  <a:cubicBezTo>
                    <a:pt x="39" y="121"/>
                    <a:pt x="40" y="120"/>
                    <a:pt x="40" y="119"/>
                  </a:cubicBezTo>
                  <a:cubicBezTo>
                    <a:pt x="42" y="115"/>
                    <a:pt x="44" y="112"/>
                    <a:pt x="45" y="109"/>
                  </a:cubicBezTo>
                  <a:cubicBezTo>
                    <a:pt x="47" y="105"/>
                    <a:pt x="49" y="102"/>
                    <a:pt x="51" y="98"/>
                  </a:cubicBezTo>
                  <a:cubicBezTo>
                    <a:pt x="51" y="97"/>
                    <a:pt x="52" y="96"/>
                    <a:pt x="52" y="95"/>
                  </a:cubicBezTo>
                  <a:cubicBezTo>
                    <a:pt x="51" y="95"/>
                    <a:pt x="51" y="95"/>
                    <a:pt x="50" y="96"/>
                  </a:cubicBezTo>
                  <a:cubicBezTo>
                    <a:pt x="49" y="96"/>
                    <a:pt x="48" y="97"/>
                    <a:pt x="48" y="98"/>
                  </a:cubicBezTo>
                  <a:cubicBezTo>
                    <a:pt x="44" y="103"/>
                    <a:pt x="41" y="109"/>
                    <a:pt x="39" y="114"/>
                  </a:cubicBezTo>
                  <a:cubicBezTo>
                    <a:pt x="38" y="115"/>
                    <a:pt x="37" y="117"/>
                    <a:pt x="37" y="118"/>
                  </a:cubicBezTo>
                  <a:cubicBezTo>
                    <a:pt x="36" y="119"/>
                    <a:pt x="36" y="120"/>
                    <a:pt x="36" y="121"/>
                  </a:cubicBezTo>
                  <a:cubicBezTo>
                    <a:pt x="35" y="122"/>
                    <a:pt x="35" y="124"/>
                    <a:pt x="35" y="125"/>
                  </a:cubicBezTo>
                  <a:cubicBezTo>
                    <a:pt x="35" y="126"/>
                    <a:pt x="35" y="126"/>
                    <a:pt x="36" y="126"/>
                  </a:cubicBezTo>
                  <a:close/>
                  <a:moveTo>
                    <a:pt x="152" y="32"/>
                  </a:moveTo>
                  <a:cubicBezTo>
                    <a:pt x="152" y="32"/>
                    <a:pt x="152" y="32"/>
                    <a:pt x="152" y="32"/>
                  </a:cubicBezTo>
                  <a:cubicBezTo>
                    <a:pt x="152" y="32"/>
                    <a:pt x="151" y="32"/>
                    <a:pt x="151" y="33"/>
                  </a:cubicBezTo>
                  <a:cubicBezTo>
                    <a:pt x="149" y="34"/>
                    <a:pt x="147" y="35"/>
                    <a:pt x="145" y="35"/>
                  </a:cubicBezTo>
                  <a:cubicBezTo>
                    <a:pt x="143" y="36"/>
                    <a:pt x="141" y="36"/>
                    <a:pt x="139" y="37"/>
                  </a:cubicBezTo>
                  <a:cubicBezTo>
                    <a:pt x="134" y="38"/>
                    <a:pt x="129" y="39"/>
                    <a:pt x="123" y="40"/>
                  </a:cubicBezTo>
                  <a:cubicBezTo>
                    <a:pt x="120" y="40"/>
                    <a:pt x="118" y="41"/>
                    <a:pt x="115" y="41"/>
                  </a:cubicBezTo>
                  <a:cubicBezTo>
                    <a:pt x="107" y="43"/>
                    <a:pt x="98" y="44"/>
                    <a:pt x="90" y="44"/>
                  </a:cubicBezTo>
                  <a:cubicBezTo>
                    <a:pt x="90" y="44"/>
                    <a:pt x="91" y="44"/>
                    <a:pt x="91" y="44"/>
                  </a:cubicBezTo>
                  <a:cubicBezTo>
                    <a:pt x="96" y="44"/>
                    <a:pt x="101" y="44"/>
                    <a:pt x="107" y="44"/>
                  </a:cubicBezTo>
                  <a:cubicBezTo>
                    <a:pt x="110" y="44"/>
                    <a:pt x="113" y="43"/>
                    <a:pt x="116" y="43"/>
                  </a:cubicBezTo>
                  <a:cubicBezTo>
                    <a:pt x="118" y="43"/>
                    <a:pt x="119" y="43"/>
                    <a:pt x="121" y="42"/>
                  </a:cubicBezTo>
                  <a:cubicBezTo>
                    <a:pt x="122" y="42"/>
                    <a:pt x="122" y="42"/>
                    <a:pt x="123" y="42"/>
                  </a:cubicBezTo>
                  <a:cubicBezTo>
                    <a:pt x="123" y="43"/>
                    <a:pt x="124" y="43"/>
                    <a:pt x="124" y="43"/>
                  </a:cubicBezTo>
                  <a:cubicBezTo>
                    <a:pt x="125" y="42"/>
                    <a:pt x="126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1"/>
                    <a:pt x="129" y="41"/>
                    <a:pt x="130" y="40"/>
                  </a:cubicBezTo>
                  <a:cubicBezTo>
                    <a:pt x="133" y="40"/>
                    <a:pt x="137" y="39"/>
                    <a:pt x="141" y="38"/>
                  </a:cubicBezTo>
                  <a:cubicBezTo>
                    <a:pt x="142" y="38"/>
                    <a:pt x="142" y="38"/>
                    <a:pt x="143" y="37"/>
                  </a:cubicBezTo>
                  <a:cubicBezTo>
                    <a:pt x="144" y="37"/>
                    <a:pt x="145" y="37"/>
                    <a:pt x="145" y="36"/>
                  </a:cubicBezTo>
                  <a:cubicBezTo>
                    <a:pt x="147" y="36"/>
                    <a:pt x="148" y="35"/>
                    <a:pt x="149" y="35"/>
                  </a:cubicBezTo>
                  <a:cubicBezTo>
                    <a:pt x="150" y="34"/>
                    <a:pt x="151" y="33"/>
                    <a:pt x="152" y="32"/>
                  </a:cubicBezTo>
                  <a:close/>
                  <a:moveTo>
                    <a:pt x="39" y="128"/>
                  </a:moveTo>
                  <a:cubicBezTo>
                    <a:pt x="40" y="128"/>
                    <a:pt x="40" y="128"/>
                    <a:pt x="40" y="128"/>
                  </a:cubicBezTo>
                  <a:cubicBezTo>
                    <a:pt x="41" y="125"/>
                    <a:pt x="43" y="122"/>
                    <a:pt x="45" y="119"/>
                  </a:cubicBezTo>
                  <a:cubicBezTo>
                    <a:pt x="49" y="111"/>
                    <a:pt x="53" y="103"/>
                    <a:pt x="57" y="96"/>
                  </a:cubicBezTo>
                  <a:cubicBezTo>
                    <a:pt x="58" y="95"/>
                    <a:pt x="58" y="94"/>
                    <a:pt x="59" y="93"/>
                  </a:cubicBezTo>
                  <a:cubicBezTo>
                    <a:pt x="58" y="93"/>
                    <a:pt x="57" y="93"/>
                    <a:pt x="56" y="94"/>
                  </a:cubicBezTo>
                  <a:cubicBezTo>
                    <a:pt x="56" y="94"/>
                    <a:pt x="56" y="94"/>
                    <a:pt x="56" y="95"/>
                  </a:cubicBezTo>
                  <a:cubicBezTo>
                    <a:pt x="56" y="95"/>
                    <a:pt x="55" y="95"/>
                    <a:pt x="55" y="95"/>
                  </a:cubicBezTo>
                  <a:cubicBezTo>
                    <a:pt x="54" y="96"/>
                    <a:pt x="53" y="97"/>
                    <a:pt x="52" y="99"/>
                  </a:cubicBezTo>
                  <a:cubicBezTo>
                    <a:pt x="50" y="103"/>
                    <a:pt x="48" y="107"/>
                    <a:pt x="46" y="110"/>
                  </a:cubicBezTo>
                  <a:cubicBezTo>
                    <a:pt x="44" y="115"/>
                    <a:pt x="42" y="120"/>
                    <a:pt x="40" y="125"/>
                  </a:cubicBezTo>
                  <a:cubicBezTo>
                    <a:pt x="39" y="126"/>
                    <a:pt x="39" y="127"/>
                    <a:pt x="38" y="128"/>
                  </a:cubicBezTo>
                  <a:cubicBezTo>
                    <a:pt x="39" y="128"/>
                    <a:pt x="39" y="128"/>
                    <a:pt x="39" y="128"/>
                  </a:cubicBezTo>
                  <a:close/>
                  <a:moveTo>
                    <a:pt x="158" y="105"/>
                  </a:moveTo>
                  <a:cubicBezTo>
                    <a:pt x="158" y="105"/>
                    <a:pt x="157" y="105"/>
                    <a:pt x="157" y="105"/>
                  </a:cubicBezTo>
                  <a:cubicBezTo>
                    <a:pt x="156" y="106"/>
                    <a:pt x="155" y="106"/>
                    <a:pt x="154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52" y="111"/>
                    <a:pt x="150" y="115"/>
                    <a:pt x="148" y="118"/>
                  </a:cubicBezTo>
                  <a:cubicBezTo>
                    <a:pt x="148" y="118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50" y="118"/>
                    <a:pt x="152" y="117"/>
                    <a:pt x="153" y="116"/>
                  </a:cubicBezTo>
                  <a:cubicBezTo>
                    <a:pt x="155" y="115"/>
                    <a:pt x="157" y="114"/>
                    <a:pt x="158" y="112"/>
                  </a:cubicBezTo>
                  <a:cubicBezTo>
                    <a:pt x="159" y="111"/>
                    <a:pt x="159" y="111"/>
                    <a:pt x="159" y="110"/>
                  </a:cubicBezTo>
                  <a:cubicBezTo>
                    <a:pt x="160" y="110"/>
                    <a:pt x="160" y="110"/>
                    <a:pt x="160" y="109"/>
                  </a:cubicBezTo>
                  <a:cubicBezTo>
                    <a:pt x="159" y="108"/>
                    <a:pt x="158" y="106"/>
                    <a:pt x="158" y="105"/>
                  </a:cubicBezTo>
                  <a:close/>
                  <a:moveTo>
                    <a:pt x="120" y="127"/>
                  </a:moveTo>
                  <a:cubicBezTo>
                    <a:pt x="120" y="127"/>
                    <a:pt x="121" y="127"/>
                    <a:pt x="121" y="127"/>
                  </a:cubicBezTo>
                  <a:cubicBezTo>
                    <a:pt x="123" y="127"/>
                    <a:pt x="125" y="127"/>
                    <a:pt x="127" y="126"/>
                  </a:cubicBezTo>
                  <a:cubicBezTo>
                    <a:pt x="127" y="126"/>
                    <a:pt x="127" y="126"/>
                    <a:pt x="128" y="126"/>
                  </a:cubicBezTo>
                  <a:cubicBezTo>
                    <a:pt x="129" y="122"/>
                    <a:pt x="131" y="119"/>
                    <a:pt x="133" y="116"/>
                  </a:cubicBezTo>
                  <a:cubicBezTo>
                    <a:pt x="133" y="116"/>
                    <a:pt x="133" y="116"/>
                    <a:pt x="133" y="115"/>
                  </a:cubicBezTo>
                  <a:cubicBezTo>
                    <a:pt x="133" y="115"/>
                    <a:pt x="132" y="116"/>
                    <a:pt x="132" y="116"/>
                  </a:cubicBezTo>
                  <a:cubicBezTo>
                    <a:pt x="130" y="116"/>
                    <a:pt x="128" y="117"/>
                    <a:pt x="126" y="117"/>
                  </a:cubicBezTo>
                  <a:cubicBezTo>
                    <a:pt x="126" y="118"/>
                    <a:pt x="125" y="118"/>
                    <a:pt x="125" y="118"/>
                  </a:cubicBezTo>
                  <a:cubicBezTo>
                    <a:pt x="124" y="121"/>
                    <a:pt x="122" y="124"/>
                    <a:pt x="121" y="126"/>
                  </a:cubicBezTo>
                  <a:cubicBezTo>
                    <a:pt x="120" y="127"/>
                    <a:pt x="120" y="127"/>
                    <a:pt x="120" y="127"/>
                  </a:cubicBezTo>
                  <a:close/>
                  <a:moveTo>
                    <a:pt x="32" y="122"/>
                  </a:moveTo>
                  <a:cubicBezTo>
                    <a:pt x="32" y="122"/>
                    <a:pt x="32" y="122"/>
                    <a:pt x="32" y="122"/>
                  </a:cubicBezTo>
                  <a:cubicBezTo>
                    <a:pt x="33" y="121"/>
                    <a:pt x="33" y="120"/>
                    <a:pt x="34" y="119"/>
                  </a:cubicBezTo>
                  <a:cubicBezTo>
                    <a:pt x="35" y="117"/>
                    <a:pt x="36" y="115"/>
                    <a:pt x="37" y="113"/>
                  </a:cubicBezTo>
                  <a:cubicBezTo>
                    <a:pt x="40" y="108"/>
                    <a:pt x="42" y="103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4" y="99"/>
                    <a:pt x="42" y="100"/>
                    <a:pt x="40" y="101"/>
                  </a:cubicBezTo>
                  <a:cubicBezTo>
                    <a:pt x="40" y="101"/>
                    <a:pt x="40" y="101"/>
                    <a:pt x="40" y="102"/>
                  </a:cubicBezTo>
                  <a:cubicBezTo>
                    <a:pt x="38" y="104"/>
                    <a:pt x="37" y="106"/>
                    <a:pt x="36" y="109"/>
                  </a:cubicBezTo>
                  <a:cubicBezTo>
                    <a:pt x="34" y="113"/>
                    <a:pt x="33" y="117"/>
                    <a:pt x="31" y="121"/>
                  </a:cubicBezTo>
                  <a:cubicBezTo>
                    <a:pt x="31" y="121"/>
                    <a:pt x="31" y="121"/>
                    <a:pt x="31" y="122"/>
                  </a:cubicBezTo>
                  <a:cubicBezTo>
                    <a:pt x="32" y="122"/>
                    <a:pt x="32" y="122"/>
                    <a:pt x="32" y="122"/>
                  </a:cubicBezTo>
                  <a:close/>
                  <a:moveTo>
                    <a:pt x="142" y="112"/>
                  </a:moveTo>
                  <a:cubicBezTo>
                    <a:pt x="142" y="112"/>
                    <a:pt x="142" y="112"/>
                    <a:pt x="142" y="112"/>
                  </a:cubicBezTo>
                  <a:cubicBezTo>
                    <a:pt x="140" y="113"/>
                    <a:pt x="138" y="114"/>
                    <a:pt x="136" y="114"/>
                  </a:cubicBezTo>
                  <a:cubicBezTo>
                    <a:pt x="136" y="114"/>
                    <a:pt x="136" y="115"/>
                    <a:pt x="135" y="115"/>
                  </a:cubicBezTo>
                  <a:cubicBezTo>
                    <a:pt x="134" y="118"/>
                    <a:pt x="132" y="121"/>
                    <a:pt x="130" y="125"/>
                  </a:cubicBezTo>
                  <a:cubicBezTo>
                    <a:pt x="130" y="125"/>
                    <a:pt x="130" y="125"/>
                    <a:pt x="130" y="126"/>
                  </a:cubicBezTo>
                  <a:cubicBezTo>
                    <a:pt x="130" y="125"/>
                    <a:pt x="130" y="125"/>
                    <a:pt x="131" y="125"/>
                  </a:cubicBezTo>
                  <a:cubicBezTo>
                    <a:pt x="132" y="125"/>
                    <a:pt x="134" y="124"/>
                    <a:pt x="136" y="124"/>
                  </a:cubicBezTo>
                  <a:cubicBezTo>
                    <a:pt x="136" y="124"/>
                    <a:pt x="136" y="123"/>
                    <a:pt x="137" y="123"/>
                  </a:cubicBezTo>
                  <a:cubicBezTo>
                    <a:pt x="137" y="121"/>
                    <a:pt x="138" y="120"/>
                    <a:pt x="139" y="118"/>
                  </a:cubicBezTo>
                  <a:cubicBezTo>
                    <a:pt x="140" y="116"/>
                    <a:pt x="141" y="114"/>
                    <a:pt x="142" y="112"/>
                  </a:cubicBezTo>
                  <a:close/>
                  <a:moveTo>
                    <a:pt x="159" y="92"/>
                  </a:moveTo>
                  <a:cubicBezTo>
                    <a:pt x="159" y="91"/>
                    <a:pt x="159" y="90"/>
                    <a:pt x="159" y="90"/>
                  </a:cubicBezTo>
                  <a:cubicBezTo>
                    <a:pt x="158" y="86"/>
                    <a:pt x="157" y="83"/>
                    <a:pt x="156" y="80"/>
                  </a:cubicBezTo>
                  <a:cubicBezTo>
                    <a:pt x="155" y="77"/>
                    <a:pt x="155" y="74"/>
                    <a:pt x="154" y="71"/>
                  </a:cubicBezTo>
                  <a:cubicBezTo>
                    <a:pt x="154" y="70"/>
                    <a:pt x="154" y="69"/>
                    <a:pt x="154" y="68"/>
                  </a:cubicBezTo>
                  <a:cubicBezTo>
                    <a:pt x="154" y="69"/>
                    <a:pt x="154" y="70"/>
                    <a:pt x="154" y="71"/>
                  </a:cubicBezTo>
                  <a:cubicBezTo>
                    <a:pt x="154" y="74"/>
                    <a:pt x="154" y="78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4" y="84"/>
                    <a:pt x="154" y="85"/>
                  </a:cubicBezTo>
                  <a:cubicBezTo>
                    <a:pt x="154" y="85"/>
                    <a:pt x="155" y="85"/>
                    <a:pt x="154" y="86"/>
                  </a:cubicBezTo>
                  <a:cubicBezTo>
                    <a:pt x="154" y="86"/>
                    <a:pt x="154" y="87"/>
                    <a:pt x="154" y="87"/>
                  </a:cubicBezTo>
                  <a:cubicBezTo>
                    <a:pt x="154" y="88"/>
                    <a:pt x="155" y="89"/>
                    <a:pt x="155" y="89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7" y="91"/>
                    <a:pt x="158" y="91"/>
                    <a:pt x="159" y="92"/>
                  </a:cubicBezTo>
                  <a:close/>
                  <a:moveTo>
                    <a:pt x="115" y="138"/>
                  </a:moveTo>
                  <a:cubicBezTo>
                    <a:pt x="115" y="138"/>
                    <a:pt x="115" y="138"/>
                    <a:pt x="115" y="138"/>
                  </a:cubicBezTo>
                  <a:cubicBezTo>
                    <a:pt x="117" y="138"/>
                    <a:pt x="120" y="137"/>
                    <a:pt x="122" y="137"/>
                  </a:cubicBezTo>
                  <a:cubicBezTo>
                    <a:pt x="122" y="137"/>
                    <a:pt x="122" y="137"/>
                    <a:pt x="123" y="136"/>
                  </a:cubicBezTo>
                  <a:cubicBezTo>
                    <a:pt x="124" y="134"/>
                    <a:pt x="125" y="131"/>
                    <a:pt x="126" y="129"/>
                  </a:cubicBezTo>
                  <a:cubicBezTo>
                    <a:pt x="126" y="129"/>
                    <a:pt x="126" y="129"/>
                    <a:pt x="126" y="128"/>
                  </a:cubicBezTo>
                  <a:cubicBezTo>
                    <a:pt x="124" y="129"/>
                    <a:pt x="121" y="129"/>
                    <a:pt x="119" y="130"/>
                  </a:cubicBezTo>
                  <a:cubicBezTo>
                    <a:pt x="119" y="130"/>
                    <a:pt x="119" y="130"/>
                    <a:pt x="118" y="130"/>
                  </a:cubicBezTo>
                  <a:cubicBezTo>
                    <a:pt x="118" y="132"/>
                    <a:pt x="117" y="133"/>
                    <a:pt x="116" y="135"/>
                  </a:cubicBezTo>
                  <a:cubicBezTo>
                    <a:pt x="116" y="136"/>
                    <a:pt x="116" y="137"/>
                    <a:pt x="115" y="138"/>
                  </a:cubicBezTo>
                  <a:close/>
                  <a:moveTo>
                    <a:pt x="151" y="109"/>
                  </a:moveTo>
                  <a:cubicBezTo>
                    <a:pt x="151" y="109"/>
                    <a:pt x="151" y="109"/>
                    <a:pt x="151" y="109"/>
                  </a:cubicBezTo>
                  <a:cubicBezTo>
                    <a:pt x="149" y="110"/>
                    <a:pt x="147" y="110"/>
                    <a:pt x="145" y="111"/>
                  </a:cubicBezTo>
                  <a:cubicBezTo>
                    <a:pt x="145" y="111"/>
                    <a:pt x="145" y="112"/>
                    <a:pt x="145" y="112"/>
                  </a:cubicBezTo>
                  <a:cubicBezTo>
                    <a:pt x="143" y="115"/>
                    <a:pt x="141" y="119"/>
                    <a:pt x="139" y="122"/>
                  </a:cubicBezTo>
                  <a:cubicBezTo>
                    <a:pt x="139" y="122"/>
                    <a:pt x="139" y="122"/>
                    <a:pt x="139" y="123"/>
                  </a:cubicBezTo>
                  <a:cubicBezTo>
                    <a:pt x="139" y="123"/>
                    <a:pt x="140" y="122"/>
                    <a:pt x="140" y="122"/>
                  </a:cubicBezTo>
                  <a:cubicBezTo>
                    <a:pt x="141" y="122"/>
                    <a:pt x="143" y="121"/>
                    <a:pt x="145" y="120"/>
                  </a:cubicBezTo>
                  <a:cubicBezTo>
                    <a:pt x="145" y="120"/>
                    <a:pt x="145" y="120"/>
                    <a:pt x="146" y="119"/>
                  </a:cubicBezTo>
                  <a:cubicBezTo>
                    <a:pt x="147" y="117"/>
                    <a:pt x="148" y="114"/>
                    <a:pt x="150" y="111"/>
                  </a:cubicBezTo>
                  <a:cubicBezTo>
                    <a:pt x="150" y="110"/>
                    <a:pt x="151" y="110"/>
                    <a:pt x="151" y="109"/>
                  </a:cubicBezTo>
                  <a:close/>
                  <a:moveTo>
                    <a:pt x="9" y="154"/>
                  </a:moveTo>
                  <a:cubicBezTo>
                    <a:pt x="9" y="154"/>
                    <a:pt x="9" y="154"/>
                    <a:pt x="9" y="154"/>
                  </a:cubicBezTo>
                  <a:cubicBezTo>
                    <a:pt x="10" y="153"/>
                    <a:pt x="10" y="152"/>
                    <a:pt x="11" y="151"/>
                  </a:cubicBezTo>
                  <a:cubicBezTo>
                    <a:pt x="12" y="148"/>
                    <a:pt x="14" y="145"/>
                    <a:pt x="15" y="142"/>
                  </a:cubicBezTo>
                  <a:cubicBezTo>
                    <a:pt x="16" y="141"/>
                    <a:pt x="16" y="140"/>
                    <a:pt x="17" y="140"/>
                  </a:cubicBezTo>
                  <a:cubicBezTo>
                    <a:pt x="19" y="134"/>
                    <a:pt x="20" y="129"/>
                    <a:pt x="22" y="124"/>
                  </a:cubicBezTo>
                  <a:cubicBezTo>
                    <a:pt x="23" y="123"/>
                    <a:pt x="22" y="121"/>
                    <a:pt x="23" y="120"/>
                  </a:cubicBezTo>
                  <a:cubicBezTo>
                    <a:pt x="22" y="120"/>
                    <a:pt x="22" y="120"/>
                    <a:pt x="22" y="121"/>
                  </a:cubicBezTo>
                  <a:cubicBezTo>
                    <a:pt x="21" y="122"/>
                    <a:pt x="20" y="124"/>
                    <a:pt x="19" y="126"/>
                  </a:cubicBezTo>
                  <a:cubicBezTo>
                    <a:pt x="19" y="128"/>
                    <a:pt x="18" y="129"/>
                    <a:pt x="17" y="131"/>
                  </a:cubicBezTo>
                  <a:cubicBezTo>
                    <a:pt x="16" y="134"/>
                    <a:pt x="16" y="136"/>
                    <a:pt x="15" y="139"/>
                  </a:cubicBezTo>
                  <a:cubicBezTo>
                    <a:pt x="13" y="143"/>
                    <a:pt x="11" y="147"/>
                    <a:pt x="10" y="152"/>
                  </a:cubicBezTo>
                  <a:cubicBezTo>
                    <a:pt x="9" y="152"/>
                    <a:pt x="9" y="153"/>
                    <a:pt x="9" y="154"/>
                  </a:cubicBezTo>
                  <a:close/>
                  <a:moveTo>
                    <a:pt x="146" y="109"/>
                  </a:moveTo>
                  <a:cubicBezTo>
                    <a:pt x="146" y="109"/>
                    <a:pt x="147" y="109"/>
                    <a:pt x="147" y="109"/>
                  </a:cubicBezTo>
                  <a:cubicBezTo>
                    <a:pt x="149" y="108"/>
                    <a:pt x="150" y="107"/>
                    <a:pt x="152" y="106"/>
                  </a:cubicBezTo>
                  <a:cubicBezTo>
                    <a:pt x="152" y="106"/>
                    <a:pt x="153" y="106"/>
                    <a:pt x="153" y="105"/>
                  </a:cubicBezTo>
                  <a:cubicBezTo>
                    <a:pt x="154" y="104"/>
                    <a:pt x="155" y="102"/>
                    <a:pt x="156" y="100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5" y="98"/>
                    <a:pt x="155" y="97"/>
                    <a:pt x="155" y="96"/>
                  </a:cubicBezTo>
                  <a:cubicBezTo>
                    <a:pt x="155" y="96"/>
                    <a:pt x="154" y="95"/>
                    <a:pt x="154" y="95"/>
                  </a:cubicBezTo>
                  <a:cubicBezTo>
                    <a:pt x="154" y="96"/>
                    <a:pt x="147" y="108"/>
                    <a:pt x="146" y="109"/>
                  </a:cubicBezTo>
                  <a:close/>
                  <a:moveTo>
                    <a:pt x="76" y="86"/>
                  </a:moveTo>
                  <a:cubicBezTo>
                    <a:pt x="70" y="86"/>
                    <a:pt x="52" y="90"/>
                    <a:pt x="50" y="92"/>
                  </a:cubicBezTo>
                  <a:cubicBezTo>
                    <a:pt x="50" y="92"/>
                    <a:pt x="51" y="93"/>
                    <a:pt x="51" y="93"/>
                  </a:cubicBezTo>
                  <a:cubicBezTo>
                    <a:pt x="52" y="93"/>
                    <a:pt x="52" y="93"/>
                    <a:pt x="53" y="93"/>
                  </a:cubicBezTo>
                  <a:cubicBezTo>
                    <a:pt x="53" y="93"/>
                    <a:pt x="53" y="92"/>
                    <a:pt x="53" y="92"/>
                  </a:cubicBezTo>
                  <a:cubicBezTo>
                    <a:pt x="55" y="92"/>
                    <a:pt x="56" y="92"/>
                    <a:pt x="57" y="92"/>
                  </a:cubicBezTo>
                  <a:cubicBezTo>
                    <a:pt x="58" y="91"/>
                    <a:pt x="59" y="91"/>
                    <a:pt x="60" y="91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61" y="90"/>
                    <a:pt x="61" y="90"/>
                    <a:pt x="62" y="90"/>
                  </a:cubicBezTo>
                  <a:cubicBezTo>
                    <a:pt x="65" y="89"/>
                    <a:pt x="69" y="88"/>
                    <a:pt x="73" y="88"/>
                  </a:cubicBezTo>
                  <a:cubicBezTo>
                    <a:pt x="74" y="87"/>
                    <a:pt x="75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lose/>
                  <a:moveTo>
                    <a:pt x="135" y="126"/>
                  </a:moveTo>
                  <a:cubicBezTo>
                    <a:pt x="135" y="126"/>
                    <a:pt x="135" y="126"/>
                    <a:pt x="134" y="126"/>
                  </a:cubicBezTo>
                  <a:cubicBezTo>
                    <a:pt x="133" y="127"/>
                    <a:pt x="131" y="127"/>
                    <a:pt x="129" y="128"/>
                  </a:cubicBezTo>
                  <a:cubicBezTo>
                    <a:pt x="129" y="128"/>
                    <a:pt x="128" y="128"/>
                    <a:pt x="128" y="128"/>
                  </a:cubicBezTo>
                  <a:cubicBezTo>
                    <a:pt x="127" y="131"/>
                    <a:pt x="126" y="133"/>
                    <a:pt x="125" y="135"/>
                  </a:cubicBezTo>
                  <a:cubicBezTo>
                    <a:pt x="125" y="136"/>
                    <a:pt x="125" y="136"/>
                    <a:pt x="125" y="136"/>
                  </a:cubicBezTo>
                  <a:cubicBezTo>
                    <a:pt x="125" y="136"/>
                    <a:pt x="125" y="136"/>
                    <a:pt x="125" y="136"/>
                  </a:cubicBezTo>
                  <a:cubicBezTo>
                    <a:pt x="127" y="135"/>
                    <a:pt x="128" y="135"/>
                    <a:pt x="130" y="134"/>
                  </a:cubicBezTo>
                  <a:cubicBezTo>
                    <a:pt x="130" y="134"/>
                    <a:pt x="131" y="133"/>
                    <a:pt x="131" y="133"/>
                  </a:cubicBezTo>
                  <a:cubicBezTo>
                    <a:pt x="132" y="131"/>
                    <a:pt x="134" y="129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lose/>
                  <a:moveTo>
                    <a:pt x="107" y="139"/>
                  </a:moveTo>
                  <a:cubicBezTo>
                    <a:pt x="109" y="139"/>
                    <a:pt x="110" y="139"/>
                    <a:pt x="112" y="138"/>
                  </a:cubicBezTo>
                  <a:cubicBezTo>
                    <a:pt x="112" y="138"/>
                    <a:pt x="112" y="138"/>
                    <a:pt x="113" y="138"/>
                  </a:cubicBezTo>
                  <a:cubicBezTo>
                    <a:pt x="114" y="135"/>
                    <a:pt x="115" y="133"/>
                    <a:pt x="116" y="131"/>
                  </a:cubicBezTo>
                  <a:cubicBezTo>
                    <a:pt x="116" y="131"/>
                    <a:pt x="116" y="131"/>
                    <a:pt x="116" y="130"/>
                  </a:cubicBezTo>
                  <a:cubicBezTo>
                    <a:pt x="115" y="131"/>
                    <a:pt x="113" y="131"/>
                    <a:pt x="111" y="131"/>
                  </a:cubicBezTo>
                  <a:cubicBezTo>
                    <a:pt x="111" y="131"/>
                    <a:pt x="110" y="131"/>
                    <a:pt x="110" y="132"/>
                  </a:cubicBezTo>
                  <a:cubicBezTo>
                    <a:pt x="109" y="134"/>
                    <a:pt x="109" y="136"/>
                    <a:pt x="108" y="138"/>
                  </a:cubicBezTo>
                  <a:cubicBezTo>
                    <a:pt x="108" y="138"/>
                    <a:pt x="107" y="138"/>
                    <a:pt x="107" y="139"/>
                  </a:cubicBezTo>
                  <a:close/>
                  <a:moveTo>
                    <a:pt x="79" y="3"/>
                  </a:moveTo>
                  <a:cubicBezTo>
                    <a:pt x="80" y="3"/>
                    <a:pt x="81" y="3"/>
                    <a:pt x="82" y="3"/>
                  </a:cubicBezTo>
                  <a:cubicBezTo>
                    <a:pt x="83" y="3"/>
                    <a:pt x="85" y="3"/>
                    <a:pt x="86" y="3"/>
                  </a:cubicBezTo>
                  <a:cubicBezTo>
                    <a:pt x="96" y="3"/>
                    <a:pt x="106" y="3"/>
                    <a:pt x="116" y="3"/>
                  </a:cubicBezTo>
                  <a:cubicBezTo>
                    <a:pt x="118" y="3"/>
                    <a:pt x="121" y="3"/>
                    <a:pt x="123" y="4"/>
                  </a:cubicBezTo>
                  <a:cubicBezTo>
                    <a:pt x="126" y="4"/>
                    <a:pt x="129" y="5"/>
                    <a:pt x="132" y="5"/>
                  </a:cubicBezTo>
                  <a:cubicBezTo>
                    <a:pt x="133" y="5"/>
                    <a:pt x="133" y="5"/>
                    <a:pt x="134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2" y="5"/>
                    <a:pt x="130" y="4"/>
                    <a:pt x="128" y="4"/>
                  </a:cubicBezTo>
                  <a:cubicBezTo>
                    <a:pt x="126" y="4"/>
                    <a:pt x="124" y="3"/>
                    <a:pt x="122" y="3"/>
                  </a:cubicBezTo>
                  <a:cubicBezTo>
                    <a:pt x="120" y="3"/>
                    <a:pt x="117" y="2"/>
                    <a:pt x="114" y="2"/>
                  </a:cubicBezTo>
                  <a:cubicBezTo>
                    <a:pt x="111" y="2"/>
                    <a:pt x="108" y="2"/>
                    <a:pt x="104" y="2"/>
                  </a:cubicBezTo>
                  <a:cubicBezTo>
                    <a:pt x="96" y="2"/>
                    <a:pt x="87" y="2"/>
                    <a:pt x="79" y="3"/>
                  </a:cubicBezTo>
                  <a:close/>
                  <a:moveTo>
                    <a:pt x="144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2" y="123"/>
                    <a:pt x="140" y="124"/>
                    <a:pt x="138" y="125"/>
                  </a:cubicBezTo>
                  <a:cubicBezTo>
                    <a:pt x="138" y="125"/>
                    <a:pt x="137" y="125"/>
                    <a:pt x="137" y="126"/>
                  </a:cubicBezTo>
                  <a:cubicBezTo>
                    <a:pt x="136" y="128"/>
                    <a:pt x="135" y="130"/>
                    <a:pt x="134" y="132"/>
                  </a:cubicBezTo>
                  <a:cubicBezTo>
                    <a:pt x="134" y="132"/>
                    <a:pt x="134" y="132"/>
                    <a:pt x="134" y="132"/>
                  </a:cubicBezTo>
                  <a:cubicBezTo>
                    <a:pt x="134" y="132"/>
                    <a:pt x="134" y="132"/>
                    <a:pt x="134" y="132"/>
                  </a:cubicBezTo>
                  <a:cubicBezTo>
                    <a:pt x="136" y="131"/>
                    <a:pt x="138" y="130"/>
                    <a:pt x="141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2" y="127"/>
                    <a:pt x="143" y="125"/>
                    <a:pt x="144" y="123"/>
                  </a:cubicBezTo>
                  <a:cubicBezTo>
                    <a:pt x="144" y="123"/>
                    <a:pt x="144" y="123"/>
                    <a:pt x="144" y="123"/>
                  </a:cubicBezTo>
                  <a:close/>
                  <a:moveTo>
                    <a:pt x="157" y="32"/>
                  </a:moveTo>
                  <a:cubicBezTo>
                    <a:pt x="157" y="32"/>
                    <a:pt x="157" y="32"/>
                    <a:pt x="157" y="32"/>
                  </a:cubicBezTo>
                  <a:cubicBezTo>
                    <a:pt x="157" y="32"/>
                    <a:pt x="157" y="33"/>
                    <a:pt x="157" y="33"/>
                  </a:cubicBezTo>
                  <a:cubicBezTo>
                    <a:pt x="156" y="34"/>
                    <a:pt x="156" y="35"/>
                    <a:pt x="156" y="36"/>
                  </a:cubicBezTo>
                  <a:cubicBezTo>
                    <a:pt x="156" y="39"/>
                    <a:pt x="156" y="41"/>
                    <a:pt x="155" y="44"/>
                  </a:cubicBezTo>
                  <a:cubicBezTo>
                    <a:pt x="155" y="48"/>
                    <a:pt x="155" y="52"/>
                    <a:pt x="155" y="57"/>
                  </a:cubicBezTo>
                  <a:cubicBezTo>
                    <a:pt x="155" y="60"/>
                    <a:pt x="156" y="63"/>
                    <a:pt x="156" y="65"/>
                  </a:cubicBezTo>
                  <a:cubicBezTo>
                    <a:pt x="156" y="66"/>
                    <a:pt x="156" y="66"/>
                    <a:pt x="156" y="66"/>
                  </a:cubicBezTo>
                  <a:cubicBezTo>
                    <a:pt x="156" y="65"/>
                    <a:pt x="156" y="63"/>
                    <a:pt x="156" y="62"/>
                  </a:cubicBezTo>
                  <a:cubicBezTo>
                    <a:pt x="156" y="59"/>
                    <a:pt x="156" y="57"/>
                    <a:pt x="156" y="54"/>
                  </a:cubicBezTo>
                  <a:cubicBezTo>
                    <a:pt x="156" y="54"/>
                    <a:pt x="156" y="54"/>
                    <a:pt x="156" y="53"/>
                  </a:cubicBezTo>
                  <a:cubicBezTo>
                    <a:pt x="156" y="53"/>
                    <a:pt x="156" y="52"/>
                    <a:pt x="156" y="52"/>
                  </a:cubicBezTo>
                  <a:cubicBezTo>
                    <a:pt x="156" y="51"/>
                    <a:pt x="156" y="50"/>
                    <a:pt x="156" y="49"/>
                  </a:cubicBezTo>
                  <a:cubicBezTo>
                    <a:pt x="157" y="45"/>
                    <a:pt x="157" y="41"/>
                    <a:pt x="157" y="37"/>
                  </a:cubicBezTo>
                  <a:cubicBezTo>
                    <a:pt x="158" y="36"/>
                    <a:pt x="157" y="34"/>
                    <a:pt x="157" y="32"/>
                  </a:cubicBezTo>
                  <a:close/>
                  <a:moveTo>
                    <a:pt x="37" y="24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2"/>
                    <a:pt x="40" y="21"/>
                    <a:pt x="41" y="20"/>
                  </a:cubicBezTo>
                  <a:cubicBezTo>
                    <a:pt x="42" y="19"/>
                    <a:pt x="44" y="18"/>
                    <a:pt x="45" y="17"/>
                  </a:cubicBezTo>
                  <a:cubicBezTo>
                    <a:pt x="48" y="15"/>
                    <a:pt x="52" y="13"/>
                    <a:pt x="55" y="12"/>
                  </a:cubicBezTo>
                  <a:cubicBezTo>
                    <a:pt x="56" y="12"/>
                    <a:pt x="57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1"/>
                    <a:pt x="56" y="11"/>
                    <a:pt x="55" y="11"/>
                  </a:cubicBezTo>
                  <a:cubicBezTo>
                    <a:pt x="49" y="13"/>
                    <a:pt x="44" y="15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21"/>
                    <a:pt x="37" y="23"/>
                    <a:pt x="37" y="24"/>
                  </a:cubicBezTo>
                  <a:close/>
                  <a:moveTo>
                    <a:pt x="155" y="117"/>
                  </a:moveTo>
                  <a:cubicBezTo>
                    <a:pt x="155" y="117"/>
                    <a:pt x="155" y="117"/>
                    <a:pt x="155" y="117"/>
                  </a:cubicBezTo>
                  <a:cubicBezTo>
                    <a:pt x="153" y="119"/>
                    <a:pt x="150" y="120"/>
                    <a:pt x="147" y="121"/>
                  </a:cubicBezTo>
                  <a:cubicBezTo>
                    <a:pt x="147" y="121"/>
                    <a:pt x="146" y="122"/>
                    <a:pt x="146" y="122"/>
                  </a:cubicBezTo>
                  <a:cubicBezTo>
                    <a:pt x="145" y="124"/>
                    <a:pt x="145" y="125"/>
                    <a:pt x="144" y="127"/>
                  </a:cubicBezTo>
                  <a:cubicBezTo>
                    <a:pt x="144" y="127"/>
                    <a:pt x="144" y="127"/>
                    <a:pt x="144" y="128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5" y="127"/>
                    <a:pt x="147" y="126"/>
                    <a:pt x="148" y="125"/>
                  </a:cubicBezTo>
                  <a:cubicBezTo>
                    <a:pt x="150" y="123"/>
                    <a:pt x="152" y="122"/>
                    <a:pt x="154" y="120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4" y="119"/>
                    <a:pt x="155" y="118"/>
                    <a:pt x="155" y="117"/>
                  </a:cubicBezTo>
                  <a:close/>
                  <a:moveTo>
                    <a:pt x="95" y="46"/>
                  </a:move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4" y="46"/>
                    <a:pt x="94" y="46"/>
                  </a:cubicBezTo>
                  <a:cubicBezTo>
                    <a:pt x="89" y="46"/>
                    <a:pt x="85" y="46"/>
                    <a:pt x="81" y="46"/>
                  </a:cubicBezTo>
                  <a:cubicBezTo>
                    <a:pt x="76" y="46"/>
                    <a:pt x="71" y="45"/>
                    <a:pt x="66" y="44"/>
                  </a:cubicBezTo>
                  <a:cubicBezTo>
                    <a:pt x="64" y="44"/>
                    <a:pt x="63" y="44"/>
                    <a:pt x="62" y="44"/>
                  </a:cubicBezTo>
                  <a:cubicBezTo>
                    <a:pt x="60" y="43"/>
                    <a:pt x="58" y="43"/>
                    <a:pt x="56" y="43"/>
                  </a:cubicBezTo>
                  <a:cubicBezTo>
                    <a:pt x="54" y="43"/>
                    <a:pt x="51" y="43"/>
                    <a:pt x="49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9" y="43"/>
                    <a:pt x="49" y="43"/>
                    <a:pt x="49" y="44"/>
                  </a:cubicBezTo>
                  <a:cubicBezTo>
                    <a:pt x="52" y="44"/>
                    <a:pt x="54" y="44"/>
                    <a:pt x="56" y="45"/>
                  </a:cubicBezTo>
                  <a:cubicBezTo>
                    <a:pt x="61" y="45"/>
                    <a:pt x="65" y="46"/>
                    <a:pt x="70" y="46"/>
                  </a:cubicBezTo>
                  <a:cubicBezTo>
                    <a:pt x="76" y="46"/>
                    <a:pt x="82" y="46"/>
                    <a:pt x="88" y="46"/>
                  </a:cubicBezTo>
                  <a:cubicBezTo>
                    <a:pt x="91" y="46"/>
                    <a:pt x="93" y="46"/>
                    <a:pt x="95" y="46"/>
                  </a:cubicBezTo>
                  <a:close/>
                  <a:moveTo>
                    <a:pt x="104" y="141"/>
                  </a:moveTo>
                  <a:cubicBezTo>
                    <a:pt x="101" y="141"/>
                    <a:pt x="98" y="142"/>
                    <a:pt x="95" y="142"/>
                  </a:cubicBezTo>
                  <a:cubicBezTo>
                    <a:pt x="95" y="143"/>
                    <a:pt x="94" y="144"/>
                    <a:pt x="94" y="145"/>
                  </a:cubicBezTo>
                  <a:cubicBezTo>
                    <a:pt x="97" y="145"/>
                    <a:pt x="99" y="145"/>
                    <a:pt x="101" y="145"/>
                  </a:cubicBezTo>
                  <a:cubicBezTo>
                    <a:pt x="102" y="144"/>
                    <a:pt x="103" y="143"/>
                    <a:pt x="104" y="141"/>
                  </a:cubicBezTo>
                  <a:close/>
                  <a:moveTo>
                    <a:pt x="190" y="174"/>
                  </a:moveTo>
                  <a:cubicBezTo>
                    <a:pt x="190" y="174"/>
                    <a:pt x="190" y="174"/>
                    <a:pt x="190" y="174"/>
                  </a:cubicBezTo>
                  <a:cubicBezTo>
                    <a:pt x="190" y="175"/>
                    <a:pt x="190" y="175"/>
                    <a:pt x="190" y="175"/>
                  </a:cubicBezTo>
                  <a:cubicBezTo>
                    <a:pt x="190" y="180"/>
                    <a:pt x="191" y="185"/>
                    <a:pt x="191" y="190"/>
                  </a:cubicBezTo>
                  <a:cubicBezTo>
                    <a:pt x="191" y="194"/>
                    <a:pt x="191" y="197"/>
                    <a:pt x="191" y="201"/>
                  </a:cubicBezTo>
                  <a:cubicBezTo>
                    <a:pt x="191" y="201"/>
                    <a:pt x="191" y="201"/>
                    <a:pt x="191" y="202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2" y="200"/>
                    <a:pt x="192" y="198"/>
                    <a:pt x="192" y="196"/>
                  </a:cubicBezTo>
                  <a:cubicBezTo>
                    <a:pt x="192" y="190"/>
                    <a:pt x="192" y="183"/>
                    <a:pt x="191" y="177"/>
                  </a:cubicBezTo>
                  <a:cubicBezTo>
                    <a:pt x="191" y="176"/>
                    <a:pt x="191" y="175"/>
                    <a:pt x="190" y="174"/>
                  </a:cubicBezTo>
                  <a:close/>
                  <a:moveTo>
                    <a:pt x="136" y="143"/>
                  </a:moveTo>
                  <a:cubicBezTo>
                    <a:pt x="133" y="144"/>
                    <a:pt x="130" y="145"/>
                    <a:pt x="127" y="146"/>
                  </a:cubicBezTo>
                  <a:cubicBezTo>
                    <a:pt x="123" y="147"/>
                    <a:pt x="120" y="147"/>
                    <a:pt x="117" y="148"/>
                  </a:cubicBezTo>
                  <a:cubicBezTo>
                    <a:pt x="114" y="148"/>
                    <a:pt x="111" y="149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13" y="149"/>
                    <a:pt x="117" y="149"/>
                    <a:pt x="122" y="148"/>
                  </a:cubicBezTo>
                  <a:cubicBezTo>
                    <a:pt x="125" y="148"/>
                    <a:pt x="128" y="147"/>
                    <a:pt x="131" y="146"/>
                  </a:cubicBezTo>
                  <a:cubicBezTo>
                    <a:pt x="133" y="145"/>
                    <a:pt x="134" y="144"/>
                    <a:pt x="136" y="143"/>
                  </a:cubicBezTo>
                  <a:close/>
                  <a:moveTo>
                    <a:pt x="53" y="5"/>
                  </a:move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6" y="7"/>
                    <a:pt x="44" y="8"/>
                    <a:pt x="42" y="10"/>
                  </a:cubicBezTo>
                  <a:cubicBezTo>
                    <a:pt x="40" y="11"/>
                    <a:pt x="39" y="12"/>
                    <a:pt x="37" y="13"/>
                  </a:cubicBezTo>
                  <a:cubicBezTo>
                    <a:pt x="37" y="14"/>
                    <a:pt x="36" y="14"/>
                    <a:pt x="35" y="15"/>
                  </a:cubicBezTo>
                  <a:cubicBezTo>
                    <a:pt x="36" y="15"/>
                    <a:pt x="36" y="16"/>
                    <a:pt x="36" y="16"/>
                  </a:cubicBezTo>
                  <a:cubicBezTo>
                    <a:pt x="38" y="15"/>
                    <a:pt x="39" y="14"/>
                    <a:pt x="41" y="13"/>
                  </a:cubicBezTo>
                  <a:cubicBezTo>
                    <a:pt x="41" y="12"/>
                    <a:pt x="42" y="11"/>
                    <a:pt x="43" y="11"/>
                  </a:cubicBezTo>
                  <a:cubicBezTo>
                    <a:pt x="45" y="9"/>
                    <a:pt x="48" y="7"/>
                    <a:pt x="50" y="6"/>
                  </a:cubicBezTo>
                  <a:cubicBezTo>
                    <a:pt x="51" y="6"/>
                    <a:pt x="52" y="6"/>
                    <a:pt x="53" y="5"/>
                  </a:cubicBezTo>
                  <a:close/>
                  <a:moveTo>
                    <a:pt x="154" y="14"/>
                  </a:moveTo>
                  <a:cubicBezTo>
                    <a:pt x="154" y="14"/>
                    <a:pt x="154" y="14"/>
                    <a:pt x="153" y="14"/>
                  </a:cubicBezTo>
                  <a:cubicBezTo>
                    <a:pt x="152" y="12"/>
                    <a:pt x="150" y="11"/>
                    <a:pt x="148" y="10"/>
                  </a:cubicBezTo>
                  <a:cubicBezTo>
                    <a:pt x="147" y="10"/>
                    <a:pt x="147" y="9"/>
                    <a:pt x="147" y="9"/>
                  </a:cubicBezTo>
                  <a:cubicBezTo>
                    <a:pt x="145" y="9"/>
                    <a:pt x="143" y="8"/>
                    <a:pt x="140" y="7"/>
                  </a:cubicBezTo>
                  <a:cubicBezTo>
                    <a:pt x="140" y="7"/>
                    <a:pt x="140" y="7"/>
                    <a:pt x="140" y="7"/>
                  </a:cubicBezTo>
                  <a:cubicBezTo>
                    <a:pt x="139" y="7"/>
                    <a:pt x="139" y="8"/>
                    <a:pt x="139" y="8"/>
                  </a:cubicBezTo>
                  <a:cubicBezTo>
                    <a:pt x="141" y="9"/>
                    <a:pt x="144" y="10"/>
                    <a:pt x="147" y="11"/>
                  </a:cubicBezTo>
                  <a:cubicBezTo>
                    <a:pt x="149" y="12"/>
                    <a:pt x="152" y="14"/>
                    <a:pt x="154" y="15"/>
                  </a:cubicBezTo>
                  <a:cubicBezTo>
                    <a:pt x="154" y="15"/>
                    <a:pt x="154" y="15"/>
                    <a:pt x="154" y="14"/>
                  </a:cubicBezTo>
                  <a:close/>
                  <a:moveTo>
                    <a:pt x="170" y="107"/>
                  </a:moveTo>
                  <a:cubicBezTo>
                    <a:pt x="170" y="108"/>
                    <a:pt x="170" y="108"/>
                    <a:pt x="170" y="109"/>
                  </a:cubicBezTo>
                  <a:cubicBezTo>
                    <a:pt x="172" y="112"/>
                    <a:pt x="173" y="115"/>
                    <a:pt x="174" y="117"/>
                  </a:cubicBezTo>
                  <a:cubicBezTo>
                    <a:pt x="176" y="120"/>
                    <a:pt x="177" y="123"/>
                    <a:pt x="178" y="127"/>
                  </a:cubicBezTo>
                  <a:cubicBezTo>
                    <a:pt x="178" y="128"/>
                    <a:pt x="178" y="128"/>
                    <a:pt x="179" y="129"/>
                  </a:cubicBezTo>
                  <a:cubicBezTo>
                    <a:pt x="180" y="131"/>
                    <a:pt x="181" y="134"/>
                    <a:pt x="182" y="136"/>
                  </a:cubicBezTo>
                  <a:cubicBezTo>
                    <a:pt x="182" y="136"/>
                    <a:pt x="182" y="137"/>
                    <a:pt x="182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1" y="133"/>
                    <a:pt x="180" y="129"/>
                    <a:pt x="178" y="125"/>
                  </a:cubicBezTo>
                  <a:cubicBezTo>
                    <a:pt x="176" y="120"/>
                    <a:pt x="173" y="114"/>
                    <a:pt x="171" y="108"/>
                  </a:cubicBezTo>
                  <a:cubicBezTo>
                    <a:pt x="171" y="108"/>
                    <a:pt x="170" y="108"/>
                    <a:pt x="170" y="107"/>
                  </a:cubicBezTo>
                  <a:close/>
                  <a:moveTo>
                    <a:pt x="106" y="141"/>
                  </a:moveTo>
                  <a:cubicBezTo>
                    <a:pt x="106" y="142"/>
                    <a:pt x="106" y="143"/>
                    <a:pt x="105" y="145"/>
                  </a:cubicBezTo>
                  <a:cubicBezTo>
                    <a:pt x="105" y="145"/>
                    <a:pt x="105" y="145"/>
                    <a:pt x="105" y="145"/>
                  </a:cubicBezTo>
                  <a:cubicBezTo>
                    <a:pt x="107" y="145"/>
                    <a:pt x="108" y="145"/>
                    <a:pt x="110" y="145"/>
                  </a:cubicBezTo>
                  <a:cubicBezTo>
                    <a:pt x="109" y="144"/>
                    <a:pt x="109" y="143"/>
                    <a:pt x="110" y="142"/>
                  </a:cubicBezTo>
                  <a:cubicBezTo>
                    <a:pt x="110" y="142"/>
                    <a:pt x="110" y="141"/>
                    <a:pt x="111" y="141"/>
                  </a:cubicBezTo>
                  <a:cubicBezTo>
                    <a:pt x="109" y="141"/>
                    <a:pt x="108" y="141"/>
                    <a:pt x="106" y="141"/>
                  </a:cubicBezTo>
                  <a:close/>
                  <a:moveTo>
                    <a:pt x="48" y="92"/>
                  </a:moveTo>
                  <a:cubicBezTo>
                    <a:pt x="48" y="92"/>
                    <a:pt x="47" y="92"/>
                    <a:pt x="47" y="92"/>
                  </a:cubicBezTo>
                  <a:cubicBezTo>
                    <a:pt x="46" y="93"/>
                    <a:pt x="44" y="94"/>
                    <a:pt x="42" y="95"/>
                  </a:cubicBezTo>
                  <a:cubicBezTo>
                    <a:pt x="41" y="95"/>
                    <a:pt x="41" y="96"/>
                    <a:pt x="41" y="96"/>
                  </a:cubicBezTo>
                  <a:cubicBezTo>
                    <a:pt x="41" y="96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2" y="97"/>
                    <a:pt x="42" y="98"/>
                  </a:cubicBezTo>
                  <a:cubicBezTo>
                    <a:pt x="43" y="97"/>
                    <a:pt x="44" y="97"/>
                    <a:pt x="45" y="96"/>
                  </a:cubicBezTo>
                  <a:cubicBezTo>
                    <a:pt x="46" y="96"/>
                    <a:pt x="47" y="95"/>
                    <a:pt x="47" y="95"/>
                  </a:cubicBezTo>
                  <a:cubicBezTo>
                    <a:pt x="47" y="94"/>
                    <a:pt x="48" y="94"/>
                    <a:pt x="48" y="93"/>
                  </a:cubicBezTo>
                  <a:cubicBezTo>
                    <a:pt x="48" y="93"/>
                    <a:pt x="48" y="93"/>
                    <a:pt x="48" y="92"/>
                  </a:cubicBezTo>
                  <a:close/>
                  <a:moveTo>
                    <a:pt x="133" y="7"/>
                  </a:moveTo>
                  <a:cubicBezTo>
                    <a:pt x="129" y="6"/>
                    <a:pt x="114" y="4"/>
                    <a:pt x="111" y="5"/>
                  </a:cubicBezTo>
                  <a:cubicBezTo>
                    <a:pt x="118" y="6"/>
                    <a:pt x="126" y="7"/>
                    <a:pt x="133" y="7"/>
                  </a:cubicBezTo>
                  <a:close/>
                  <a:moveTo>
                    <a:pt x="42" y="135"/>
                  </a:moveTo>
                  <a:cubicBezTo>
                    <a:pt x="42" y="134"/>
                    <a:pt x="43" y="134"/>
                    <a:pt x="43" y="133"/>
                  </a:cubicBezTo>
                  <a:cubicBezTo>
                    <a:pt x="43" y="132"/>
                    <a:pt x="42" y="132"/>
                    <a:pt x="42" y="132"/>
                  </a:cubicBezTo>
                  <a:cubicBezTo>
                    <a:pt x="41" y="132"/>
                    <a:pt x="40" y="133"/>
                    <a:pt x="39" y="132"/>
                  </a:cubicBezTo>
                  <a:cubicBezTo>
                    <a:pt x="38" y="132"/>
                    <a:pt x="38" y="131"/>
                    <a:pt x="38" y="130"/>
                  </a:cubicBezTo>
                  <a:cubicBezTo>
                    <a:pt x="38" y="130"/>
                    <a:pt x="38" y="130"/>
                    <a:pt x="38" y="129"/>
                  </a:cubicBezTo>
                  <a:cubicBezTo>
                    <a:pt x="38" y="130"/>
                    <a:pt x="38" y="130"/>
                    <a:pt x="37" y="131"/>
                  </a:cubicBezTo>
                  <a:cubicBezTo>
                    <a:pt x="37" y="131"/>
                    <a:pt x="37" y="132"/>
                    <a:pt x="36" y="132"/>
                  </a:cubicBezTo>
                  <a:cubicBezTo>
                    <a:pt x="38" y="133"/>
                    <a:pt x="40" y="134"/>
                    <a:pt x="42" y="135"/>
                  </a:cubicBezTo>
                  <a:close/>
                  <a:moveTo>
                    <a:pt x="113" y="145"/>
                  </a:moveTo>
                  <a:cubicBezTo>
                    <a:pt x="113" y="145"/>
                    <a:pt x="113" y="145"/>
                    <a:pt x="113" y="145"/>
                  </a:cubicBezTo>
                  <a:cubicBezTo>
                    <a:pt x="114" y="145"/>
                    <a:pt x="115" y="144"/>
                    <a:pt x="115" y="144"/>
                  </a:cubicBezTo>
                  <a:cubicBezTo>
                    <a:pt x="115" y="144"/>
                    <a:pt x="115" y="144"/>
                    <a:pt x="115" y="144"/>
                  </a:cubicBezTo>
                  <a:cubicBezTo>
                    <a:pt x="115" y="142"/>
                    <a:pt x="116" y="142"/>
                    <a:pt x="117" y="141"/>
                  </a:cubicBezTo>
                  <a:cubicBezTo>
                    <a:pt x="118" y="141"/>
                    <a:pt x="119" y="141"/>
                    <a:pt x="119" y="141"/>
                  </a:cubicBezTo>
                  <a:cubicBezTo>
                    <a:pt x="120" y="141"/>
                    <a:pt x="120" y="141"/>
                    <a:pt x="120" y="141"/>
                  </a:cubicBezTo>
                  <a:cubicBezTo>
                    <a:pt x="120" y="140"/>
                    <a:pt x="121" y="140"/>
                    <a:pt x="121" y="139"/>
                  </a:cubicBezTo>
                  <a:cubicBezTo>
                    <a:pt x="121" y="139"/>
                    <a:pt x="121" y="139"/>
                    <a:pt x="120" y="139"/>
                  </a:cubicBezTo>
                  <a:cubicBezTo>
                    <a:pt x="118" y="140"/>
                    <a:pt x="116" y="140"/>
                    <a:pt x="114" y="140"/>
                  </a:cubicBezTo>
                  <a:cubicBezTo>
                    <a:pt x="114" y="141"/>
                    <a:pt x="114" y="141"/>
                    <a:pt x="114" y="141"/>
                  </a:cubicBezTo>
                  <a:cubicBezTo>
                    <a:pt x="114" y="141"/>
                    <a:pt x="113" y="142"/>
                    <a:pt x="113" y="143"/>
                  </a:cubicBezTo>
                  <a:cubicBezTo>
                    <a:pt x="113" y="143"/>
                    <a:pt x="113" y="144"/>
                    <a:pt x="113" y="145"/>
                  </a:cubicBezTo>
                  <a:close/>
                  <a:moveTo>
                    <a:pt x="164" y="105"/>
                  </a:moveTo>
                  <a:cubicBezTo>
                    <a:pt x="164" y="106"/>
                    <a:pt x="164" y="107"/>
                    <a:pt x="163" y="108"/>
                  </a:cubicBezTo>
                  <a:cubicBezTo>
                    <a:pt x="163" y="109"/>
                    <a:pt x="163" y="110"/>
                    <a:pt x="162" y="111"/>
                  </a:cubicBezTo>
                  <a:cubicBezTo>
                    <a:pt x="162" y="111"/>
                    <a:pt x="162" y="111"/>
                    <a:pt x="162" y="112"/>
                  </a:cubicBezTo>
                  <a:cubicBezTo>
                    <a:pt x="162" y="112"/>
                    <a:pt x="163" y="113"/>
                    <a:pt x="163" y="114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4" y="112"/>
                    <a:pt x="165" y="111"/>
                    <a:pt x="165" y="109"/>
                  </a:cubicBezTo>
                  <a:cubicBezTo>
                    <a:pt x="166" y="108"/>
                    <a:pt x="166" y="107"/>
                    <a:pt x="164" y="105"/>
                  </a:cubicBezTo>
                  <a:close/>
                  <a:moveTo>
                    <a:pt x="30" y="124"/>
                  </a:moveTo>
                  <a:cubicBezTo>
                    <a:pt x="30" y="126"/>
                    <a:pt x="32" y="129"/>
                    <a:pt x="34" y="130"/>
                  </a:cubicBezTo>
                  <a:cubicBezTo>
                    <a:pt x="34" y="129"/>
                    <a:pt x="34" y="128"/>
                    <a:pt x="35" y="128"/>
                  </a:cubicBezTo>
                  <a:cubicBezTo>
                    <a:pt x="34" y="127"/>
                    <a:pt x="33" y="126"/>
                    <a:pt x="32" y="126"/>
                  </a:cubicBezTo>
                  <a:cubicBezTo>
                    <a:pt x="32" y="126"/>
                    <a:pt x="31" y="125"/>
                    <a:pt x="31" y="125"/>
                  </a:cubicBezTo>
                  <a:cubicBezTo>
                    <a:pt x="31" y="124"/>
                    <a:pt x="31" y="124"/>
                    <a:pt x="30" y="123"/>
                  </a:cubicBezTo>
                  <a:cubicBezTo>
                    <a:pt x="30" y="123"/>
                    <a:pt x="30" y="124"/>
                    <a:pt x="30" y="124"/>
                  </a:cubicBezTo>
                  <a:close/>
                  <a:moveTo>
                    <a:pt x="56" y="137"/>
                  </a:moveTo>
                  <a:cubicBezTo>
                    <a:pt x="54" y="136"/>
                    <a:pt x="53" y="136"/>
                    <a:pt x="51" y="135"/>
                  </a:cubicBezTo>
                  <a:cubicBezTo>
                    <a:pt x="51" y="136"/>
                    <a:pt x="51" y="137"/>
                    <a:pt x="51" y="138"/>
                  </a:cubicBezTo>
                  <a:cubicBezTo>
                    <a:pt x="52" y="138"/>
                    <a:pt x="54" y="139"/>
                    <a:pt x="55" y="140"/>
                  </a:cubicBezTo>
                  <a:cubicBezTo>
                    <a:pt x="55" y="138"/>
                    <a:pt x="56" y="138"/>
                    <a:pt x="56" y="137"/>
                  </a:cubicBezTo>
                  <a:close/>
                  <a:moveTo>
                    <a:pt x="187" y="207"/>
                  </a:moveTo>
                  <a:cubicBezTo>
                    <a:pt x="189" y="201"/>
                    <a:pt x="189" y="194"/>
                    <a:pt x="189" y="187"/>
                  </a:cubicBezTo>
                  <a:cubicBezTo>
                    <a:pt x="188" y="194"/>
                    <a:pt x="188" y="200"/>
                    <a:pt x="187" y="207"/>
                  </a:cubicBezTo>
                  <a:close/>
                  <a:moveTo>
                    <a:pt x="150" y="265"/>
                  </a:move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1" y="264"/>
                    <a:pt x="151" y="264"/>
                  </a:cubicBezTo>
                  <a:cubicBezTo>
                    <a:pt x="154" y="262"/>
                    <a:pt x="157" y="260"/>
                    <a:pt x="159" y="258"/>
                  </a:cubicBezTo>
                  <a:cubicBezTo>
                    <a:pt x="161" y="257"/>
                    <a:pt x="163" y="255"/>
                    <a:pt x="165" y="254"/>
                  </a:cubicBezTo>
                  <a:cubicBezTo>
                    <a:pt x="165" y="254"/>
                    <a:pt x="165" y="254"/>
                    <a:pt x="165" y="253"/>
                  </a:cubicBezTo>
                  <a:cubicBezTo>
                    <a:pt x="165" y="253"/>
                    <a:pt x="164" y="253"/>
                    <a:pt x="164" y="253"/>
                  </a:cubicBezTo>
                  <a:cubicBezTo>
                    <a:pt x="159" y="257"/>
                    <a:pt x="155" y="261"/>
                    <a:pt x="150" y="265"/>
                  </a:cubicBezTo>
                  <a:close/>
                  <a:moveTo>
                    <a:pt x="49" y="11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1" y="10"/>
                    <a:pt x="54" y="10"/>
                    <a:pt x="57" y="9"/>
                  </a:cubicBezTo>
                  <a:cubicBezTo>
                    <a:pt x="60" y="9"/>
                    <a:pt x="62" y="8"/>
                    <a:pt x="65" y="8"/>
                  </a:cubicBezTo>
                  <a:cubicBezTo>
                    <a:pt x="68" y="7"/>
                    <a:pt x="71" y="7"/>
                    <a:pt x="73" y="6"/>
                  </a:cubicBezTo>
                  <a:cubicBezTo>
                    <a:pt x="73" y="6"/>
                    <a:pt x="73" y="6"/>
                    <a:pt x="72" y="6"/>
                  </a:cubicBezTo>
                  <a:cubicBezTo>
                    <a:pt x="67" y="7"/>
                    <a:pt x="62" y="7"/>
                    <a:pt x="57" y="9"/>
                  </a:cubicBezTo>
                  <a:cubicBezTo>
                    <a:pt x="55" y="9"/>
                    <a:pt x="53" y="10"/>
                    <a:pt x="51" y="10"/>
                  </a:cubicBezTo>
                  <a:cubicBezTo>
                    <a:pt x="50" y="11"/>
                    <a:pt x="49" y="11"/>
                    <a:pt x="49" y="11"/>
                  </a:cubicBezTo>
                  <a:close/>
                  <a:moveTo>
                    <a:pt x="87" y="145"/>
                  </a:moveTo>
                  <a:cubicBezTo>
                    <a:pt x="88" y="145"/>
                    <a:pt x="88" y="145"/>
                    <a:pt x="89" y="145"/>
                  </a:cubicBezTo>
                  <a:cubicBezTo>
                    <a:pt x="90" y="145"/>
                    <a:pt x="91" y="145"/>
                    <a:pt x="91" y="144"/>
                  </a:cubicBezTo>
                  <a:cubicBezTo>
                    <a:pt x="91" y="144"/>
                    <a:pt x="92" y="143"/>
                    <a:pt x="92" y="142"/>
                  </a:cubicBezTo>
                  <a:cubicBezTo>
                    <a:pt x="91" y="142"/>
                    <a:pt x="90" y="142"/>
                    <a:pt x="89" y="142"/>
                  </a:cubicBezTo>
                  <a:cubicBezTo>
                    <a:pt x="87" y="142"/>
                    <a:pt x="87" y="142"/>
                    <a:pt x="87" y="144"/>
                  </a:cubicBezTo>
                  <a:cubicBezTo>
                    <a:pt x="87" y="144"/>
                    <a:pt x="87" y="144"/>
                    <a:pt x="87" y="145"/>
                  </a:cubicBezTo>
                  <a:close/>
                  <a:moveTo>
                    <a:pt x="149" y="129"/>
                  </a:moveTo>
                  <a:cubicBezTo>
                    <a:pt x="148" y="129"/>
                    <a:pt x="148" y="129"/>
                    <a:pt x="148" y="129"/>
                  </a:cubicBezTo>
                  <a:cubicBezTo>
                    <a:pt x="146" y="130"/>
                    <a:pt x="144" y="131"/>
                    <a:pt x="142" y="132"/>
                  </a:cubicBezTo>
                  <a:cubicBezTo>
                    <a:pt x="141" y="133"/>
                    <a:pt x="141" y="133"/>
                    <a:pt x="141" y="134"/>
                  </a:cubicBezTo>
                  <a:cubicBezTo>
                    <a:pt x="143" y="134"/>
                    <a:pt x="148" y="131"/>
                    <a:pt x="149" y="129"/>
                  </a:cubicBezTo>
                  <a:cubicBezTo>
                    <a:pt x="149" y="129"/>
                    <a:pt x="149" y="129"/>
                    <a:pt x="149" y="129"/>
                  </a:cubicBezTo>
                  <a:close/>
                  <a:moveTo>
                    <a:pt x="137" y="137"/>
                  </a:moveTo>
                  <a:cubicBezTo>
                    <a:pt x="137" y="136"/>
                    <a:pt x="137" y="135"/>
                    <a:pt x="138" y="134"/>
                  </a:cubicBezTo>
                  <a:cubicBezTo>
                    <a:pt x="138" y="134"/>
                    <a:pt x="138" y="134"/>
                    <a:pt x="137" y="134"/>
                  </a:cubicBezTo>
                  <a:cubicBezTo>
                    <a:pt x="136" y="135"/>
                    <a:pt x="134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7"/>
                    <a:pt x="131" y="138"/>
                    <a:pt x="131" y="139"/>
                  </a:cubicBezTo>
                  <a:cubicBezTo>
                    <a:pt x="133" y="138"/>
                    <a:pt x="135" y="137"/>
                    <a:pt x="137" y="137"/>
                  </a:cubicBezTo>
                  <a:close/>
                  <a:moveTo>
                    <a:pt x="64" y="141"/>
                  </a:moveTo>
                  <a:cubicBezTo>
                    <a:pt x="65" y="141"/>
                    <a:pt x="65" y="141"/>
                    <a:pt x="66" y="141"/>
                  </a:cubicBezTo>
                  <a:cubicBezTo>
                    <a:pt x="68" y="141"/>
                    <a:pt x="68" y="141"/>
                    <a:pt x="69" y="139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67" y="139"/>
                    <a:pt x="66" y="139"/>
                    <a:pt x="65" y="138"/>
                  </a:cubicBezTo>
                  <a:cubicBezTo>
                    <a:pt x="64" y="139"/>
                    <a:pt x="64" y="140"/>
                    <a:pt x="64" y="141"/>
                  </a:cubicBezTo>
                  <a:close/>
                  <a:moveTo>
                    <a:pt x="128" y="137"/>
                  </a:moveTo>
                  <a:cubicBezTo>
                    <a:pt x="128" y="137"/>
                    <a:pt x="128" y="137"/>
                    <a:pt x="128" y="137"/>
                  </a:cubicBezTo>
                  <a:cubicBezTo>
                    <a:pt x="127" y="138"/>
                    <a:pt x="125" y="138"/>
                    <a:pt x="124" y="138"/>
                  </a:cubicBezTo>
                  <a:cubicBezTo>
                    <a:pt x="124" y="138"/>
                    <a:pt x="124" y="139"/>
                    <a:pt x="123" y="139"/>
                  </a:cubicBezTo>
                  <a:cubicBezTo>
                    <a:pt x="123" y="139"/>
                    <a:pt x="123" y="140"/>
                    <a:pt x="123" y="140"/>
                  </a:cubicBezTo>
                  <a:cubicBezTo>
                    <a:pt x="124" y="140"/>
                    <a:pt x="126" y="140"/>
                    <a:pt x="127" y="140"/>
                  </a:cubicBezTo>
                  <a:cubicBezTo>
                    <a:pt x="127" y="140"/>
                    <a:pt x="127" y="139"/>
                    <a:pt x="127" y="139"/>
                  </a:cubicBezTo>
                  <a:cubicBezTo>
                    <a:pt x="128" y="139"/>
                    <a:pt x="128" y="138"/>
                    <a:pt x="128" y="137"/>
                  </a:cubicBezTo>
                  <a:close/>
                  <a:moveTo>
                    <a:pt x="35" y="35"/>
                  </a:moveTo>
                  <a:cubicBezTo>
                    <a:pt x="37" y="37"/>
                    <a:pt x="39" y="38"/>
                    <a:pt x="40" y="39"/>
                  </a:cubicBezTo>
                  <a:cubicBezTo>
                    <a:pt x="41" y="40"/>
                    <a:pt x="43" y="41"/>
                    <a:pt x="44" y="41"/>
                  </a:cubicBezTo>
                  <a:cubicBezTo>
                    <a:pt x="44" y="41"/>
                    <a:pt x="45" y="41"/>
                    <a:pt x="45" y="41"/>
                  </a:cubicBezTo>
                  <a:cubicBezTo>
                    <a:pt x="43" y="40"/>
                    <a:pt x="42" y="40"/>
                    <a:pt x="40" y="38"/>
                  </a:cubicBezTo>
                  <a:cubicBezTo>
                    <a:pt x="39" y="37"/>
                    <a:pt x="37" y="35"/>
                    <a:pt x="36" y="34"/>
                  </a:cubicBezTo>
                  <a:cubicBezTo>
                    <a:pt x="36" y="34"/>
                    <a:pt x="35" y="35"/>
                    <a:pt x="35" y="35"/>
                  </a:cubicBezTo>
                  <a:close/>
                  <a:moveTo>
                    <a:pt x="30" y="111"/>
                  </a:moveTo>
                  <a:cubicBezTo>
                    <a:pt x="30" y="112"/>
                    <a:pt x="29" y="112"/>
                    <a:pt x="29" y="112"/>
                  </a:cubicBezTo>
                  <a:cubicBezTo>
                    <a:pt x="30" y="113"/>
                    <a:pt x="29" y="113"/>
                    <a:pt x="29" y="114"/>
                  </a:cubicBezTo>
                  <a:cubicBezTo>
                    <a:pt x="29" y="115"/>
                    <a:pt x="29" y="116"/>
                    <a:pt x="30" y="117"/>
                  </a:cubicBezTo>
                  <a:cubicBezTo>
                    <a:pt x="31" y="116"/>
                    <a:pt x="31" y="114"/>
                    <a:pt x="32" y="112"/>
                  </a:cubicBezTo>
                  <a:cubicBezTo>
                    <a:pt x="31" y="112"/>
                    <a:pt x="30" y="112"/>
                    <a:pt x="30" y="111"/>
                  </a:cubicBezTo>
                  <a:close/>
                  <a:moveTo>
                    <a:pt x="189" y="207"/>
                  </a:moveTo>
                  <a:cubicBezTo>
                    <a:pt x="189" y="210"/>
                    <a:pt x="188" y="212"/>
                    <a:pt x="187" y="214"/>
                  </a:cubicBezTo>
                  <a:cubicBezTo>
                    <a:pt x="187" y="217"/>
                    <a:pt x="186" y="219"/>
                    <a:pt x="185" y="221"/>
                  </a:cubicBezTo>
                  <a:cubicBezTo>
                    <a:pt x="185" y="221"/>
                    <a:pt x="186" y="221"/>
                    <a:pt x="186" y="220"/>
                  </a:cubicBezTo>
                  <a:cubicBezTo>
                    <a:pt x="187" y="217"/>
                    <a:pt x="188" y="215"/>
                    <a:pt x="189" y="212"/>
                  </a:cubicBezTo>
                  <a:cubicBezTo>
                    <a:pt x="189" y="210"/>
                    <a:pt x="189" y="209"/>
                    <a:pt x="189" y="207"/>
                  </a:cubicBezTo>
                  <a:close/>
                  <a:moveTo>
                    <a:pt x="72" y="139"/>
                  </a:moveTo>
                  <a:cubicBezTo>
                    <a:pt x="71" y="140"/>
                    <a:pt x="71" y="141"/>
                    <a:pt x="71" y="141"/>
                  </a:cubicBezTo>
                  <a:cubicBezTo>
                    <a:pt x="73" y="141"/>
                    <a:pt x="75" y="141"/>
                    <a:pt x="77" y="141"/>
                  </a:cubicBezTo>
                  <a:cubicBezTo>
                    <a:pt x="77" y="141"/>
                    <a:pt x="77" y="141"/>
                    <a:pt x="78" y="140"/>
                  </a:cubicBezTo>
                  <a:cubicBezTo>
                    <a:pt x="76" y="140"/>
                    <a:pt x="74" y="140"/>
                    <a:pt x="72" y="139"/>
                  </a:cubicBezTo>
                  <a:close/>
                  <a:moveTo>
                    <a:pt x="4" y="212"/>
                  </a:moveTo>
                  <a:cubicBezTo>
                    <a:pt x="4" y="212"/>
                    <a:pt x="4" y="212"/>
                    <a:pt x="4" y="212"/>
                  </a:cubicBezTo>
                  <a:cubicBezTo>
                    <a:pt x="5" y="215"/>
                    <a:pt x="5" y="217"/>
                    <a:pt x="7" y="220"/>
                  </a:cubicBezTo>
                  <a:cubicBezTo>
                    <a:pt x="8" y="223"/>
                    <a:pt x="10" y="226"/>
                    <a:pt x="11" y="229"/>
                  </a:cubicBezTo>
                  <a:cubicBezTo>
                    <a:pt x="11" y="230"/>
                    <a:pt x="12" y="230"/>
                    <a:pt x="12" y="231"/>
                  </a:cubicBezTo>
                  <a:cubicBezTo>
                    <a:pt x="9" y="224"/>
                    <a:pt x="6" y="218"/>
                    <a:pt x="4" y="212"/>
                  </a:cubicBezTo>
                  <a:close/>
                  <a:moveTo>
                    <a:pt x="161" y="107"/>
                  </a:moveTo>
                  <a:cubicBezTo>
                    <a:pt x="162" y="106"/>
                    <a:pt x="162" y="103"/>
                    <a:pt x="161" y="102"/>
                  </a:cubicBezTo>
                  <a:cubicBezTo>
                    <a:pt x="161" y="103"/>
                    <a:pt x="160" y="103"/>
                    <a:pt x="159" y="104"/>
                  </a:cubicBezTo>
                  <a:cubicBezTo>
                    <a:pt x="160" y="105"/>
                    <a:pt x="160" y="106"/>
                    <a:pt x="161" y="107"/>
                  </a:cubicBezTo>
                  <a:close/>
                  <a:moveTo>
                    <a:pt x="83" y="7"/>
                  </a:moveTo>
                  <a:cubicBezTo>
                    <a:pt x="89" y="7"/>
                    <a:pt x="95" y="7"/>
                    <a:pt x="101" y="7"/>
                  </a:cubicBezTo>
                  <a:cubicBezTo>
                    <a:pt x="95" y="6"/>
                    <a:pt x="89" y="6"/>
                    <a:pt x="83" y="7"/>
                  </a:cubicBezTo>
                  <a:close/>
                  <a:moveTo>
                    <a:pt x="34" y="16"/>
                  </a:moveTo>
                  <a:cubicBezTo>
                    <a:pt x="33" y="18"/>
                    <a:pt x="31" y="24"/>
                    <a:pt x="31" y="25"/>
                  </a:cubicBezTo>
                  <a:cubicBezTo>
                    <a:pt x="32" y="22"/>
                    <a:pt x="33" y="20"/>
                    <a:pt x="35" y="17"/>
                  </a:cubicBezTo>
                  <a:cubicBezTo>
                    <a:pt x="35" y="17"/>
                    <a:pt x="35" y="17"/>
                    <a:pt x="34" y="16"/>
                  </a:cubicBezTo>
                  <a:close/>
                  <a:moveTo>
                    <a:pt x="80" y="144"/>
                  </a:moveTo>
                  <a:cubicBezTo>
                    <a:pt x="81" y="144"/>
                    <a:pt x="82" y="144"/>
                    <a:pt x="84" y="144"/>
                  </a:cubicBezTo>
                  <a:cubicBezTo>
                    <a:pt x="84" y="144"/>
                    <a:pt x="85" y="143"/>
                    <a:pt x="85" y="143"/>
                  </a:cubicBezTo>
                  <a:cubicBezTo>
                    <a:pt x="83" y="143"/>
                    <a:pt x="81" y="143"/>
                    <a:pt x="79" y="143"/>
                  </a:cubicBezTo>
                  <a:cubicBezTo>
                    <a:pt x="79" y="143"/>
                    <a:pt x="79" y="144"/>
                    <a:pt x="80" y="144"/>
                  </a:cubicBezTo>
                  <a:close/>
                  <a:moveTo>
                    <a:pt x="35" y="100"/>
                  </a:moveTo>
                  <a:cubicBezTo>
                    <a:pt x="35" y="100"/>
                    <a:pt x="35" y="101"/>
                    <a:pt x="35" y="101"/>
                  </a:cubicBezTo>
                  <a:cubicBezTo>
                    <a:pt x="37" y="101"/>
                    <a:pt x="38" y="100"/>
                    <a:pt x="38" y="99"/>
                  </a:cubicBezTo>
                  <a:cubicBezTo>
                    <a:pt x="38" y="98"/>
                    <a:pt x="39" y="98"/>
                    <a:pt x="39" y="97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7" y="98"/>
                    <a:pt x="36" y="99"/>
                    <a:pt x="35" y="100"/>
                  </a:cubicBezTo>
                  <a:close/>
                  <a:moveTo>
                    <a:pt x="33" y="67"/>
                  </a:moveTo>
                  <a:cubicBezTo>
                    <a:pt x="33" y="74"/>
                    <a:pt x="33" y="81"/>
                    <a:pt x="32" y="88"/>
                  </a:cubicBezTo>
                  <a:cubicBezTo>
                    <a:pt x="32" y="85"/>
                    <a:pt x="33" y="83"/>
                    <a:pt x="33" y="80"/>
                  </a:cubicBezTo>
                  <a:cubicBezTo>
                    <a:pt x="34" y="76"/>
                    <a:pt x="33" y="71"/>
                    <a:pt x="33" y="67"/>
                  </a:cubicBezTo>
                  <a:close/>
                  <a:moveTo>
                    <a:pt x="140" y="89"/>
                  </a:moveTo>
                  <a:cubicBezTo>
                    <a:pt x="138" y="88"/>
                    <a:pt x="137" y="88"/>
                    <a:pt x="135" y="88"/>
                  </a:cubicBezTo>
                  <a:cubicBezTo>
                    <a:pt x="134" y="88"/>
                    <a:pt x="134" y="88"/>
                    <a:pt x="134" y="89"/>
                  </a:cubicBezTo>
                  <a:cubicBezTo>
                    <a:pt x="136" y="89"/>
                    <a:pt x="138" y="89"/>
                    <a:pt x="140" y="89"/>
                  </a:cubicBezTo>
                  <a:close/>
                  <a:moveTo>
                    <a:pt x="153" y="127"/>
                  </a:moveTo>
                  <a:cubicBezTo>
                    <a:pt x="156" y="124"/>
                    <a:pt x="160" y="121"/>
                    <a:pt x="162" y="118"/>
                  </a:cubicBezTo>
                  <a:cubicBezTo>
                    <a:pt x="162" y="118"/>
                    <a:pt x="162" y="118"/>
                    <a:pt x="162" y="118"/>
                  </a:cubicBezTo>
                  <a:cubicBezTo>
                    <a:pt x="159" y="121"/>
                    <a:pt x="156" y="123"/>
                    <a:pt x="153" y="125"/>
                  </a:cubicBezTo>
                  <a:cubicBezTo>
                    <a:pt x="153" y="126"/>
                    <a:pt x="153" y="126"/>
                    <a:pt x="153" y="127"/>
                  </a:cubicBezTo>
                  <a:close/>
                  <a:moveTo>
                    <a:pt x="161" y="114"/>
                  </a:moveTo>
                  <a:cubicBezTo>
                    <a:pt x="160" y="116"/>
                    <a:pt x="159" y="117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18"/>
                    <a:pt x="160" y="117"/>
                    <a:pt x="161" y="117"/>
                  </a:cubicBezTo>
                  <a:cubicBezTo>
                    <a:pt x="162" y="115"/>
                    <a:pt x="162" y="116"/>
                    <a:pt x="161" y="114"/>
                  </a:cubicBezTo>
                  <a:close/>
                  <a:moveTo>
                    <a:pt x="49" y="135"/>
                  </a:moveTo>
                  <a:cubicBezTo>
                    <a:pt x="48" y="134"/>
                    <a:pt x="47" y="134"/>
                    <a:pt x="46" y="134"/>
                  </a:cubicBezTo>
                  <a:cubicBezTo>
                    <a:pt x="46" y="135"/>
                    <a:pt x="45" y="136"/>
                    <a:pt x="45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6" y="136"/>
                    <a:pt x="47" y="136"/>
                    <a:pt x="48" y="136"/>
                  </a:cubicBezTo>
                  <a:cubicBezTo>
                    <a:pt x="48" y="136"/>
                    <a:pt x="48" y="135"/>
                    <a:pt x="49" y="135"/>
                  </a:cubicBezTo>
                  <a:close/>
                  <a:moveTo>
                    <a:pt x="60" y="141"/>
                  </a:moveTo>
                  <a:cubicBezTo>
                    <a:pt x="61" y="140"/>
                    <a:pt x="61" y="139"/>
                    <a:pt x="61" y="138"/>
                  </a:cubicBezTo>
                  <a:cubicBezTo>
                    <a:pt x="61" y="138"/>
                    <a:pt x="60" y="138"/>
                    <a:pt x="59" y="137"/>
                  </a:cubicBezTo>
                  <a:cubicBezTo>
                    <a:pt x="59" y="138"/>
                    <a:pt x="59" y="139"/>
                    <a:pt x="58" y="140"/>
                  </a:cubicBezTo>
                  <a:cubicBezTo>
                    <a:pt x="59" y="140"/>
                    <a:pt x="60" y="140"/>
                    <a:pt x="60" y="141"/>
                  </a:cubicBezTo>
                  <a:close/>
                  <a:moveTo>
                    <a:pt x="160" y="97"/>
                  </a:moveTo>
                  <a:cubicBezTo>
                    <a:pt x="159" y="98"/>
                    <a:pt x="159" y="98"/>
                    <a:pt x="158" y="99"/>
                  </a:cubicBezTo>
                  <a:cubicBezTo>
                    <a:pt x="158" y="99"/>
                    <a:pt x="158" y="100"/>
                    <a:pt x="158" y="101"/>
                  </a:cubicBezTo>
                  <a:cubicBezTo>
                    <a:pt x="159" y="100"/>
                    <a:pt x="160" y="100"/>
                    <a:pt x="161" y="100"/>
                  </a:cubicBezTo>
                  <a:cubicBezTo>
                    <a:pt x="160" y="99"/>
                    <a:pt x="160" y="98"/>
                    <a:pt x="160" y="97"/>
                  </a:cubicBezTo>
                  <a:close/>
                  <a:moveTo>
                    <a:pt x="36" y="104"/>
                  </a:moveTo>
                  <a:cubicBezTo>
                    <a:pt x="36" y="104"/>
                    <a:pt x="36" y="104"/>
                    <a:pt x="36" y="103"/>
                  </a:cubicBezTo>
                  <a:cubicBezTo>
                    <a:pt x="35" y="104"/>
                    <a:pt x="34" y="105"/>
                    <a:pt x="34" y="106"/>
                  </a:cubicBezTo>
                  <a:cubicBezTo>
                    <a:pt x="33" y="108"/>
                    <a:pt x="33" y="108"/>
                    <a:pt x="33" y="109"/>
                  </a:cubicBezTo>
                  <a:cubicBezTo>
                    <a:pt x="34" y="107"/>
                    <a:pt x="35" y="105"/>
                    <a:pt x="36" y="104"/>
                  </a:cubicBezTo>
                  <a:close/>
                  <a:moveTo>
                    <a:pt x="190" y="167"/>
                  </a:moveTo>
                  <a:cubicBezTo>
                    <a:pt x="190" y="167"/>
                    <a:pt x="190" y="167"/>
                    <a:pt x="191" y="167"/>
                  </a:cubicBezTo>
                  <a:cubicBezTo>
                    <a:pt x="190" y="164"/>
                    <a:pt x="189" y="161"/>
                    <a:pt x="188" y="158"/>
                  </a:cubicBezTo>
                  <a:cubicBezTo>
                    <a:pt x="188" y="159"/>
                    <a:pt x="188" y="161"/>
                    <a:pt x="189" y="162"/>
                  </a:cubicBezTo>
                  <a:cubicBezTo>
                    <a:pt x="189" y="164"/>
                    <a:pt x="190" y="166"/>
                    <a:pt x="190" y="167"/>
                  </a:cubicBezTo>
                  <a:close/>
                  <a:moveTo>
                    <a:pt x="33" y="45"/>
                  </a:moveTo>
                  <a:cubicBezTo>
                    <a:pt x="33" y="47"/>
                    <a:pt x="33" y="48"/>
                    <a:pt x="33" y="49"/>
                  </a:cubicBezTo>
                  <a:cubicBezTo>
                    <a:pt x="33" y="51"/>
                    <a:pt x="34" y="52"/>
                    <a:pt x="34" y="54"/>
                  </a:cubicBezTo>
                  <a:cubicBezTo>
                    <a:pt x="34" y="54"/>
                    <a:pt x="34" y="55"/>
                    <a:pt x="34" y="55"/>
                  </a:cubicBezTo>
                  <a:cubicBezTo>
                    <a:pt x="34" y="52"/>
                    <a:pt x="34" y="49"/>
                    <a:pt x="33" y="45"/>
                  </a:cubicBezTo>
                  <a:close/>
                  <a:moveTo>
                    <a:pt x="156" y="127"/>
                  </a:moveTo>
                  <a:cubicBezTo>
                    <a:pt x="156" y="127"/>
                    <a:pt x="156" y="127"/>
                    <a:pt x="156" y="127"/>
                  </a:cubicBezTo>
                  <a:cubicBezTo>
                    <a:pt x="153" y="129"/>
                    <a:pt x="150" y="131"/>
                    <a:pt x="147" y="133"/>
                  </a:cubicBezTo>
                  <a:cubicBezTo>
                    <a:pt x="150" y="132"/>
                    <a:pt x="153" y="130"/>
                    <a:pt x="155" y="127"/>
                  </a:cubicBezTo>
                  <a:cubicBezTo>
                    <a:pt x="156" y="127"/>
                    <a:pt x="156" y="127"/>
                    <a:pt x="156" y="127"/>
                  </a:cubicBezTo>
                  <a:close/>
                  <a:moveTo>
                    <a:pt x="168" y="111"/>
                  </a:moveTo>
                  <a:cubicBezTo>
                    <a:pt x="167" y="112"/>
                    <a:pt x="167" y="113"/>
                    <a:pt x="167" y="113"/>
                  </a:cubicBezTo>
                  <a:cubicBezTo>
                    <a:pt x="167" y="114"/>
                    <a:pt x="167" y="115"/>
                    <a:pt x="167" y="115"/>
                  </a:cubicBezTo>
                  <a:cubicBezTo>
                    <a:pt x="166" y="116"/>
                    <a:pt x="166" y="116"/>
                    <a:pt x="166" y="117"/>
                  </a:cubicBezTo>
                  <a:cubicBezTo>
                    <a:pt x="166" y="117"/>
                    <a:pt x="165" y="118"/>
                    <a:pt x="165" y="119"/>
                  </a:cubicBezTo>
                  <a:cubicBezTo>
                    <a:pt x="166" y="118"/>
                    <a:pt x="166" y="118"/>
                    <a:pt x="166" y="118"/>
                  </a:cubicBezTo>
                  <a:cubicBezTo>
                    <a:pt x="166" y="117"/>
                    <a:pt x="167" y="116"/>
                    <a:pt x="167" y="115"/>
                  </a:cubicBezTo>
                  <a:cubicBezTo>
                    <a:pt x="168" y="114"/>
                    <a:pt x="168" y="113"/>
                    <a:pt x="168" y="112"/>
                  </a:cubicBezTo>
                  <a:cubicBezTo>
                    <a:pt x="168" y="112"/>
                    <a:pt x="168" y="112"/>
                    <a:pt x="168" y="111"/>
                  </a:cubicBezTo>
                  <a:close/>
                  <a:moveTo>
                    <a:pt x="30" y="102"/>
                  </a:moveTo>
                  <a:cubicBezTo>
                    <a:pt x="31" y="102"/>
                    <a:pt x="31" y="101"/>
                    <a:pt x="31" y="100"/>
                  </a:cubicBezTo>
                  <a:cubicBezTo>
                    <a:pt x="32" y="98"/>
                    <a:pt x="32" y="97"/>
                    <a:pt x="32" y="96"/>
                  </a:cubicBezTo>
                  <a:cubicBezTo>
                    <a:pt x="32" y="95"/>
                    <a:pt x="33" y="94"/>
                    <a:pt x="33" y="94"/>
                  </a:cubicBezTo>
                  <a:cubicBezTo>
                    <a:pt x="33" y="94"/>
                    <a:pt x="33" y="94"/>
                    <a:pt x="33" y="94"/>
                  </a:cubicBezTo>
                  <a:cubicBezTo>
                    <a:pt x="32" y="97"/>
                    <a:pt x="31" y="99"/>
                    <a:pt x="30" y="102"/>
                  </a:cubicBezTo>
                  <a:close/>
                  <a:moveTo>
                    <a:pt x="24" y="126"/>
                  </a:moveTo>
                  <a:cubicBezTo>
                    <a:pt x="23" y="128"/>
                    <a:pt x="22" y="130"/>
                    <a:pt x="2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2" y="131"/>
                    <a:pt x="23" y="129"/>
                    <a:pt x="24" y="127"/>
                  </a:cubicBezTo>
                  <a:cubicBezTo>
                    <a:pt x="24" y="127"/>
                    <a:pt x="24" y="126"/>
                    <a:pt x="24" y="126"/>
                  </a:cubicBezTo>
                  <a:close/>
                  <a:moveTo>
                    <a:pt x="75" y="146"/>
                  </a:moveTo>
                  <a:cubicBezTo>
                    <a:pt x="75" y="145"/>
                    <a:pt x="75" y="145"/>
                    <a:pt x="75" y="145"/>
                  </a:cubicBezTo>
                  <a:cubicBezTo>
                    <a:pt x="75" y="145"/>
                    <a:pt x="74" y="145"/>
                    <a:pt x="74" y="145"/>
                  </a:cubicBezTo>
                  <a:cubicBezTo>
                    <a:pt x="73" y="145"/>
                    <a:pt x="72" y="145"/>
                    <a:pt x="70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2" y="145"/>
                    <a:pt x="74" y="146"/>
                    <a:pt x="75" y="146"/>
                  </a:cubicBezTo>
                  <a:close/>
                  <a:moveTo>
                    <a:pt x="152" y="87"/>
                  </a:moveTo>
                  <a:cubicBezTo>
                    <a:pt x="151" y="87"/>
                    <a:pt x="151" y="88"/>
                    <a:pt x="150" y="88"/>
                  </a:cubicBezTo>
                  <a:cubicBezTo>
                    <a:pt x="151" y="88"/>
                    <a:pt x="152" y="89"/>
                    <a:pt x="153" y="89"/>
                  </a:cubicBezTo>
                  <a:cubicBezTo>
                    <a:pt x="153" y="88"/>
                    <a:pt x="152" y="88"/>
                    <a:pt x="152" y="87"/>
                  </a:cubicBezTo>
                  <a:close/>
                  <a:moveTo>
                    <a:pt x="64" y="5"/>
                  </a:moveTo>
                  <a:cubicBezTo>
                    <a:pt x="64" y="5"/>
                    <a:pt x="64" y="5"/>
                    <a:pt x="64" y="5"/>
                  </a:cubicBezTo>
                  <a:cubicBezTo>
                    <a:pt x="68" y="4"/>
                    <a:pt x="72" y="4"/>
                    <a:pt x="76" y="3"/>
                  </a:cubicBezTo>
                  <a:cubicBezTo>
                    <a:pt x="72" y="4"/>
                    <a:pt x="68" y="4"/>
                    <a:pt x="64" y="5"/>
                  </a:cubicBezTo>
                  <a:close/>
                  <a:moveTo>
                    <a:pt x="145" y="140"/>
                  </a:moveTo>
                  <a:cubicBezTo>
                    <a:pt x="147" y="140"/>
                    <a:pt x="150" y="137"/>
                    <a:pt x="151" y="137"/>
                  </a:cubicBezTo>
                  <a:cubicBezTo>
                    <a:pt x="149" y="138"/>
                    <a:pt x="147" y="139"/>
                    <a:pt x="145" y="140"/>
                  </a:cubicBezTo>
                  <a:close/>
                  <a:moveTo>
                    <a:pt x="75" y="276"/>
                  </a:moveTo>
                  <a:cubicBezTo>
                    <a:pt x="77" y="276"/>
                    <a:pt x="80" y="277"/>
                    <a:pt x="81" y="277"/>
                  </a:cubicBezTo>
                  <a:cubicBezTo>
                    <a:pt x="79" y="276"/>
                    <a:pt x="77" y="276"/>
                    <a:pt x="75" y="276"/>
                  </a:cubicBezTo>
                  <a:close/>
                  <a:moveTo>
                    <a:pt x="157" y="97"/>
                  </a:moveTo>
                  <a:cubicBezTo>
                    <a:pt x="158" y="95"/>
                    <a:pt x="158" y="95"/>
                    <a:pt x="156" y="94"/>
                  </a:cubicBezTo>
                  <a:cubicBezTo>
                    <a:pt x="156" y="95"/>
                    <a:pt x="157" y="96"/>
                    <a:pt x="157" y="97"/>
                  </a:cubicBezTo>
                  <a:close/>
                  <a:moveTo>
                    <a:pt x="25" y="122"/>
                  </a:moveTo>
                  <a:cubicBezTo>
                    <a:pt x="24" y="124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4"/>
                  </a:cubicBezTo>
                  <a:cubicBezTo>
                    <a:pt x="26" y="124"/>
                    <a:pt x="25" y="123"/>
                    <a:pt x="25" y="122"/>
                  </a:cubicBezTo>
                  <a:close/>
                  <a:moveTo>
                    <a:pt x="28" y="109"/>
                  </a:moveTo>
                  <a:cubicBezTo>
                    <a:pt x="27" y="109"/>
                    <a:pt x="27" y="110"/>
                    <a:pt x="27" y="111"/>
                  </a:cubicBezTo>
                  <a:cubicBezTo>
                    <a:pt x="28" y="111"/>
                    <a:pt x="28" y="111"/>
                    <a:pt x="28" y="110"/>
                  </a:cubicBezTo>
                  <a:cubicBezTo>
                    <a:pt x="28" y="110"/>
                    <a:pt x="28" y="109"/>
                    <a:pt x="28" y="109"/>
                  </a:cubicBezTo>
                  <a:close/>
                  <a:moveTo>
                    <a:pt x="76" y="143"/>
                  </a:moveTo>
                  <a:cubicBezTo>
                    <a:pt x="75" y="143"/>
                    <a:pt x="73" y="143"/>
                    <a:pt x="72" y="143"/>
                  </a:cubicBezTo>
                  <a:cubicBezTo>
                    <a:pt x="73" y="143"/>
                    <a:pt x="74" y="143"/>
                    <a:pt x="75" y="143"/>
                  </a:cubicBezTo>
                  <a:cubicBezTo>
                    <a:pt x="76" y="144"/>
                    <a:pt x="76" y="143"/>
                    <a:pt x="76" y="143"/>
                  </a:cubicBezTo>
                  <a:close/>
                  <a:moveTo>
                    <a:pt x="80" y="141"/>
                  </a:moveTo>
                  <a:cubicBezTo>
                    <a:pt x="81" y="141"/>
                    <a:pt x="83" y="141"/>
                    <a:pt x="84" y="141"/>
                  </a:cubicBezTo>
                  <a:cubicBezTo>
                    <a:pt x="83" y="141"/>
                    <a:pt x="82" y="141"/>
                    <a:pt x="81" y="140"/>
                  </a:cubicBezTo>
                  <a:cubicBezTo>
                    <a:pt x="80" y="140"/>
                    <a:pt x="80" y="140"/>
                    <a:pt x="80" y="141"/>
                  </a:cubicBezTo>
                  <a:close/>
                  <a:moveTo>
                    <a:pt x="85" y="44"/>
                  </a:moveTo>
                  <a:cubicBezTo>
                    <a:pt x="85" y="44"/>
                    <a:pt x="85" y="44"/>
                    <a:pt x="85" y="44"/>
                  </a:cubicBezTo>
                  <a:cubicBezTo>
                    <a:pt x="83" y="44"/>
                    <a:pt x="81" y="44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81" y="44"/>
                    <a:pt x="83" y="44"/>
                    <a:pt x="85" y="44"/>
                  </a:cubicBezTo>
                  <a:close/>
                  <a:moveTo>
                    <a:pt x="32" y="104"/>
                  </a:moveTo>
                  <a:cubicBezTo>
                    <a:pt x="33" y="104"/>
                    <a:pt x="33" y="103"/>
                    <a:pt x="33" y="102"/>
                  </a:cubicBezTo>
                  <a:cubicBezTo>
                    <a:pt x="32" y="103"/>
                    <a:pt x="32" y="104"/>
                    <a:pt x="32" y="104"/>
                  </a:cubicBezTo>
                  <a:close/>
                  <a:moveTo>
                    <a:pt x="42" y="37"/>
                  </a:moveTo>
                  <a:cubicBezTo>
                    <a:pt x="43" y="38"/>
                    <a:pt x="44" y="39"/>
                    <a:pt x="46" y="39"/>
                  </a:cubicBezTo>
                  <a:cubicBezTo>
                    <a:pt x="45" y="38"/>
                    <a:pt x="43" y="38"/>
                    <a:pt x="42" y="37"/>
                  </a:cubicBezTo>
                  <a:close/>
                  <a:moveTo>
                    <a:pt x="64" y="144"/>
                  </a:moveTo>
                  <a:cubicBezTo>
                    <a:pt x="64" y="144"/>
                    <a:pt x="64" y="144"/>
                    <a:pt x="64" y="144"/>
                  </a:cubicBezTo>
                  <a:cubicBezTo>
                    <a:pt x="65" y="144"/>
                    <a:pt x="65" y="144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5" y="144"/>
                    <a:pt x="65" y="144"/>
                    <a:pt x="64" y="144"/>
                  </a:cubicBezTo>
                  <a:close/>
                  <a:moveTo>
                    <a:pt x="157" y="102"/>
                  </a:moveTo>
                  <a:cubicBezTo>
                    <a:pt x="156" y="103"/>
                    <a:pt x="156" y="103"/>
                    <a:pt x="156" y="104"/>
                  </a:cubicBezTo>
                  <a:cubicBezTo>
                    <a:pt x="156" y="103"/>
                    <a:pt x="157" y="103"/>
                    <a:pt x="157" y="102"/>
                  </a:cubicBezTo>
                  <a:close/>
                  <a:moveTo>
                    <a:pt x="80" y="146"/>
                  </a:moveTo>
                  <a:cubicBezTo>
                    <a:pt x="79" y="146"/>
                    <a:pt x="79" y="146"/>
                    <a:pt x="78" y="146"/>
                  </a:cubicBezTo>
                  <a:cubicBezTo>
                    <a:pt x="79" y="146"/>
                    <a:pt x="79" y="146"/>
                    <a:pt x="80" y="146"/>
                  </a:cubicBezTo>
                  <a:close/>
                  <a:moveTo>
                    <a:pt x="156" y="121"/>
                  </a:moveTo>
                  <a:cubicBezTo>
                    <a:pt x="156" y="121"/>
                    <a:pt x="156" y="121"/>
                    <a:pt x="156" y="121"/>
                  </a:cubicBezTo>
                  <a:cubicBezTo>
                    <a:pt x="155" y="121"/>
                    <a:pt x="155" y="121"/>
                    <a:pt x="155" y="122"/>
                  </a:cubicBezTo>
                  <a:cubicBezTo>
                    <a:pt x="155" y="122"/>
                    <a:pt x="156" y="121"/>
                    <a:pt x="156" y="121"/>
                  </a:cubicBezTo>
                  <a:close/>
                  <a:moveTo>
                    <a:pt x="129" y="143"/>
                  </a:moveTo>
                  <a:cubicBezTo>
                    <a:pt x="129" y="143"/>
                    <a:pt x="129" y="143"/>
                    <a:pt x="129" y="143"/>
                  </a:cubicBezTo>
                  <a:cubicBezTo>
                    <a:pt x="129" y="143"/>
                    <a:pt x="130" y="143"/>
                    <a:pt x="130" y="143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3"/>
                    <a:pt x="129" y="143"/>
                    <a:pt x="129" y="143"/>
                  </a:cubicBezTo>
                  <a:close/>
                  <a:moveTo>
                    <a:pt x="151" y="125"/>
                  </a:moveTo>
                  <a:cubicBezTo>
                    <a:pt x="151" y="125"/>
                    <a:pt x="151" y="125"/>
                    <a:pt x="151" y="125"/>
                  </a:cubicBezTo>
                  <a:cubicBezTo>
                    <a:pt x="151" y="125"/>
                    <a:pt x="152" y="125"/>
                    <a:pt x="152" y="124"/>
                  </a:cubicBezTo>
                  <a:cubicBezTo>
                    <a:pt x="151" y="124"/>
                    <a:pt x="151" y="125"/>
                    <a:pt x="151" y="125"/>
                  </a:cubicBezTo>
                  <a:close/>
                  <a:moveTo>
                    <a:pt x="77" y="3"/>
                  </a:moveTo>
                  <a:cubicBezTo>
                    <a:pt x="77" y="3"/>
                    <a:pt x="77" y="3"/>
                    <a:pt x="77" y="3"/>
                  </a:cubicBezTo>
                  <a:cubicBezTo>
                    <a:pt x="77" y="3"/>
                    <a:pt x="77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7" y="3"/>
                    <a:pt x="77" y="3"/>
                    <a:pt x="77" y="3"/>
                  </a:cubicBezTo>
                  <a:close/>
                  <a:moveTo>
                    <a:pt x="30" y="94"/>
                  </a:moveTo>
                  <a:cubicBezTo>
                    <a:pt x="30" y="94"/>
                    <a:pt x="30" y="94"/>
                    <a:pt x="30" y="94"/>
                  </a:cubicBezTo>
                  <a:cubicBezTo>
                    <a:pt x="31" y="94"/>
                    <a:pt x="31" y="94"/>
                    <a:pt x="31" y="93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0" y="94"/>
                    <a:pt x="30" y="94"/>
                    <a:pt x="30" y="94"/>
                  </a:cubicBezTo>
                  <a:close/>
                  <a:moveTo>
                    <a:pt x="26" y="121"/>
                  </a:moveTo>
                  <a:cubicBezTo>
                    <a:pt x="26" y="121"/>
                    <a:pt x="26" y="121"/>
                    <a:pt x="26" y="121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6" y="120"/>
                    <a:pt x="26" y="120"/>
                    <a:pt x="26" y="121"/>
                  </a:cubicBezTo>
                  <a:close/>
                  <a:moveTo>
                    <a:pt x="171" y="247"/>
                  </a:moveTo>
                  <a:cubicBezTo>
                    <a:pt x="171" y="247"/>
                    <a:pt x="171" y="248"/>
                    <a:pt x="171" y="248"/>
                  </a:cubicBezTo>
                  <a:cubicBezTo>
                    <a:pt x="171" y="247"/>
                    <a:pt x="172" y="247"/>
                    <a:pt x="172" y="247"/>
                  </a:cubicBezTo>
                  <a:cubicBezTo>
                    <a:pt x="172" y="247"/>
                    <a:pt x="172" y="247"/>
                    <a:pt x="172" y="247"/>
                  </a:cubicBezTo>
                  <a:cubicBezTo>
                    <a:pt x="172" y="247"/>
                    <a:pt x="171" y="247"/>
                    <a:pt x="171" y="247"/>
                  </a:cubicBezTo>
                  <a:close/>
                  <a:moveTo>
                    <a:pt x="161" y="128"/>
                  </a:moveTo>
                  <a:cubicBezTo>
                    <a:pt x="161" y="128"/>
                    <a:pt x="161" y="128"/>
                    <a:pt x="161" y="128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60" y="128"/>
                    <a:pt x="160" y="128"/>
                    <a:pt x="160" y="128"/>
                  </a:cubicBezTo>
                  <a:cubicBezTo>
                    <a:pt x="160" y="128"/>
                    <a:pt x="161" y="128"/>
                    <a:pt x="161" y="128"/>
                  </a:cubicBezTo>
                  <a:close/>
                  <a:moveTo>
                    <a:pt x="159" y="129"/>
                  </a:moveTo>
                  <a:cubicBezTo>
                    <a:pt x="159" y="129"/>
                    <a:pt x="159" y="129"/>
                    <a:pt x="159" y="129"/>
                  </a:cubicBezTo>
                  <a:cubicBezTo>
                    <a:pt x="160" y="129"/>
                    <a:pt x="160" y="129"/>
                    <a:pt x="160" y="129"/>
                  </a:cubicBezTo>
                  <a:cubicBezTo>
                    <a:pt x="160" y="129"/>
                    <a:pt x="160" y="129"/>
                    <a:pt x="160" y="129"/>
                  </a:cubicBezTo>
                  <a:cubicBezTo>
                    <a:pt x="160" y="129"/>
                    <a:pt x="160" y="129"/>
                    <a:pt x="159" y="1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" name="Freeform 40"/>
          <p:cNvSpPr>
            <a:spLocks noEditPoints="1"/>
          </p:cNvSpPr>
          <p:nvPr/>
        </p:nvSpPr>
        <p:spPr bwMode="auto">
          <a:xfrm>
            <a:off x="1220561" y="2154159"/>
            <a:ext cx="3864231" cy="3499862"/>
          </a:xfrm>
          <a:custGeom>
            <a:avLst/>
            <a:gdLst>
              <a:gd name="T0" fmla="*/ 1405 w 1644"/>
              <a:gd name="T1" fmla="*/ 12 h 1488"/>
              <a:gd name="T2" fmla="*/ 1574 w 1644"/>
              <a:gd name="T3" fmla="*/ 254 h 1488"/>
              <a:gd name="T4" fmla="*/ 1578 w 1644"/>
              <a:gd name="T5" fmla="*/ 791 h 1488"/>
              <a:gd name="T6" fmla="*/ 1451 w 1644"/>
              <a:gd name="T7" fmla="*/ 1454 h 1488"/>
              <a:gd name="T8" fmla="*/ 1195 w 1644"/>
              <a:gd name="T9" fmla="*/ 1435 h 1488"/>
              <a:gd name="T10" fmla="*/ 246 w 1644"/>
              <a:gd name="T11" fmla="*/ 1431 h 1488"/>
              <a:gd name="T12" fmla="*/ 126 w 1644"/>
              <a:gd name="T13" fmla="*/ 1207 h 1488"/>
              <a:gd name="T14" fmla="*/ 11 w 1644"/>
              <a:gd name="T15" fmla="*/ 1400 h 1488"/>
              <a:gd name="T16" fmla="*/ 155 w 1644"/>
              <a:gd name="T17" fmla="*/ 255 h 1488"/>
              <a:gd name="T18" fmla="*/ 171 w 1644"/>
              <a:gd name="T19" fmla="*/ 735 h 1488"/>
              <a:gd name="T20" fmla="*/ 204 w 1644"/>
              <a:gd name="T21" fmla="*/ 174 h 1488"/>
              <a:gd name="T22" fmla="*/ 1225 w 1644"/>
              <a:gd name="T23" fmla="*/ 937 h 1488"/>
              <a:gd name="T24" fmla="*/ 780 w 1644"/>
              <a:gd name="T25" fmla="*/ 933 h 1488"/>
              <a:gd name="T26" fmla="*/ 146 w 1644"/>
              <a:gd name="T27" fmla="*/ 953 h 1488"/>
              <a:gd name="T28" fmla="*/ 819 w 1644"/>
              <a:gd name="T29" fmla="*/ 962 h 1488"/>
              <a:gd name="T30" fmla="*/ 1612 w 1644"/>
              <a:gd name="T31" fmla="*/ 974 h 1488"/>
              <a:gd name="T32" fmla="*/ 1528 w 1644"/>
              <a:gd name="T33" fmla="*/ 623 h 1488"/>
              <a:gd name="T34" fmla="*/ 1503 w 1644"/>
              <a:gd name="T35" fmla="*/ 901 h 1488"/>
              <a:gd name="T36" fmla="*/ 236 w 1644"/>
              <a:gd name="T37" fmla="*/ 58 h 1488"/>
              <a:gd name="T38" fmla="*/ 1346 w 1644"/>
              <a:gd name="T39" fmla="*/ 62 h 1488"/>
              <a:gd name="T40" fmla="*/ 164 w 1644"/>
              <a:gd name="T41" fmla="*/ 22 h 1488"/>
              <a:gd name="T42" fmla="*/ 1382 w 1644"/>
              <a:gd name="T43" fmla="*/ 76 h 1488"/>
              <a:gd name="T44" fmla="*/ 373 w 1644"/>
              <a:gd name="T45" fmla="*/ 69 h 1488"/>
              <a:gd name="T46" fmla="*/ 228 w 1644"/>
              <a:gd name="T47" fmla="*/ 605 h 1488"/>
              <a:gd name="T48" fmla="*/ 1222 w 1644"/>
              <a:gd name="T49" fmla="*/ 884 h 1488"/>
              <a:gd name="T50" fmla="*/ 1374 w 1644"/>
              <a:gd name="T51" fmla="*/ 1280 h 1488"/>
              <a:gd name="T52" fmla="*/ 1371 w 1644"/>
              <a:gd name="T53" fmla="*/ 1470 h 1488"/>
              <a:gd name="T54" fmla="*/ 1367 w 1644"/>
              <a:gd name="T55" fmla="*/ 1224 h 1488"/>
              <a:gd name="T56" fmla="*/ 1364 w 1644"/>
              <a:gd name="T57" fmla="*/ 1281 h 1488"/>
              <a:gd name="T58" fmla="*/ 1339 w 1644"/>
              <a:gd name="T59" fmla="*/ 1326 h 1488"/>
              <a:gd name="T60" fmla="*/ 1335 w 1644"/>
              <a:gd name="T61" fmla="*/ 1294 h 1488"/>
              <a:gd name="T62" fmla="*/ 1259 w 1644"/>
              <a:gd name="T63" fmla="*/ 1239 h 1488"/>
              <a:gd name="T64" fmla="*/ 1322 w 1644"/>
              <a:gd name="T65" fmla="*/ 1085 h 1488"/>
              <a:gd name="T66" fmla="*/ 1317 w 1644"/>
              <a:gd name="T67" fmla="*/ 1297 h 1488"/>
              <a:gd name="T68" fmla="*/ 1282 w 1644"/>
              <a:gd name="T69" fmla="*/ 1283 h 1488"/>
              <a:gd name="T70" fmla="*/ 1244 w 1644"/>
              <a:gd name="T71" fmla="*/ 1340 h 1488"/>
              <a:gd name="T72" fmla="*/ 480 w 1644"/>
              <a:gd name="T73" fmla="*/ 1278 h 1488"/>
              <a:gd name="T74" fmla="*/ 1121 w 1644"/>
              <a:gd name="T75" fmla="*/ 978 h 1488"/>
              <a:gd name="T76" fmla="*/ 586 w 1644"/>
              <a:gd name="T77" fmla="*/ 971 h 1488"/>
              <a:gd name="T78" fmla="*/ 1220 w 1644"/>
              <a:gd name="T79" fmla="*/ 1269 h 1488"/>
              <a:gd name="T80" fmla="*/ 1030 w 1644"/>
              <a:gd name="T81" fmla="*/ 909 h 1488"/>
              <a:gd name="T82" fmla="*/ 1055 w 1644"/>
              <a:gd name="T83" fmla="*/ 883 h 1488"/>
              <a:gd name="T84" fmla="*/ 580 w 1644"/>
              <a:gd name="T85" fmla="*/ 884 h 1488"/>
              <a:gd name="T86" fmla="*/ 864 w 1644"/>
              <a:gd name="T87" fmla="*/ 921 h 1488"/>
              <a:gd name="T88" fmla="*/ 447 w 1644"/>
              <a:gd name="T89" fmla="*/ 1277 h 1488"/>
              <a:gd name="T90" fmla="*/ 438 w 1644"/>
              <a:gd name="T91" fmla="*/ 1278 h 1488"/>
              <a:gd name="T92" fmla="*/ 411 w 1644"/>
              <a:gd name="T93" fmla="*/ 1298 h 1488"/>
              <a:gd name="T94" fmla="*/ 306 w 1644"/>
              <a:gd name="T95" fmla="*/ 1257 h 1488"/>
              <a:gd name="T96" fmla="*/ 361 w 1644"/>
              <a:gd name="T97" fmla="*/ 1327 h 1488"/>
              <a:gd name="T98" fmla="*/ 382 w 1644"/>
              <a:gd name="T99" fmla="*/ 1313 h 1488"/>
              <a:gd name="T100" fmla="*/ 280 w 1644"/>
              <a:gd name="T101" fmla="*/ 1453 h 1488"/>
              <a:gd name="T102" fmla="*/ 153 w 1644"/>
              <a:gd name="T103" fmla="*/ 621 h 1488"/>
              <a:gd name="T104" fmla="*/ 55 w 1644"/>
              <a:gd name="T105" fmla="*/ 1310 h 1488"/>
              <a:gd name="T106" fmla="*/ 147 w 1644"/>
              <a:gd name="T107" fmla="*/ 317 h 1488"/>
              <a:gd name="T108" fmla="*/ 46 w 1644"/>
              <a:gd name="T109" fmla="*/ 1208 h 1488"/>
              <a:gd name="T110" fmla="*/ 139 w 1644"/>
              <a:gd name="T111" fmla="*/ 101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44" h="1488">
                <a:moveTo>
                  <a:pt x="137" y="12"/>
                </a:moveTo>
                <a:cubicBezTo>
                  <a:pt x="143" y="7"/>
                  <a:pt x="152" y="5"/>
                  <a:pt x="158" y="1"/>
                </a:cubicBezTo>
                <a:cubicBezTo>
                  <a:pt x="173" y="5"/>
                  <a:pt x="185" y="5"/>
                  <a:pt x="203" y="8"/>
                </a:cubicBezTo>
                <a:cubicBezTo>
                  <a:pt x="213" y="10"/>
                  <a:pt x="225" y="10"/>
                  <a:pt x="235" y="9"/>
                </a:cubicBezTo>
                <a:cubicBezTo>
                  <a:pt x="432" y="5"/>
                  <a:pt x="651" y="14"/>
                  <a:pt x="897" y="12"/>
                </a:cubicBezTo>
                <a:cubicBezTo>
                  <a:pt x="975" y="12"/>
                  <a:pt x="1067" y="13"/>
                  <a:pt x="1146" y="12"/>
                </a:cubicBezTo>
                <a:cubicBezTo>
                  <a:pt x="1231" y="12"/>
                  <a:pt x="1292" y="17"/>
                  <a:pt x="1359" y="9"/>
                </a:cubicBezTo>
                <a:cubicBezTo>
                  <a:pt x="1371" y="12"/>
                  <a:pt x="1388" y="15"/>
                  <a:pt x="1405" y="12"/>
                </a:cubicBezTo>
                <a:cubicBezTo>
                  <a:pt x="1417" y="10"/>
                  <a:pt x="1429" y="0"/>
                  <a:pt x="1438" y="12"/>
                </a:cubicBezTo>
                <a:cubicBezTo>
                  <a:pt x="1466" y="11"/>
                  <a:pt x="1499" y="14"/>
                  <a:pt x="1525" y="12"/>
                </a:cubicBezTo>
                <a:cubicBezTo>
                  <a:pt x="1530" y="12"/>
                  <a:pt x="1536" y="9"/>
                  <a:pt x="1540" y="9"/>
                </a:cubicBezTo>
                <a:cubicBezTo>
                  <a:pt x="1543" y="9"/>
                  <a:pt x="1544" y="13"/>
                  <a:pt x="1547" y="14"/>
                </a:cubicBezTo>
                <a:cubicBezTo>
                  <a:pt x="1550" y="14"/>
                  <a:pt x="1558" y="11"/>
                  <a:pt x="1564" y="15"/>
                </a:cubicBezTo>
                <a:cubicBezTo>
                  <a:pt x="1569" y="24"/>
                  <a:pt x="1569" y="36"/>
                  <a:pt x="1564" y="47"/>
                </a:cubicBezTo>
                <a:cubicBezTo>
                  <a:pt x="1573" y="92"/>
                  <a:pt x="1565" y="143"/>
                  <a:pt x="1571" y="194"/>
                </a:cubicBezTo>
                <a:cubicBezTo>
                  <a:pt x="1573" y="213"/>
                  <a:pt x="1573" y="232"/>
                  <a:pt x="1574" y="254"/>
                </a:cubicBezTo>
                <a:cubicBezTo>
                  <a:pt x="1574" y="264"/>
                  <a:pt x="1576" y="276"/>
                  <a:pt x="1575" y="285"/>
                </a:cubicBezTo>
                <a:cubicBezTo>
                  <a:pt x="1575" y="290"/>
                  <a:pt x="1571" y="295"/>
                  <a:pt x="1571" y="300"/>
                </a:cubicBezTo>
                <a:cubicBezTo>
                  <a:pt x="1571" y="310"/>
                  <a:pt x="1575" y="319"/>
                  <a:pt x="1575" y="329"/>
                </a:cubicBezTo>
                <a:cubicBezTo>
                  <a:pt x="1577" y="348"/>
                  <a:pt x="1576" y="368"/>
                  <a:pt x="1577" y="387"/>
                </a:cubicBezTo>
                <a:cubicBezTo>
                  <a:pt x="1578" y="426"/>
                  <a:pt x="1579" y="466"/>
                  <a:pt x="1578" y="504"/>
                </a:cubicBezTo>
                <a:cubicBezTo>
                  <a:pt x="1578" y="515"/>
                  <a:pt x="1578" y="523"/>
                  <a:pt x="1579" y="533"/>
                </a:cubicBezTo>
                <a:cubicBezTo>
                  <a:pt x="1584" y="574"/>
                  <a:pt x="1582" y="617"/>
                  <a:pt x="1581" y="658"/>
                </a:cubicBezTo>
                <a:cubicBezTo>
                  <a:pt x="1580" y="703"/>
                  <a:pt x="1576" y="747"/>
                  <a:pt x="1578" y="791"/>
                </a:cubicBezTo>
                <a:cubicBezTo>
                  <a:pt x="1580" y="839"/>
                  <a:pt x="1578" y="881"/>
                  <a:pt x="1575" y="929"/>
                </a:cubicBezTo>
                <a:cubicBezTo>
                  <a:pt x="1593" y="934"/>
                  <a:pt x="1608" y="924"/>
                  <a:pt x="1621" y="928"/>
                </a:cubicBezTo>
                <a:cubicBezTo>
                  <a:pt x="1644" y="933"/>
                  <a:pt x="1640" y="966"/>
                  <a:pt x="1631" y="988"/>
                </a:cubicBezTo>
                <a:cubicBezTo>
                  <a:pt x="1621" y="987"/>
                  <a:pt x="1616" y="988"/>
                  <a:pt x="1612" y="983"/>
                </a:cubicBezTo>
                <a:cubicBezTo>
                  <a:pt x="1542" y="985"/>
                  <a:pt x="1483" y="981"/>
                  <a:pt x="1422" y="982"/>
                </a:cubicBezTo>
                <a:cubicBezTo>
                  <a:pt x="1419" y="1000"/>
                  <a:pt x="1422" y="1019"/>
                  <a:pt x="1423" y="1038"/>
                </a:cubicBezTo>
                <a:cubicBezTo>
                  <a:pt x="1429" y="1142"/>
                  <a:pt x="1436" y="1244"/>
                  <a:pt x="1440" y="1348"/>
                </a:cubicBezTo>
                <a:cubicBezTo>
                  <a:pt x="1441" y="1389"/>
                  <a:pt x="1442" y="1426"/>
                  <a:pt x="1451" y="1454"/>
                </a:cubicBezTo>
                <a:cubicBezTo>
                  <a:pt x="1437" y="1476"/>
                  <a:pt x="1401" y="1475"/>
                  <a:pt x="1375" y="1485"/>
                </a:cubicBezTo>
                <a:cubicBezTo>
                  <a:pt x="1365" y="1472"/>
                  <a:pt x="1344" y="1472"/>
                  <a:pt x="1339" y="1453"/>
                </a:cubicBezTo>
                <a:cubicBezTo>
                  <a:pt x="1337" y="1443"/>
                  <a:pt x="1341" y="1430"/>
                  <a:pt x="1341" y="1418"/>
                </a:cubicBezTo>
                <a:cubicBezTo>
                  <a:pt x="1340" y="1392"/>
                  <a:pt x="1337" y="1364"/>
                  <a:pt x="1339" y="1341"/>
                </a:cubicBezTo>
                <a:cubicBezTo>
                  <a:pt x="1329" y="1339"/>
                  <a:pt x="1314" y="1342"/>
                  <a:pt x="1303" y="1340"/>
                </a:cubicBezTo>
                <a:cubicBezTo>
                  <a:pt x="1295" y="1373"/>
                  <a:pt x="1291" y="1407"/>
                  <a:pt x="1287" y="1439"/>
                </a:cubicBezTo>
                <a:cubicBezTo>
                  <a:pt x="1264" y="1444"/>
                  <a:pt x="1235" y="1438"/>
                  <a:pt x="1208" y="1443"/>
                </a:cubicBezTo>
                <a:cubicBezTo>
                  <a:pt x="1203" y="1441"/>
                  <a:pt x="1202" y="1435"/>
                  <a:pt x="1195" y="1435"/>
                </a:cubicBezTo>
                <a:cubicBezTo>
                  <a:pt x="1191" y="1405"/>
                  <a:pt x="1209" y="1373"/>
                  <a:pt x="1209" y="1340"/>
                </a:cubicBezTo>
                <a:cubicBezTo>
                  <a:pt x="1121" y="1338"/>
                  <a:pt x="1043" y="1341"/>
                  <a:pt x="967" y="1341"/>
                </a:cubicBezTo>
                <a:cubicBezTo>
                  <a:pt x="835" y="1341"/>
                  <a:pt x="711" y="1341"/>
                  <a:pt x="565" y="1341"/>
                </a:cubicBezTo>
                <a:cubicBezTo>
                  <a:pt x="495" y="1341"/>
                  <a:pt x="435" y="1339"/>
                  <a:pt x="371" y="1338"/>
                </a:cubicBezTo>
                <a:cubicBezTo>
                  <a:pt x="367" y="1372"/>
                  <a:pt x="362" y="1415"/>
                  <a:pt x="359" y="1456"/>
                </a:cubicBezTo>
                <a:cubicBezTo>
                  <a:pt x="359" y="1469"/>
                  <a:pt x="362" y="1480"/>
                  <a:pt x="354" y="1488"/>
                </a:cubicBezTo>
                <a:cubicBezTo>
                  <a:pt x="329" y="1486"/>
                  <a:pt x="304" y="1477"/>
                  <a:pt x="280" y="1478"/>
                </a:cubicBezTo>
                <a:cubicBezTo>
                  <a:pt x="271" y="1460"/>
                  <a:pt x="257" y="1447"/>
                  <a:pt x="246" y="1431"/>
                </a:cubicBezTo>
                <a:cubicBezTo>
                  <a:pt x="266" y="1276"/>
                  <a:pt x="279" y="1112"/>
                  <a:pt x="297" y="968"/>
                </a:cubicBezTo>
                <a:cubicBezTo>
                  <a:pt x="263" y="965"/>
                  <a:pt x="197" y="962"/>
                  <a:pt x="155" y="962"/>
                </a:cubicBezTo>
                <a:cubicBezTo>
                  <a:pt x="150" y="1005"/>
                  <a:pt x="146" y="1036"/>
                  <a:pt x="141" y="1076"/>
                </a:cubicBezTo>
                <a:cubicBezTo>
                  <a:pt x="140" y="1091"/>
                  <a:pt x="135" y="1106"/>
                  <a:pt x="134" y="1122"/>
                </a:cubicBezTo>
                <a:cubicBezTo>
                  <a:pt x="134" y="1131"/>
                  <a:pt x="136" y="1139"/>
                  <a:pt x="134" y="1147"/>
                </a:cubicBezTo>
                <a:cubicBezTo>
                  <a:pt x="133" y="1157"/>
                  <a:pt x="128" y="1167"/>
                  <a:pt x="127" y="1176"/>
                </a:cubicBezTo>
                <a:cubicBezTo>
                  <a:pt x="127" y="1184"/>
                  <a:pt x="131" y="1190"/>
                  <a:pt x="130" y="1197"/>
                </a:cubicBezTo>
                <a:cubicBezTo>
                  <a:pt x="130" y="1200"/>
                  <a:pt x="127" y="1204"/>
                  <a:pt x="126" y="1207"/>
                </a:cubicBezTo>
                <a:cubicBezTo>
                  <a:pt x="125" y="1212"/>
                  <a:pt x="127" y="1216"/>
                  <a:pt x="126" y="1221"/>
                </a:cubicBezTo>
                <a:cubicBezTo>
                  <a:pt x="125" y="1229"/>
                  <a:pt x="121" y="1235"/>
                  <a:pt x="120" y="1243"/>
                </a:cubicBezTo>
                <a:cubicBezTo>
                  <a:pt x="117" y="1288"/>
                  <a:pt x="107" y="1346"/>
                  <a:pt x="104" y="1401"/>
                </a:cubicBezTo>
                <a:cubicBezTo>
                  <a:pt x="103" y="1412"/>
                  <a:pt x="107" y="1421"/>
                  <a:pt x="101" y="1431"/>
                </a:cubicBezTo>
                <a:cubicBezTo>
                  <a:pt x="88" y="1430"/>
                  <a:pt x="72" y="1437"/>
                  <a:pt x="53" y="1438"/>
                </a:cubicBezTo>
                <a:cubicBezTo>
                  <a:pt x="38" y="1438"/>
                  <a:pt x="19" y="1433"/>
                  <a:pt x="9" y="1433"/>
                </a:cubicBezTo>
                <a:cubicBezTo>
                  <a:pt x="0" y="1428"/>
                  <a:pt x="12" y="1418"/>
                  <a:pt x="6" y="1408"/>
                </a:cubicBezTo>
                <a:cubicBezTo>
                  <a:pt x="5" y="1403"/>
                  <a:pt x="12" y="1405"/>
                  <a:pt x="11" y="1400"/>
                </a:cubicBezTo>
                <a:cubicBezTo>
                  <a:pt x="20" y="1287"/>
                  <a:pt x="40" y="1173"/>
                  <a:pt x="52" y="1060"/>
                </a:cubicBezTo>
                <a:cubicBezTo>
                  <a:pt x="56" y="1023"/>
                  <a:pt x="66" y="972"/>
                  <a:pt x="66" y="957"/>
                </a:cubicBezTo>
                <a:cubicBezTo>
                  <a:pt x="77" y="849"/>
                  <a:pt x="87" y="725"/>
                  <a:pt x="104" y="606"/>
                </a:cubicBezTo>
                <a:cubicBezTo>
                  <a:pt x="112" y="547"/>
                  <a:pt x="114" y="487"/>
                  <a:pt x="122" y="427"/>
                </a:cubicBezTo>
                <a:cubicBezTo>
                  <a:pt x="126" y="398"/>
                  <a:pt x="131" y="369"/>
                  <a:pt x="133" y="339"/>
                </a:cubicBezTo>
                <a:cubicBezTo>
                  <a:pt x="137" y="294"/>
                  <a:pt x="147" y="256"/>
                  <a:pt x="144" y="204"/>
                </a:cubicBezTo>
                <a:cubicBezTo>
                  <a:pt x="141" y="136"/>
                  <a:pt x="143" y="83"/>
                  <a:pt x="137" y="12"/>
                </a:cubicBezTo>
                <a:close/>
                <a:moveTo>
                  <a:pt x="155" y="255"/>
                </a:moveTo>
                <a:cubicBezTo>
                  <a:pt x="160" y="276"/>
                  <a:pt x="159" y="300"/>
                  <a:pt x="161" y="324"/>
                </a:cubicBezTo>
                <a:cubicBezTo>
                  <a:pt x="164" y="360"/>
                  <a:pt x="164" y="379"/>
                  <a:pt x="164" y="401"/>
                </a:cubicBezTo>
                <a:cubicBezTo>
                  <a:pt x="164" y="412"/>
                  <a:pt x="165" y="420"/>
                  <a:pt x="164" y="433"/>
                </a:cubicBezTo>
                <a:cubicBezTo>
                  <a:pt x="162" y="466"/>
                  <a:pt x="165" y="504"/>
                  <a:pt x="165" y="535"/>
                </a:cubicBezTo>
                <a:cubicBezTo>
                  <a:pt x="165" y="556"/>
                  <a:pt x="170" y="579"/>
                  <a:pt x="169" y="599"/>
                </a:cubicBezTo>
                <a:cubicBezTo>
                  <a:pt x="169" y="604"/>
                  <a:pt x="167" y="609"/>
                  <a:pt x="167" y="615"/>
                </a:cubicBezTo>
                <a:cubicBezTo>
                  <a:pt x="166" y="638"/>
                  <a:pt x="171" y="672"/>
                  <a:pt x="171" y="689"/>
                </a:cubicBezTo>
                <a:cubicBezTo>
                  <a:pt x="171" y="700"/>
                  <a:pt x="171" y="719"/>
                  <a:pt x="171" y="735"/>
                </a:cubicBezTo>
                <a:cubicBezTo>
                  <a:pt x="168" y="792"/>
                  <a:pt x="179" y="843"/>
                  <a:pt x="175" y="897"/>
                </a:cubicBezTo>
                <a:cubicBezTo>
                  <a:pt x="189" y="888"/>
                  <a:pt x="204" y="880"/>
                  <a:pt x="218" y="872"/>
                </a:cubicBezTo>
                <a:cubicBezTo>
                  <a:pt x="222" y="797"/>
                  <a:pt x="213" y="706"/>
                  <a:pt x="214" y="626"/>
                </a:cubicBezTo>
                <a:cubicBezTo>
                  <a:pt x="214" y="600"/>
                  <a:pt x="211" y="575"/>
                  <a:pt x="211" y="550"/>
                </a:cubicBezTo>
                <a:cubicBezTo>
                  <a:pt x="211" y="518"/>
                  <a:pt x="213" y="485"/>
                  <a:pt x="213" y="452"/>
                </a:cubicBezTo>
                <a:cubicBezTo>
                  <a:pt x="213" y="419"/>
                  <a:pt x="212" y="386"/>
                  <a:pt x="211" y="353"/>
                </a:cubicBezTo>
                <a:cubicBezTo>
                  <a:pt x="211" y="322"/>
                  <a:pt x="207" y="291"/>
                  <a:pt x="206" y="261"/>
                </a:cubicBezTo>
                <a:cubicBezTo>
                  <a:pt x="205" y="232"/>
                  <a:pt x="207" y="203"/>
                  <a:pt x="204" y="174"/>
                </a:cubicBezTo>
                <a:cubicBezTo>
                  <a:pt x="200" y="138"/>
                  <a:pt x="196" y="100"/>
                  <a:pt x="200" y="65"/>
                </a:cubicBezTo>
                <a:cubicBezTo>
                  <a:pt x="192" y="60"/>
                  <a:pt x="184" y="51"/>
                  <a:pt x="175" y="44"/>
                </a:cubicBezTo>
                <a:cubicBezTo>
                  <a:pt x="166" y="38"/>
                  <a:pt x="155" y="27"/>
                  <a:pt x="148" y="29"/>
                </a:cubicBezTo>
                <a:cubicBezTo>
                  <a:pt x="155" y="98"/>
                  <a:pt x="156" y="180"/>
                  <a:pt x="155" y="255"/>
                </a:cubicBezTo>
                <a:close/>
                <a:moveTo>
                  <a:pt x="1614" y="942"/>
                </a:moveTo>
                <a:cubicBezTo>
                  <a:pt x="1537" y="937"/>
                  <a:pt x="1452" y="938"/>
                  <a:pt x="1363" y="937"/>
                </a:cubicBezTo>
                <a:cubicBezTo>
                  <a:pt x="1327" y="937"/>
                  <a:pt x="1292" y="935"/>
                  <a:pt x="1262" y="935"/>
                </a:cubicBezTo>
                <a:cubicBezTo>
                  <a:pt x="1249" y="934"/>
                  <a:pt x="1237" y="938"/>
                  <a:pt x="1225" y="937"/>
                </a:cubicBezTo>
                <a:cubicBezTo>
                  <a:pt x="1219" y="937"/>
                  <a:pt x="1213" y="933"/>
                  <a:pt x="1208" y="933"/>
                </a:cubicBezTo>
                <a:cubicBezTo>
                  <a:pt x="1203" y="933"/>
                  <a:pt x="1198" y="936"/>
                  <a:pt x="1194" y="936"/>
                </a:cubicBezTo>
                <a:cubicBezTo>
                  <a:pt x="1148" y="940"/>
                  <a:pt x="1100" y="932"/>
                  <a:pt x="1061" y="935"/>
                </a:cubicBezTo>
                <a:cubicBezTo>
                  <a:pt x="1056" y="935"/>
                  <a:pt x="1051" y="939"/>
                  <a:pt x="1046" y="939"/>
                </a:cubicBezTo>
                <a:cubicBezTo>
                  <a:pt x="1041" y="939"/>
                  <a:pt x="1037" y="935"/>
                  <a:pt x="1032" y="935"/>
                </a:cubicBezTo>
                <a:cubicBezTo>
                  <a:pt x="1026" y="934"/>
                  <a:pt x="1019" y="937"/>
                  <a:pt x="1013" y="937"/>
                </a:cubicBezTo>
                <a:cubicBezTo>
                  <a:pt x="984" y="937"/>
                  <a:pt x="958" y="936"/>
                  <a:pt x="931" y="935"/>
                </a:cubicBezTo>
                <a:cubicBezTo>
                  <a:pt x="881" y="932"/>
                  <a:pt x="830" y="935"/>
                  <a:pt x="780" y="933"/>
                </a:cubicBezTo>
                <a:cubicBezTo>
                  <a:pt x="759" y="932"/>
                  <a:pt x="740" y="935"/>
                  <a:pt x="721" y="932"/>
                </a:cubicBezTo>
                <a:cubicBezTo>
                  <a:pt x="710" y="930"/>
                  <a:pt x="704" y="930"/>
                  <a:pt x="692" y="930"/>
                </a:cubicBezTo>
                <a:cubicBezTo>
                  <a:pt x="673" y="931"/>
                  <a:pt x="648" y="921"/>
                  <a:pt x="629" y="932"/>
                </a:cubicBezTo>
                <a:cubicBezTo>
                  <a:pt x="590" y="922"/>
                  <a:pt x="541" y="925"/>
                  <a:pt x="494" y="925"/>
                </a:cubicBezTo>
                <a:cubicBezTo>
                  <a:pt x="448" y="925"/>
                  <a:pt x="409" y="922"/>
                  <a:pt x="368" y="923"/>
                </a:cubicBezTo>
                <a:cubicBezTo>
                  <a:pt x="300" y="926"/>
                  <a:pt x="216" y="928"/>
                  <a:pt x="155" y="925"/>
                </a:cubicBezTo>
                <a:cubicBezTo>
                  <a:pt x="142" y="924"/>
                  <a:pt x="94" y="917"/>
                  <a:pt x="95" y="939"/>
                </a:cubicBezTo>
                <a:cubicBezTo>
                  <a:pt x="97" y="962"/>
                  <a:pt x="129" y="952"/>
                  <a:pt x="146" y="953"/>
                </a:cubicBezTo>
                <a:cubicBezTo>
                  <a:pt x="165" y="953"/>
                  <a:pt x="192" y="955"/>
                  <a:pt x="213" y="954"/>
                </a:cubicBezTo>
                <a:cubicBezTo>
                  <a:pt x="226" y="953"/>
                  <a:pt x="235" y="950"/>
                  <a:pt x="243" y="950"/>
                </a:cubicBezTo>
                <a:cubicBezTo>
                  <a:pt x="249" y="950"/>
                  <a:pt x="263" y="954"/>
                  <a:pt x="269" y="954"/>
                </a:cubicBezTo>
                <a:cubicBezTo>
                  <a:pt x="316" y="958"/>
                  <a:pt x="358" y="954"/>
                  <a:pt x="404" y="951"/>
                </a:cubicBezTo>
                <a:cubicBezTo>
                  <a:pt x="437" y="957"/>
                  <a:pt x="469" y="956"/>
                  <a:pt x="503" y="956"/>
                </a:cubicBezTo>
                <a:cubicBezTo>
                  <a:pt x="532" y="955"/>
                  <a:pt x="562" y="957"/>
                  <a:pt x="591" y="958"/>
                </a:cubicBezTo>
                <a:cubicBezTo>
                  <a:pt x="649" y="961"/>
                  <a:pt x="709" y="957"/>
                  <a:pt x="768" y="958"/>
                </a:cubicBezTo>
                <a:cubicBezTo>
                  <a:pt x="785" y="959"/>
                  <a:pt x="802" y="962"/>
                  <a:pt x="819" y="962"/>
                </a:cubicBezTo>
                <a:cubicBezTo>
                  <a:pt x="881" y="963"/>
                  <a:pt x="947" y="961"/>
                  <a:pt x="1011" y="965"/>
                </a:cubicBezTo>
                <a:cubicBezTo>
                  <a:pt x="1026" y="966"/>
                  <a:pt x="1043" y="962"/>
                  <a:pt x="1055" y="962"/>
                </a:cubicBezTo>
                <a:cubicBezTo>
                  <a:pt x="1067" y="963"/>
                  <a:pt x="1079" y="967"/>
                  <a:pt x="1090" y="968"/>
                </a:cubicBezTo>
                <a:cubicBezTo>
                  <a:pt x="1107" y="969"/>
                  <a:pt x="1124" y="968"/>
                  <a:pt x="1141" y="968"/>
                </a:cubicBezTo>
                <a:cubicBezTo>
                  <a:pt x="1213" y="968"/>
                  <a:pt x="1298" y="969"/>
                  <a:pt x="1360" y="967"/>
                </a:cubicBezTo>
                <a:cubicBezTo>
                  <a:pt x="1377" y="966"/>
                  <a:pt x="1398" y="973"/>
                  <a:pt x="1415" y="967"/>
                </a:cubicBezTo>
                <a:cubicBezTo>
                  <a:pt x="1422" y="971"/>
                  <a:pt x="1427" y="971"/>
                  <a:pt x="1436" y="971"/>
                </a:cubicBezTo>
                <a:cubicBezTo>
                  <a:pt x="1493" y="973"/>
                  <a:pt x="1550" y="970"/>
                  <a:pt x="1612" y="974"/>
                </a:cubicBezTo>
                <a:cubicBezTo>
                  <a:pt x="1620" y="967"/>
                  <a:pt x="1625" y="949"/>
                  <a:pt x="1614" y="942"/>
                </a:cubicBezTo>
                <a:close/>
                <a:moveTo>
                  <a:pt x="1567" y="725"/>
                </a:moveTo>
                <a:cubicBezTo>
                  <a:pt x="1569" y="581"/>
                  <a:pt x="1568" y="441"/>
                  <a:pt x="1557" y="290"/>
                </a:cubicBezTo>
                <a:cubicBezTo>
                  <a:pt x="1558" y="206"/>
                  <a:pt x="1560" y="125"/>
                  <a:pt x="1552" y="40"/>
                </a:cubicBezTo>
                <a:cubicBezTo>
                  <a:pt x="1533" y="47"/>
                  <a:pt x="1527" y="65"/>
                  <a:pt x="1512" y="75"/>
                </a:cubicBezTo>
                <a:cubicBezTo>
                  <a:pt x="1526" y="195"/>
                  <a:pt x="1523" y="298"/>
                  <a:pt x="1526" y="409"/>
                </a:cubicBezTo>
                <a:cubicBezTo>
                  <a:pt x="1527" y="431"/>
                  <a:pt x="1522" y="450"/>
                  <a:pt x="1522" y="472"/>
                </a:cubicBezTo>
                <a:cubicBezTo>
                  <a:pt x="1523" y="526"/>
                  <a:pt x="1525" y="568"/>
                  <a:pt x="1528" y="623"/>
                </a:cubicBezTo>
                <a:cubicBezTo>
                  <a:pt x="1530" y="666"/>
                  <a:pt x="1525" y="712"/>
                  <a:pt x="1525" y="758"/>
                </a:cubicBezTo>
                <a:cubicBezTo>
                  <a:pt x="1525" y="805"/>
                  <a:pt x="1522" y="852"/>
                  <a:pt x="1519" y="898"/>
                </a:cubicBezTo>
                <a:cubicBezTo>
                  <a:pt x="1532" y="910"/>
                  <a:pt x="1549" y="916"/>
                  <a:pt x="1566" y="923"/>
                </a:cubicBezTo>
                <a:cubicBezTo>
                  <a:pt x="1568" y="864"/>
                  <a:pt x="1566" y="794"/>
                  <a:pt x="1567" y="725"/>
                </a:cubicBezTo>
                <a:close/>
                <a:moveTo>
                  <a:pt x="1550" y="928"/>
                </a:moveTo>
                <a:cubicBezTo>
                  <a:pt x="1542" y="922"/>
                  <a:pt x="1530" y="919"/>
                  <a:pt x="1522" y="912"/>
                </a:cubicBezTo>
                <a:cubicBezTo>
                  <a:pt x="1517" y="915"/>
                  <a:pt x="1518" y="916"/>
                  <a:pt x="1512" y="916"/>
                </a:cubicBezTo>
                <a:cubicBezTo>
                  <a:pt x="1508" y="912"/>
                  <a:pt x="1507" y="905"/>
                  <a:pt x="1503" y="901"/>
                </a:cubicBezTo>
                <a:cubicBezTo>
                  <a:pt x="1429" y="892"/>
                  <a:pt x="1319" y="897"/>
                  <a:pt x="1248" y="893"/>
                </a:cubicBezTo>
                <a:cubicBezTo>
                  <a:pt x="1245" y="898"/>
                  <a:pt x="1239" y="892"/>
                  <a:pt x="1237" y="897"/>
                </a:cubicBezTo>
                <a:cubicBezTo>
                  <a:pt x="1234" y="894"/>
                  <a:pt x="1229" y="894"/>
                  <a:pt x="1223" y="894"/>
                </a:cubicBezTo>
                <a:cubicBezTo>
                  <a:pt x="1223" y="911"/>
                  <a:pt x="1213" y="918"/>
                  <a:pt x="1201" y="923"/>
                </a:cubicBezTo>
                <a:cubicBezTo>
                  <a:pt x="1321" y="928"/>
                  <a:pt x="1451" y="928"/>
                  <a:pt x="1550" y="928"/>
                </a:cubicBezTo>
                <a:close/>
                <a:moveTo>
                  <a:pt x="211" y="57"/>
                </a:moveTo>
                <a:cubicBezTo>
                  <a:pt x="213" y="60"/>
                  <a:pt x="218" y="51"/>
                  <a:pt x="221" y="55"/>
                </a:cubicBezTo>
                <a:cubicBezTo>
                  <a:pt x="224" y="53"/>
                  <a:pt x="229" y="58"/>
                  <a:pt x="236" y="58"/>
                </a:cubicBezTo>
                <a:cubicBezTo>
                  <a:pt x="242" y="59"/>
                  <a:pt x="247" y="55"/>
                  <a:pt x="252" y="55"/>
                </a:cubicBezTo>
                <a:cubicBezTo>
                  <a:pt x="257" y="56"/>
                  <a:pt x="263" y="59"/>
                  <a:pt x="269" y="60"/>
                </a:cubicBezTo>
                <a:cubicBezTo>
                  <a:pt x="275" y="60"/>
                  <a:pt x="281" y="58"/>
                  <a:pt x="288" y="58"/>
                </a:cubicBezTo>
                <a:cubicBezTo>
                  <a:pt x="413" y="60"/>
                  <a:pt x="529" y="60"/>
                  <a:pt x="647" y="60"/>
                </a:cubicBezTo>
                <a:cubicBezTo>
                  <a:pt x="655" y="60"/>
                  <a:pt x="664" y="63"/>
                  <a:pt x="672" y="62"/>
                </a:cubicBezTo>
                <a:cubicBezTo>
                  <a:pt x="728" y="62"/>
                  <a:pt x="782" y="61"/>
                  <a:pt x="842" y="62"/>
                </a:cubicBezTo>
                <a:cubicBezTo>
                  <a:pt x="957" y="65"/>
                  <a:pt x="1042" y="63"/>
                  <a:pt x="1142" y="65"/>
                </a:cubicBezTo>
                <a:cubicBezTo>
                  <a:pt x="1209" y="67"/>
                  <a:pt x="1290" y="67"/>
                  <a:pt x="1346" y="62"/>
                </a:cubicBezTo>
                <a:cubicBezTo>
                  <a:pt x="1400" y="69"/>
                  <a:pt x="1452" y="66"/>
                  <a:pt x="1507" y="64"/>
                </a:cubicBezTo>
                <a:cubicBezTo>
                  <a:pt x="1513" y="51"/>
                  <a:pt x="1534" y="41"/>
                  <a:pt x="1542" y="25"/>
                </a:cubicBezTo>
                <a:cubicBezTo>
                  <a:pt x="1445" y="18"/>
                  <a:pt x="1332" y="27"/>
                  <a:pt x="1241" y="23"/>
                </a:cubicBezTo>
                <a:cubicBezTo>
                  <a:pt x="1193" y="22"/>
                  <a:pt x="1142" y="24"/>
                  <a:pt x="1092" y="23"/>
                </a:cubicBezTo>
                <a:cubicBezTo>
                  <a:pt x="973" y="23"/>
                  <a:pt x="890" y="21"/>
                  <a:pt x="780" y="21"/>
                </a:cubicBezTo>
                <a:cubicBezTo>
                  <a:pt x="606" y="21"/>
                  <a:pt x="477" y="20"/>
                  <a:pt x="302" y="19"/>
                </a:cubicBezTo>
                <a:cubicBezTo>
                  <a:pt x="262" y="19"/>
                  <a:pt x="211" y="15"/>
                  <a:pt x="186" y="26"/>
                </a:cubicBezTo>
                <a:cubicBezTo>
                  <a:pt x="176" y="23"/>
                  <a:pt x="172" y="24"/>
                  <a:pt x="164" y="22"/>
                </a:cubicBezTo>
                <a:cubicBezTo>
                  <a:pt x="179" y="35"/>
                  <a:pt x="193" y="52"/>
                  <a:pt x="211" y="57"/>
                </a:cubicBezTo>
                <a:close/>
                <a:moveTo>
                  <a:pt x="1512" y="560"/>
                </a:moveTo>
                <a:cubicBezTo>
                  <a:pt x="1510" y="513"/>
                  <a:pt x="1516" y="464"/>
                  <a:pt x="1511" y="417"/>
                </a:cubicBezTo>
                <a:cubicBezTo>
                  <a:pt x="1514" y="403"/>
                  <a:pt x="1512" y="380"/>
                  <a:pt x="1512" y="359"/>
                </a:cubicBezTo>
                <a:cubicBezTo>
                  <a:pt x="1513" y="342"/>
                  <a:pt x="1511" y="326"/>
                  <a:pt x="1511" y="310"/>
                </a:cubicBezTo>
                <a:cubicBezTo>
                  <a:pt x="1509" y="228"/>
                  <a:pt x="1509" y="156"/>
                  <a:pt x="1501" y="76"/>
                </a:cubicBezTo>
                <a:cubicBezTo>
                  <a:pt x="1480" y="76"/>
                  <a:pt x="1461" y="76"/>
                  <a:pt x="1441" y="75"/>
                </a:cubicBezTo>
                <a:cubicBezTo>
                  <a:pt x="1423" y="75"/>
                  <a:pt x="1403" y="77"/>
                  <a:pt x="1382" y="76"/>
                </a:cubicBezTo>
                <a:cubicBezTo>
                  <a:pt x="1368" y="76"/>
                  <a:pt x="1356" y="73"/>
                  <a:pt x="1347" y="82"/>
                </a:cubicBezTo>
                <a:cubicBezTo>
                  <a:pt x="1340" y="76"/>
                  <a:pt x="1331" y="75"/>
                  <a:pt x="1324" y="75"/>
                </a:cubicBezTo>
                <a:cubicBezTo>
                  <a:pt x="1268" y="73"/>
                  <a:pt x="1196" y="75"/>
                  <a:pt x="1134" y="76"/>
                </a:cubicBezTo>
                <a:cubicBezTo>
                  <a:pt x="1077" y="73"/>
                  <a:pt x="1017" y="74"/>
                  <a:pt x="970" y="74"/>
                </a:cubicBezTo>
                <a:cubicBezTo>
                  <a:pt x="909" y="73"/>
                  <a:pt x="843" y="71"/>
                  <a:pt x="783" y="69"/>
                </a:cubicBezTo>
                <a:cubicBezTo>
                  <a:pt x="751" y="69"/>
                  <a:pt x="722" y="72"/>
                  <a:pt x="695" y="71"/>
                </a:cubicBezTo>
                <a:cubicBezTo>
                  <a:pt x="679" y="70"/>
                  <a:pt x="663" y="73"/>
                  <a:pt x="647" y="72"/>
                </a:cubicBezTo>
                <a:cubicBezTo>
                  <a:pt x="558" y="70"/>
                  <a:pt x="462" y="70"/>
                  <a:pt x="373" y="69"/>
                </a:cubicBezTo>
                <a:cubicBezTo>
                  <a:pt x="336" y="69"/>
                  <a:pt x="299" y="64"/>
                  <a:pt x="264" y="68"/>
                </a:cubicBezTo>
                <a:cubicBezTo>
                  <a:pt x="260" y="69"/>
                  <a:pt x="255" y="71"/>
                  <a:pt x="250" y="71"/>
                </a:cubicBezTo>
                <a:cubicBezTo>
                  <a:pt x="245" y="71"/>
                  <a:pt x="241" y="67"/>
                  <a:pt x="235" y="67"/>
                </a:cubicBezTo>
                <a:cubicBezTo>
                  <a:pt x="226" y="66"/>
                  <a:pt x="218" y="73"/>
                  <a:pt x="208" y="72"/>
                </a:cubicBezTo>
                <a:cubicBezTo>
                  <a:pt x="208" y="133"/>
                  <a:pt x="220" y="210"/>
                  <a:pt x="220" y="260"/>
                </a:cubicBezTo>
                <a:cubicBezTo>
                  <a:pt x="219" y="286"/>
                  <a:pt x="222" y="311"/>
                  <a:pt x="222" y="342"/>
                </a:cubicBezTo>
                <a:cubicBezTo>
                  <a:pt x="223" y="386"/>
                  <a:pt x="226" y="428"/>
                  <a:pt x="224" y="472"/>
                </a:cubicBezTo>
                <a:cubicBezTo>
                  <a:pt x="222" y="518"/>
                  <a:pt x="226" y="567"/>
                  <a:pt x="228" y="605"/>
                </a:cubicBezTo>
                <a:cubicBezTo>
                  <a:pt x="230" y="644"/>
                  <a:pt x="229" y="686"/>
                  <a:pt x="228" y="728"/>
                </a:cubicBezTo>
                <a:cubicBezTo>
                  <a:pt x="228" y="773"/>
                  <a:pt x="234" y="819"/>
                  <a:pt x="231" y="863"/>
                </a:cubicBezTo>
                <a:cubicBezTo>
                  <a:pt x="396" y="871"/>
                  <a:pt x="574" y="870"/>
                  <a:pt x="735" y="873"/>
                </a:cubicBezTo>
                <a:cubicBezTo>
                  <a:pt x="815" y="875"/>
                  <a:pt x="892" y="879"/>
                  <a:pt x="970" y="877"/>
                </a:cubicBezTo>
                <a:cubicBezTo>
                  <a:pt x="969" y="847"/>
                  <a:pt x="995" y="844"/>
                  <a:pt x="1008" y="827"/>
                </a:cubicBezTo>
                <a:cubicBezTo>
                  <a:pt x="1033" y="821"/>
                  <a:pt x="1059" y="839"/>
                  <a:pt x="1088" y="849"/>
                </a:cubicBezTo>
                <a:cubicBezTo>
                  <a:pt x="1110" y="849"/>
                  <a:pt x="1136" y="847"/>
                  <a:pt x="1152" y="830"/>
                </a:cubicBezTo>
                <a:cubicBezTo>
                  <a:pt x="1189" y="833"/>
                  <a:pt x="1210" y="860"/>
                  <a:pt x="1222" y="884"/>
                </a:cubicBezTo>
                <a:cubicBezTo>
                  <a:pt x="1317" y="883"/>
                  <a:pt x="1412" y="887"/>
                  <a:pt x="1510" y="888"/>
                </a:cubicBezTo>
                <a:cubicBezTo>
                  <a:pt x="1518" y="784"/>
                  <a:pt x="1517" y="671"/>
                  <a:pt x="1512" y="560"/>
                </a:cubicBezTo>
                <a:close/>
                <a:moveTo>
                  <a:pt x="1427" y="1290"/>
                </a:moveTo>
                <a:cubicBezTo>
                  <a:pt x="1422" y="1194"/>
                  <a:pt x="1416" y="1096"/>
                  <a:pt x="1409" y="981"/>
                </a:cubicBezTo>
                <a:cubicBezTo>
                  <a:pt x="1392" y="982"/>
                  <a:pt x="1384" y="980"/>
                  <a:pt x="1367" y="981"/>
                </a:cubicBezTo>
                <a:cubicBezTo>
                  <a:pt x="1359" y="1018"/>
                  <a:pt x="1367" y="1065"/>
                  <a:pt x="1370" y="1111"/>
                </a:cubicBezTo>
                <a:cubicBezTo>
                  <a:pt x="1372" y="1139"/>
                  <a:pt x="1368" y="1168"/>
                  <a:pt x="1370" y="1197"/>
                </a:cubicBezTo>
                <a:cubicBezTo>
                  <a:pt x="1371" y="1226"/>
                  <a:pt x="1374" y="1253"/>
                  <a:pt x="1374" y="1280"/>
                </a:cubicBezTo>
                <a:cubicBezTo>
                  <a:pt x="1374" y="1335"/>
                  <a:pt x="1376" y="1390"/>
                  <a:pt x="1378" y="1442"/>
                </a:cubicBezTo>
                <a:cubicBezTo>
                  <a:pt x="1379" y="1451"/>
                  <a:pt x="1380" y="1461"/>
                  <a:pt x="1384" y="1470"/>
                </a:cubicBezTo>
                <a:cubicBezTo>
                  <a:pt x="1400" y="1467"/>
                  <a:pt x="1415" y="1461"/>
                  <a:pt x="1429" y="1454"/>
                </a:cubicBezTo>
                <a:cubicBezTo>
                  <a:pt x="1433" y="1404"/>
                  <a:pt x="1430" y="1344"/>
                  <a:pt x="1427" y="1290"/>
                </a:cubicBezTo>
                <a:close/>
                <a:moveTo>
                  <a:pt x="1367" y="1338"/>
                </a:moveTo>
                <a:cubicBezTo>
                  <a:pt x="1363" y="1346"/>
                  <a:pt x="1355" y="1344"/>
                  <a:pt x="1349" y="1341"/>
                </a:cubicBezTo>
                <a:cubicBezTo>
                  <a:pt x="1345" y="1371"/>
                  <a:pt x="1355" y="1418"/>
                  <a:pt x="1350" y="1449"/>
                </a:cubicBezTo>
                <a:cubicBezTo>
                  <a:pt x="1357" y="1456"/>
                  <a:pt x="1364" y="1463"/>
                  <a:pt x="1371" y="1470"/>
                </a:cubicBezTo>
                <a:cubicBezTo>
                  <a:pt x="1368" y="1429"/>
                  <a:pt x="1371" y="1379"/>
                  <a:pt x="1367" y="1338"/>
                </a:cubicBezTo>
                <a:close/>
                <a:moveTo>
                  <a:pt x="1364" y="1224"/>
                </a:moveTo>
                <a:cubicBezTo>
                  <a:pt x="1360" y="1138"/>
                  <a:pt x="1361" y="1065"/>
                  <a:pt x="1353" y="979"/>
                </a:cubicBezTo>
                <a:cubicBezTo>
                  <a:pt x="1343" y="979"/>
                  <a:pt x="1340" y="979"/>
                  <a:pt x="1334" y="978"/>
                </a:cubicBezTo>
                <a:cubicBezTo>
                  <a:pt x="1333" y="1056"/>
                  <a:pt x="1339" y="1122"/>
                  <a:pt x="1342" y="1200"/>
                </a:cubicBezTo>
                <a:cubicBezTo>
                  <a:pt x="1343" y="1225"/>
                  <a:pt x="1342" y="1254"/>
                  <a:pt x="1346" y="1273"/>
                </a:cubicBezTo>
                <a:cubicBezTo>
                  <a:pt x="1354" y="1273"/>
                  <a:pt x="1360" y="1269"/>
                  <a:pt x="1366" y="1271"/>
                </a:cubicBezTo>
                <a:cubicBezTo>
                  <a:pt x="1369" y="1256"/>
                  <a:pt x="1360" y="1238"/>
                  <a:pt x="1367" y="1224"/>
                </a:cubicBezTo>
                <a:cubicBezTo>
                  <a:pt x="1368" y="1224"/>
                  <a:pt x="1369" y="1223"/>
                  <a:pt x="1367" y="1222"/>
                </a:cubicBezTo>
                <a:cubicBezTo>
                  <a:pt x="1367" y="1224"/>
                  <a:pt x="1366" y="1224"/>
                  <a:pt x="1364" y="1224"/>
                </a:cubicBezTo>
                <a:close/>
                <a:moveTo>
                  <a:pt x="1367" y="1303"/>
                </a:moveTo>
                <a:cubicBezTo>
                  <a:pt x="1361" y="1305"/>
                  <a:pt x="1353" y="1304"/>
                  <a:pt x="1347" y="1306"/>
                </a:cubicBezTo>
                <a:cubicBezTo>
                  <a:pt x="1347" y="1314"/>
                  <a:pt x="1348" y="1319"/>
                  <a:pt x="1349" y="1326"/>
                </a:cubicBezTo>
                <a:cubicBezTo>
                  <a:pt x="1358" y="1323"/>
                  <a:pt x="1362" y="1330"/>
                  <a:pt x="1368" y="1323"/>
                </a:cubicBezTo>
                <a:cubicBezTo>
                  <a:pt x="1366" y="1319"/>
                  <a:pt x="1369" y="1310"/>
                  <a:pt x="1367" y="1303"/>
                </a:cubicBezTo>
                <a:close/>
                <a:moveTo>
                  <a:pt x="1364" y="1281"/>
                </a:moveTo>
                <a:cubicBezTo>
                  <a:pt x="1356" y="1283"/>
                  <a:pt x="1350" y="1280"/>
                  <a:pt x="1345" y="1283"/>
                </a:cubicBezTo>
                <a:cubicBezTo>
                  <a:pt x="1344" y="1287"/>
                  <a:pt x="1347" y="1288"/>
                  <a:pt x="1346" y="1294"/>
                </a:cubicBezTo>
                <a:cubicBezTo>
                  <a:pt x="1355" y="1290"/>
                  <a:pt x="1358" y="1293"/>
                  <a:pt x="1367" y="1295"/>
                </a:cubicBezTo>
                <a:cubicBezTo>
                  <a:pt x="1366" y="1291"/>
                  <a:pt x="1366" y="1285"/>
                  <a:pt x="1364" y="1281"/>
                </a:cubicBezTo>
                <a:close/>
                <a:moveTo>
                  <a:pt x="1336" y="1308"/>
                </a:moveTo>
                <a:cubicBezTo>
                  <a:pt x="1333" y="1308"/>
                  <a:pt x="1328" y="1308"/>
                  <a:pt x="1327" y="1306"/>
                </a:cubicBezTo>
                <a:cubicBezTo>
                  <a:pt x="1330" y="1314"/>
                  <a:pt x="1328" y="1316"/>
                  <a:pt x="1329" y="1327"/>
                </a:cubicBezTo>
                <a:cubicBezTo>
                  <a:pt x="1334" y="1328"/>
                  <a:pt x="1335" y="1325"/>
                  <a:pt x="1339" y="1326"/>
                </a:cubicBezTo>
                <a:cubicBezTo>
                  <a:pt x="1340" y="1318"/>
                  <a:pt x="1338" y="1313"/>
                  <a:pt x="1336" y="1308"/>
                </a:cubicBezTo>
                <a:close/>
                <a:moveTo>
                  <a:pt x="1328" y="1109"/>
                </a:moveTo>
                <a:cubicBezTo>
                  <a:pt x="1324" y="1171"/>
                  <a:pt x="1314" y="1220"/>
                  <a:pt x="1310" y="1273"/>
                </a:cubicBezTo>
                <a:cubicBezTo>
                  <a:pt x="1315" y="1270"/>
                  <a:pt x="1327" y="1274"/>
                  <a:pt x="1336" y="1271"/>
                </a:cubicBezTo>
                <a:cubicBezTo>
                  <a:pt x="1333" y="1215"/>
                  <a:pt x="1334" y="1163"/>
                  <a:pt x="1328" y="1109"/>
                </a:cubicBezTo>
                <a:close/>
                <a:moveTo>
                  <a:pt x="1328" y="1281"/>
                </a:moveTo>
                <a:cubicBezTo>
                  <a:pt x="1325" y="1284"/>
                  <a:pt x="1327" y="1290"/>
                  <a:pt x="1327" y="1295"/>
                </a:cubicBezTo>
                <a:cubicBezTo>
                  <a:pt x="1330" y="1295"/>
                  <a:pt x="1333" y="1295"/>
                  <a:pt x="1335" y="1294"/>
                </a:cubicBezTo>
                <a:cubicBezTo>
                  <a:pt x="1335" y="1288"/>
                  <a:pt x="1334" y="1282"/>
                  <a:pt x="1328" y="1281"/>
                </a:cubicBezTo>
                <a:close/>
                <a:moveTo>
                  <a:pt x="1322" y="1085"/>
                </a:moveTo>
                <a:cubicBezTo>
                  <a:pt x="1324" y="1080"/>
                  <a:pt x="1328" y="1085"/>
                  <a:pt x="1328" y="1077"/>
                </a:cubicBezTo>
                <a:cubicBezTo>
                  <a:pt x="1324" y="1050"/>
                  <a:pt x="1325" y="1007"/>
                  <a:pt x="1322" y="979"/>
                </a:cubicBezTo>
                <a:cubicBezTo>
                  <a:pt x="1315" y="981"/>
                  <a:pt x="1303" y="977"/>
                  <a:pt x="1293" y="979"/>
                </a:cubicBezTo>
                <a:cubicBezTo>
                  <a:pt x="1289" y="1003"/>
                  <a:pt x="1292" y="1028"/>
                  <a:pt x="1289" y="1052"/>
                </a:cubicBezTo>
                <a:cubicBezTo>
                  <a:pt x="1285" y="1087"/>
                  <a:pt x="1274" y="1122"/>
                  <a:pt x="1268" y="1157"/>
                </a:cubicBezTo>
                <a:cubicBezTo>
                  <a:pt x="1263" y="1186"/>
                  <a:pt x="1262" y="1219"/>
                  <a:pt x="1259" y="1239"/>
                </a:cubicBezTo>
                <a:cubicBezTo>
                  <a:pt x="1258" y="1248"/>
                  <a:pt x="1258" y="1260"/>
                  <a:pt x="1251" y="1267"/>
                </a:cubicBezTo>
                <a:cubicBezTo>
                  <a:pt x="1241" y="1263"/>
                  <a:pt x="1247" y="1251"/>
                  <a:pt x="1248" y="1245"/>
                </a:cubicBezTo>
                <a:cubicBezTo>
                  <a:pt x="1250" y="1236"/>
                  <a:pt x="1250" y="1227"/>
                  <a:pt x="1251" y="1218"/>
                </a:cubicBezTo>
                <a:cubicBezTo>
                  <a:pt x="1261" y="1145"/>
                  <a:pt x="1284" y="1064"/>
                  <a:pt x="1283" y="979"/>
                </a:cubicBezTo>
                <a:cubicBezTo>
                  <a:pt x="1278" y="979"/>
                  <a:pt x="1273" y="979"/>
                  <a:pt x="1269" y="981"/>
                </a:cubicBezTo>
                <a:cubicBezTo>
                  <a:pt x="1254" y="1069"/>
                  <a:pt x="1241" y="1187"/>
                  <a:pt x="1227" y="1270"/>
                </a:cubicBezTo>
                <a:cubicBezTo>
                  <a:pt x="1251" y="1268"/>
                  <a:pt x="1279" y="1269"/>
                  <a:pt x="1300" y="1270"/>
                </a:cubicBezTo>
                <a:cubicBezTo>
                  <a:pt x="1306" y="1211"/>
                  <a:pt x="1320" y="1150"/>
                  <a:pt x="1322" y="1085"/>
                </a:cubicBezTo>
                <a:close/>
                <a:moveTo>
                  <a:pt x="1306" y="1309"/>
                </a:moveTo>
                <a:cubicBezTo>
                  <a:pt x="1307" y="1317"/>
                  <a:pt x="1306" y="1320"/>
                  <a:pt x="1306" y="1327"/>
                </a:cubicBezTo>
                <a:cubicBezTo>
                  <a:pt x="1309" y="1327"/>
                  <a:pt x="1312" y="1327"/>
                  <a:pt x="1315" y="1327"/>
                </a:cubicBezTo>
                <a:cubicBezTo>
                  <a:pt x="1318" y="1319"/>
                  <a:pt x="1315" y="1315"/>
                  <a:pt x="1318" y="1308"/>
                </a:cubicBezTo>
                <a:cubicBezTo>
                  <a:pt x="1312" y="1307"/>
                  <a:pt x="1311" y="1310"/>
                  <a:pt x="1306" y="1309"/>
                </a:cubicBezTo>
                <a:close/>
                <a:moveTo>
                  <a:pt x="1314" y="1283"/>
                </a:moveTo>
                <a:cubicBezTo>
                  <a:pt x="1306" y="1283"/>
                  <a:pt x="1307" y="1292"/>
                  <a:pt x="1304" y="1294"/>
                </a:cubicBezTo>
                <a:cubicBezTo>
                  <a:pt x="1307" y="1295"/>
                  <a:pt x="1312" y="1296"/>
                  <a:pt x="1317" y="1297"/>
                </a:cubicBezTo>
                <a:cubicBezTo>
                  <a:pt x="1317" y="1290"/>
                  <a:pt x="1316" y="1286"/>
                  <a:pt x="1314" y="1283"/>
                </a:cubicBezTo>
                <a:close/>
                <a:moveTo>
                  <a:pt x="1282" y="1309"/>
                </a:moveTo>
                <a:cubicBezTo>
                  <a:pt x="1283" y="1319"/>
                  <a:pt x="1279" y="1321"/>
                  <a:pt x="1282" y="1327"/>
                </a:cubicBezTo>
                <a:cubicBezTo>
                  <a:pt x="1282" y="1326"/>
                  <a:pt x="1290" y="1325"/>
                  <a:pt x="1293" y="1327"/>
                </a:cubicBezTo>
                <a:cubicBezTo>
                  <a:pt x="1298" y="1320"/>
                  <a:pt x="1294" y="1314"/>
                  <a:pt x="1296" y="1308"/>
                </a:cubicBezTo>
                <a:cubicBezTo>
                  <a:pt x="1289" y="1308"/>
                  <a:pt x="1287" y="1306"/>
                  <a:pt x="1282" y="1309"/>
                </a:cubicBezTo>
                <a:close/>
                <a:moveTo>
                  <a:pt x="1290" y="1281"/>
                </a:moveTo>
                <a:cubicBezTo>
                  <a:pt x="1288" y="1285"/>
                  <a:pt x="1285" y="1284"/>
                  <a:pt x="1282" y="1283"/>
                </a:cubicBezTo>
                <a:cubicBezTo>
                  <a:pt x="1280" y="1285"/>
                  <a:pt x="1279" y="1295"/>
                  <a:pt x="1282" y="1297"/>
                </a:cubicBezTo>
                <a:cubicBezTo>
                  <a:pt x="1283" y="1287"/>
                  <a:pt x="1290" y="1298"/>
                  <a:pt x="1294" y="1294"/>
                </a:cubicBezTo>
                <a:cubicBezTo>
                  <a:pt x="1292" y="1291"/>
                  <a:pt x="1295" y="1282"/>
                  <a:pt x="1290" y="1281"/>
                </a:cubicBezTo>
                <a:close/>
                <a:moveTo>
                  <a:pt x="1244" y="1340"/>
                </a:moveTo>
                <a:cubicBezTo>
                  <a:pt x="1235" y="1369"/>
                  <a:pt x="1227" y="1400"/>
                  <a:pt x="1219" y="1431"/>
                </a:cubicBezTo>
                <a:cubicBezTo>
                  <a:pt x="1243" y="1432"/>
                  <a:pt x="1254" y="1431"/>
                  <a:pt x="1276" y="1431"/>
                </a:cubicBezTo>
                <a:cubicBezTo>
                  <a:pt x="1285" y="1404"/>
                  <a:pt x="1289" y="1373"/>
                  <a:pt x="1292" y="1340"/>
                </a:cubicBezTo>
                <a:cubicBezTo>
                  <a:pt x="1273" y="1339"/>
                  <a:pt x="1265" y="1340"/>
                  <a:pt x="1244" y="1340"/>
                </a:cubicBezTo>
                <a:close/>
                <a:moveTo>
                  <a:pt x="1269" y="1284"/>
                </a:moveTo>
                <a:cubicBezTo>
                  <a:pt x="1240" y="1276"/>
                  <a:pt x="1209" y="1282"/>
                  <a:pt x="1178" y="1283"/>
                </a:cubicBezTo>
                <a:cubicBezTo>
                  <a:pt x="1147" y="1283"/>
                  <a:pt x="1114" y="1278"/>
                  <a:pt x="1082" y="1278"/>
                </a:cubicBezTo>
                <a:cubicBezTo>
                  <a:pt x="1073" y="1278"/>
                  <a:pt x="1064" y="1281"/>
                  <a:pt x="1055" y="1281"/>
                </a:cubicBezTo>
                <a:cubicBezTo>
                  <a:pt x="1007" y="1281"/>
                  <a:pt x="977" y="1281"/>
                  <a:pt x="935" y="1278"/>
                </a:cubicBezTo>
                <a:cubicBezTo>
                  <a:pt x="899" y="1276"/>
                  <a:pt x="833" y="1283"/>
                  <a:pt x="784" y="1278"/>
                </a:cubicBezTo>
                <a:cubicBezTo>
                  <a:pt x="757" y="1276"/>
                  <a:pt x="729" y="1280"/>
                  <a:pt x="703" y="1280"/>
                </a:cubicBezTo>
                <a:cubicBezTo>
                  <a:pt x="620" y="1279"/>
                  <a:pt x="547" y="1281"/>
                  <a:pt x="480" y="1278"/>
                </a:cubicBezTo>
                <a:cubicBezTo>
                  <a:pt x="479" y="1294"/>
                  <a:pt x="483" y="1312"/>
                  <a:pt x="485" y="1329"/>
                </a:cubicBezTo>
                <a:cubicBezTo>
                  <a:pt x="556" y="1330"/>
                  <a:pt x="632" y="1329"/>
                  <a:pt x="714" y="1329"/>
                </a:cubicBezTo>
                <a:cubicBezTo>
                  <a:pt x="912" y="1327"/>
                  <a:pt x="1058" y="1329"/>
                  <a:pt x="1268" y="1326"/>
                </a:cubicBezTo>
                <a:cubicBezTo>
                  <a:pt x="1267" y="1314"/>
                  <a:pt x="1274" y="1301"/>
                  <a:pt x="1269" y="1284"/>
                </a:cubicBezTo>
                <a:close/>
                <a:moveTo>
                  <a:pt x="1259" y="979"/>
                </a:moveTo>
                <a:cubicBezTo>
                  <a:pt x="1258" y="979"/>
                  <a:pt x="1257" y="979"/>
                  <a:pt x="1255" y="979"/>
                </a:cubicBezTo>
                <a:cubicBezTo>
                  <a:pt x="1228" y="979"/>
                  <a:pt x="1205" y="979"/>
                  <a:pt x="1183" y="979"/>
                </a:cubicBezTo>
                <a:cubicBezTo>
                  <a:pt x="1160" y="979"/>
                  <a:pt x="1137" y="979"/>
                  <a:pt x="1121" y="978"/>
                </a:cubicBezTo>
                <a:cubicBezTo>
                  <a:pt x="1078" y="976"/>
                  <a:pt x="1027" y="977"/>
                  <a:pt x="993" y="978"/>
                </a:cubicBezTo>
                <a:cubicBezTo>
                  <a:pt x="970" y="978"/>
                  <a:pt x="949" y="976"/>
                  <a:pt x="930" y="976"/>
                </a:cubicBezTo>
                <a:cubicBezTo>
                  <a:pt x="910" y="976"/>
                  <a:pt x="891" y="973"/>
                  <a:pt x="874" y="979"/>
                </a:cubicBezTo>
                <a:cubicBezTo>
                  <a:pt x="872" y="973"/>
                  <a:pt x="868" y="975"/>
                  <a:pt x="865" y="975"/>
                </a:cubicBezTo>
                <a:cubicBezTo>
                  <a:pt x="842" y="972"/>
                  <a:pt x="817" y="974"/>
                  <a:pt x="794" y="974"/>
                </a:cubicBezTo>
                <a:cubicBezTo>
                  <a:pt x="750" y="974"/>
                  <a:pt x="700" y="969"/>
                  <a:pt x="652" y="968"/>
                </a:cubicBezTo>
                <a:cubicBezTo>
                  <a:pt x="634" y="968"/>
                  <a:pt x="613" y="963"/>
                  <a:pt x="600" y="965"/>
                </a:cubicBezTo>
                <a:cubicBezTo>
                  <a:pt x="593" y="967"/>
                  <a:pt x="593" y="973"/>
                  <a:pt x="586" y="971"/>
                </a:cubicBezTo>
                <a:cubicBezTo>
                  <a:pt x="535" y="969"/>
                  <a:pt x="453" y="965"/>
                  <a:pt x="407" y="965"/>
                </a:cubicBezTo>
                <a:cubicBezTo>
                  <a:pt x="400" y="1043"/>
                  <a:pt x="390" y="1113"/>
                  <a:pt x="383" y="1192"/>
                </a:cubicBezTo>
                <a:cubicBezTo>
                  <a:pt x="381" y="1217"/>
                  <a:pt x="374" y="1241"/>
                  <a:pt x="378" y="1264"/>
                </a:cubicBezTo>
                <a:cubicBezTo>
                  <a:pt x="397" y="1271"/>
                  <a:pt x="425" y="1269"/>
                  <a:pt x="452" y="1270"/>
                </a:cubicBezTo>
                <a:cubicBezTo>
                  <a:pt x="488" y="1271"/>
                  <a:pt x="517" y="1271"/>
                  <a:pt x="551" y="1271"/>
                </a:cubicBezTo>
                <a:cubicBezTo>
                  <a:pt x="622" y="1271"/>
                  <a:pt x="689" y="1270"/>
                  <a:pt x="756" y="1270"/>
                </a:cubicBezTo>
                <a:cubicBezTo>
                  <a:pt x="828" y="1270"/>
                  <a:pt x="887" y="1273"/>
                  <a:pt x="949" y="1271"/>
                </a:cubicBezTo>
                <a:cubicBezTo>
                  <a:pt x="1035" y="1269"/>
                  <a:pt x="1133" y="1274"/>
                  <a:pt x="1220" y="1269"/>
                </a:cubicBezTo>
                <a:cubicBezTo>
                  <a:pt x="1234" y="1169"/>
                  <a:pt x="1249" y="1074"/>
                  <a:pt x="1259" y="979"/>
                </a:cubicBezTo>
                <a:close/>
                <a:moveTo>
                  <a:pt x="1220" y="1340"/>
                </a:moveTo>
                <a:cubicBezTo>
                  <a:pt x="1219" y="1345"/>
                  <a:pt x="1221" y="1351"/>
                  <a:pt x="1219" y="1358"/>
                </a:cubicBezTo>
                <a:cubicBezTo>
                  <a:pt x="1214" y="1378"/>
                  <a:pt x="1198" y="1405"/>
                  <a:pt x="1211" y="1421"/>
                </a:cubicBezTo>
                <a:cubicBezTo>
                  <a:pt x="1219" y="1395"/>
                  <a:pt x="1227" y="1369"/>
                  <a:pt x="1233" y="1340"/>
                </a:cubicBezTo>
                <a:cubicBezTo>
                  <a:pt x="1230" y="1337"/>
                  <a:pt x="1226" y="1341"/>
                  <a:pt x="1220" y="1340"/>
                </a:cubicBezTo>
                <a:close/>
                <a:moveTo>
                  <a:pt x="983" y="897"/>
                </a:moveTo>
                <a:cubicBezTo>
                  <a:pt x="997" y="906"/>
                  <a:pt x="1011" y="913"/>
                  <a:pt x="1030" y="909"/>
                </a:cubicBezTo>
                <a:cubicBezTo>
                  <a:pt x="1084" y="924"/>
                  <a:pt x="1163" y="927"/>
                  <a:pt x="1206" y="908"/>
                </a:cubicBezTo>
                <a:cubicBezTo>
                  <a:pt x="1216" y="890"/>
                  <a:pt x="1203" y="870"/>
                  <a:pt x="1188" y="859"/>
                </a:cubicBezTo>
                <a:cubicBezTo>
                  <a:pt x="1186" y="871"/>
                  <a:pt x="1179" y="878"/>
                  <a:pt x="1173" y="886"/>
                </a:cubicBezTo>
                <a:cubicBezTo>
                  <a:pt x="1122" y="911"/>
                  <a:pt x="1060" y="898"/>
                  <a:pt x="1013" y="877"/>
                </a:cubicBezTo>
                <a:cubicBezTo>
                  <a:pt x="1007" y="870"/>
                  <a:pt x="999" y="863"/>
                  <a:pt x="995" y="853"/>
                </a:cubicBezTo>
                <a:cubicBezTo>
                  <a:pt x="984" y="864"/>
                  <a:pt x="978" y="876"/>
                  <a:pt x="983" y="897"/>
                </a:cubicBezTo>
                <a:close/>
                <a:moveTo>
                  <a:pt x="1030" y="872"/>
                </a:moveTo>
                <a:cubicBezTo>
                  <a:pt x="1039" y="875"/>
                  <a:pt x="1047" y="881"/>
                  <a:pt x="1055" y="883"/>
                </a:cubicBezTo>
                <a:cubicBezTo>
                  <a:pt x="1101" y="893"/>
                  <a:pt x="1183" y="894"/>
                  <a:pt x="1173" y="848"/>
                </a:cubicBezTo>
                <a:cubicBezTo>
                  <a:pt x="1152" y="834"/>
                  <a:pt x="1141" y="854"/>
                  <a:pt x="1124" y="859"/>
                </a:cubicBezTo>
                <a:cubicBezTo>
                  <a:pt x="1100" y="866"/>
                  <a:pt x="1078" y="858"/>
                  <a:pt x="1061" y="852"/>
                </a:cubicBezTo>
                <a:cubicBezTo>
                  <a:pt x="1044" y="846"/>
                  <a:pt x="1016" y="828"/>
                  <a:pt x="1006" y="853"/>
                </a:cubicBezTo>
                <a:cubicBezTo>
                  <a:pt x="1012" y="862"/>
                  <a:pt x="1019" y="866"/>
                  <a:pt x="1030" y="872"/>
                </a:cubicBezTo>
                <a:close/>
                <a:moveTo>
                  <a:pt x="969" y="890"/>
                </a:moveTo>
                <a:cubicBezTo>
                  <a:pt x="880" y="887"/>
                  <a:pt x="808" y="883"/>
                  <a:pt x="737" y="886"/>
                </a:cubicBezTo>
                <a:cubicBezTo>
                  <a:pt x="696" y="887"/>
                  <a:pt x="636" y="879"/>
                  <a:pt x="580" y="884"/>
                </a:cubicBezTo>
                <a:cubicBezTo>
                  <a:pt x="554" y="877"/>
                  <a:pt x="510" y="880"/>
                  <a:pt x="478" y="880"/>
                </a:cubicBezTo>
                <a:cubicBezTo>
                  <a:pt x="441" y="881"/>
                  <a:pt x="407" y="876"/>
                  <a:pt x="373" y="876"/>
                </a:cubicBezTo>
                <a:cubicBezTo>
                  <a:pt x="327" y="876"/>
                  <a:pt x="282" y="875"/>
                  <a:pt x="235" y="874"/>
                </a:cubicBezTo>
                <a:cubicBezTo>
                  <a:pt x="222" y="880"/>
                  <a:pt x="211" y="891"/>
                  <a:pt x="197" y="897"/>
                </a:cubicBezTo>
                <a:cubicBezTo>
                  <a:pt x="190" y="900"/>
                  <a:pt x="175" y="899"/>
                  <a:pt x="174" y="911"/>
                </a:cubicBezTo>
                <a:cubicBezTo>
                  <a:pt x="275" y="916"/>
                  <a:pt x="394" y="914"/>
                  <a:pt x="512" y="916"/>
                </a:cubicBezTo>
                <a:cubicBezTo>
                  <a:pt x="561" y="917"/>
                  <a:pt x="604" y="914"/>
                  <a:pt x="646" y="916"/>
                </a:cubicBezTo>
                <a:cubicBezTo>
                  <a:pt x="709" y="919"/>
                  <a:pt x="795" y="909"/>
                  <a:pt x="864" y="921"/>
                </a:cubicBezTo>
                <a:cubicBezTo>
                  <a:pt x="912" y="928"/>
                  <a:pt x="957" y="916"/>
                  <a:pt x="1005" y="922"/>
                </a:cubicBezTo>
                <a:cubicBezTo>
                  <a:pt x="994" y="910"/>
                  <a:pt x="975" y="906"/>
                  <a:pt x="969" y="890"/>
                </a:cubicBezTo>
                <a:close/>
                <a:moveTo>
                  <a:pt x="447" y="1313"/>
                </a:moveTo>
                <a:cubicBezTo>
                  <a:pt x="449" y="1320"/>
                  <a:pt x="446" y="1323"/>
                  <a:pt x="446" y="1329"/>
                </a:cubicBezTo>
                <a:cubicBezTo>
                  <a:pt x="455" y="1329"/>
                  <a:pt x="466" y="1327"/>
                  <a:pt x="473" y="1330"/>
                </a:cubicBezTo>
                <a:cubicBezTo>
                  <a:pt x="484" y="1308"/>
                  <a:pt x="460" y="1311"/>
                  <a:pt x="447" y="1313"/>
                </a:cubicBezTo>
                <a:close/>
                <a:moveTo>
                  <a:pt x="470" y="1278"/>
                </a:moveTo>
                <a:cubicBezTo>
                  <a:pt x="461" y="1276"/>
                  <a:pt x="456" y="1280"/>
                  <a:pt x="447" y="1277"/>
                </a:cubicBezTo>
                <a:cubicBezTo>
                  <a:pt x="447" y="1288"/>
                  <a:pt x="448" y="1294"/>
                  <a:pt x="449" y="1301"/>
                </a:cubicBezTo>
                <a:cubicBezTo>
                  <a:pt x="457" y="1302"/>
                  <a:pt x="461" y="1299"/>
                  <a:pt x="471" y="1298"/>
                </a:cubicBezTo>
                <a:cubicBezTo>
                  <a:pt x="470" y="1292"/>
                  <a:pt x="470" y="1286"/>
                  <a:pt x="470" y="1278"/>
                </a:cubicBezTo>
                <a:close/>
                <a:moveTo>
                  <a:pt x="438" y="1278"/>
                </a:moveTo>
                <a:cubicBezTo>
                  <a:pt x="432" y="1279"/>
                  <a:pt x="424" y="1277"/>
                  <a:pt x="421" y="1280"/>
                </a:cubicBezTo>
                <a:cubicBezTo>
                  <a:pt x="422" y="1288"/>
                  <a:pt x="419" y="1292"/>
                  <a:pt x="420" y="1299"/>
                </a:cubicBezTo>
                <a:cubicBezTo>
                  <a:pt x="428" y="1299"/>
                  <a:pt x="432" y="1298"/>
                  <a:pt x="439" y="1301"/>
                </a:cubicBezTo>
                <a:cubicBezTo>
                  <a:pt x="441" y="1296"/>
                  <a:pt x="438" y="1284"/>
                  <a:pt x="438" y="1278"/>
                </a:cubicBezTo>
                <a:close/>
                <a:moveTo>
                  <a:pt x="418" y="1313"/>
                </a:moveTo>
                <a:cubicBezTo>
                  <a:pt x="418" y="1317"/>
                  <a:pt x="418" y="1321"/>
                  <a:pt x="418" y="1324"/>
                </a:cubicBezTo>
                <a:cubicBezTo>
                  <a:pt x="424" y="1330"/>
                  <a:pt x="431" y="1324"/>
                  <a:pt x="438" y="1327"/>
                </a:cubicBezTo>
                <a:cubicBezTo>
                  <a:pt x="437" y="1321"/>
                  <a:pt x="440" y="1319"/>
                  <a:pt x="439" y="1312"/>
                </a:cubicBezTo>
                <a:cubicBezTo>
                  <a:pt x="432" y="1311"/>
                  <a:pt x="427" y="1309"/>
                  <a:pt x="418" y="1313"/>
                </a:cubicBezTo>
                <a:close/>
                <a:moveTo>
                  <a:pt x="392" y="1280"/>
                </a:moveTo>
                <a:cubicBezTo>
                  <a:pt x="393" y="1288"/>
                  <a:pt x="387" y="1295"/>
                  <a:pt x="393" y="1299"/>
                </a:cubicBezTo>
                <a:cubicBezTo>
                  <a:pt x="396" y="1296"/>
                  <a:pt x="405" y="1302"/>
                  <a:pt x="411" y="1298"/>
                </a:cubicBezTo>
                <a:cubicBezTo>
                  <a:pt x="411" y="1291"/>
                  <a:pt x="409" y="1286"/>
                  <a:pt x="411" y="1278"/>
                </a:cubicBezTo>
                <a:cubicBezTo>
                  <a:pt x="402" y="1277"/>
                  <a:pt x="399" y="1279"/>
                  <a:pt x="392" y="1280"/>
                </a:cubicBezTo>
                <a:close/>
                <a:moveTo>
                  <a:pt x="392" y="1313"/>
                </a:moveTo>
                <a:cubicBezTo>
                  <a:pt x="389" y="1316"/>
                  <a:pt x="390" y="1321"/>
                  <a:pt x="390" y="1326"/>
                </a:cubicBezTo>
                <a:cubicBezTo>
                  <a:pt x="402" y="1324"/>
                  <a:pt x="401" y="1326"/>
                  <a:pt x="410" y="1327"/>
                </a:cubicBezTo>
                <a:cubicBezTo>
                  <a:pt x="416" y="1308"/>
                  <a:pt x="401" y="1311"/>
                  <a:pt x="392" y="1313"/>
                </a:cubicBezTo>
                <a:close/>
                <a:moveTo>
                  <a:pt x="344" y="964"/>
                </a:moveTo>
                <a:cubicBezTo>
                  <a:pt x="336" y="1055"/>
                  <a:pt x="325" y="1152"/>
                  <a:pt x="306" y="1257"/>
                </a:cubicBezTo>
                <a:cubicBezTo>
                  <a:pt x="301" y="1290"/>
                  <a:pt x="307" y="1327"/>
                  <a:pt x="299" y="1361"/>
                </a:cubicBezTo>
                <a:cubicBezTo>
                  <a:pt x="292" y="1393"/>
                  <a:pt x="291" y="1436"/>
                  <a:pt x="292" y="1464"/>
                </a:cubicBezTo>
                <a:cubicBezTo>
                  <a:pt x="308" y="1465"/>
                  <a:pt x="325" y="1470"/>
                  <a:pt x="341" y="1474"/>
                </a:cubicBezTo>
                <a:cubicBezTo>
                  <a:pt x="343" y="1463"/>
                  <a:pt x="351" y="1457"/>
                  <a:pt x="344" y="1445"/>
                </a:cubicBezTo>
                <a:cubicBezTo>
                  <a:pt x="348" y="1445"/>
                  <a:pt x="349" y="1443"/>
                  <a:pt x="348" y="1439"/>
                </a:cubicBezTo>
                <a:cubicBezTo>
                  <a:pt x="353" y="1412"/>
                  <a:pt x="357" y="1370"/>
                  <a:pt x="359" y="1340"/>
                </a:cubicBezTo>
                <a:cubicBezTo>
                  <a:pt x="356" y="1338"/>
                  <a:pt x="351" y="1338"/>
                  <a:pt x="351" y="1331"/>
                </a:cubicBezTo>
                <a:cubicBezTo>
                  <a:pt x="353" y="1329"/>
                  <a:pt x="361" y="1332"/>
                  <a:pt x="361" y="1327"/>
                </a:cubicBezTo>
                <a:cubicBezTo>
                  <a:pt x="371" y="1204"/>
                  <a:pt x="388" y="1076"/>
                  <a:pt x="397" y="964"/>
                </a:cubicBezTo>
                <a:cubicBezTo>
                  <a:pt x="397" y="963"/>
                  <a:pt x="397" y="962"/>
                  <a:pt x="396" y="962"/>
                </a:cubicBezTo>
                <a:cubicBezTo>
                  <a:pt x="377" y="965"/>
                  <a:pt x="363" y="960"/>
                  <a:pt x="344" y="964"/>
                </a:cubicBezTo>
                <a:close/>
                <a:moveTo>
                  <a:pt x="382" y="1281"/>
                </a:moveTo>
                <a:cubicBezTo>
                  <a:pt x="378" y="1281"/>
                  <a:pt x="379" y="1284"/>
                  <a:pt x="375" y="1283"/>
                </a:cubicBezTo>
                <a:cubicBezTo>
                  <a:pt x="373" y="1288"/>
                  <a:pt x="373" y="1295"/>
                  <a:pt x="373" y="1302"/>
                </a:cubicBezTo>
                <a:cubicBezTo>
                  <a:pt x="388" y="1304"/>
                  <a:pt x="380" y="1292"/>
                  <a:pt x="382" y="1281"/>
                </a:cubicBezTo>
                <a:close/>
                <a:moveTo>
                  <a:pt x="382" y="1313"/>
                </a:moveTo>
                <a:cubicBezTo>
                  <a:pt x="377" y="1312"/>
                  <a:pt x="378" y="1313"/>
                  <a:pt x="372" y="1312"/>
                </a:cubicBezTo>
                <a:cubicBezTo>
                  <a:pt x="372" y="1319"/>
                  <a:pt x="372" y="1325"/>
                  <a:pt x="371" y="1330"/>
                </a:cubicBezTo>
                <a:cubicBezTo>
                  <a:pt x="375" y="1330"/>
                  <a:pt x="377" y="1327"/>
                  <a:pt x="382" y="1327"/>
                </a:cubicBezTo>
                <a:cubicBezTo>
                  <a:pt x="383" y="1322"/>
                  <a:pt x="381" y="1321"/>
                  <a:pt x="382" y="1313"/>
                </a:cubicBezTo>
                <a:close/>
                <a:moveTo>
                  <a:pt x="306" y="969"/>
                </a:moveTo>
                <a:cubicBezTo>
                  <a:pt x="301" y="1028"/>
                  <a:pt x="287" y="1105"/>
                  <a:pt x="281" y="1172"/>
                </a:cubicBezTo>
                <a:cubicBezTo>
                  <a:pt x="273" y="1259"/>
                  <a:pt x="263" y="1340"/>
                  <a:pt x="256" y="1426"/>
                </a:cubicBezTo>
                <a:cubicBezTo>
                  <a:pt x="262" y="1431"/>
                  <a:pt x="268" y="1449"/>
                  <a:pt x="280" y="1453"/>
                </a:cubicBezTo>
                <a:cubicBezTo>
                  <a:pt x="283" y="1426"/>
                  <a:pt x="288" y="1394"/>
                  <a:pt x="291" y="1365"/>
                </a:cubicBezTo>
                <a:cubicBezTo>
                  <a:pt x="293" y="1347"/>
                  <a:pt x="294" y="1329"/>
                  <a:pt x="295" y="1310"/>
                </a:cubicBezTo>
                <a:cubicBezTo>
                  <a:pt x="303" y="1190"/>
                  <a:pt x="323" y="1084"/>
                  <a:pt x="331" y="965"/>
                </a:cubicBezTo>
                <a:cubicBezTo>
                  <a:pt x="332" y="965"/>
                  <a:pt x="333" y="965"/>
                  <a:pt x="333" y="964"/>
                </a:cubicBezTo>
                <a:cubicBezTo>
                  <a:pt x="321" y="963"/>
                  <a:pt x="310" y="967"/>
                  <a:pt x="306" y="969"/>
                </a:cubicBezTo>
                <a:close/>
                <a:moveTo>
                  <a:pt x="158" y="693"/>
                </a:moveTo>
                <a:cubicBezTo>
                  <a:pt x="157" y="680"/>
                  <a:pt x="159" y="665"/>
                  <a:pt x="158" y="652"/>
                </a:cubicBezTo>
                <a:cubicBezTo>
                  <a:pt x="157" y="642"/>
                  <a:pt x="153" y="632"/>
                  <a:pt x="153" y="621"/>
                </a:cubicBezTo>
                <a:cubicBezTo>
                  <a:pt x="150" y="577"/>
                  <a:pt x="157" y="530"/>
                  <a:pt x="150" y="487"/>
                </a:cubicBezTo>
                <a:cubicBezTo>
                  <a:pt x="143" y="577"/>
                  <a:pt x="133" y="685"/>
                  <a:pt x="125" y="763"/>
                </a:cubicBezTo>
                <a:cubicBezTo>
                  <a:pt x="119" y="814"/>
                  <a:pt x="110" y="865"/>
                  <a:pt x="109" y="914"/>
                </a:cubicBezTo>
                <a:cubicBezTo>
                  <a:pt x="124" y="910"/>
                  <a:pt x="147" y="915"/>
                  <a:pt x="164" y="912"/>
                </a:cubicBezTo>
                <a:cubicBezTo>
                  <a:pt x="164" y="833"/>
                  <a:pt x="162" y="762"/>
                  <a:pt x="158" y="693"/>
                </a:cubicBezTo>
                <a:close/>
                <a:moveTo>
                  <a:pt x="44" y="1397"/>
                </a:moveTo>
                <a:cubicBezTo>
                  <a:pt x="48" y="1386"/>
                  <a:pt x="46" y="1380"/>
                  <a:pt x="48" y="1366"/>
                </a:cubicBezTo>
                <a:cubicBezTo>
                  <a:pt x="49" y="1348"/>
                  <a:pt x="53" y="1330"/>
                  <a:pt x="55" y="1310"/>
                </a:cubicBezTo>
                <a:cubicBezTo>
                  <a:pt x="64" y="1202"/>
                  <a:pt x="85" y="1077"/>
                  <a:pt x="91" y="965"/>
                </a:cubicBezTo>
                <a:cubicBezTo>
                  <a:pt x="77" y="956"/>
                  <a:pt x="79" y="928"/>
                  <a:pt x="84" y="915"/>
                </a:cubicBezTo>
                <a:cubicBezTo>
                  <a:pt x="89" y="914"/>
                  <a:pt x="93" y="911"/>
                  <a:pt x="98" y="914"/>
                </a:cubicBezTo>
                <a:cubicBezTo>
                  <a:pt x="110" y="855"/>
                  <a:pt x="106" y="793"/>
                  <a:pt x="119" y="746"/>
                </a:cubicBezTo>
                <a:cubicBezTo>
                  <a:pt x="123" y="732"/>
                  <a:pt x="121" y="718"/>
                  <a:pt x="122" y="704"/>
                </a:cubicBezTo>
                <a:cubicBezTo>
                  <a:pt x="126" y="612"/>
                  <a:pt x="142" y="511"/>
                  <a:pt x="147" y="420"/>
                </a:cubicBezTo>
                <a:cubicBezTo>
                  <a:pt x="153" y="405"/>
                  <a:pt x="153" y="383"/>
                  <a:pt x="153" y="363"/>
                </a:cubicBezTo>
                <a:cubicBezTo>
                  <a:pt x="152" y="346"/>
                  <a:pt x="151" y="329"/>
                  <a:pt x="147" y="317"/>
                </a:cubicBezTo>
                <a:cubicBezTo>
                  <a:pt x="143" y="353"/>
                  <a:pt x="133" y="399"/>
                  <a:pt x="134" y="437"/>
                </a:cubicBezTo>
                <a:cubicBezTo>
                  <a:pt x="125" y="463"/>
                  <a:pt x="125" y="491"/>
                  <a:pt x="122" y="519"/>
                </a:cubicBezTo>
                <a:cubicBezTo>
                  <a:pt x="115" y="594"/>
                  <a:pt x="101" y="683"/>
                  <a:pt x="95" y="746"/>
                </a:cubicBezTo>
                <a:cubicBezTo>
                  <a:pt x="94" y="758"/>
                  <a:pt x="92" y="771"/>
                  <a:pt x="91" y="784"/>
                </a:cubicBezTo>
                <a:cubicBezTo>
                  <a:pt x="84" y="887"/>
                  <a:pt x="65" y="977"/>
                  <a:pt x="63" y="1067"/>
                </a:cubicBezTo>
                <a:cubicBezTo>
                  <a:pt x="63" y="1072"/>
                  <a:pt x="60" y="1076"/>
                  <a:pt x="59" y="1081"/>
                </a:cubicBezTo>
                <a:cubicBezTo>
                  <a:pt x="55" y="1115"/>
                  <a:pt x="50" y="1149"/>
                  <a:pt x="46" y="1182"/>
                </a:cubicBezTo>
                <a:cubicBezTo>
                  <a:pt x="45" y="1191"/>
                  <a:pt x="47" y="1200"/>
                  <a:pt x="46" y="1208"/>
                </a:cubicBezTo>
                <a:cubicBezTo>
                  <a:pt x="45" y="1220"/>
                  <a:pt x="39" y="1224"/>
                  <a:pt x="38" y="1232"/>
                </a:cubicBezTo>
                <a:cubicBezTo>
                  <a:pt x="36" y="1242"/>
                  <a:pt x="40" y="1240"/>
                  <a:pt x="39" y="1243"/>
                </a:cubicBezTo>
                <a:cubicBezTo>
                  <a:pt x="38" y="1248"/>
                  <a:pt x="37" y="1241"/>
                  <a:pt x="35" y="1248"/>
                </a:cubicBezTo>
                <a:cubicBezTo>
                  <a:pt x="33" y="1256"/>
                  <a:pt x="39" y="1249"/>
                  <a:pt x="38" y="1256"/>
                </a:cubicBezTo>
                <a:cubicBezTo>
                  <a:pt x="30" y="1305"/>
                  <a:pt x="28" y="1354"/>
                  <a:pt x="20" y="1407"/>
                </a:cubicBezTo>
                <a:cubicBezTo>
                  <a:pt x="26" y="1411"/>
                  <a:pt x="32" y="1415"/>
                  <a:pt x="39" y="1418"/>
                </a:cubicBezTo>
                <a:cubicBezTo>
                  <a:pt x="47" y="1409"/>
                  <a:pt x="42" y="1402"/>
                  <a:pt x="44" y="1397"/>
                </a:cubicBezTo>
                <a:close/>
                <a:moveTo>
                  <a:pt x="139" y="1010"/>
                </a:moveTo>
                <a:cubicBezTo>
                  <a:pt x="131" y="992"/>
                  <a:pt x="142" y="982"/>
                  <a:pt x="144" y="964"/>
                </a:cubicBezTo>
                <a:cubicBezTo>
                  <a:pt x="144" y="963"/>
                  <a:pt x="144" y="962"/>
                  <a:pt x="143" y="962"/>
                </a:cubicBezTo>
                <a:cubicBezTo>
                  <a:pt x="135" y="964"/>
                  <a:pt x="112" y="960"/>
                  <a:pt x="101" y="965"/>
                </a:cubicBezTo>
                <a:cubicBezTo>
                  <a:pt x="96" y="990"/>
                  <a:pt x="99" y="1011"/>
                  <a:pt x="90" y="1035"/>
                </a:cubicBezTo>
                <a:cubicBezTo>
                  <a:pt x="83" y="1148"/>
                  <a:pt x="65" y="1304"/>
                  <a:pt x="56" y="1426"/>
                </a:cubicBezTo>
                <a:cubicBezTo>
                  <a:pt x="69" y="1428"/>
                  <a:pt x="78" y="1419"/>
                  <a:pt x="91" y="1418"/>
                </a:cubicBezTo>
                <a:cubicBezTo>
                  <a:pt x="105" y="1288"/>
                  <a:pt x="123" y="1129"/>
                  <a:pt x="139" y="101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40"/>
          <p:cNvSpPr>
            <a:spLocks noEditPoints="1"/>
          </p:cNvSpPr>
          <p:nvPr/>
        </p:nvSpPr>
        <p:spPr bwMode="auto">
          <a:xfrm flipH="1">
            <a:off x="7325858" y="2154159"/>
            <a:ext cx="3864231" cy="3499862"/>
          </a:xfrm>
          <a:custGeom>
            <a:avLst/>
            <a:gdLst>
              <a:gd name="T0" fmla="*/ 1405 w 1644"/>
              <a:gd name="T1" fmla="*/ 12 h 1488"/>
              <a:gd name="T2" fmla="*/ 1574 w 1644"/>
              <a:gd name="T3" fmla="*/ 254 h 1488"/>
              <a:gd name="T4" fmla="*/ 1578 w 1644"/>
              <a:gd name="T5" fmla="*/ 791 h 1488"/>
              <a:gd name="T6" fmla="*/ 1451 w 1644"/>
              <a:gd name="T7" fmla="*/ 1454 h 1488"/>
              <a:gd name="T8" fmla="*/ 1195 w 1644"/>
              <a:gd name="T9" fmla="*/ 1435 h 1488"/>
              <a:gd name="T10" fmla="*/ 246 w 1644"/>
              <a:gd name="T11" fmla="*/ 1431 h 1488"/>
              <a:gd name="T12" fmla="*/ 126 w 1644"/>
              <a:gd name="T13" fmla="*/ 1207 h 1488"/>
              <a:gd name="T14" fmla="*/ 11 w 1644"/>
              <a:gd name="T15" fmla="*/ 1400 h 1488"/>
              <a:gd name="T16" fmla="*/ 155 w 1644"/>
              <a:gd name="T17" fmla="*/ 255 h 1488"/>
              <a:gd name="T18" fmla="*/ 171 w 1644"/>
              <a:gd name="T19" fmla="*/ 735 h 1488"/>
              <a:gd name="T20" fmla="*/ 204 w 1644"/>
              <a:gd name="T21" fmla="*/ 174 h 1488"/>
              <a:gd name="T22" fmla="*/ 1225 w 1644"/>
              <a:gd name="T23" fmla="*/ 937 h 1488"/>
              <a:gd name="T24" fmla="*/ 780 w 1644"/>
              <a:gd name="T25" fmla="*/ 933 h 1488"/>
              <a:gd name="T26" fmla="*/ 146 w 1644"/>
              <a:gd name="T27" fmla="*/ 953 h 1488"/>
              <a:gd name="T28" fmla="*/ 819 w 1644"/>
              <a:gd name="T29" fmla="*/ 962 h 1488"/>
              <a:gd name="T30" fmla="*/ 1612 w 1644"/>
              <a:gd name="T31" fmla="*/ 974 h 1488"/>
              <a:gd name="T32" fmla="*/ 1528 w 1644"/>
              <a:gd name="T33" fmla="*/ 623 h 1488"/>
              <a:gd name="T34" fmla="*/ 1503 w 1644"/>
              <a:gd name="T35" fmla="*/ 901 h 1488"/>
              <a:gd name="T36" fmla="*/ 236 w 1644"/>
              <a:gd name="T37" fmla="*/ 58 h 1488"/>
              <a:gd name="T38" fmla="*/ 1346 w 1644"/>
              <a:gd name="T39" fmla="*/ 62 h 1488"/>
              <a:gd name="T40" fmla="*/ 164 w 1644"/>
              <a:gd name="T41" fmla="*/ 22 h 1488"/>
              <a:gd name="T42" fmla="*/ 1382 w 1644"/>
              <a:gd name="T43" fmla="*/ 76 h 1488"/>
              <a:gd name="T44" fmla="*/ 373 w 1644"/>
              <a:gd name="T45" fmla="*/ 69 h 1488"/>
              <a:gd name="T46" fmla="*/ 228 w 1644"/>
              <a:gd name="T47" fmla="*/ 605 h 1488"/>
              <a:gd name="T48" fmla="*/ 1222 w 1644"/>
              <a:gd name="T49" fmla="*/ 884 h 1488"/>
              <a:gd name="T50" fmla="*/ 1374 w 1644"/>
              <a:gd name="T51" fmla="*/ 1280 h 1488"/>
              <a:gd name="T52" fmla="*/ 1371 w 1644"/>
              <a:gd name="T53" fmla="*/ 1470 h 1488"/>
              <a:gd name="T54" fmla="*/ 1367 w 1644"/>
              <a:gd name="T55" fmla="*/ 1224 h 1488"/>
              <a:gd name="T56" fmla="*/ 1364 w 1644"/>
              <a:gd name="T57" fmla="*/ 1281 h 1488"/>
              <a:gd name="T58" fmla="*/ 1339 w 1644"/>
              <a:gd name="T59" fmla="*/ 1326 h 1488"/>
              <a:gd name="T60" fmla="*/ 1335 w 1644"/>
              <a:gd name="T61" fmla="*/ 1294 h 1488"/>
              <a:gd name="T62" fmla="*/ 1259 w 1644"/>
              <a:gd name="T63" fmla="*/ 1239 h 1488"/>
              <a:gd name="T64" fmla="*/ 1322 w 1644"/>
              <a:gd name="T65" fmla="*/ 1085 h 1488"/>
              <a:gd name="T66" fmla="*/ 1317 w 1644"/>
              <a:gd name="T67" fmla="*/ 1297 h 1488"/>
              <a:gd name="T68" fmla="*/ 1282 w 1644"/>
              <a:gd name="T69" fmla="*/ 1283 h 1488"/>
              <a:gd name="T70" fmla="*/ 1244 w 1644"/>
              <a:gd name="T71" fmla="*/ 1340 h 1488"/>
              <a:gd name="T72" fmla="*/ 480 w 1644"/>
              <a:gd name="T73" fmla="*/ 1278 h 1488"/>
              <a:gd name="T74" fmla="*/ 1121 w 1644"/>
              <a:gd name="T75" fmla="*/ 978 h 1488"/>
              <a:gd name="T76" fmla="*/ 586 w 1644"/>
              <a:gd name="T77" fmla="*/ 971 h 1488"/>
              <a:gd name="T78" fmla="*/ 1220 w 1644"/>
              <a:gd name="T79" fmla="*/ 1269 h 1488"/>
              <a:gd name="T80" fmla="*/ 1030 w 1644"/>
              <a:gd name="T81" fmla="*/ 909 h 1488"/>
              <a:gd name="T82" fmla="*/ 1055 w 1644"/>
              <a:gd name="T83" fmla="*/ 883 h 1488"/>
              <a:gd name="T84" fmla="*/ 580 w 1644"/>
              <a:gd name="T85" fmla="*/ 884 h 1488"/>
              <a:gd name="T86" fmla="*/ 864 w 1644"/>
              <a:gd name="T87" fmla="*/ 921 h 1488"/>
              <a:gd name="T88" fmla="*/ 447 w 1644"/>
              <a:gd name="T89" fmla="*/ 1277 h 1488"/>
              <a:gd name="T90" fmla="*/ 438 w 1644"/>
              <a:gd name="T91" fmla="*/ 1278 h 1488"/>
              <a:gd name="T92" fmla="*/ 411 w 1644"/>
              <a:gd name="T93" fmla="*/ 1298 h 1488"/>
              <a:gd name="T94" fmla="*/ 306 w 1644"/>
              <a:gd name="T95" fmla="*/ 1257 h 1488"/>
              <a:gd name="T96" fmla="*/ 361 w 1644"/>
              <a:gd name="T97" fmla="*/ 1327 h 1488"/>
              <a:gd name="T98" fmla="*/ 382 w 1644"/>
              <a:gd name="T99" fmla="*/ 1313 h 1488"/>
              <a:gd name="T100" fmla="*/ 280 w 1644"/>
              <a:gd name="T101" fmla="*/ 1453 h 1488"/>
              <a:gd name="T102" fmla="*/ 153 w 1644"/>
              <a:gd name="T103" fmla="*/ 621 h 1488"/>
              <a:gd name="T104" fmla="*/ 55 w 1644"/>
              <a:gd name="T105" fmla="*/ 1310 h 1488"/>
              <a:gd name="T106" fmla="*/ 147 w 1644"/>
              <a:gd name="T107" fmla="*/ 317 h 1488"/>
              <a:gd name="T108" fmla="*/ 46 w 1644"/>
              <a:gd name="T109" fmla="*/ 1208 h 1488"/>
              <a:gd name="T110" fmla="*/ 139 w 1644"/>
              <a:gd name="T111" fmla="*/ 101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44" h="1488">
                <a:moveTo>
                  <a:pt x="137" y="12"/>
                </a:moveTo>
                <a:cubicBezTo>
                  <a:pt x="143" y="7"/>
                  <a:pt x="152" y="5"/>
                  <a:pt x="158" y="1"/>
                </a:cubicBezTo>
                <a:cubicBezTo>
                  <a:pt x="173" y="5"/>
                  <a:pt x="185" y="5"/>
                  <a:pt x="203" y="8"/>
                </a:cubicBezTo>
                <a:cubicBezTo>
                  <a:pt x="213" y="10"/>
                  <a:pt x="225" y="10"/>
                  <a:pt x="235" y="9"/>
                </a:cubicBezTo>
                <a:cubicBezTo>
                  <a:pt x="432" y="5"/>
                  <a:pt x="651" y="14"/>
                  <a:pt x="897" y="12"/>
                </a:cubicBezTo>
                <a:cubicBezTo>
                  <a:pt x="975" y="12"/>
                  <a:pt x="1067" y="13"/>
                  <a:pt x="1146" y="12"/>
                </a:cubicBezTo>
                <a:cubicBezTo>
                  <a:pt x="1231" y="12"/>
                  <a:pt x="1292" y="17"/>
                  <a:pt x="1359" y="9"/>
                </a:cubicBezTo>
                <a:cubicBezTo>
                  <a:pt x="1371" y="12"/>
                  <a:pt x="1388" y="15"/>
                  <a:pt x="1405" y="12"/>
                </a:cubicBezTo>
                <a:cubicBezTo>
                  <a:pt x="1417" y="10"/>
                  <a:pt x="1429" y="0"/>
                  <a:pt x="1438" y="12"/>
                </a:cubicBezTo>
                <a:cubicBezTo>
                  <a:pt x="1466" y="11"/>
                  <a:pt x="1499" y="14"/>
                  <a:pt x="1525" y="12"/>
                </a:cubicBezTo>
                <a:cubicBezTo>
                  <a:pt x="1530" y="12"/>
                  <a:pt x="1536" y="9"/>
                  <a:pt x="1540" y="9"/>
                </a:cubicBezTo>
                <a:cubicBezTo>
                  <a:pt x="1543" y="9"/>
                  <a:pt x="1544" y="13"/>
                  <a:pt x="1547" y="14"/>
                </a:cubicBezTo>
                <a:cubicBezTo>
                  <a:pt x="1550" y="14"/>
                  <a:pt x="1558" y="11"/>
                  <a:pt x="1564" y="15"/>
                </a:cubicBezTo>
                <a:cubicBezTo>
                  <a:pt x="1569" y="24"/>
                  <a:pt x="1569" y="36"/>
                  <a:pt x="1564" y="47"/>
                </a:cubicBezTo>
                <a:cubicBezTo>
                  <a:pt x="1573" y="92"/>
                  <a:pt x="1565" y="143"/>
                  <a:pt x="1571" y="194"/>
                </a:cubicBezTo>
                <a:cubicBezTo>
                  <a:pt x="1573" y="213"/>
                  <a:pt x="1573" y="232"/>
                  <a:pt x="1574" y="254"/>
                </a:cubicBezTo>
                <a:cubicBezTo>
                  <a:pt x="1574" y="264"/>
                  <a:pt x="1576" y="276"/>
                  <a:pt x="1575" y="285"/>
                </a:cubicBezTo>
                <a:cubicBezTo>
                  <a:pt x="1575" y="290"/>
                  <a:pt x="1571" y="295"/>
                  <a:pt x="1571" y="300"/>
                </a:cubicBezTo>
                <a:cubicBezTo>
                  <a:pt x="1571" y="310"/>
                  <a:pt x="1575" y="319"/>
                  <a:pt x="1575" y="329"/>
                </a:cubicBezTo>
                <a:cubicBezTo>
                  <a:pt x="1577" y="348"/>
                  <a:pt x="1576" y="368"/>
                  <a:pt x="1577" y="387"/>
                </a:cubicBezTo>
                <a:cubicBezTo>
                  <a:pt x="1578" y="426"/>
                  <a:pt x="1579" y="466"/>
                  <a:pt x="1578" y="504"/>
                </a:cubicBezTo>
                <a:cubicBezTo>
                  <a:pt x="1578" y="515"/>
                  <a:pt x="1578" y="523"/>
                  <a:pt x="1579" y="533"/>
                </a:cubicBezTo>
                <a:cubicBezTo>
                  <a:pt x="1584" y="574"/>
                  <a:pt x="1582" y="617"/>
                  <a:pt x="1581" y="658"/>
                </a:cubicBezTo>
                <a:cubicBezTo>
                  <a:pt x="1580" y="703"/>
                  <a:pt x="1576" y="747"/>
                  <a:pt x="1578" y="791"/>
                </a:cubicBezTo>
                <a:cubicBezTo>
                  <a:pt x="1580" y="839"/>
                  <a:pt x="1578" y="881"/>
                  <a:pt x="1575" y="929"/>
                </a:cubicBezTo>
                <a:cubicBezTo>
                  <a:pt x="1593" y="934"/>
                  <a:pt x="1608" y="924"/>
                  <a:pt x="1621" y="928"/>
                </a:cubicBezTo>
                <a:cubicBezTo>
                  <a:pt x="1644" y="933"/>
                  <a:pt x="1640" y="966"/>
                  <a:pt x="1631" y="988"/>
                </a:cubicBezTo>
                <a:cubicBezTo>
                  <a:pt x="1621" y="987"/>
                  <a:pt x="1616" y="988"/>
                  <a:pt x="1612" y="983"/>
                </a:cubicBezTo>
                <a:cubicBezTo>
                  <a:pt x="1542" y="985"/>
                  <a:pt x="1483" y="981"/>
                  <a:pt x="1422" y="982"/>
                </a:cubicBezTo>
                <a:cubicBezTo>
                  <a:pt x="1419" y="1000"/>
                  <a:pt x="1422" y="1019"/>
                  <a:pt x="1423" y="1038"/>
                </a:cubicBezTo>
                <a:cubicBezTo>
                  <a:pt x="1429" y="1142"/>
                  <a:pt x="1436" y="1244"/>
                  <a:pt x="1440" y="1348"/>
                </a:cubicBezTo>
                <a:cubicBezTo>
                  <a:pt x="1441" y="1389"/>
                  <a:pt x="1442" y="1426"/>
                  <a:pt x="1451" y="1454"/>
                </a:cubicBezTo>
                <a:cubicBezTo>
                  <a:pt x="1437" y="1476"/>
                  <a:pt x="1401" y="1475"/>
                  <a:pt x="1375" y="1485"/>
                </a:cubicBezTo>
                <a:cubicBezTo>
                  <a:pt x="1365" y="1472"/>
                  <a:pt x="1344" y="1472"/>
                  <a:pt x="1339" y="1453"/>
                </a:cubicBezTo>
                <a:cubicBezTo>
                  <a:pt x="1337" y="1443"/>
                  <a:pt x="1341" y="1430"/>
                  <a:pt x="1341" y="1418"/>
                </a:cubicBezTo>
                <a:cubicBezTo>
                  <a:pt x="1340" y="1392"/>
                  <a:pt x="1337" y="1364"/>
                  <a:pt x="1339" y="1341"/>
                </a:cubicBezTo>
                <a:cubicBezTo>
                  <a:pt x="1329" y="1339"/>
                  <a:pt x="1314" y="1342"/>
                  <a:pt x="1303" y="1340"/>
                </a:cubicBezTo>
                <a:cubicBezTo>
                  <a:pt x="1295" y="1373"/>
                  <a:pt x="1291" y="1407"/>
                  <a:pt x="1287" y="1439"/>
                </a:cubicBezTo>
                <a:cubicBezTo>
                  <a:pt x="1264" y="1444"/>
                  <a:pt x="1235" y="1438"/>
                  <a:pt x="1208" y="1443"/>
                </a:cubicBezTo>
                <a:cubicBezTo>
                  <a:pt x="1203" y="1441"/>
                  <a:pt x="1202" y="1435"/>
                  <a:pt x="1195" y="1435"/>
                </a:cubicBezTo>
                <a:cubicBezTo>
                  <a:pt x="1191" y="1405"/>
                  <a:pt x="1209" y="1373"/>
                  <a:pt x="1209" y="1340"/>
                </a:cubicBezTo>
                <a:cubicBezTo>
                  <a:pt x="1121" y="1338"/>
                  <a:pt x="1043" y="1341"/>
                  <a:pt x="967" y="1341"/>
                </a:cubicBezTo>
                <a:cubicBezTo>
                  <a:pt x="835" y="1341"/>
                  <a:pt x="711" y="1341"/>
                  <a:pt x="565" y="1341"/>
                </a:cubicBezTo>
                <a:cubicBezTo>
                  <a:pt x="495" y="1341"/>
                  <a:pt x="435" y="1339"/>
                  <a:pt x="371" y="1338"/>
                </a:cubicBezTo>
                <a:cubicBezTo>
                  <a:pt x="367" y="1372"/>
                  <a:pt x="362" y="1415"/>
                  <a:pt x="359" y="1456"/>
                </a:cubicBezTo>
                <a:cubicBezTo>
                  <a:pt x="359" y="1469"/>
                  <a:pt x="362" y="1480"/>
                  <a:pt x="354" y="1488"/>
                </a:cubicBezTo>
                <a:cubicBezTo>
                  <a:pt x="329" y="1486"/>
                  <a:pt x="304" y="1477"/>
                  <a:pt x="280" y="1478"/>
                </a:cubicBezTo>
                <a:cubicBezTo>
                  <a:pt x="271" y="1460"/>
                  <a:pt x="257" y="1447"/>
                  <a:pt x="246" y="1431"/>
                </a:cubicBezTo>
                <a:cubicBezTo>
                  <a:pt x="266" y="1276"/>
                  <a:pt x="279" y="1112"/>
                  <a:pt x="297" y="968"/>
                </a:cubicBezTo>
                <a:cubicBezTo>
                  <a:pt x="263" y="965"/>
                  <a:pt x="197" y="962"/>
                  <a:pt x="155" y="962"/>
                </a:cubicBezTo>
                <a:cubicBezTo>
                  <a:pt x="150" y="1005"/>
                  <a:pt x="146" y="1036"/>
                  <a:pt x="141" y="1076"/>
                </a:cubicBezTo>
                <a:cubicBezTo>
                  <a:pt x="140" y="1091"/>
                  <a:pt x="135" y="1106"/>
                  <a:pt x="134" y="1122"/>
                </a:cubicBezTo>
                <a:cubicBezTo>
                  <a:pt x="134" y="1131"/>
                  <a:pt x="136" y="1139"/>
                  <a:pt x="134" y="1147"/>
                </a:cubicBezTo>
                <a:cubicBezTo>
                  <a:pt x="133" y="1157"/>
                  <a:pt x="128" y="1167"/>
                  <a:pt x="127" y="1176"/>
                </a:cubicBezTo>
                <a:cubicBezTo>
                  <a:pt x="127" y="1184"/>
                  <a:pt x="131" y="1190"/>
                  <a:pt x="130" y="1197"/>
                </a:cubicBezTo>
                <a:cubicBezTo>
                  <a:pt x="130" y="1200"/>
                  <a:pt x="127" y="1204"/>
                  <a:pt x="126" y="1207"/>
                </a:cubicBezTo>
                <a:cubicBezTo>
                  <a:pt x="125" y="1212"/>
                  <a:pt x="127" y="1216"/>
                  <a:pt x="126" y="1221"/>
                </a:cubicBezTo>
                <a:cubicBezTo>
                  <a:pt x="125" y="1229"/>
                  <a:pt x="121" y="1235"/>
                  <a:pt x="120" y="1243"/>
                </a:cubicBezTo>
                <a:cubicBezTo>
                  <a:pt x="117" y="1288"/>
                  <a:pt x="107" y="1346"/>
                  <a:pt x="104" y="1401"/>
                </a:cubicBezTo>
                <a:cubicBezTo>
                  <a:pt x="103" y="1412"/>
                  <a:pt x="107" y="1421"/>
                  <a:pt x="101" y="1431"/>
                </a:cubicBezTo>
                <a:cubicBezTo>
                  <a:pt x="88" y="1430"/>
                  <a:pt x="72" y="1437"/>
                  <a:pt x="53" y="1438"/>
                </a:cubicBezTo>
                <a:cubicBezTo>
                  <a:pt x="38" y="1438"/>
                  <a:pt x="19" y="1433"/>
                  <a:pt x="9" y="1433"/>
                </a:cubicBezTo>
                <a:cubicBezTo>
                  <a:pt x="0" y="1428"/>
                  <a:pt x="12" y="1418"/>
                  <a:pt x="6" y="1408"/>
                </a:cubicBezTo>
                <a:cubicBezTo>
                  <a:pt x="5" y="1403"/>
                  <a:pt x="12" y="1405"/>
                  <a:pt x="11" y="1400"/>
                </a:cubicBezTo>
                <a:cubicBezTo>
                  <a:pt x="20" y="1287"/>
                  <a:pt x="40" y="1173"/>
                  <a:pt x="52" y="1060"/>
                </a:cubicBezTo>
                <a:cubicBezTo>
                  <a:pt x="56" y="1023"/>
                  <a:pt x="66" y="972"/>
                  <a:pt x="66" y="957"/>
                </a:cubicBezTo>
                <a:cubicBezTo>
                  <a:pt x="77" y="849"/>
                  <a:pt x="87" y="725"/>
                  <a:pt x="104" y="606"/>
                </a:cubicBezTo>
                <a:cubicBezTo>
                  <a:pt x="112" y="547"/>
                  <a:pt x="114" y="487"/>
                  <a:pt x="122" y="427"/>
                </a:cubicBezTo>
                <a:cubicBezTo>
                  <a:pt x="126" y="398"/>
                  <a:pt x="131" y="369"/>
                  <a:pt x="133" y="339"/>
                </a:cubicBezTo>
                <a:cubicBezTo>
                  <a:pt x="137" y="294"/>
                  <a:pt x="147" y="256"/>
                  <a:pt x="144" y="204"/>
                </a:cubicBezTo>
                <a:cubicBezTo>
                  <a:pt x="141" y="136"/>
                  <a:pt x="143" y="83"/>
                  <a:pt x="137" y="12"/>
                </a:cubicBezTo>
                <a:close/>
                <a:moveTo>
                  <a:pt x="155" y="255"/>
                </a:moveTo>
                <a:cubicBezTo>
                  <a:pt x="160" y="276"/>
                  <a:pt x="159" y="300"/>
                  <a:pt x="161" y="324"/>
                </a:cubicBezTo>
                <a:cubicBezTo>
                  <a:pt x="164" y="360"/>
                  <a:pt x="164" y="379"/>
                  <a:pt x="164" y="401"/>
                </a:cubicBezTo>
                <a:cubicBezTo>
                  <a:pt x="164" y="412"/>
                  <a:pt x="165" y="420"/>
                  <a:pt x="164" y="433"/>
                </a:cubicBezTo>
                <a:cubicBezTo>
                  <a:pt x="162" y="466"/>
                  <a:pt x="165" y="504"/>
                  <a:pt x="165" y="535"/>
                </a:cubicBezTo>
                <a:cubicBezTo>
                  <a:pt x="165" y="556"/>
                  <a:pt x="170" y="579"/>
                  <a:pt x="169" y="599"/>
                </a:cubicBezTo>
                <a:cubicBezTo>
                  <a:pt x="169" y="604"/>
                  <a:pt x="167" y="609"/>
                  <a:pt x="167" y="615"/>
                </a:cubicBezTo>
                <a:cubicBezTo>
                  <a:pt x="166" y="638"/>
                  <a:pt x="171" y="672"/>
                  <a:pt x="171" y="689"/>
                </a:cubicBezTo>
                <a:cubicBezTo>
                  <a:pt x="171" y="700"/>
                  <a:pt x="171" y="719"/>
                  <a:pt x="171" y="735"/>
                </a:cubicBezTo>
                <a:cubicBezTo>
                  <a:pt x="168" y="792"/>
                  <a:pt x="179" y="843"/>
                  <a:pt x="175" y="897"/>
                </a:cubicBezTo>
                <a:cubicBezTo>
                  <a:pt x="189" y="888"/>
                  <a:pt x="204" y="880"/>
                  <a:pt x="218" y="872"/>
                </a:cubicBezTo>
                <a:cubicBezTo>
                  <a:pt x="222" y="797"/>
                  <a:pt x="213" y="706"/>
                  <a:pt x="214" y="626"/>
                </a:cubicBezTo>
                <a:cubicBezTo>
                  <a:pt x="214" y="600"/>
                  <a:pt x="211" y="575"/>
                  <a:pt x="211" y="550"/>
                </a:cubicBezTo>
                <a:cubicBezTo>
                  <a:pt x="211" y="518"/>
                  <a:pt x="213" y="485"/>
                  <a:pt x="213" y="452"/>
                </a:cubicBezTo>
                <a:cubicBezTo>
                  <a:pt x="213" y="419"/>
                  <a:pt x="212" y="386"/>
                  <a:pt x="211" y="353"/>
                </a:cubicBezTo>
                <a:cubicBezTo>
                  <a:pt x="211" y="322"/>
                  <a:pt x="207" y="291"/>
                  <a:pt x="206" y="261"/>
                </a:cubicBezTo>
                <a:cubicBezTo>
                  <a:pt x="205" y="232"/>
                  <a:pt x="207" y="203"/>
                  <a:pt x="204" y="174"/>
                </a:cubicBezTo>
                <a:cubicBezTo>
                  <a:pt x="200" y="138"/>
                  <a:pt x="196" y="100"/>
                  <a:pt x="200" y="65"/>
                </a:cubicBezTo>
                <a:cubicBezTo>
                  <a:pt x="192" y="60"/>
                  <a:pt x="184" y="51"/>
                  <a:pt x="175" y="44"/>
                </a:cubicBezTo>
                <a:cubicBezTo>
                  <a:pt x="166" y="38"/>
                  <a:pt x="155" y="27"/>
                  <a:pt x="148" y="29"/>
                </a:cubicBezTo>
                <a:cubicBezTo>
                  <a:pt x="155" y="98"/>
                  <a:pt x="156" y="180"/>
                  <a:pt x="155" y="255"/>
                </a:cubicBezTo>
                <a:close/>
                <a:moveTo>
                  <a:pt x="1614" y="942"/>
                </a:moveTo>
                <a:cubicBezTo>
                  <a:pt x="1537" y="937"/>
                  <a:pt x="1452" y="938"/>
                  <a:pt x="1363" y="937"/>
                </a:cubicBezTo>
                <a:cubicBezTo>
                  <a:pt x="1327" y="937"/>
                  <a:pt x="1292" y="935"/>
                  <a:pt x="1262" y="935"/>
                </a:cubicBezTo>
                <a:cubicBezTo>
                  <a:pt x="1249" y="934"/>
                  <a:pt x="1237" y="938"/>
                  <a:pt x="1225" y="937"/>
                </a:cubicBezTo>
                <a:cubicBezTo>
                  <a:pt x="1219" y="937"/>
                  <a:pt x="1213" y="933"/>
                  <a:pt x="1208" y="933"/>
                </a:cubicBezTo>
                <a:cubicBezTo>
                  <a:pt x="1203" y="933"/>
                  <a:pt x="1198" y="936"/>
                  <a:pt x="1194" y="936"/>
                </a:cubicBezTo>
                <a:cubicBezTo>
                  <a:pt x="1148" y="940"/>
                  <a:pt x="1100" y="932"/>
                  <a:pt x="1061" y="935"/>
                </a:cubicBezTo>
                <a:cubicBezTo>
                  <a:pt x="1056" y="935"/>
                  <a:pt x="1051" y="939"/>
                  <a:pt x="1046" y="939"/>
                </a:cubicBezTo>
                <a:cubicBezTo>
                  <a:pt x="1041" y="939"/>
                  <a:pt x="1037" y="935"/>
                  <a:pt x="1032" y="935"/>
                </a:cubicBezTo>
                <a:cubicBezTo>
                  <a:pt x="1026" y="934"/>
                  <a:pt x="1019" y="937"/>
                  <a:pt x="1013" y="937"/>
                </a:cubicBezTo>
                <a:cubicBezTo>
                  <a:pt x="984" y="937"/>
                  <a:pt x="958" y="936"/>
                  <a:pt x="931" y="935"/>
                </a:cubicBezTo>
                <a:cubicBezTo>
                  <a:pt x="881" y="932"/>
                  <a:pt x="830" y="935"/>
                  <a:pt x="780" y="933"/>
                </a:cubicBezTo>
                <a:cubicBezTo>
                  <a:pt x="759" y="932"/>
                  <a:pt x="740" y="935"/>
                  <a:pt x="721" y="932"/>
                </a:cubicBezTo>
                <a:cubicBezTo>
                  <a:pt x="710" y="930"/>
                  <a:pt x="704" y="930"/>
                  <a:pt x="692" y="930"/>
                </a:cubicBezTo>
                <a:cubicBezTo>
                  <a:pt x="673" y="931"/>
                  <a:pt x="648" y="921"/>
                  <a:pt x="629" y="932"/>
                </a:cubicBezTo>
                <a:cubicBezTo>
                  <a:pt x="590" y="922"/>
                  <a:pt x="541" y="925"/>
                  <a:pt x="494" y="925"/>
                </a:cubicBezTo>
                <a:cubicBezTo>
                  <a:pt x="448" y="925"/>
                  <a:pt x="409" y="922"/>
                  <a:pt x="368" y="923"/>
                </a:cubicBezTo>
                <a:cubicBezTo>
                  <a:pt x="300" y="926"/>
                  <a:pt x="216" y="928"/>
                  <a:pt x="155" y="925"/>
                </a:cubicBezTo>
                <a:cubicBezTo>
                  <a:pt x="142" y="924"/>
                  <a:pt x="94" y="917"/>
                  <a:pt x="95" y="939"/>
                </a:cubicBezTo>
                <a:cubicBezTo>
                  <a:pt x="97" y="962"/>
                  <a:pt x="129" y="952"/>
                  <a:pt x="146" y="953"/>
                </a:cubicBezTo>
                <a:cubicBezTo>
                  <a:pt x="165" y="953"/>
                  <a:pt x="192" y="955"/>
                  <a:pt x="213" y="954"/>
                </a:cubicBezTo>
                <a:cubicBezTo>
                  <a:pt x="226" y="953"/>
                  <a:pt x="235" y="950"/>
                  <a:pt x="243" y="950"/>
                </a:cubicBezTo>
                <a:cubicBezTo>
                  <a:pt x="249" y="950"/>
                  <a:pt x="263" y="954"/>
                  <a:pt x="269" y="954"/>
                </a:cubicBezTo>
                <a:cubicBezTo>
                  <a:pt x="316" y="958"/>
                  <a:pt x="358" y="954"/>
                  <a:pt x="404" y="951"/>
                </a:cubicBezTo>
                <a:cubicBezTo>
                  <a:pt x="437" y="957"/>
                  <a:pt x="469" y="956"/>
                  <a:pt x="503" y="956"/>
                </a:cubicBezTo>
                <a:cubicBezTo>
                  <a:pt x="532" y="955"/>
                  <a:pt x="562" y="957"/>
                  <a:pt x="591" y="958"/>
                </a:cubicBezTo>
                <a:cubicBezTo>
                  <a:pt x="649" y="961"/>
                  <a:pt x="709" y="957"/>
                  <a:pt x="768" y="958"/>
                </a:cubicBezTo>
                <a:cubicBezTo>
                  <a:pt x="785" y="959"/>
                  <a:pt x="802" y="962"/>
                  <a:pt x="819" y="962"/>
                </a:cubicBezTo>
                <a:cubicBezTo>
                  <a:pt x="881" y="963"/>
                  <a:pt x="947" y="961"/>
                  <a:pt x="1011" y="965"/>
                </a:cubicBezTo>
                <a:cubicBezTo>
                  <a:pt x="1026" y="966"/>
                  <a:pt x="1043" y="962"/>
                  <a:pt x="1055" y="962"/>
                </a:cubicBezTo>
                <a:cubicBezTo>
                  <a:pt x="1067" y="963"/>
                  <a:pt x="1079" y="967"/>
                  <a:pt x="1090" y="968"/>
                </a:cubicBezTo>
                <a:cubicBezTo>
                  <a:pt x="1107" y="969"/>
                  <a:pt x="1124" y="968"/>
                  <a:pt x="1141" y="968"/>
                </a:cubicBezTo>
                <a:cubicBezTo>
                  <a:pt x="1213" y="968"/>
                  <a:pt x="1298" y="969"/>
                  <a:pt x="1360" y="967"/>
                </a:cubicBezTo>
                <a:cubicBezTo>
                  <a:pt x="1377" y="966"/>
                  <a:pt x="1398" y="973"/>
                  <a:pt x="1415" y="967"/>
                </a:cubicBezTo>
                <a:cubicBezTo>
                  <a:pt x="1422" y="971"/>
                  <a:pt x="1427" y="971"/>
                  <a:pt x="1436" y="971"/>
                </a:cubicBezTo>
                <a:cubicBezTo>
                  <a:pt x="1493" y="973"/>
                  <a:pt x="1550" y="970"/>
                  <a:pt x="1612" y="974"/>
                </a:cubicBezTo>
                <a:cubicBezTo>
                  <a:pt x="1620" y="967"/>
                  <a:pt x="1625" y="949"/>
                  <a:pt x="1614" y="942"/>
                </a:cubicBezTo>
                <a:close/>
                <a:moveTo>
                  <a:pt x="1567" y="725"/>
                </a:moveTo>
                <a:cubicBezTo>
                  <a:pt x="1569" y="581"/>
                  <a:pt x="1568" y="441"/>
                  <a:pt x="1557" y="290"/>
                </a:cubicBezTo>
                <a:cubicBezTo>
                  <a:pt x="1558" y="206"/>
                  <a:pt x="1560" y="125"/>
                  <a:pt x="1552" y="40"/>
                </a:cubicBezTo>
                <a:cubicBezTo>
                  <a:pt x="1533" y="47"/>
                  <a:pt x="1527" y="65"/>
                  <a:pt x="1512" y="75"/>
                </a:cubicBezTo>
                <a:cubicBezTo>
                  <a:pt x="1526" y="195"/>
                  <a:pt x="1523" y="298"/>
                  <a:pt x="1526" y="409"/>
                </a:cubicBezTo>
                <a:cubicBezTo>
                  <a:pt x="1527" y="431"/>
                  <a:pt x="1522" y="450"/>
                  <a:pt x="1522" y="472"/>
                </a:cubicBezTo>
                <a:cubicBezTo>
                  <a:pt x="1523" y="526"/>
                  <a:pt x="1525" y="568"/>
                  <a:pt x="1528" y="623"/>
                </a:cubicBezTo>
                <a:cubicBezTo>
                  <a:pt x="1530" y="666"/>
                  <a:pt x="1525" y="712"/>
                  <a:pt x="1525" y="758"/>
                </a:cubicBezTo>
                <a:cubicBezTo>
                  <a:pt x="1525" y="805"/>
                  <a:pt x="1522" y="852"/>
                  <a:pt x="1519" y="898"/>
                </a:cubicBezTo>
                <a:cubicBezTo>
                  <a:pt x="1532" y="910"/>
                  <a:pt x="1549" y="916"/>
                  <a:pt x="1566" y="923"/>
                </a:cubicBezTo>
                <a:cubicBezTo>
                  <a:pt x="1568" y="864"/>
                  <a:pt x="1566" y="794"/>
                  <a:pt x="1567" y="725"/>
                </a:cubicBezTo>
                <a:close/>
                <a:moveTo>
                  <a:pt x="1550" y="928"/>
                </a:moveTo>
                <a:cubicBezTo>
                  <a:pt x="1542" y="922"/>
                  <a:pt x="1530" y="919"/>
                  <a:pt x="1522" y="912"/>
                </a:cubicBezTo>
                <a:cubicBezTo>
                  <a:pt x="1517" y="915"/>
                  <a:pt x="1518" y="916"/>
                  <a:pt x="1512" y="916"/>
                </a:cubicBezTo>
                <a:cubicBezTo>
                  <a:pt x="1508" y="912"/>
                  <a:pt x="1507" y="905"/>
                  <a:pt x="1503" y="901"/>
                </a:cubicBezTo>
                <a:cubicBezTo>
                  <a:pt x="1429" y="892"/>
                  <a:pt x="1319" y="897"/>
                  <a:pt x="1248" y="893"/>
                </a:cubicBezTo>
                <a:cubicBezTo>
                  <a:pt x="1245" y="898"/>
                  <a:pt x="1239" y="892"/>
                  <a:pt x="1237" y="897"/>
                </a:cubicBezTo>
                <a:cubicBezTo>
                  <a:pt x="1234" y="894"/>
                  <a:pt x="1229" y="894"/>
                  <a:pt x="1223" y="894"/>
                </a:cubicBezTo>
                <a:cubicBezTo>
                  <a:pt x="1223" y="911"/>
                  <a:pt x="1213" y="918"/>
                  <a:pt x="1201" y="923"/>
                </a:cubicBezTo>
                <a:cubicBezTo>
                  <a:pt x="1321" y="928"/>
                  <a:pt x="1451" y="928"/>
                  <a:pt x="1550" y="928"/>
                </a:cubicBezTo>
                <a:close/>
                <a:moveTo>
                  <a:pt x="211" y="57"/>
                </a:moveTo>
                <a:cubicBezTo>
                  <a:pt x="213" y="60"/>
                  <a:pt x="218" y="51"/>
                  <a:pt x="221" y="55"/>
                </a:cubicBezTo>
                <a:cubicBezTo>
                  <a:pt x="224" y="53"/>
                  <a:pt x="229" y="58"/>
                  <a:pt x="236" y="58"/>
                </a:cubicBezTo>
                <a:cubicBezTo>
                  <a:pt x="242" y="59"/>
                  <a:pt x="247" y="55"/>
                  <a:pt x="252" y="55"/>
                </a:cubicBezTo>
                <a:cubicBezTo>
                  <a:pt x="257" y="56"/>
                  <a:pt x="263" y="59"/>
                  <a:pt x="269" y="60"/>
                </a:cubicBezTo>
                <a:cubicBezTo>
                  <a:pt x="275" y="60"/>
                  <a:pt x="281" y="58"/>
                  <a:pt x="288" y="58"/>
                </a:cubicBezTo>
                <a:cubicBezTo>
                  <a:pt x="413" y="60"/>
                  <a:pt x="529" y="60"/>
                  <a:pt x="647" y="60"/>
                </a:cubicBezTo>
                <a:cubicBezTo>
                  <a:pt x="655" y="60"/>
                  <a:pt x="664" y="63"/>
                  <a:pt x="672" y="62"/>
                </a:cubicBezTo>
                <a:cubicBezTo>
                  <a:pt x="728" y="62"/>
                  <a:pt x="782" y="61"/>
                  <a:pt x="842" y="62"/>
                </a:cubicBezTo>
                <a:cubicBezTo>
                  <a:pt x="957" y="65"/>
                  <a:pt x="1042" y="63"/>
                  <a:pt x="1142" y="65"/>
                </a:cubicBezTo>
                <a:cubicBezTo>
                  <a:pt x="1209" y="67"/>
                  <a:pt x="1290" y="67"/>
                  <a:pt x="1346" y="62"/>
                </a:cubicBezTo>
                <a:cubicBezTo>
                  <a:pt x="1400" y="69"/>
                  <a:pt x="1452" y="66"/>
                  <a:pt x="1507" y="64"/>
                </a:cubicBezTo>
                <a:cubicBezTo>
                  <a:pt x="1513" y="51"/>
                  <a:pt x="1534" y="41"/>
                  <a:pt x="1542" y="25"/>
                </a:cubicBezTo>
                <a:cubicBezTo>
                  <a:pt x="1445" y="18"/>
                  <a:pt x="1332" y="27"/>
                  <a:pt x="1241" y="23"/>
                </a:cubicBezTo>
                <a:cubicBezTo>
                  <a:pt x="1193" y="22"/>
                  <a:pt x="1142" y="24"/>
                  <a:pt x="1092" y="23"/>
                </a:cubicBezTo>
                <a:cubicBezTo>
                  <a:pt x="973" y="23"/>
                  <a:pt x="890" y="21"/>
                  <a:pt x="780" y="21"/>
                </a:cubicBezTo>
                <a:cubicBezTo>
                  <a:pt x="606" y="21"/>
                  <a:pt x="477" y="20"/>
                  <a:pt x="302" y="19"/>
                </a:cubicBezTo>
                <a:cubicBezTo>
                  <a:pt x="262" y="19"/>
                  <a:pt x="211" y="15"/>
                  <a:pt x="186" y="26"/>
                </a:cubicBezTo>
                <a:cubicBezTo>
                  <a:pt x="176" y="23"/>
                  <a:pt x="172" y="24"/>
                  <a:pt x="164" y="22"/>
                </a:cubicBezTo>
                <a:cubicBezTo>
                  <a:pt x="179" y="35"/>
                  <a:pt x="193" y="52"/>
                  <a:pt x="211" y="57"/>
                </a:cubicBezTo>
                <a:close/>
                <a:moveTo>
                  <a:pt x="1512" y="560"/>
                </a:moveTo>
                <a:cubicBezTo>
                  <a:pt x="1510" y="513"/>
                  <a:pt x="1516" y="464"/>
                  <a:pt x="1511" y="417"/>
                </a:cubicBezTo>
                <a:cubicBezTo>
                  <a:pt x="1514" y="403"/>
                  <a:pt x="1512" y="380"/>
                  <a:pt x="1512" y="359"/>
                </a:cubicBezTo>
                <a:cubicBezTo>
                  <a:pt x="1513" y="342"/>
                  <a:pt x="1511" y="326"/>
                  <a:pt x="1511" y="310"/>
                </a:cubicBezTo>
                <a:cubicBezTo>
                  <a:pt x="1509" y="228"/>
                  <a:pt x="1509" y="156"/>
                  <a:pt x="1501" y="76"/>
                </a:cubicBezTo>
                <a:cubicBezTo>
                  <a:pt x="1480" y="76"/>
                  <a:pt x="1461" y="76"/>
                  <a:pt x="1441" y="75"/>
                </a:cubicBezTo>
                <a:cubicBezTo>
                  <a:pt x="1423" y="75"/>
                  <a:pt x="1403" y="77"/>
                  <a:pt x="1382" y="76"/>
                </a:cubicBezTo>
                <a:cubicBezTo>
                  <a:pt x="1368" y="76"/>
                  <a:pt x="1356" y="73"/>
                  <a:pt x="1347" y="82"/>
                </a:cubicBezTo>
                <a:cubicBezTo>
                  <a:pt x="1340" y="76"/>
                  <a:pt x="1331" y="75"/>
                  <a:pt x="1324" y="75"/>
                </a:cubicBezTo>
                <a:cubicBezTo>
                  <a:pt x="1268" y="73"/>
                  <a:pt x="1196" y="75"/>
                  <a:pt x="1134" y="76"/>
                </a:cubicBezTo>
                <a:cubicBezTo>
                  <a:pt x="1077" y="73"/>
                  <a:pt x="1017" y="74"/>
                  <a:pt x="970" y="74"/>
                </a:cubicBezTo>
                <a:cubicBezTo>
                  <a:pt x="909" y="73"/>
                  <a:pt x="843" y="71"/>
                  <a:pt x="783" y="69"/>
                </a:cubicBezTo>
                <a:cubicBezTo>
                  <a:pt x="751" y="69"/>
                  <a:pt x="722" y="72"/>
                  <a:pt x="695" y="71"/>
                </a:cubicBezTo>
                <a:cubicBezTo>
                  <a:pt x="679" y="70"/>
                  <a:pt x="663" y="73"/>
                  <a:pt x="647" y="72"/>
                </a:cubicBezTo>
                <a:cubicBezTo>
                  <a:pt x="558" y="70"/>
                  <a:pt x="462" y="70"/>
                  <a:pt x="373" y="69"/>
                </a:cubicBezTo>
                <a:cubicBezTo>
                  <a:pt x="336" y="69"/>
                  <a:pt x="299" y="64"/>
                  <a:pt x="264" y="68"/>
                </a:cubicBezTo>
                <a:cubicBezTo>
                  <a:pt x="260" y="69"/>
                  <a:pt x="255" y="71"/>
                  <a:pt x="250" y="71"/>
                </a:cubicBezTo>
                <a:cubicBezTo>
                  <a:pt x="245" y="71"/>
                  <a:pt x="241" y="67"/>
                  <a:pt x="235" y="67"/>
                </a:cubicBezTo>
                <a:cubicBezTo>
                  <a:pt x="226" y="66"/>
                  <a:pt x="218" y="73"/>
                  <a:pt x="208" y="72"/>
                </a:cubicBezTo>
                <a:cubicBezTo>
                  <a:pt x="208" y="133"/>
                  <a:pt x="220" y="210"/>
                  <a:pt x="220" y="260"/>
                </a:cubicBezTo>
                <a:cubicBezTo>
                  <a:pt x="219" y="286"/>
                  <a:pt x="222" y="311"/>
                  <a:pt x="222" y="342"/>
                </a:cubicBezTo>
                <a:cubicBezTo>
                  <a:pt x="223" y="386"/>
                  <a:pt x="226" y="428"/>
                  <a:pt x="224" y="472"/>
                </a:cubicBezTo>
                <a:cubicBezTo>
                  <a:pt x="222" y="518"/>
                  <a:pt x="226" y="567"/>
                  <a:pt x="228" y="605"/>
                </a:cubicBezTo>
                <a:cubicBezTo>
                  <a:pt x="230" y="644"/>
                  <a:pt x="229" y="686"/>
                  <a:pt x="228" y="728"/>
                </a:cubicBezTo>
                <a:cubicBezTo>
                  <a:pt x="228" y="773"/>
                  <a:pt x="234" y="819"/>
                  <a:pt x="231" y="863"/>
                </a:cubicBezTo>
                <a:cubicBezTo>
                  <a:pt x="396" y="871"/>
                  <a:pt x="574" y="870"/>
                  <a:pt x="735" y="873"/>
                </a:cubicBezTo>
                <a:cubicBezTo>
                  <a:pt x="815" y="875"/>
                  <a:pt x="892" y="879"/>
                  <a:pt x="970" y="877"/>
                </a:cubicBezTo>
                <a:cubicBezTo>
                  <a:pt x="969" y="847"/>
                  <a:pt x="995" y="844"/>
                  <a:pt x="1008" y="827"/>
                </a:cubicBezTo>
                <a:cubicBezTo>
                  <a:pt x="1033" y="821"/>
                  <a:pt x="1059" y="839"/>
                  <a:pt x="1088" y="849"/>
                </a:cubicBezTo>
                <a:cubicBezTo>
                  <a:pt x="1110" y="849"/>
                  <a:pt x="1136" y="847"/>
                  <a:pt x="1152" y="830"/>
                </a:cubicBezTo>
                <a:cubicBezTo>
                  <a:pt x="1189" y="833"/>
                  <a:pt x="1210" y="860"/>
                  <a:pt x="1222" y="884"/>
                </a:cubicBezTo>
                <a:cubicBezTo>
                  <a:pt x="1317" y="883"/>
                  <a:pt x="1412" y="887"/>
                  <a:pt x="1510" y="888"/>
                </a:cubicBezTo>
                <a:cubicBezTo>
                  <a:pt x="1518" y="784"/>
                  <a:pt x="1517" y="671"/>
                  <a:pt x="1512" y="560"/>
                </a:cubicBezTo>
                <a:close/>
                <a:moveTo>
                  <a:pt x="1427" y="1290"/>
                </a:moveTo>
                <a:cubicBezTo>
                  <a:pt x="1422" y="1194"/>
                  <a:pt x="1416" y="1096"/>
                  <a:pt x="1409" y="981"/>
                </a:cubicBezTo>
                <a:cubicBezTo>
                  <a:pt x="1392" y="982"/>
                  <a:pt x="1384" y="980"/>
                  <a:pt x="1367" y="981"/>
                </a:cubicBezTo>
                <a:cubicBezTo>
                  <a:pt x="1359" y="1018"/>
                  <a:pt x="1367" y="1065"/>
                  <a:pt x="1370" y="1111"/>
                </a:cubicBezTo>
                <a:cubicBezTo>
                  <a:pt x="1372" y="1139"/>
                  <a:pt x="1368" y="1168"/>
                  <a:pt x="1370" y="1197"/>
                </a:cubicBezTo>
                <a:cubicBezTo>
                  <a:pt x="1371" y="1226"/>
                  <a:pt x="1374" y="1253"/>
                  <a:pt x="1374" y="1280"/>
                </a:cubicBezTo>
                <a:cubicBezTo>
                  <a:pt x="1374" y="1335"/>
                  <a:pt x="1376" y="1390"/>
                  <a:pt x="1378" y="1442"/>
                </a:cubicBezTo>
                <a:cubicBezTo>
                  <a:pt x="1379" y="1451"/>
                  <a:pt x="1380" y="1461"/>
                  <a:pt x="1384" y="1470"/>
                </a:cubicBezTo>
                <a:cubicBezTo>
                  <a:pt x="1400" y="1467"/>
                  <a:pt x="1415" y="1461"/>
                  <a:pt x="1429" y="1454"/>
                </a:cubicBezTo>
                <a:cubicBezTo>
                  <a:pt x="1433" y="1404"/>
                  <a:pt x="1430" y="1344"/>
                  <a:pt x="1427" y="1290"/>
                </a:cubicBezTo>
                <a:close/>
                <a:moveTo>
                  <a:pt x="1367" y="1338"/>
                </a:moveTo>
                <a:cubicBezTo>
                  <a:pt x="1363" y="1346"/>
                  <a:pt x="1355" y="1344"/>
                  <a:pt x="1349" y="1341"/>
                </a:cubicBezTo>
                <a:cubicBezTo>
                  <a:pt x="1345" y="1371"/>
                  <a:pt x="1355" y="1418"/>
                  <a:pt x="1350" y="1449"/>
                </a:cubicBezTo>
                <a:cubicBezTo>
                  <a:pt x="1357" y="1456"/>
                  <a:pt x="1364" y="1463"/>
                  <a:pt x="1371" y="1470"/>
                </a:cubicBezTo>
                <a:cubicBezTo>
                  <a:pt x="1368" y="1429"/>
                  <a:pt x="1371" y="1379"/>
                  <a:pt x="1367" y="1338"/>
                </a:cubicBezTo>
                <a:close/>
                <a:moveTo>
                  <a:pt x="1364" y="1224"/>
                </a:moveTo>
                <a:cubicBezTo>
                  <a:pt x="1360" y="1138"/>
                  <a:pt x="1361" y="1065"/>
                  <a:pt x="1353" y="979"/>
                </a:cubicBezTo>
                <a:cubicBezTo>
                  <a:pt x="1343" y="979"/>
                  <a:pt x="1340" y="979"/>
                  <a:pt x="1334" y="978"/>
                </a:cubicBezTo>
                <a:cubicBezTo>
                  <a:pt x="1333" y="1056"/>
                  <a:pt x="1339" y="1122"/>
                  <a:pt x="1342" y="1200"/>
                </a:cubicBezTo>
                <a:cubicBezTo>
                  <a:pt x="1343" y="1225"/>
                  <a:pt x="1342" y="1254"/>
                  <a:pt x="1346" y="1273"/>
                </a:cubicBezTo>
                <a:cubicBezTo>
                  <a:pt x="1354" y="1273"/>
                  <a:pt x="1360" y="1269"/>
                  <a:pt x="1366" y="1271"/>
                </a:cubicBezTo>
                <a:cubicBezTo>
                  <a:pt x="1369" y="1256"/>
                  <a:pt x="1360" y="1238"/>
                  <a:pt x="1367" y="1224"/>
                </a:cubicBezTo>
                <a:cubicBezTo>
                  <a:pt x="1368" y="1224"/>
                  <a:pt x="1369" y="1223"/>
                  <a:pt x="1367" y="1222"/>
                </a:cubicBezTo>
                <a:cubicBezTo>
                  <a:pt x="1367" y="1224"/>
                  <a:pt x="1366" y="1224"/>
                  <a:pt x="1364" y="1224"/>
                </a:cubicBezTo>
                <a:close/>
                <a:moveTo>
                  <a:pt x="1367" y="1303"/>
                </a:moveTo>
                <a:cubicBezTo>
                  <a:pt x="1361" y="1305"/>
                  <a:pt x="1353" y="1304"/>
                  <a:pt x="1347" y="1306"/>
                </a:cubicBezTo>
                <a:cubicBezTo>
                  <a:pt x="1347" y="1314"/>
                  <a:pt x="1348" y="1319"/>
                  <a:pt x="1349" y="1326"/>
                </a:cubicBezTo>
                <a:cubicBezTo>
                  <a:pt x="1358" y="1323"/>
                  <a:pt x="1362" y="1330"/>
                  <a:pt x="1368" y="1323"/>
                </a:cubicBezTo>
                <a:cubicBezTo>
                  <a:pt x="1366" y="1319"/>
                  <a:pt x="1369" y="1310"/>
                  <a:pt x="1367" y="1303"/>
                </a:cubicBezTo>
                <a:close/>
                <a:moveTo>
                  <a:pt x="1364" y="1281"/>
                </a:moveTo>
                <a:cubicBezTo>
                  <a:pt x="1356" y="1283"/>
                  <a:pt x="1350" y="1280"/>
                  <a:pt x="1345" y="1283"/>
                </a:cubicBezTo>
                <a:cubicBezTo>
                  <a:pt x="1344" y="1287"/>
                  <a:pt x="1347" y="1288"/>
                  <a:pt x="1346" y="1294"/>
                </a:cubicBezTo>
                <a:cubicBezTo>
                  <a:pt x="1355" y="1290"/>
                  <a:pt x="1358" y="1293"/>
                  <a:pt x="1367" y="1295"/>
                </a:cubicBezTo>
                <a:cubicBezTo>
                  <a:pt x="1366" y="1291"/>
                  <a:pt x="1366" y="1285"/>
                  <a:pt x="1364" y="1281"/>
                </a:cubicBezTo>
                <a:close/>
                <a:moveTo>
                  <a:pt x="1336" y="1308"/>
                </a:moveTo>
                <a:cubicBezTo>
                  <a:pt x="1333" y="1308"/>
                  <a:pt x="1328" y="1308"/>
                  <a:pt x="1327" y="1306"/>
                </a:cubicBezTo>
                <a:cubicBezTo>
                  <a:pt x="1330" y="1314"/>
                  <a:pt x="1328" y="1316"/>
                  <a:pt x="1329" y="1327"/>
                </a:cubicBezTo>
                <a:cubicBezTo>
                  <a:pt x="1334" y="1328"/>
                  <a:pt x="1335" y="1325"/>
                  <a:pt x="1339" y="1326"/>
                </a:cubicBezTo>
                <a:cubicBezTo>
                  <a:pt x="1340" y="1318"/>
                  <a:pt x="1338" y="1313"/>
                  <a:pt x="1336" y="1308"/>
                </a:cubicBezTo>
                <a:close/>
                <a:moveTo>
                  <a:pt x="1328" y="1109"/>
                </a:moveTo>
                <a:cubicBezTo>
                  <a:pt x="1324" y="1171"/>
                  <a:pt x="1314" y="1220"/>
                  <a:pt x="1310" y="1273"/>
                </a:cubicBezTo>
                <a:cubicBezTo>
                  <a:pt x="1315" y="1270"/>
                  <a:pt x="1327" y="1274"/>
                  <a:pt x="1336" y="1271"/>
                </a:cubicBezTo>
                <a:cubicBezTo>
                  <a:pt x="1333" y="1215"/>
                  <a:pt x="1334" y="1163"/>
                  <a:pt x="1328" y="1109"/>
                </a:cubicBezTo>
                <a:close/>
                <a:moveTo>
                  <a:pt x="1328" y="1281"/>
                </a:moveTo>
                <a:cubicBezTo>
                  <a:pt x="1325" y="1284"/>
                  <a:pt x="1327" y="1290"/>
                  <a:pt x="1327" y="1295"/>
                </a:cubicBezTo>
                <a:cubicBezTo>
                  <a:pt x="1330" y="1295"/>
                  <a:pt x="1333" y="1295"/>
                  <a:pt x="1335" y="1294"/>
                </a:cubicBezTo>
                <a:cubicBezTo>
                  <a:pt x="1335" y="1288"/>
                  <a:pt x="1334" y="1282"/>
                  <a:pt x="1328" y="1281"/>
                </a:cubicBezTo>
                <a:close/>
                <a:moveTo>
                  <a:pt x="1322" y="1085"/>
                </a:moveTo>
                <a:cubicBezTo>
                  <a:pt x="1324" y="1080"/>
                  <a:pt x="1328" y="1085"/>
                  <a:pt x="1328" y="1077"/>
                </a:cubicBezTo>
                <a:cubicBezTo>
                  <a:pt x="1324" y="1050"/>
                  <a:pt x="1325" y="1007"/>
                  <a:pt x="1322" y="979"/>
                </a:cubicBezTo>
                <a:cubicBezTo>
                  <a:pt x="1315" y="981"/>
                  <a:pt x="1303" y="977"/>
                  <a:pt x="1293" y="979"/>
                </a:cubicBezTo>
                <a:cubicBezTo>
                  <a:pt x="1289" y="1003"/>
                  <a:pt x="1292" y="1028"/>
                  <a:pt x="1289" y="1052"/>
                </a:cubicBezTo>
                <a:cubicBezTo>
                  <a:pt x="1285" y="1087"/>
                  <a:pt x="1274" y="1122"/>
                  <a:pt x="1268" y="1157"/>
                </a:cubicBezTo>
                <a:cubicBezTo>
                  <a:pt x="1263" y="1186"/>
                  <a:pt x="1262" y="1219"/>
                  <a:pt x="1259" y="1239"/>
                </a:cubicBezTo>
                <a:cubicBezTo>
                  <a:pt x="1258" y="1248"/>
                  <a:pt x="1258" y="1260"/>
                  <a:pt x="1251" y="1267"/>
                </a:cubicBezTo>
                <a:cubicBezTo>
                  <a:pt x="1241" y="1263"/>
                  <a:pt x="1247" y="1251"/>
                  <a:pt x="1248" y="1245"/>
                </a:cubicBezTo>
                <a:cubicBezTo>
                  <a:pt x="1250" y="1236"/>
                  <a:pt x="1250" y="1227"/>
                  <a:pt x="1251" y="1218"/>
                </a:cubicBezTo>
                <a:cubicBezTo>
                  <a:pt x="1261" y="1145"/>
                  <a:pt x="1284" y="1064"/>
                  <a:pt x="1283" y="979"/>
                </a:cubicBezTo>
                <a:cubicBezTo>
                  <a:pt x="1278" y="979"/>
                  <a:pt x="1273" y="979"/>
                  <a:pt x="1269" y="981"/>
                </a:cubicBezTo>
                <a:cubicBezTo>
                  <a:pt x="1254" y="1069"/>
                  <a:pt x="1241" y="1187"/>
                  <a:pt x="1227" y="1270"/>
                </a:cubicBezTo>
                <a:cubicBezTo>
                  <a:pt x="1251" y="1268"/>
                  <a:pt x="1279" y="1269"/>
                  <a:pt x="1300" y="1270"/>
                </a:cubicBezTo>
                <a:cubicBezTo>
                  <a:pt x="1306" y="1211"/>
                  <a:pt x="1320" y="1150"/>
                  <a:pt x="1322" y="1085"/>
                </a:cubicBezTo>
                <a:close/>
                <a:moveTo>
                  <a:pt x="1306" y="1309"/>
                </a:moveTo>
                <a:cubicBezTo>
                  <a:pt x="1307" y="1317"/>
                  <a:pt x="1306" y="1320"/>
                  <a:pt x="1306" y="1327"/>
                </a:cubicBezTo>
                <a:cubicBezTo>
                  <a:pt x="1309" y="1327"/>
                  <a:pt x="1312" y="1327"/>
                  <a:pt x="1315" y="1327"/>
                </a:cubicBezTo>
                <a:cubicBezTo>
                  <a:pt x="1318" y="1319"/>
                  <a:pt x="1315" y="1315"/>
                  <a:pt x="1318" y="1308"/>
                </a:cubicBezTo>
                <a:cubicBezTo>
                  <a:pt x="1312" y="1307"/>
                  <a:pt x="1311" y="1310"/>
                  <a:pt x="1306" y="1309"/>
                </a:cubicBezTo>
                <a:close/>
                <a:moveTo>
                  <a:pt x="1314" y="1283"/>
                </a:moveTo>
                <a:cubicBezTo>
                  <a:pt x="1306" y="1283"/>
                  <a:pt x="1307" y="1292"/>
                  <a:pt x="1304" y="1294"/>
                </a:cubicBezTo>
                <a:cubicBezTo>
                  <a:pt x="1307" y="1295"/>
                  <a:pt x="1312" y="1296"/>
                  <a:pt x="1317" y="1297"/>
                </a:cubicBezTo>
                <a:cubicBezTo>
                  <a:pt x="1317" y="1290"/>
                  <a:pt x="1316" y="1286"/>
                  <a:pt x="1314" y="1283"/>
                </a:cubicBezTo>
                <a:close/>
                <a:moveTo>
                  <a:pt x="1282" y="1309"/>
                </a:moveTo>
                <a:cubicBezTo>
                  <a:pt x="1283" y="1319"/>
                  <a:pt x="1279" y="1321"/>
                  <a:pt x="1282" y="1327"/>
                </a:cubicBezTo>
                <a:cubicBezTo>
                  <a:pt x="1282" y="1326"/>
                  <a:pt x="1290" y="1325"/>
                  <a:pt x="1293" y="1327"/>
                </a:cubicBezTo>
                <a:cubicBezTo>
                  <a:pt x="1298" y="1320"/>
                  <a:pt x="1294" y="1314"/>
                  <a:pt x="1296" y="1308"/>
                </a:cubicBezTo>
                <a:cubicBezTo>
                  <a:pt x="1289" y="1308"/>
                  <a:pt x="1287" y="1306"/>
                  <a:pt x="1282" y="1309"/>
                </a:cubicBezTo>
                <a:close/>
                <a:moveTo>
                  <a:pt x="1290" y="1281"/>
                </a:moveTo>
                <a:cubicBezTo>
                  <a:pt x="1288" y="1285"/>
                  <a:pt x="1285" y="1284"/>
                  <a:pt x="1282" y="1283"/>
                </a:cubicBezTo>
                <a:cubicBezTo>
                  <a:pt x="1280" y="1285"/>
                  <a:pt x="1279" y="1295"/>
                  <a:pt x="1282" y="1297"/>
                </a:cubicBezTo>
                <a:cubicBezTo>
                  <a:pt x="1283" y="1287"/>
                  <a:pt x="1290" y="1298"/>
                  <a:pt x="1294" y="1294"/>
                </a:cubicBezTo>
                <a:cubicBezTo>
                  <a:pt x="1292" y="1291"/>
                  <a:pt x="1295" y="1282"/>
                  <a:pt x="1290" y="1281"/>
                </a:cubicBezTo>
                <a:close/>
                <a:moveTo>
                  <a:pt x="1244" y="1340"/>
                </a:moveTo>
                <a:cubicBezTo>
                  <a:pt x="1235" y="1369"/>
                  <a:pt x="1227" y="1400"/>
                  <a:pt x="1219" y="1431"/>
                </a:cubicBezTo>
                <a:cubicBezTo>
                  <a:pt x="1243" y="1432"/>
                  <a:pt x="1254" y="1431"/>
                  <a:pt x="1276" y="1431"/>
                </a:cubicBezTo>
                <a:cubicBezTo>
                  <a:pt x="1285" y="1404"/>
                  <a:pt x="1289" y="1373"/>
                  <a:pt x="1292" y="1340"/>
                </a:cubicBezTo>
                <a:cubicBezTo>
                  <a:pt x="1273" y="1339"/>
                  <a:pt x="1265" y="1340"/>
                  <a:pt x="1244" y="1340"/>
                </a:cubicBezTo>
                <a:close/>
                <a:moveTo>
                  <a:pt x="1269" y="1284"/>
                </a:moveTo>
                <a:cubicBezTo>
                  <a:pt x="1240" y="1276"/>
                  <a:pt x="1209" y="1282"/>
                  <a:pt x="1178" y="1283"/>
                </a:cubicBezTo>
                <a:cubicBezTo>
                  <a:pt x="1147" y="1283"/>
                  <a:pt x="1114" y="1278"/>
                  <a:pt x="1082" y="1278"/>
                </a:cubicBezTo>
                <a:cubicBezTo>
                  <a:pt x="1073" y="1278"/>
                  <a:pt x="1064" y="1281"/>
                  <a:pt x="1055" y="1281"/>
                </a:cubicBezTo>
                <a:cubicBezTo>
                  <a:pt x="1007" y="1281"/>
                  <a:pt x="977" y="1281"/>
                  <a:pt x="935" y="1278"/>
                </a:cubicBezTo>
                <a:cubicBezTo>
                  <a:pt x="899" y="1276"/>
                  <a:pt x="833" y="1283"/>
                  <a:pt x="784" y="1278"/>
                </a:cubicBezTo>
                <a:cubicBezTo>
                  <a:pt x="757" y="1276"/>
                  <a:pt x="729" y="1280"/>
                  <a:pt x="703" y="1280"/>
                </a:cubicBezTo>
                <a:cubicBezTo>
                  <a:pt x="620" y="1279"/>
                  <a:pt x="547" y="1281"/>
                  <a:pt x="480" y="1278"/>
                </a:cubicBezTo>
                <a:cubicBezTo>
                  <a:pt x="479" y="1294"/>
                  <a:pt x="483" y="1312"/>
                  <a:pt x="485" y="1329"/>
                </a:cubicBezTo>
                <a:cubicBezTo>
                  <a:pt x="556" y="1330"/>
                  <a:pt x="632" y="1329"/>
                  <a:pt x="714" y="1329"/>
                </a:cubicBezTo>
                <a:cubicBezTo>
                  <a:pt x="912" y="1327"/>
                  <a:pt x="1058" y="1329"/>
                  <a:pt x="1268" y="1326"/>
                </a:cubicBezTo>
                <a:cubicBezTo>
                  <a:pt x="1267" y="1314"/>
                  <a:pt x="1274" y="1301"/>
                  <a:pt x="1269" y="1284"/>
                </a:cubicBezTo>
                <a:close/>
                <a:moveTo>
                  <a:pt x="1259" y="979"/>
                </a:moveTo>
                <a:cubicBezTo>
                  <a:pt x="1258" y="979"/>
                  <a:pt x="1257" y="979"/>
                  <a:pt x="1255" y="979"/>
                </a:cubicBezTo>
                <a:cubicBezTo>
                  <a:pt x="1228" y="979"/>
                  <a:pt x="1205" y="979"/>
                  <a:pt x="1183" y="979"/>
                </a:cubicBezTo>
                <a:cubicBezTo>
                  <a:pt x="1160" y="979"/>
                  <a:pt x="1137" y="979"/>
                  <a:pt x="1121" y="978"/>
                </a:cubicBezTo>
                <a:cubicBezTo>
                  <a:pt x="1078" y="976"/>
                  <a:pt x="1027" y="977"/>
                  <a:pt x="993" y="978"/>
                </a:cubicBezTo>
                <a:cubicBezTo>
                  <a:pt x="970" y="978"/>
                  <a:pt x="949" y="976"/>
                  <a:pt x="930" y="976"/>
                </a:cubicBezTo>
                <a:cubicBezTo>
                  <a:pt x="910" y="976"/>
                  <a:pt x="891" y="973"/>
                  <a:pt x="874" y="979"/>
                </a:cubicBezTo>
                <a:cubicBezTo>
                  <a:pt x="872" y="973"/>
                  <a:pt x="868" y="975"/>
                  <a:pt x="865" y="975"/>
                </a:cubicBezTo>
                <a:cubicBezTo>
                  <a:pt x="842" y="972"/>
                  <a:pt x="817" y="974"/>
                  <a:pt x="794" y="974"/>
                </a:cubicBezTo>
                <a:cubicBezTo>
                  <a:pt x="750" y="974"/>
                  <a:pt x="700" y="969"/>
                  <a:pt x="652" y="968"/>
                </a:cubicBezTo>
                <a:cubicBezTo>
                  <a:pt x="634" y="968"/>
                  <a:pt x="613" y="963"/>
                  <a:pt x="600" y="965"/>
                </a:cubicBezTo>
                <a:cubicBezTo>
                  <a:pt x="593" y="967"/>
                  <a:pt x="593" y="973"/>
                  <a:pt x="586" y="971"/>
                </a:cubicBezTo>
                <a:cubicBezTo>
                  <a:pt x="535" y="969"/>
                  <a:pt x="453" y="965"/>
                  <a:pt x="407" y="965"/>
                </a:cubicBezTo>
                <a:cubicBezTo>
                  <a:pt x="400" y="1043"/>
                  <a:pt x="390" y="1113"/>
                  <a:pt x="383" y="1192"/>
                </a:cubicBezTo>
                <a:cubicBezTo>
                  <a:pt x="381" y="1217"/>
                  <a:pt x="374" y="1241"/>
                  <a:pt x="378" y="1264"/>
                </a:cubicBezTo>
                <a:cubicBezTo>
                  <a:pt x="397" y="1271"/>
                  <a:pt x="425" y="1269"/>
                  <a:pt x="452" y="1270"/>
                </a:cubicBezTo>
                <a:cubicBezTo>
                  <a:pt x="488" y="1271"/>
                  <a:pt x="517" y="1271"/>
                  <a:pt x="551" y="1271"/>
                </a:cubicBezTo>
                <a:cubicBezTo>
                  <a:pt x="622" y="1271"/>
                  <a:pt x="689" y="1270"/>
                  <a:pt x="756" y="1270"/>
                </a:cubicBezTo>
                <a:cubicBezTo>
                  <a:pt x="828" y="1270"/>
                  <a:pt x="887" y="1273"/>
                  <a:pt x="949" y="1271"/>
                </a:cubicBezTo>
                <a:cubicBezTo>
                  <a:pt x="1035" y="1269"/>
                  <a:pt x="1133" y="1274"/>
                  <a:pt x="1220" y="1269"/>
                </a:cubicBezTo>
                <a:cubicBezTo>
                  <a:pt x="1234" y="1169"/>
                  <a:pt x="1249" y="1074"/>
                  <a:pt x="1259" y="979"/>
                </a:cubicBezTo>
                <a:close/>
                <a:moveTo>
                  <a:pt x="1220" y="1340"/>
                </a:moveTo>
                <a:cubicBezTo>
                  <a:pt x="1219" y="1345"/>
                  <a:pt x="1221" y="1351"/>
                  <a:pt x="1219" y="1358"/>
                </a:cubicBezTo>
                <a:cubicBezTo>
                  <a:pt x="1214" y="1378"/>
                  <a:pt x="1198" y="1405"/>
                  <a:pt x="1211" y="1421"/>
                </a:cubicBezTo>
                <a:cubicBezTo>
                  <a:pt x="1219" y="1395"/>
                  <a:pt x="1227" y="1369"/>
                  <a:pt x="1233" y="1340"/>
                </a:cubicBezTo>
                <a:cubicBezTo>
                  <a:pt x="1230" y="1337"/>
                  <a:pt x="1226" y="1341"/>
                  <a:pt x="1220" y="1340"/>
                </a:cubicBezTo>
                <a:close/>
                <a:moveTo>
                  <a:pt x="983" y="897"/>
                </a:moveTo>
                <a:cubicBezTo>
                  <a:pt x="997" y="906"/>
                  <a:pt x="1011" y="913"/>
                  <a:pt x="1030" y="909"/>
                </a:cubicBezTo>
                <a:cubicBezTo>
                  <a:pt x="1084" y="924"/>
                  <a:pt x="1163" y="927"/>
                  <a:pt x="1206" y="908"/>
                </a:cubicBezTo>
                <a:cubicBezTo>
                  <a:pt x="1216" y="890"/>
                  <a:pt x="1203" y="870"/>
                  <a:pt x="1188" y="859"/>
                </a:cubicBezTo>
                <a:cubicBezTo>
                  <a:pt x="1186" y="871"/>
                  <a:pt x="1179" y="878"/>
                  <a:pt x="1173" y="886"/>
                </a:cubicBezTo>
                <a:cubicBezTo>
                  <a:pt x="1122" y="911"/>
                  <a:pt x="1060" y="898"/>
                  <a:pt x="1013" y="877"/>
                </a:cubicBezTo>
                <a:cubicBezTo>
                  <a:pt x="1007" y="870"/>
                  <a:pt x="999" y="863"/>
                  <a:pt x="995" y="853"/>
                </a:cubicBezTo>
                <a:cubicBezTo>
                  <a:pt x="984" y="864"/>
                  <a:pt x="978" y="876"/>
                  <a:pt x="983" y="897"/>
                </a:cubicBezTo>
                <a:close/>
                <a:moveTo>
                  <a:pt x="1030" y="872"/>
                </a:moveTo>
                <a:cubicBezTo>
                  <a:pt x="1039" y="875"/>
                  <a:pt x="1047" y="881"/>
                  <a:pt x="1055" y="883"/>
                </a:cubicBezTo>
                <a:cubicBezTo>
                  <a:pt x="1101" y="893"/>
                  <a:pt x="1183" y="894"/>
                  <a:pt x="1173" y="848"/>
                </a:cubicBezTo>
                <a:cubicBezTo>
                  <a:pt x="1152" y="834"/>
                  <a:pt x="1141" y="854"/>
                  <a:pt x="1124" y="859"/>
                </a:cubicBezTo>
                <a:cubicBezTo>
                  <a:pt x="1100" y="866"/>
                  <a:pt x="1078" y="858"/>
                  <a:pt x="1061" y="852"/>
                </a:cubicBezTo>
                <a:cubicBezTo>
                  <a:pt x="1044" y="846"/>
                  <a:pt x="1016" y="828"/>
                  <a:pt x="1006" y="853"/>
                </a:cubicBezTo>
                <a:cubicBezTo>
                  <a:pt x="1012" y="862"/>
                  <a:pt x="1019" y="866"/>
                  <a:pt x="1030" y="872"/>
                </a:cubicBezTo>
                <a:close/>
                <a:moveTo>
                  <a:pt x="969" y="890"/>
                </a:moveTo>
                <a:cubicBezTo>
                  <a:pt x="880" y="887"/>
                  <a:pt x="808" y="883"/>
                  <a:pt x="737" y="886"/>
                </a:cubicBezTo>
                <a:cubicBezTo>
                  <a:pt x="696" y="887"/>
                  <a:pt x="636" y="879"/>
                  <a:pt x="580" y="884"/>
                </a:cubicBezTo>
                <a:cubicBezTo>
                  <a:pt x="554" y="877"/>
                  <a:pt x="510" y="880"/>
                  <a:pt x="478" y="880"/>
                </a:cubicBezTo>
                <a:cubicBezTo>
                  <a:pt x="441" y="881"/>
                  <a:pt x="407" y="876"/>
                  <a:pt x="373" y="876"/>
                </a:cubicBezTo>
                <a:cubicBezTo>
                  <a:pt x="327" y="876"/>
                  <a:pt x="282" y="875"/>
                  <a:pt x="235" y="874"/>
                </a:cubicBezTo>
                <a:cubicBezTo>
                  <a:pt x="222" y="880"/>
                  <a:pt x="211" y="891"/>
                  <a:pt x="197" y="897"/>
                </a:cubicBezTo>
                <a:cubicBezTo>
                  <a:pt x="190" y="900"/>
                  <a:pt x="175" y="899"/>
                  <a:pt x="174" y="911"/>
                </a:cubicBezTo>
                <a:cubicBezTo>
                  <a:pt x="275" y="916"/>
                  <a:pt x="394" y="914"/>
                  <a:pt x="512" y="916"/>
                </a:cubicBezTo>
                <a:cubicBezTo>
                  <a:pt x="561" y="917"/>
                  <a:pt x="604" y="914"/>
                  <a:pt x="646" y="916"/>
                </a:cubicBezTo>
                <a:cubicBezTo>
                  <a:pt x="709" y="919"/>
                  <a:pt x="795" y="909"/>
                  <a:pt x="864" y="921"/>
                </a:cubicBezTo>
                <a:cubicBezTo>
                  <a:pt x="912" y="928"/>
                  <a:pt x="957" y="916"/>
                  <a:pt x="1005" y="922"/>
                </a:cubicBezTo>
                <a:cubicBezTo>
                  <a:pt x="994" y="910"/>
                  <a:pt x="975" y="906"/>
                  <a:pt x="969" y="890"/>
                </a:cubicBezTo>
                <a:close/>
                <a:moveTo>
                  <a:pt x="447" y="1313"/>
                </a:moveTo>
                <a:cubicBezTo>
                  <a:pt x="449" y="1320"/>
                  <a:pt x="446" y="1323"/>
                  <a:pt x="446" y="1329"/>
                </a:cubicBezTo>
                <a:cubicBezTo>
                  <a:pt x="455" y="1329"/>
                  <a:pt x="466" y="1327"/>
                  <a:pt x="473" y="1330"/>
                </a:cubicBezTo>
                <a:cubicBezTo>
                  <a:pt x="484" y="1308"/>
                  <a:pt x="460" y="1311"/>
                  <a:pt x="447" y="1313"/>
                </a:cubicBezTo>
                <a:close/>
                <a:moveTo>
                  <a:pt x="470" y="1278"/>
                </a:moveTo>
                <a:cubicBezTo>
                  <a:pt x="461" y="1276"/>
                  <a:pt x="456" y="1280"/>
                  <a:pt x="447" y="1277"/>
                </a:cubicBezTo>
                <a:cubicBezTo>
                  <a:pt x="447" y="1288"/>
                  <a:pt x="448" y="1294"/>
                  <a:pt x="449" y="1301"/>
                </a:cubicBezTo>
                <a:cubicBezTo>
                  <a:pt x="457" y="1302"/>
                  <a:pt x="461" y="1299"/>
                  <a:pt x="471" y="1298"/>
                </a:cubicBezTo>
                <a:cubicBezTo>
                  <a:pt x="470" y="1292"/>
                  <a:pt x="470" y="1286"/>
                  <a:pt x="470" y="1278"/>
                </a:cubicBezTo>
                <a:close/>
                <a:moveTo>
                  <a:pt x="438" y="1278"/>
                </a:moveTo>
                <a:cubicBezTo>
                  <a:pt x="432" y="1279"/>
                  <a:pt x="424" y="1277"/>
                  <a:pt x="421" y="1280"/>
                </a:cubicBezTo>
                <a:cubicBezTo>
                  <a:pt x="422" y="1288"/>
                  <a:pt x="419" y="1292"/>
                  <a:pt x="420" y="1299"/>
                </a:cubicBezTo>
                <a:cubicBezTo>
                  <a:pt x="428" y="1299"/>
                  <a:pt x="432" y="1298"/>
                  <a:pt x="439" y="1301"/>
                </a:cubicBezTo>
                <a:cubicBezTo>
                  <a:pt x="441" y="1296"/>
                  <a:pt x="438" y="1284"/>
                  <a:pt x="438" y="1278"/>
                </a:cubicBezTo>
                <a:close/>
                <a:moveTo>
                  <a:pt x="418" y="1313"/>
                </a:moveTo>
                <a:cubicBezTo>
                  <a:pt x="418" y="1317"/>
                  <a:pt x="418" y="1321"/>
                  <a:pt x="418" y="1324"/>
                </a:cubicBezTo>
                <a:cubicBezTo>
                  <a:pt x="424" y="1330"/>
                  <a:pt x="431" y="1324"/>
                  <a:pt x="438" y="1327"/>
                </a:cubicBezTo>
                <a:cubicBezTo>
                  <a:pt x="437" y="1321"/>
                  <a:pt x="440" y="1319"/>
                  <a:pt x="439" y="1312"/>
                </a:cubicBezTo>
                <a:cubicBezTo>
                  <a:pt x="432" y="1311"/>
                  <a:pt x="427" y="1309"/>
                  <a:pt x="418" y="1313"/>
                </a:cubicBezTo>
                <a:close/>
                <a:moveTo>
                  <a:pt x="392" y="1280"/>
                </a:moveTo>
                <a:cubicBezTo>
                  <a:pt x="393" y="1288"/>
                  <a:pt x="387" y="1295"/>
                  <a:pt x="393" y="1299"/>
                </a:cubicBezTo>
                <a:cubicBezTo>
                  <a:pt x="396" y="1296"/>
                  <a:pt x="405" y="1302"/>
                  <a:pt x="411" y="1298"/>
                </a:cubicBezTo>
                <a:cubicBezTo>
                  <a:pt x="411" y="1291"/>
                  <a:pt x="409" y="1286"/>
                  <a:pt x="411" y="1278"/>
                </a:cubicBezTo>
                <a:cubicBezTo>
                  <a:pt x="402" y="1277"/>
                  <a:pt x="399" y="1279"/>
                  <a:pt x="392" y="1280"/>
                </a:cubicBezTo>
                <a:close/>
                <a:moveTo>
                  <a:pt x="392" y="1313"/>
                </a:moveTo>
                <a:cubicBezTo>
                  <a:pt x="389" y="1316"/>
                  <a:pt x="390" y="1321"/>
                  <a:pt x="390" y="1326"/>
                </a:cubicBezTo>
                <a:cubicBezTo>
                  <a:pt x="402" y="1324"/>
                  <a:pt x="401" y="1326"/>
                  <a:pt x="410" y="1327"/>
                </a:cubicBezTo>
                <a:cubicBezTo>
                  <a:pt x="416" y="1308"/>
                  <a:pt x="401" y="1311"/>
                  <a:pt x="392" y="1313"/>
                </a:cubicBezTo>
                <a:close/>
                <a:moveTo>
                  <a:pt x="344" y="964"/>
                </a:moveTo>
                <a:cubicBezTo>
                  <a:pt x="336" y="1055"/>
                  <a:pt x="325" y="1152"/>
                  <a:pt x="306" y="1257"/>
                </a:cubicBezTo>
                <a:cubicBezTo>
                  <a:pt x="301" y="1290"/>
                  <a:pt x="307" y="1327"/>
                  <a:pt x="299" y="1361"/>
                </a:cubicBezTo>
                <a:cubicBezTo>
                  <a:pt x="292" y="1393"/>
                  <a:pt x="291" y="1436"/>
                  <a:pt x="292" y="1464"/>
                </a:cubicBezTo>
                <a:cubicBezTo>
                  <a:pt x="308" y="1465"/>
                  <a:pt x="325" y="1470"/>
                  <a:pt x="341" y="1474"/>
                </a:cubicBezTo>
                <a:cubicBezTo>
                  <a:pt x="343" y="1463"/>
                  <a:pt x="351" y="1457"/>
                  <a:pt x="344" y="1445"/>
                </a:cubicBezTo>
                <a:cubicBezTo>
                  <a:pt x="348" y="1445"/>
                  <a:pt x="349" y="1443"/>
                  <a:pt x="348" y="1439"/>
                </a:cubicBezTo>
                <a:cubicBezTo>
                  <a:pt x="353" y="1412"/>
                  <a:pt x="357" y="1370"/>
                  <a:pt x="359" y="1340"/>
                </a:cubicBezTo>
                <a:cubicBezTo>
                  <a:pt x="356" y="1338"/>
                  <a:pt x="351" y="1338"/>
                  <a:pt x="351" y="1331"/>
                </a:cubicBezTo>
                <a:cubicBezTo>
                  <a:pt x="353" y="1329"/>
                  <a:pt x="361" y="1332"/>
                  <a:pt x="361" y="1327"/>
                </a:cubicBezTo>
                <a:cubicBezTo>
                  <a:pt x="371" y="1204"/>
                  <a:pt x="388" y="1076"/>
                  <a:pt x="397" y="964"/>
                </a:cubicBezTo>
                <a:cubicBezTo>
                  <a:pt x="397" y="963"/>
                  <a:pt x="397" y="962"/>
                  <a:pt x="396" y="962"/>
                </a:cubicBezTo>
                <a:cubicBezTo>
                  <a:pt x="377" y="965"/>
                  <a:pt x="363" y="960"/>
                  <a:pt x="344" y="964"/>
                </a:cubicBezTo>
                <a:close/>
                <a:moveTo>
                  <a:pt x="382" y="1281"/>
                </a:moveTo>
                <a:cubicBezTo>
                  <a:pt x="378" y="1281"/>
                  <a:pt x="379" y="1284"/>
                  <a:pt x="375" y="1283"/>
                </a:cubicBezTo>
                <a:cubicBezTo>
                  <a:pt x="373" y="1288"/>
                  <a:pt x="373" y="1295"/>
                  <a:pt x="373" y="1302"/>
                </a:cubicBezTo>
                <a:cubicBezTo>
                  <a:pt x="388" y="1304"/>
                  <a:pt x="380" y="1292"/>
                  <a:pt x="382" y="1281"/>
                </a:cubicBezTo>
                <a:close/>
                <a:moveTo>
                  <a:pt x="382" y="1313"/>
                </a:moveTo>
                <a:cubicBezTo>
                  <a:pt x="377" y="1312"/>
                  <a:pt x="378" y="1313"/>
                  <a:pt x="372" y="1312"/>
                </a:cubicBezTo>
                <a:cubicBezTo>
                  <a:pt x="372" y="1319"/>
                  <a:pt x="372" y="1325"/>
                  <a:pt x="371" y="1330"/>
                </a:cubicBezTo>
                <a:cubicBezTo>
                  <a:pt x="375" y="1330"/>
                  <a:pt x="377" y="1327"/>
                  <a:pt x="382" y="1327"/>
                </a:cubicBezTo>
                <a:cubicBezTo>
                  <a:pt x="383" y="1322"/>
                  <a:pt x="381" y="1321"/>
                  <a:pt x="382" y="1313"/>
                </a:cubicBezTo>
                <a:close/>
                <a:moveTo>
                  <a:pt x="306" y="969"/>
                </a:moveTo>
                <a:cubicBezTo>
                  <a:pt x="301" y="1028"/>
                  <a:pt x="287" y="1105"/>
                  <a:pt x="281" y="1172"/>
                </a:cubicBezTo>
                <a:cubicBezTo>
                  <a:pt x="273" y="1259"/>
                  <a:pt x="263" y="1340"/>
                  <a:pt x="256" y="1426"/>
                </a:cubicBezTo>
                <a:cubicBezTo>
                  <a:pt x="262" y="1431"/>
                  <a:pt x="268" y="1449"/>
                  <a:pt x="280" y="1453"/>
                </a:cubicBezTo>
                <a:cubicBezTo>
                  <a:pt x="283" y="1426"/>
                  <a:pt x="288" y="1394"/>
                  <a:pt x="291" y="1365"/>
                </a:cubicBezTo>
                <a:cubicBezTo>
                  <a:pt x="293" y="1347"/>
                  <a:pt x="294" y="1329"/>
                  <a:pt x="295" y="1310"/>
                </a:cubicBezTo>
                <a:cubicBezTo>
                  <a:pt x="303" y="1190"/>
                  <a:pt x="323" y="1084"/>
                  <a:pt x="331" y="965"/>
                </a:cubicBezTo>
                <a:cubicBezTo>
                  <a:pt x="332" y="965"/>
                  <a:pt x="333" y="965"/>
                  <a:pt x="333" y="964"/>
                </a:cubicBezTo>
                <a:cubicBezTo>
                  <a:pt x="321" y="963"/>
                  <a:pt x="310" y="967"/>
                  <a:pt x="306" y="969"/>
                </a:cubicBezTo>
                <a:close/>
                <a:moveTo>
                  <a:pt x="158" y="693"/>
                </a:moveTo>
                <a:cubicBezTo>
                  <a:pt x="157" y="680"/>
                  <a:pt x="159" y="665"/>
                  <a:pt x="158" y="652"/>
                </a:cubicBezTo>
                <a:cubicBezTo>
                  <a:pt x="157" y="642"/>
                  <a:pt x="153" y="632"/>
                  <a:pt x="153" y="621"/>
                </a:cubicBezTo>
                <a:cubicBezTo>
                  <a:pt x="150" y="577"/>
                  <a:pt x="157" y="530"/>
                  <a:pt x="150" y="487"/>
                </a:cubicBezTo>
                <a:cubicBezTo>
                  <a:pt x="143" y="577"/>
                  <a:pt x="133" y="685"/>
                  <a:pt x="125" y="763"/>
                </a:cubicBezTo>
                <a:cubicBezTo>
                  <a:pt x="119" y="814"/>
                  <a:pt x="110" y="865"/>
                  <a:pt x="109" y="914"/>
                </a:cubicBezTo>
                <a:cubicBezTo>
                  <a:pt x="124" y="910"/>
                  <a:pt x="147" y="915"/>
                  <a:pt x="164" y="912"/>
                </a:cubicBezTo>
                <a:cubicBezTo>
                  <a:pt x="164" y="833"/>
                  <a:pt x="162" y="762"/>
                  <a:pt x="158" y="693"/>
                </a:cubicBezTo>
                <a:close/>
                <a:moveTo>
                  <a:pt x="44" y="1397"/>
                </a:moveTo>
                <a:cubicBezTo>
                  <a:pt x="48" y="1386"/>
                  <a:pt x="46" y="1380"/>
                  <a:pt x="48" y="1366"/>
                </a:cubicBezTo>
                <a:cubicBezTo>
                  <a:pt x="49" y="1348"/>
                  <a:pt x="53" y="1330"/>
                  <a:pt x="55" y="1310"/>
                </a:cubicBezTo>
                <a:cubicBezTo>
                  <a:pt x="64" y="1202"/>
                  <a:pt x="85" y="1077"/>
                  <a:pt x="91" y="965"/>
                </a:cubicBezTo>
                <a:cubicBezTo>
                  <a:pt x="77" y="956"/>
                  <a:pt x="79" y="928"/>
                  <a:pt x="84" y="915"/>
                </a:cubicBezTo>
                <a:cubicBezTo>
                  <a:pt x="89" y="914"/>
                  <a:pt x="93" y="911"/>
                  <a:pt x="98" y="914"/>
                </a:cubicBezTo>
                <a:cubicBezTo>
                  <a:pt x="110" y="855"/>
                  <a:pt x="106" y="793"/>
                  <a:pt x="119" y="746"/>
                </a:cubicBezTo>
                <a:cubicBezTo>
                  <a:pt x="123" y="732"/>
                  <a:pt x="121" y="718"/>
                  <a:pt x="122" y="704"/>
                </a:cubicBezTo>
                <a:cubicBezTo>
                  <a:pt x="126" y="612"/>
                  <a:pt x="142" y="511"/>
                  <a:pt x="147" y="420"/>
                </a:cubicBezTo>
                <a:cubicBezTo>
                  <a:pt x="153" y="405"/>
                  <a:pt x="153" y="383"/>
                  <a:pt x="153" y="363"/>
                </a:cubicBezTo>
                <a:cubicBezTo>
                  <a:pt x="152" y="346"/>
                  <a:pt x="151" y="329"/>
                  <a:pt x="147" y="317"/>
                </a:cubicBezTo>
                <a:cubicBezTo>
                  <a:pt x="143" y="353"/>
                  <a:pt x="133" y="399"/>
                  <a:pt x="134" y="437"/>
                </a:cubicBezTo>
                <a:cubicBezTo>
                  <a:pt x="125" y="463"/>
                  <a:pt x="125" y="491"/>
                  <a:pt x="122" y="519"/>
                </a:cubicBezTo>
                <a:cubicBezTo>
                  <a:pt x="115" y="594"/>
                  <a:pt x="101" y="683"/>
                  <a:pt x="95" y="746"/>
                </a:cubicBezTo>
                <a:cubicBezTo>
                  <a:pt x="94" y="758"/>
                  <a:pt x="92" y="771"/>
                  <a:pt x="91" y="784"/>
                </a:cubicBezTo>
                <a:cubicBezTo>
                  <a:pt x="84" y="887"/>
                  <a:pt x="65" y="977"/>
                  <a:pt x="63" y="1067"/>
                </a:cubicBezTo>
                <a:cubicBezTo>
                  <a:pt x="63" y="1072"/>
                  <a:pt x="60" y="1076"/>
                  <a:pt x="59" y="1081"/>
                </a:cubicBezTo>
                <a:cubicBezTo>
                  <a:pt x="55" y="1115"/>
                  <a:pt x="50" y="1149"/>
                  <a:pt x="46" y="1182"/>
                </a:cubicBezTo>
                <a:cubicBezTo>
                  <a:pt x="45" y="1191"/>
                  <a:pt x="47" y="1200"/>
                  <a:pt x="46" y="1208"/>
                </a:cubicBezTo>
                <a:cubicBezTo>
                  <a:pt x="45" y="1220"/>
                  <a:pt x="39" y="1224"/>
                  <a:pt x="38" y="1232"/>
                </a:cubicBezTo>
                <a:cubicBezTo>
                  <a:pt x="36" y="1242"/>
                  <a:pt x="40" y="1240"/>
                  <a:pt x="39" y="1243"/>
                </a:cubicBezTo>
                <a:cubicBezTo>
                  <a:pt x="38" y="1248"/>
                  <a:pt x="37" y="1241"/>
                  <a:pt x="35" y="1248"/>
                </a:cubicBezTo>
                <a:cubicBezTo>
                  <a:pt x="33" y="1256"/>
                  <a:pt x="39" y="1249"/>
                  <a:pt x="38" y="1256"/>
                </a:cubicBezTo>
                <a:cubicBezTo>
                  <a:pt x="30" y="1305"/>
                  <a:pt x="28" y="1354"/>
                  <a:pt x="20" y="1407"/>
                </a:cubicBezTo>
                <a:cubicBezTo>
                  <a:pt x="26" y="1411"/>
                  <a:pt x="32" y="1415"/>
                  <a:pt x="39" y="1418"/>
                </a:cubicBezTo>
                <a:cubicBezTo>
                  <a:pt x="47" y="1409"/>
                  <a:pt x="42" y="1402"/>
                  <a:pt x="44" y="1397"/>
                </a:cubicBezTo>
                <a:close/>
                <a:moveTo>
                  <a:pt x="139" y="1010"/>
                </a:moveTo>
                <a:cubicBezTo>
                  <a:pt x="131" y="992"/>
                  <a:pt x="142" y="982"/>
                  <a:pt x="144" y="964"/>
                </a:cubicBezTo>
                <a:cubicBezTo>
                  <a:pt x="144" y="963"/>
                  <a:pt x="144" y="962"/>
                  <a:pt x="143" y="962"/>
                </a:cubicBezTo>
                <a:cubicBezTo>
                  <a:pt x="135" y="964"/>
                  <a:pt x="112" y="960"/>
                  <a:pt x="101" y="965"/>
                </a:cubicBezTo>
                <a:cubicBezTo>
                  <a:pt x="96" y="990"/>
                  <a:pt x="99" y="1011"/>
                  <a:pt x="90" y="1035"/>
                </a:cubicBezTo>
                <a:cubicBezTo>
                  <a:pt x="83" y="1148"/>
                  <a:pt x="65" y="1304"/>
                  <a:pt x="56" y="1426"/>
                </a:cubicBezTo>
                <a:cubicBezTo>
                  <a:pt x="69" y="1428"/>
                  <a:pt x="78" y="1419"/>
                  <a:pt x="91" y="1418"/>
                </a:cubicBezTo>
                <a:cubicBezTo>
                  <a:pt x="105" y="1288"/>
                  <a:pt x="123" y="1129"/>
                  <a:pt x="139" y="101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24"/>
          <p:cNvSpPr txBox="1"/>
          <p:nvPr/>
        </p:nvSpPr>
        <p:spPr>
          <a:xfrm>
            <a:off x="1961274" y="1620800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13" name="文本框 25"/>
          <p:cNvSpPr txBox="1"/>
          <p:nvPr/>
        </p:nvSpPr>
        <p:spPr>
          <a:xfrm>
            <a:off x="8064360" y="1620800"/>
            <a:ext cx="23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单击添加标题</a:t>
            </a:r>
          </a:p>
        </p:txBody>
      </p:sp>
      <p:sp>
        <p:nvSpPr>
          <p:cNvPr id="14" name="文本框 26"/>
          <p:cNvSpPr txBox="1"/>
          <p:nvPr/>
        </p:nvSpPr>
        <p:spPr>
          <a:xfrm>
            <a:off x="1741112" y="2572257"/>
            <a:ext cx="30277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7641831" y="2557339"/>
            <a:ext cx="30277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blipFill>
                  <a:blip r:embed="rId4"/>
                  <a:stretch>
                    <a:fillRect/>
                  </a:stretch>
                </a:blipFill>
                <a:cs typeface="+mn-ea"/>
                <a:sym typeface="+mn-lt"/>
              </a:rPr>
              <a:t>单击此处编辑内容，建议您在展示时采用微软雅黑字体</a:t>
            </a: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600" dirty="0">
              <a:blipFill>
                <a:blip r:embed="rId4"/>
                <a:stretch>
                  <a:fillRect/>
                </a:stretch>
              </a:blip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71438" y="4607265"/>
            <a:ext cx="1857926" cy="866604"/>
            <a:chOff x="5586148" y="653321"/>
            <a:chExt cx="1857926" cy="866604"/>
          </a:xfrm>
        </p:grpSpPr>
        <p:sp>
          <p:nvSpPr>
            <p:cNvPr id="17" name="Freeform 94"/>
            <p:cNvSpPr/>
            <p:nvPr/>
          </p:nvSpPr>
          <p:spPr bwMode="auto">
            <a:xfrm>
              <a:off x="5586148" y="1450494"/>
              <a:ext cx="45002" cy="69431"/>
            </a:xfrm>
            <a:custGeom>
              <a:avLst/>
              <a:gdLst>
                <a:gd name="T0" fmla="*/ 14 w 15"/>
                <a:gd name="T1" fmla="*/ 23 h 23"/>
                <a:gd name="T2" fmla="*/ 0 w 15"/>
                <a:gd name="T3" fmla="*/ 1 h 23"/>
                <a:gd name="T4" fmla="*/ 1 w 15"/>
                <a:gd name="T5" fmla="*/ 0 h 23"/>
                <a:gd name="T6" fmla="*/ 15 w 15"/>
                <a:gd name="T7" fmla="*/ 22 h 23"/>
                <a:gd name="T8" fmla="*/ 14 w 1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3">
                  <a:moveTo>
                    <a:pt x="14" y="23"/>
                  </a:moveTo>
                  <a:cubicBezTo>
                    <a:pt x="9" y="16"/>
                    <a:pt x="5" y="8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7"/>
                    <a:pt x="11" y="15"/>
                    <a:pt x="15" y="22"/>
                  </a:cubicBezTo>
                  <a:lnTo>
                    <a:pt x="14" y="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58"/>
            <p:cNvSpPr/>
            <p:nvPr/>
          </p:nvSpPr>
          <p:spPr bwMode="auto">
            <a:xfrm>
              <a:off x="6555613" y="1228057"/>
              <a:ext cx="15429" cy="0"/>
            </a:xfrm>
            <a:custGeom>
              <a:avLst/>
              <a:gdLst>
                <a:gd name="T0" fmla="*/ 5 w 5"/>
                <a:gd name="T1" fmla="*/ 0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59"/>
            <p:cNvSpPr>
              <a:spLocks noEditPoints="1"/>
            </p:cNvSpPr>
            <p:nvPr/>
          </p:nvSpPr>
          <p:spPr bwMode="auto">
            <a:xfrm>
              <a:off x="5588719" y="653321"/>
              <a:ext cx="1855355" cy="857604"/>
            </a:xfrm>
            <a:custGeom>
              <a:avLst/>
              <a:gdLst>
                <a:gd name="T0" fmla="*/ 307 w 610"/>
                <a:gd name="T1" fmla="*/ 11 h 282"/>
                <a:gd name="T2" fmla="*/ 202 w 610"/>
                <a:gd name="T3" fmla="*/ 40 h 282"/>
                <a:gd name="T4" fmla="*/ 35 w 610"/>
                <a:gd name="T5" fmla="*/ 120 h 282"/>
                <a:gd name="T6" fmla="*/ 67 w 610"/>
                <a:gd name="T7" fmla="*/ 253 h 282"/>
                <a:gd name="T8" fmla="*/ 232 w 610"/>
                <a:gd name="T9" fmla="*/ 281 h 282"/>
                <a:gd name="T10" fmla="*/ 495 w 610"/>
                <a:gd name="T11" fmla="*/ 247 h 282"/>
                <a:gd name="T12" fmla="*/ 565 w 610"/>
                <a:gd name="T13" fmla="*/ 176 h 282"/>
                <a:gd name="T14" fmla="*/ 562 w 610"/>
                <a:gd name="T15" fmla="*/ 172 h 282"/>
                <a:gd name="T16" fmla="*/ 522 w 610"/>
                <a:gd name="T17" fmla="*/ 184 h 282"/>
                <a:gd name="T18" fmla="*/ 558 w 610"/>
                <a:gd name="T19" fmla="*/ 176 h 282"/>
                <a:gd name="T20" fmla="*/ 469 w 610"/>
                <a:gd name="T21" fmla="*/ 31 h 282"/>
                <a:gd name="T22" fmla="*/ 442 w 610"/>
                <a:gd name="T23" fmla="*/ 44 h 282"/>
                <a:gd name="T24" fmla="*/ 550 w 610"/>
                <a:gd name="T25" fmla="*/ 156 h 282"/>
                <a:gd name="T26" fmla="*/ 530 w 610"/>
                <a:gd name="T27" fmla="*/ 156 h 282"/>
                <a:gd name="T28" fmla="*/ 434 w 610"/>
                <a:gd name="T29" fmla="*/ 198 h 282"/>
                <a:gd name="T30" fmla="*/ 238 w 610"/>
                <a:gd name="T31" fmla="*/ 224 h 282"/>
                <a:gd name="T32" fmla="*/ 305 w 610"/>
                <a:gd name="T33" fmla="*/ 211 h 282"/>
                <a:gd name="T34" fmla="*/ 268 w 610"/>
                <a:gd name="T35" fmla="*/ 215 h 282"/>
                <a:gd name="T36" fmla="*/ 407 w 610"/>
                <a:gd name="T37" fmla="*/ 146 h 282"/>
                <a:gd name="T38" fmla="*/ 339 w 610"/>
                <a:gd name="T39" fmla="*/ 160 h 282"/>
                <a:gd name="T40" fmla="*/ 384 w 610"/>
                <a:gd name="T41" fmla="*/ 150 h 282"/>
                <a:gd name="T42" fmla="*/ 397 w 610"/>
                <a:gd name="T43" fmla="*/ 144 h 282"/>
                <a:gd name="T44" fmla="*/ 421 w 610"/>
                <a:gd name="T45" fmla="*/ 189 h 282"/>
                <a:gd name="T46" fmla="*/ 416 w 610"/>
                <a:gd name="T47" fmla="*/ 191 h 282"/>
                <a:gd name="T48" fmla="*/ 404 w 610"/>
                <a:gd name="T49" fmla="*/ 59 h 282"/>
                <a:gd name="T50" fmla="*/ 366 w 610"/>
                <a:gd name="T51" fmla="*/ 59 h 282"/>
                <a:gd name="T52" fmla="*/ 308 w 610"/>
                <a:gd name="T53" fmla="*/ 19 h 282"/>
                <a:gd name="T54" fmla="*/ 294 w 610"/>
                <a:gd name="T55" fmla="*/ 5 h 282"/>
                <a:gd name="T56" fmla="*/ 229 w 610"/>
                <a:gd name="T57" fmla="*/ 25 h 282"/>
                <a:gd name="T58" fmla="*/ 180 w 610"/>
                <a:gd name="T59" fmla="*/ 45 h 282"/>
                <a:gd name="T60" fmla="*/ 23 w 610"/>
                <a:gd name="T61" fmla="*/ 54 h 282"/>
                <a:gd name="T62" fmla="*/ 40 w 610"/>
                <a:gd name="T63" fmla="*/ 132 h 282"/>
                <a:gd name="T64" fmla="*/ 155 w 610"/>
                <a:gd name="T65" fmla="*/ 54 h 282"/>
                <a:gd name="T66" fmla="*/ 347 w 610"/>
                <a:gd name="T67" fmla="*/ 63 h 282"/>
                <a:gd name="T68" fmla="*/ 352 w 610"/>
                <a:gd name="T69" fmla="*/ 84 h 282"/>
                <a:gd name="T70" fmla="*/ 357 w 610"/>
                <a:gd name="T71" fmla="*/ 130 h 282"/>
                <a:gd name="T72" fmla="*/ 79 w 610"/>
                <a:gd name="T73" fmla="*/ 193 h 282"/>
                <a:gd name="T74" fmla="*/ 70 w 610"/>
                <a:gd name="T75" fmla="*/ 177 h 282"/>
                <a:gd name="T76" fmla="*/ 69 w 610"/>
                <a:gd name="T77" fmla="*/ 247 h 282"/>
                <a:gd name="T78" fmla="*/ 95 w 610"/>
                <a:gd name="T79" fmla="*/ 240 h 282"/>
                <a:gd name="T80" fmla="*/ 109 w 610"/>
                <a:gd name="T81" fmla="*/ 241 h 282"/>
                <a:gd name="T82" fmla="*/ 76 w 610"/>
                <a:gd name="T83" fmla="*/ 225 h 282"/>
                <a:gd name="T84" fmla="*/ 129 w 610"/>
                <a:gd name="T85" fmla="*/ 238 h 282"/>
                <a:gd name="T86" fmla="*/ 164 w 610"/>
                <a:gd name="T87" fmla="*/ 234 h 282"/>
                <a:gd name="T88" fmla="*/ 412 w 610"/>
                <a:gd name="T89" fmla="*/ 165 h 282"/>
                <a:gd name="T90" fmla="*/ 303 w 610"/>
                <a:gd name="T91" fmla="*/ 209 h 282"/>
                <a:gd name="T92" fmla="*/ 233 w 610"/>
                <a:gd name="T93" fmla="*/ 224 h 282"/>
                <a:gd name="T94" fmla="*/ 196 w 610"/>
                <a:gd name="T95" fmla="*/ 223 h 282"/>
                <a:gd name="T96" fmla="*/ 230 w 610"/>
                <a:gd name="T97" fmla="*/ 277 h 282"/>
                <a:gd name="T98" fmla="*/ 239 w 610"/>
                <a:gd name="T99" fmla="*/ 271 h 282"/>
                <a:gd name="T100" fmla="*/ 275 w 610"/>
                <a:gd name="T101" fmla="*/ 268 h 282"/>
                <a:gd name="T102" fmla="*/ 297 w 610"/>
                <a:gd name="T103" fmla="*/ 262 h 282"/>
                <a:gd name="T104" fmla="*/ 245 w 610"/>
                <a:gd name="T105" fmla="*/ 233 h 282"/>
                <a:gd name="T106" fmla="*/ 316 w 610"/>
                <a:gd name="T107" fmla="*/ 261 h 282"/>
                <a:gd name="T108" fmla="*/ 458 w 610"/>
                <a:gd name="T109" fmla="*/ 239 h 282"/>
                <a:gd name="T110" fmla="*/ 470 w 610"/>
                <a:gd name="T111" fmla="*/ 243 h 282"/>
                <a:gd name="T112" fmla="*/ 469 w 610"/>
                <a:gd name="T113" fmla="*/ 234 h 282"/>
                <a:gd name="T114" fmla="*/ 410 w 610"/>
                <a:gd name="T115" fmla="*/ 251 h 282"/>
                <a:gd name="T116" fmla="*/ 367 w 610"/>
                <a:gd name="T117" fmla="*/ 256 h 282"/>
                <a:gd name="T118" fmla="*/ 324 w 610"/>
                <a:gd name="T119" fmla="*/ 223 h 282"/>
                <a:gd name="T120" fmla="*/ 582 w 610"/>
                <a:gd name="T121" fmla="*/ 174 h 282"/>
                <a:gd name="T122" fmla="*/ 589 w 610"/>
                <a:gd name="T123" fmla="*/ 221 h 282"/>
                <a:gd name="T124" fmla="*/ 598 w 610"/>
                <a:gd name="T125" fmla="*/ 20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0" h="282">
                  <a:moveTo>
                    <a:pt x="600" y="190"/>
                  </a:moveTo>
                  <a:cubicBezTo>
                    <a:pt x="599" y="187"/>
                    <a:pt x="599" y="185"/>
                    <a:pt x="598" y="183"/>
                  </a:cubicBezTo>
                  <a:cubicBezTo>
                    <a:pt x="595" y="176"/>
                    <a:pt x="590" y="169"/>
                    <a:pt x="583" y="162"/>
                  </a:cubicBezTo>
                  <a:cubicBezTo>
                    <a:pt x="579" y="148"/>
                    <a:pt x="519" y="82"/>
                    <a:pt x="492" y="52"/>
                  </a:cubicBezTo>
                  <a:cubicBezTo>
                    <a:pt x="492" y="52"/>
                    <a:pt x="492" y="52"/>
                    <a:pt x="492" y="51"/>
                  </a:cubicBezTo>
                  <a:cubicBezTo>
                    <a:pt x="492" y="50"/>
                    <a:pt x="490" y="49"/>
                    <a:pt x="489" y="49"/>
                  </a:cubicBezTo>
                  <a:cubicBezTo>
                    <a:pt x="482" y="42"/>
                    <a:pt x="478" y="37"/>
                    <a:pt x="478" y="37"/>
                  </a:cubicBezTo>
                  <a:cubicBezTo>
                    <a:pt x="478" y="37"/>
                    <a:pt x="479" y="38"/>
                    <a:pt x="480" y="40"/>
                  </a:cubicBezTo>
                  <a:cubicBezTo>
                    <a:pt x="477" y="36"/>
                    <a:pt x="474" y="33"/>
                    <a:pt x="471" y="29"/>
                  </a:cubicBezTo>
                  <a:cubicBezTo>
                    <a:pt x="471" y="29"/>
                    <a:pt x="472" y="29"/>
                    <a:pt x="472" y="28"/>
                  </a:cubicBezTo>
                  <a:cubicBezTo>
                    <a:pt x="471" y="27"/>
                    <a:pt x="471" y="27"/>
                    <a:pt x="471" y="27"/>
                  </a:cubicBezTo>
                  <a:cubicBezTo>
                    <a:pt x="470" y="27"/>
                    <a:pt x="470" y="27"/>
                    <a:pt x="469" y="28"/>
                  </a:cubicBezTo>
                  <a:cubicBezTo>
                    <a:pt x="469" y="27"/>
                    <a:pt x="469" y="27"/>
                    <a:pt x="469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0" y="32"/>
                    <a:pt x="453" y="36"/>
                    <a:pt x="445" y="40"/>
                  </a:cubicBezTo>
                  <a:cubicBezTo>
                    <a:pt x="423" y="45"/>
                    <a:pt x="401" y="48"/>
                    <a:pt x="377" y="48"/>
                  </a:cubicBezTo>
                  <a:cubicBezTo>
                    <a:pt x="373" y="48"/>
                    <a:pt x="370" y="48"/>
                    <a:pt x="367" y="48"/>
                  </a:cubicBezTo>
                  <a:cubicBezTo>
                    <a:pt x="364" y="48"/>
                    <a:pt x="361" y="49"/>
                    <a:pt x="358" y="51"/>
                  </a:cubicBezTo>
                  <a:cubicBezTo>
                    <a:pt x="357" y="52"/>
                    <a:pt x="357" y="52"/>
                    <a:pt x="357" y="52"/>
                  </a:cubicBezTo>
                  <a:cubicBezTo>
                    <a:pt x="357" y="53"/>
                    <a:pt x="357" y="53"/>
                    <a:pt x="357" y="53"/>
                  </a:cubicBezTo>
                  <a:cubicBezTo>
                    <a:pt x="358" y="54"/>
                    <a:pt x="359" y="56"/>
                    <a:pt x="360" y="57"/>
                  </a:cubicBezTo>
                  <a:cubicBezTo>
                    <a:pt x="361" y="57"/>
                    <a:pt x="361" y="57"/>
                    <a:pt x="362" y="58"/>
                  </a:cubicBezTo>
                  <a:cubicBezTo>
                    <a:pt x="359" y="58"/>
                    <a:pt x="355" y="59"/>
                    <a:pt x="352" y="61"/>
                  </a:cubicBezTo>
                  <a:cubicBezTo>
                    <a:pt x="341" y="47"/>
                    <a:pt x="329" y="35"/>
                    <a:pt x="321" y="26"/>
                  </a:cubicBezTo>
                  <a:cubicBezTo>
                    <a:pt x="321" y="25"/>
                    <a:pt x="321" y="25"/>
                    <a:pt x="321" y="25"/>
                  </a:cubicBezTo>
                  <a:cubicBezTo>
                    <a:pt x="321" y="23"/>
                    <a:pt x="319" y="22"/>
                    <a:pt x="318" y="22"/>
                  </a:cubicBezTo>
                  <a:cubicBezTo>
                    <a:pt x="311" y="15"/>
                    <a:pt x="307" y="11"/>
                    <a:pt x="307" y="11"/>
                  </a:cubicBezTo>
                  <a:cubicBezTo>
                    <a:pt x="307" y="11"/>
                    <a:pt x="308" y="12"/>
                    <a:pt x="309" y="14"/>
                  </a:cubicBezTo>
                  <a:cubicBezTo>
                    <a:pt x="306" y="10"/>
                    <a:pt x="303" y="6"/>
                    <a:pt x="300" y="3"/>
                  </a:cubicBezTo>
                  <a:cubicBezTo>
                    <a:pt x="301" y="3"/>
                    <a:pt x="301" y="2"/>
                    <a:pt x="301" y="2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300" y="1"/>
                    <a:pt x="299" y="1"/>
                    <a:pt x="298" y="1"/>
                  </a:cubicBezTo>
                  <a:cubicBezTo>
                    <a:pt x="298" y="1"/>
                    <a:pt x="298" y="1"/>
                    <a:pt x="298" y="0"/>
                  </a:cubicBezTo>
                  <a:cubicBezTo>
                    <a:pt x="296" y="2"/>
                    <a:pt x="296" y="2"/>
                    <a:pt x="296" y="2"/>
                  </a:cubicBezTo>
                  <a:cubicBezTo>
                    <a:pt x="296" y="2"/>
                    <a:pt x="296" y="2"/>
                    <a:pt x="297" y="2"/>
                  </a:cubicBezTo>
                  <a:cubicBezTo>
                    <a:pt x="289" y="6"/>
                    <a:pt x="282" y="10"/>
                    <a:pt x="275" y="13"/>
                  </a:cubicBezTo>
                  <a:cubicBezTo>
                    <a:pt x="252" y="19"/>
                    <a:pt x="230" y="22"/>
                    <a:pt x="206" y="22"/>
                  </a:cubicBezTo>
                  <a:cubicBezTo>
                    <a:pt x="202" y="22"/>
                    <a:pt x="199" y="21"/>
                    <a:pt x="196" y="22"/>
                  </a:cubicBezTo>
                  <a:cubicBezTo>
                    <a:pt x="193" y="22"/>
                    <a:pt x="190" y="23"/>
                    <a:pt x="187" y="25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7" y="28"/>
                    <a:pt x="188" y="29"/>
                    <a:pt x="190" y="30"/>
                  </a:cubicBezTo>
                  <a:cubicBezTo>
                    <a:pt x="190" y="31"/>
                    <a:pt x="191" y="31"/>
                    <a:pt x="191" y="31"/>
                  </a:cubicBezTo>
                  <a:cubicBezTo>
                    <a:pt x="186" y="32"/>
                    <a:pt x="181" y="34"/>
                    <a:pt x="177" y="37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3" y="39"/>
                    <a:pt x="189" y="38"/>
                    <a:pt x="194" y="36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189" y="35"/>
                    <a:pt x="185" y="36"/>
                    <a:pt x="181" y="37"/>
                  </a:cubicBezTo>
                  <a:cubicBezTo>
                    <a:pt x="185" y="34"/>
                    <a:pt x="190" y="33"/>
                    <a:pt x="195" y="33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195" y="33"/>
                    <a:pt x="195" y="33"/>
                    <a:pt x="195" y="33"/>
                  </a:cubicBezTo>
                  <a:cubicBezTo>
                    <a:pt x="195" y="33"/>
                    <a:pt x="195" y="33"/>
                    <a:pt x="196" y="33"/>
                  </a:cubicBezTo>
                  <a:cubicBezTo>
                    <a:pt x="201" y="35"/>
                    <a:pt x="209" y="35"/>
                    <a:pt x="216" y="34"/>
                  </a:cubicBezTo>
                  <a:cubicBezTo>
                    <a:pt x="212" y="36"/>
                    <a:pt x="207" y="38"/>
                    <a:pt x="202" y="40"/>
                  </a:cubicBezTo>
                  <a:cubicBezTo>
                    <a:pt x="168" y="45"/>
                    <a:pt x="125" y="45"/>
                    <a:pt x="17" y="43"/>
                  </a:cubicBezTo>
                  <a:cubicBezTo>
                    <a:pt x="16" y="44"/>
                    <a:pt x="16" y="46"/>
                    <a:pt x="18" y="47"/>
                  </a:cubicBezTo>
                  <a:cubicBezTo>
                    <a:pt x="17" y="47"/>
                    <a:pt x="16" y="47"/>
                    <a:pt x="16" y="48"/>
                  </a:cubicBezTo>
                  <a:cubicBezTo>
                    <a:pt x="14" y="49"/>
                    <a:pt x="12" y="49"/>
                    <a:pt x="9" y="48"/>
                  </a:cubicBezTo>
                  <a:cubicBezTo>
                    <a:pt x="9" y="48"/>
                    <a:pt x="8" y="48"/>
                    <a:pt x="8" y="48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10" y="51"/>
                    <a:pt x="11" y="51"/>
                  </a:cubicBezTo>
                  <a:cubicBezTo>
                    <a:pt x="11" y="51"/>
                    <a:pt x="11" y="51"/>
                    <a:pt x="12" y="51"/>
                  </a:cubicBezTo>
                  <a:cubicBezTo>
                    <a:pt x="12" y="52"/>
                    <a:pt x="13" y="52"/>
                    <a:pt x="14" y="52"/>
                  </a:cubicBezTo>
                  <a:cubicBezTo>
                    <a:pt x="13" y="52"/>
                    <a:pt x="13" y="52"/>
                    <a:pt x="12" y="52"/>
                  </a:cubicBezTo>
                  <a:cubicBezTo>
                    <a:pt x="12" y="52"/>
                    <a:pt x="11" y="53"/>
                    <a:pt x="11" y="53"/>
                  </a:cubicBezTo>
                  <a:cubicBezTo>
                    <a:pt x="9" y="53"/>
                    <a:pt x="8" y="53"/>
                    <a:pt x="6" y="53"/>
                  </a:cubicBezTo>
                  <a:cubicBezTo>
                    <a:pt x="5" y="52"/>
                    <a:pt x="5" y="52"/>
                    <a:pt x="4" y="51"/>
                  </a:cubicBezTo>
                  <a:cubicBezTo>
                    <a:pt x="4" y="51"/>
                    <a:pt x="5" y="52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2"/>
                    <a:pt x="4" y="51"/>
                    <a:pt x="4" y="51"/>
                  </a:cubicBezTo>
                  <a:cubicBezTo>
                    <a:pt x="4" y="52"/>
                    <a:pt x="4" y="53"/>
                    <a:pt x="5" y="54"/>
                  </a:cubicBezTo>
                  <a:cubicBezTo>
                    <a:pt x="4" y="54"/>
                    <a:pt x="3" y="54"/>
                    <a:pt x="3" y="54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4" y="56"/>
                    <a:pt x="4" y="56"/>
                    <a:pt x="5" y="56"/>
                  </a:cubicBezTo>
                  <a:cubicBezTo>
                    <a:pt x="11" y="94"/>
                    <a:pt x="1" y="105"/>
                    <a:pt x="0" y="106"/>
                  </a:cubicBezTo>
                  <a:cubicBezTo>
                    <a:pt x="11" y="96"/>
                    <a:pt x="10" y="78"/>
                    <a:pt x="8" y="66"/>
                  </a:cubicBezTo>
                  <a:cubicBezTo>
                    <a:pt x="9" y="67"/>
                    <a:pt x="10" y="69"/>
                    <a:pt x="11" y="70"/>
                  </a:cubicBezTo>
                  <a:cubicBezTo>
                    <a:pt x="13" y="74"/>
                    <a:pt x="15" y="78"/>
                    <a:pt x="17" y="82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3" y="93"/>
                    <a:pt x="29" y="106"/>
                    <a:pt x="35" y="120"/>
                  </a:cubicBezTo>
                  <a:cubicBezTo>
                    <a:pt x="36" y="125"/>
                    <a:pt x="37" y="130"/>
                    <a:pt x="39" y="135"/>
                  </a:cubicBezTo>
                  <a:cubicBezTo>
                    <a:pt x="41" y="144"/>
                    <a:pt x="44" y="152"/>
                    <a:pt x="48" y="160"/>
                  </a:cubicBezTo>
                  <a:cubicBezTo>
                    <a:pt x="50" y="164"/>
                    <a:pt x="53" y="168"/>
                    <a:pt x="56" y="171"/>
                  </a:cubicBezTo>
                  <a:cubicBezTo>
                    <a:pt x="57" y="173"/>
                    <a:pt x="58" y="175"/>
                    <a:pt x="59" y="178"/>
                  </a:cubicBezTo>
                  <a:cubicBezTo>
                    <a:pt x="62" y="186"/>
                    <a:pt x="65" y="194"/>
                    <a:pt x="67" y="199"/>
                  </a:cubicBezTo>
                  <a:cubicBezTo>
                    <a:pt x="64" y="197"/>
                    <a:pt x="62" y="195"/>
                    <a:pt x="60" y="193"/>
                  </a:cubicBezTo>
                  <a:cubicBezTo>
                    <a:pt x="57" y="190"/>
                    <a:pt x="56" y="186"/>
                    <a:pt x="56" y="182"/>
                  </a:cubicBezTo>
                  <a:cubicBezTo>
                    <a:pt x="54" y="182"/>
                    <a:pt x="54" y="182"/>
                    <a:pt x="54" y="182"/>
                  </a:cubicBezTo>
                  <a:cubicBezTo>
                    <a:pt x="54" y="187"/>
                    <a:pt x="56" y="191"/>
                    <a:pt x="59" y="194"/>
                  </a:cubicBezTo>
                  <a:cubicBezTo>
                    <a:pt x="61" y="198"/>
                    <a:pt x="65" y="200"/>
                    <a:pt x="68" y="202"/>
                  </a:cubicBezTo>
                  <a:cubicBezTo>
                    <a:pt x="69" y="205"/>
                    <a:pt x="69" y="207"/>
                    <a:pt x="69" y="208"/>
                  </a:cubicBezTo>
                  <a:cubicBezTo>
                    <a:pt x="68" y="217"/>
                    <a:pt x="67" y="239"/>
                    <a:pt x="62" y="246"/>
                  </a:cubicBezTo>
                  <a:cubicBezTo>
                    <a:pt x="59" y="241"/>
                    <a:pt x="57" y="236"/>
                    <a:pt x="57" y="229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36"/>
                    <a:pt x="57" y="242"/>
                    <a:pt x="60" y="247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59" y="247"/>
                    <a:pt x="59" y="247"/>
                    <a:pt x="59" y="247"/>
                  </a:cubicBezTo>
                  <a:cubicBezTo>
                    <a:pt x="59" y="247"/>
                    <a:pt x="59" y="247"/>
                    <a:pt x="58" y="248"/>
                  </a:cubicBezTo>
                  <a:cubicBezTo>
                    <a:pt x="58" y="247"/>
                    <a:pt x="58" y="247"/>
                    <a:pt x="58" y="246"/>
                  </a:cubicBezTo>
                  <a:cubicBezTo>
                    <a:pt x="51" y="232"/>
                    <a:pt x="11" y="141"/>
                    <a:pt x="1" y="108"/>
                  </a:cubicBezTo>
                  <a:cubicBezTo>
                    <a:pt x="1" y="107"/>
                    <a:pt x="1" y="107"/>
                    <a:pt x="0" y="10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38" y="238"/>
                    <a:pt x="58" y="248"/>
                  </a:cubicBezTo>
                  <a:cubicBezTo>
                    <a:pt x="58" y="248"/>
                    <a:pt x="57" y="249"/>
                    <a:pt x="57" y="250"/>
                  </a:cubicBezTo>
                  <a:cubicBezTo>
                    <a:pt x="57" y="250"/>
                    <a:pt x="57" y="250"/>
                    <a:pt x="57" y="250"/>
                  </a:cubicBezTo>
                  <a:cubicBezTo>
                    <a:pt x="57" y="251"/>
                    <a:pt x="57" y="251"/>
                    <a:pt x="57" y="251"/>
                  </a:cubicBezTo>
                  <a:cubicBezTo>
                    <a:pt x="58" y="253"/>
                    <a:pt x="60" y="254"/>
                    <a:pt x="61" y="255"/>
                  </a:cubicBezTo>
                  <a:cubicBezTo>
                    <a:pt x="63" y="255"/>
                    <a:pt x="65" y="255"/>
                    <a:pt x="67" y="253"/>
                  </a:cubicBezTo>
                  <a:cubicBezTo>
                    <a:pt x="68" y="253"/>
                    <a:pt x="68" y="252"/>
                    <a:pt x="69" y="251"/>
                  </a:cubicBezTo>
                  <a:cubicBezTo>
                    <a:pt x="70" y="251"/>
                    <a:pt x="70" y="251"/>
                    <a:pt x="71" y="251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9" y="253"/>
                    <a:pt x="72" y="253"/>
                    <a:pt x="76" y="253"/>
                  </a:cubicBezTo>
                  <a:cubicBezTo>
                    <a:pt x="77" y="253"/>
                    <a:pt x="77" y="253"/>
                    <a:pt x="78" y="254"/>
                  </a:cubicBezTo>
                  <a:cubicBezTo>
                    <a:pt x="79" y="254"/>
                    <a:pt x="80" y="254"/>
                    <a:pt x="80" y="254"/>
                  </a:cubicBezTo>
                  <a:cubicBezTo>
                    <a:pt x="83" y="254"/>
                    <a:pt x="83" y="254"/>
                    <a:pt x="83" y="254"/>
                  </a:cubicBezTo>
                  <a:cubicBezTo>
                    <a:pt x="81" y="252"/>
                    <a:pt x="81" y="252"/>
                    <a:pt x="81" y="252"/>
                  </a:cubicBezTo>
                  <a:cubicBezTo>
                    <a:pt x="81" y="252"/>
                    <a:pt x="81" y="252"/>
                    <a:pt x="81" y="252"/>
                  </a:cubicBezTo>
                  <a:cubicBezTo>
                    <a:pt x="87" y="252"/>
                    <a:pt x="93" y="251"/>
                    <a:pt x="101" y="250"/>
                  </a:cubicBezTo>
                  <a:cubicBezTo>
                    <a:pt x="103" y="252"/>
                    <a:pt x="105" y="253"/>
                    <a:pt x="107" y="253"/>
                  </a:cubicBezTo>
                  <a:cubicBezTo>
                    <a:pt x="110" y="254"/>
                    <a:pt x="110" y="254"/>
                    <a:pt x="110" y="254"/>
                  </a:cubicBezTo>
                  <a:cubicBezTo>
                    <a:pt x="108" y="252"/>
                    <a:pt x="108" y="252"/>
                    <a:pt x="108" y="252"/>
                  </a:cubicBezTo>
                  <a:cubicBezTo>
                    <a:pt x="108" y="251"/>
                    <a:pt x="107" y="250"/>
                    <a:pt x="107" y="250"/>
                  </a:cubicBezTo>
                  <a:cubicBezTo>
                    <a:pt x="116" y="249"/>
                    <a:pt x="127" y="248"/>
                    <a:pt x="138" y="247"/>
                  </a:cubicBezTo>
                  <a:cubicBezTo>
                    <a:pt x="139" y="247"/>
                    <a:pt x="139" y="248"/>
                    <a:pt x="140" y="249"/>
                  </a:cubicBezTo>
                  <a:cubicBezTo>
                    <a:pt x="141" y="247"/>
                    <a:pt x="141" y="247"/>
                    <a:pt x="141" y="247"/>
                  </a:cubicBezTo>
                  <a:cubicBezTo>
                    <a:pt x="141" y="247"/>
                    <a:pt x="141" y="247"/>
                    <a:pt x="141" y="246"/>
                  </a:cubicBezTo>
                  <a:cubicBezTo>
                    <a:pt x="146" y="246"/>
                    <a:pt x="151" y="245"/>
                    <a:pt x="157" y="245"/>
                  </a:cubicBezTo>
                  <a:cubicBezTo>
                    <a:pt x="158" y="246"/>
                    <a:pt x="160" y="247"/>
                    <a:pt x="162" y="248"/>
                  </a:cubicBezTo>
                  <a:cubicBezTo>
                    <a:pt x="163" y="247"/>
                    <a:pt x="163" y="247"/>
                    <a:pt x="163" y="247"/>
                  </a:cubicBezTo>
                  <a:cubicBezTo>
                    <a:pt x="162" y="246"/>
                    <a:pt x="161" y="245"/>
                    <a:pt x="159" y="244"/>
                  </a:cubicBezTo>
                  <a:cubicBezTo>
                    <a:pt x="178" y="242"/>
                    <a:pt x="196" y="239"/>
                    <a:pt x="207" y="237"/>
                  </a:cubicBezTo>
                  <a:cubicBezTo>
                    <a:pt x="215" y="256"/>
                    <a:pt x="223" y="271"/>
                    <a:pt x="229" y="274"/>
                  </a:cubicBezTo>
                  <a:cubicBezTo>
                    <a:pt x="229" y="275"/>
                    <a:pt x="228" y="275"/>
                    <a:pt x="228" y="276"/>
                  </a:cubicBezTo>
                  <a:cubicBezTo>
                    <a:pt x="228" y="277"/>
                    <a:pt x="228" y="277"/>
                    <a:pt x="228" y="277"/>
                  </a:cubicBezTo>
                  <a:cubicBezTo>
                    <a:pt x="228" y="277"/>
                    <a:pt x="228" y="277"/>
                    <a:pt x="228" y="277"/>
                  </a:cubicBezTo>
                  <a:cubicBezTo>
                    <a:pt x="229" y="279"/>
                    <a:pt x="231" y="281"/>
                    <a:pt x="232" y="281"/>
                  </a:cubicBezTo>
                  <a:cubicBezTo>
                    <a:pt x="234" y="282"/>
                    <a:pt x="236" y="281"/>
                    <a:pt x="238" y="280"/>
                  </a:cubicBezTo>
                  <a:cubicBezTo>
                    <a:pt x="239" y="279"/>
                    <a:pt x="239" y="278"/>
                    <a:pt x="240" y="277"/>
                  </a:cubicBezTo>
                  <a:cubicBezTo>
                    <a:pt x="240" y="277"/>
                    <a:pt x="241" y="277"/>
                    <a:pt x="242" y="277"/>
                  </a:cubicBezTo>
                  <a:cubicBezTo>
                    <a:pt x="240" y="280"/>
                    <a:pt x="240" y="280"/>
                    <a:pt x="240" y="280"/>
                  </a:cubicBezTo>
                  <a:cubicBezTo>
                    <a:pt x="240" y="280"/>
                    <a:pt x="242" y="280"/>
                    <a:pt x="247" y="279"/>
                  </a:cubicBezTo>
                  <a:cubicBezTo>
                    <a:pt x="248" y="279"/>
                    <a:pt x="248" y="280"/>
                    <a:pt x="249" y="280"/>
                  </a:cubicBezTo>
                  <a:cubicBezTo>
                    <a:pt x="250" y="280"/>
                    <a:pt x="250" y="280"/>
                    <a:pt x="251" y="280"/>
                  </a:cubicBezTo>
                  <a:cubicBezTo>
                    <a:pt x="254" y="281"/>
                    <a:pt x="254" y="281"/>
                    <a:pt x="254" y="281"/>
                  </a:cubicBezTo>
                  <a:cubicBezTo>
                    <a:pt x="252" y="279"/>
                    <a:pt x="252" y="279"/>
                    <a:pt x="252" y="279"/>
                  </a:cubicBezTo>
                  <a:cubicBezTo>
                    <a:pt x="252" y="279"/>
                    <a:pt x="252" y="279"/>
                    <a:pt x="252" y="279"/>
                  </a:cubicBezTo>
                  <a:cubicBezTo>
                    <a:pt x="257" y="278"/>
                    <a:pt x="264" y="278"/>
                    <a:pt x="272" y="277"/>
                  </a:cubicBezTo>
                  <a:cubicBezTo>
                    <a:pt x="274" y="278"/>
                    <a:pt x="276" y="279"/>
                    <a:pt x="278" y="280"/>
                  </a:cubicBezTo>
                  <a:cubicBezTo>
                    <a:pt x="281" y="281"/>
                    <a:pt x="281" y="281"/>
                    <a:pt x="281" y="281"/>
                  </a:cubicBezTo>
                  <a:cubicBezTo>
                    <a:pt x="279" y="278"/>
                    <a:pt x="279" y="278"/>
                    <a:pt x="279" y="278"/>
                  </a:cubicBezTo>
                  <a:cubicBezTo>
                    <a:pt x="278" y="277"/>
                    <a:pt x="278" y="277"/>
                    <a:pt x="278" y="276"/>
                  </a:cubicBezTo>
                  <a:cubicBezTo>
                    <a:pt x="287" y="275"/>
                    <a:pt x="298" y="274"/>
                    <a:pt x="309" y="273"/>
                  </a:cubicBezTo>
                  <a:cubicBezTo>
                    <a:pt x="309" y="274"/>
                    <a:pt x="310" y="274"/>
                    <a:pt x="311" y="275"/>
                  </a:cubicBezTo>
                  <a:cubicBezTo>
                    <a:pt x="312" y="274"/>
                    <a:pt x="312" y="274"/>
                    <a:pt x="312" y="274"/>
                  </a:cubicBezTo>
                  <a:cubicBezTo>
                    <a:pt x="312" y="273"/>
                    <a:pt x="312" y="273"/>
                    <a:pt x="311" y="273"/>
                  </a:cubicBezTo>
                  <a:cubicBezTo>
                    <a:pt x="317" y="272"/>
                    <a:pt x="322" y="272"/>
                    <a:pt x="327" y="271"/>
                  </a:cubicBezTo>
                  <a:cubicBezTo>
                    <a:pt x="329" y="272"/>
                    <a:pt x="331" y="274"/>
                    <a:pt x="333" y="275"/>
                  </a:cubicBezTo>
                  <a:cubicBezTo>
                    <a:pt x="334" y="273"/>
                    <a:pt x="334" y="273"/>
                    <a:pt x="334" y="273"/>
                  </a:cubicBezTo>
                  <a:cubicBezTo>
                    <a:pt x="333" y="272"/>
                    <a:pt x="331" y="272"/>
                    <a:pt x="330" y="271"/>
                  </a:cubicBezTo>
                  <a:cubicBezTo>
                    <a:pt x="350" y="268"/>
                    <a:pt x="369" y="266"/>
                    <a:pt x="379" y="263"/>
                  </a:cubicBezTo>
                  <a:cubicBezTo>
                    <a:pt x="394" y="259"/>
                    <a:pt x="443" y="254"/>
                    <a:pt x="491" y="248"/>
                  </a:cubicBezTo>
                  <a:cubicBezTo>
                    <a:pt x="493" y="249"/>
                    <a:pt x="495" y="250"/>
                    <a:pt x="496" y="250"/>
                  </a:cubicBezTo>
                  <a:cubicBezTo>
                    <a:pt x="497" y="249"/>
                    <a:pt x="497" y="249"/>
                    <a:pt x="497" y="249"/>
                  </a:cubicBezTo>
                  <a:cubicBezTo>
                    <a:pt x="497" y="248"/>
                    <a:pt x="496" y="248"/>
                    <a:pt x="495" y="247"/>
                  </a:cubicBezTo>
                  <a:cubicBezTo>
                    <a:pt x="506" y="246"/>
                    <a:pt x="517" y="244"/>
                    <a:pt x="527" y="243"/>
                  </a:cubicBezTo>
                  <a:cubicBezTo>
                    <a:pt x="527" y="243"/>
                    <a:pt x="527" y="243"/>
                    <a:pt x="527" y="243"/>
                  </a:cubicBezTo>
                  <a:cubicBezTo>
                    <a:pt x="539" y="242"/>
                    <a:pt x="551" y="240"/>
                    <a:pt x="563" y="237"/>
                  </a:cubicBezTo>
                  <a:cubicBezTo>
                    <a:pt x="587" y="233"/>
                    <a:pt x="603" y="228"/>
                    <a:pt x="605" y="223"/>
                  </a:cubicBezTo>
                  <a:cubicBezTo>
                    <a:pt x="610" y="210"/>
                    <a:pt x="607" y="198"/>
                    <a:pt x="600" y="190"/>
                  </a:cubicBezTo>
                  <a:close/>
                  <a:moveTo>
                    <a:pt x="8" y="56"/>
                  </a:moveTo>
                  <a:cubicBezTo>
                    <a:pt x="8" y="56"/>
                    <a:pt x="8" y="57"/>
                    <a:pt x="8" y="57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lose/>
                  <a:moveTo>
                    <a:pt x="8" y="61"/>
                  </a:moveTo>
                  <a:cubicBezTo>
                    <a:pt x="7" y="62"/>
                    <a:pt x="7" y="62"/>
                    <a:pt x="7" y="62"/>
                  </a:cubicBezTo>
                  <a:cubicBezTo>
                    <a:pt x="7" y="60"/>
                    <a:pt x="6" y="58"/>
                    <a:pt x="6" y="56"/>
                  </a:cubicBezTo>
                  <a:cubicBezTo>
                    <a:pt x="6" y="56"/>
                    <a:pt x="6" y="56"/>
                    <a:pt x="7" y="56"/>
                  </a:cubicBezTo>
                  <a:cubicBezTo>
                    <a:pt x="7" y="58"/>
                    <a:pt x="8" y="60"/>
                    <a:pt x="9" y="63"/>
                  </a:cubicBezTo>
                  <a:cubicBezTo>
                    <a:pt x="9" y="62"/>
                    <a:pt x="8" y="62"/>
                    <a:pt x="8" y="61"/>
                  </a:cubicBezTo>
                  <a:close/>
                  <a:moveTo>
                    <a:pt x="565" y="149"/>
                  </a:moveTo>
                  <a:cubicBezTo>
                    <a:pt x="565" y="149"/>
                    <a:pt x="565" y="149"/>
                    <a:pt x="565" y="149"/>
                  </a:cubicBezTo>
                  <a:cubicBezTo>
                    <a:pt x="565" y="149"/>
                    <a:pt x="565" y="149"/>
                    <a:pt x="565" y="149"/>
                  </a:cubicBezTo>
                  <a:cubicBezTo>
                    <a:pt x="571" y="157"/>
                    <a:pt x="577" y="164"/>
                    <a:pt x="582" y="172"/>
                  </a:cubicBezTo>
                  <a:cubicBezTo>
                    <a:pt x="581" y="172"/>
                    <a:pt x="579" y="172"/>
                    <a:pt x="578" y="173"/>
                  </a:cubicBezTo>
                  <a:cubicBezTo>
                    <a:pt x="578" y="173"/>
                    <a:pt x="578" y="173"/>
                    <a:pt x="578" y="172"/>
                  </a:cubicBezTo>
                  <a:cubicBezTo>
                    <a:pt x="578" y="172"/>
                    <a:pt x="578" y="172"/>
                    <a:pt x="578" y="172"/>
                  </a:cubicBezTo>
                  <a:cubicBezTo>
                    <a:pt x="575" y="168"/>
                    <a:pt x="572" y="164"/>
                    <a:pt x="569" y="160"/>
                  </a:cubicBezTo>
                  <a:cubicBezTo>
                    <a:pt x="570" y="160"/>
                    <a:pt x="570" y="160"/>
                    <a:pt x="570" y="160"/>
                  </a:cubicBezTo>
                  <a:cubicBezTo>
                    <a:pt x="568" y="157"/>
                    <a:pt x="566" y="153"/>
                    <a:pt x="564" y="150"/>
                  </a:cubicBezTo>
                  <a:cubicBezTo>
                    <a:pt x="564" y="149"/>
                    <a:pt x="565" y="149"/>
                    <a:pt x="565" y="149"/>
                  </a:cubicBezTo>
                  <a:close/>
                  <a:moveTo>
                    <a:pt x="566" y="178"/>
                  </a:moveTo>
                  <a:cubicBezTo>
                    <a:pt x="566" y="178"/>
                    <a:pt x="565" y="177"/>
                    <a:pt x="565" y="176"/>
                  </a:cubicBezTo>
                  <a:cubicBezTo>
                    <a:pt x="568" y="176"/>
                    <a:pt x="571" y="175"/>
                    <a:pt x="574" y="175"/>
                  </a:cubicBezTo>
                  <a:cubicBezTo>
                    <a:pt x="575" y="176"/>
                    <a:pt x="576" y="177"/>
                    <a:pt x="576" y="178"/>
                  </a:cubicBezTo>
                  <a:cubicBezTo>
                    <a:pt x="573" y="178"/>
                    <a:pt x="570" y="179"/>
                    <a:pt x="566" y="179"/>
                  </a:cubicBezTo>
                  <a:cubicBezTo>
                    <a:pt x="566" y="179"/>
                    <a:pt x="566" y="179"/>
                    <a:pt x="566" y="179"/>
                  </a:cubicBezTo>
                  <a:cubicBezTo>
                    <a:pt x="566" y="179"/>
                    <a:pt x="566" y="178"/>
                    <a:pt x="566" y="178"/>
                  </a:cubicBezTo>
                  <a:close/>
                  <a:moveTo>
                    <a:pt x="564" y="147"/>
                  </a:moveTo>
                  <a:cubicBezTo>
                    <a:pt x="564" y="147"/>
                    <a:pt x="564" y="147"/>
                    <a:pt x="564" y="147"/>
                  </a:cubicBezTo>
                  <a:cubicBezTo>
                    <a:pt x="563" y="147"/>
                    <a:pt x="563" y="148"/>
                    <a:pt x="563" y="148"/>
                  </a:cubicBezTo>
                  <a:cubicBezTo>
                    <a:pt x="562" y="146"/>
                    <a:pt x="561" y="144"/>
                    <a:pt x="560" y="142"/>
                  </a:cubicBezTo>
                  <a:cubicBezTo>
                    <a:pt x="562" y="144"/>
                    <a:pt x="563" y="146"/>
                    <a:pt x="564" y="147"/>
                  </a:cubicBezTo>
                  <a:close/>
                  <a:moveTo>
                    <a:pt x="562" y="150"/>
                  </a:moveTo>
                  <a:cubicBezTo>
                    <a:pt x="562" y="150"/>
                    <a:pt x="562" y="150"/>
                    <a:pt x="562" y="150"/>
                  </a:cubicBezTo>
                  <a:cubicBezTo>
                    <a:pt x="562" y="150"/>
                    <a:pt x="562" y="150"/>
                    <a:pt x="562" y="150"/>
                  </a:cubicBezTo>
                  <a:cubicBezTo>
                    <a:pt x="565" y="158"/>
                    <a:pt x="570" y="165"/>
                    <a:pt x="575" y="172"/>
                  </a:cubicBezTo>
                  <a:cubicBezTo>
                    <a:pt x="575" y="171"/>
                    <a:pt x="574" y="171"/>
                    <a:pt x="574" y="171"/>
                  </a:cubicBezTo>
                  <a:cubicBezTo>
                    <a:pt x="567" y="161"/>
                    <a:pt x="560" y="149"/>
                    <a:pt x="553" y="139"/>
                  </a:cubicBezTo>
                  <a:cubicBezTo>
                    <a:pt x="552" y="140"/>
                    <a:pt x="552" y="140"/>
                    <a:pt x="552" y="140"/>
                  </a:cubicBezTo>
                  <a:cubicBezTo>
                    <a:pt x="558" y="149"/>
                    <a:pt x="564" y="160"/>
                    <a:pt x="570" y="169"/>
                  </a:cubicBezTo>
                  <a:cubicBezTo>
                    <a:pt x="570" y="169"/>
                    <a:pt x="569" y="169"/>
                    <a:pt x="569" y="169"/>
                  </a:cubicBezTo>
                  <a:cubicBezTo>
                    <a:pt x="567" y="168"/>
                    <a:pt x="565" y="168"/>
                    <a:pt x="563" y="168"/>
                  </a:cubicBezTo>
                  <a:cubicBezTo>
                    <a:pt x="563" y="170"/>
                    <a:pt x="563" y="170"/>
                    <a:pt x="563" y="170"/>
                  </a:cubicBezTo>
                  <a:cubicBezTo>
                    <a:pt x="565" y="170"/>
                    <a:pt x="566" y="170"/>
                    <a:pt x="568" y="171"/>
                  </a:cubicBezTo>
                  <a:cubicBezTo>
                    <a:pt x="570" y="171"/>
                    <a:pt x="571" y="172"/>
                    <a:pt x="572" y="173"/>
                  </a:cubicBezTo>
                  <a:cubicBezTo>
                    <a:pt x="573" y="173"/>
                    <a:pt x="573" y="173"/>
                    <a:pt x="573" y="173"/>
                  </a:cubicBezTo>
                  <a:cubicBezTo>
                    <a:pt x="571" y="174"/>
                    <a:pt x="568" y="174"/>
                    <a:pt x="566" y="174"/>
                  </a:cubicBezTo>
                  <a:cubicBezTo>
                    <a:pt x="567" y="174"/>
                    <a:pt x="567" y="174"/>
                    <a:pt x="568" y="174"/>
                  </a:cubicBezTo>
                  <a:cubicBezTo>
                    <a:pt x="568" y="172"/>
                    <a:pt x="568" y="172"/>
                    <a:pt x="568" y="172"/>
                  </a:cubicBezTo>
                  <a:cubicBezTo>
                    <a:pt x="566" y="172"/>
                    <a:pt x="564" y="172"/>
                    <a:pt x="562" y="172"/>
                  </a:cubicBezTo>
                  <a:cubicBezTo>
                    <a:pt x="561" y="171"/>
                    <a:pt x="561" y="170"/>
                    <a:pt x="560" y="168"/>
                  </a:cubicBezTo>
                  <a:cubicBezTo>
                    <a:pt x="561" y="170"/>
                    <a:pt x="561" y="170"/>
                    <a:pt x="561" y="170"/>
                  </a:cubicBezTo>
                  <a:cubicBezTo>
                    <a:pt x="561" y="167"/>
                    <a:pt x="561" y="167"/>
                    <a:pt x="561" y="167"/>
                  </a:cubicBezTo>
                  <a:cubicBezTo>
                    <a:pt x="561" y="160"/>
                    <a:pt x="557" y="153"/>
                    <a:pt x="554" y="146"/>
                  </a:cubicBezTo>
                  <a:cubicBezTo>
                    <a:pt x="551" y="140"/>
                    <a:pt x="549" y="134"/>
                    <a:pt x="548" y="128"/>
                  </a:cubicBezTo>
                  <a:cubicBezTo>
                    <a:pt x="554" y="134"/>
                    <a:pt x="558" y="142"/>
                    <a:pt x="562" y="150"/>
                  </a:cubicBezTo>
                  <a:close/>
                  <a:moveTo>
                    <a:pt x="524" y="181"/>
                  </a:moveTo>
                  <a:cubicBezTo>
                    <a:pt x="523" y="181"/>
                    <a:pt x="523" y="181"/>
                    <a:pt x="523" y="181"/>
                  </a:cubicBezTo>
                  <a:cubicBezTo>
                    <a:pt x="523" y="181"/>
                    <a:pt x="523" y="181"/>
                    <a:pt x="523" y="181"/>
                  </a:cubicBezTo>
                  <a:cubicBezTo>
                    <a:pt x="523" y="181"/>
                    <a:pt x="524" y="181"/>
                    <a:pt x="524" y="181"/>
                  </a:cubicBezTo>
                  <a:cubicBezTo>
                    <a:pt x="525" y="180"/>
                    <a:pt x="525" y="180"/>
                    <a:pt x="526" y="180"/>
                  </a:cubicBezTo>
                  <a:cubicBezTo>
                    <a:pt x="526" y="180"/>
                    <a:pt x="526" y="181"/>
                    <a:pt x="527" y="181"/>
                  </a:cubicBezTo>
                  <a:cubicBezTo>
                    <a:pt x="527" y="181"/>
                    <a:pt x="528" y="181"/>
                    <a:pt x="528" y="181"/>
                  </a:cubicBezTo>
                  <a:cubicBezTo>
                    <a:pt x="529" y="181"/>
                    <a:pt x="529" y="180"/>
                    <a:pt x="530" y="180"/>
                  </a:cubicBezTo>
                  <a:cubicBezTo>
                    <a:pt x="530" y="180"/>
                    <a:pt x="530" y="180"/>
                    <a:pt x="530" y="180"/>
                  </a:cubicBezTo>
                  <a:cubicBezTo>
                    <a:pt x="530" y="180"/>
                    <a:pt x="530" y="180"/>
                    <a:pt x="530" y="180"/>
                  </a:cubicBezTo>
                  <a:cubicBezTo>
                    <a:pt x="530" y="180"/>
                    <a:pt x="530" y="180"/>
                    <a:pt x="530" y="179"/>
                  </a:cubicBezTo>
                  <a:cubicBezTo>
                    <a:pt x="535" y="179"/>
                    <a:pt x="540" y="178"/>
                    <a:pt x="545" y="177"/>
                  </a:cubicBezTo>
                  <a:cubicBezTo>
                    <a:pt x="546" y="178"/>
                    <a:pt x="547" y="179"/>
                    <a:pt x="548" y="180"/>
                  </a:cubicBezTo>
                  <a:cubicBezTo>
                    <a:pt x="549" y="179"/>
                    <a:pt x="549" y="179"/>
                    <a:pt x="549" y="179"/>
                  </a:cubicBezTo>
                  <a:cubicBezTo>
                    <a:pt x="549" y="178"/>
                    <a:pt x="548" y="177"/>
                    <a:pt x="548" y="177"/>
                  </a:cubicBezTo>
                  <a:cubicBezTo>
                    <a:pt x="548" y="177"/>
                    <a:pt x="548" y="177"/>
                    <a:pt x="548" y="177"/>
                  </a:cubicBezTo>
                  <a:cubicBezTo>
                    <a:pt x="549" y="178"/>
                    <a:pt x="551" y="180"/>
                    <a:pt x="552" y="181"/>
                  </a:cubicBezTo>
                  <a:cubicBezTo>
                    <a:pt x="539" y="183"/>
                    <a:pt x="523" y="185"/>
                    <a:pt x="504" y="188"/>
                  </a:cubicBezTo>
                  <a:cubicBezTo>
                    <a:pt x="506" y="187"/>
                    <a:pt x="508" y="187"/>
                    <a:pt x="510" y="186"/>
                  </a:cubicBezTo>
                  <a:cubicBezTo>
                    <a:pt x="513" y="185"/>
                    <a:pt x="517" y="183"/>
                    <a:pt x="521" y="182"/>
                  </a:cubicBezTo>
                  <a:cubicBezTo>
                    <a:pt x="521" y="182"/>
                    <a:pt x="521" y="183"/>
                    <a:pt x="521" y="183"/>
                  </a:cubicBezTo>
                  <a:cubicBezTo>
                    <a:pt x="522" y="184"/>
                    <a:pt x="522" y="184"/>
                    <a:pt x="522" y="184"/>
                  </a:cubicBezTo>
                  <a:cubicBezTo>
                    <a:pt x="522" y="184"/>
                    <a:pt x="522" y="184"/>
                    <a:pt x="522" y="184"/>
                  </a:cubicBezTo>
                  <a:cubicBezTo>
                    <a:pt x="522" y="184"/>
                    <a:pt x="522" y="184"/>
                    <a:pt x="522" y="184"/>
                  </a:cubicBezTo>
                  <a:cubicBezTo>
                    <a:pt x="522" y="184"/>
                    <a:pt x="522" y="184"/>
                    <a:pt x="522" y="184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524" y="184"/>
                    <a:pt x="524" y="184"/>
                    <a:pt x="524" y="184"/>
                  </a:cubicBezTo>
                  <a:cubicBezTo>
                    <a:pt x="524" y="184"/>
                    <a:pt x="524" y="183"/>
                    <a:pt x="524" y="183"/>
                  </a:cubicBezTo>
                  <a:cubicBezTo>
                    <a:pt x="524" y="183"/>
                    <a:pt x="524" y="182"/>
                    <a:pt x="524" y="181"/>
                  </a:cubicBezTo>
                  <a:close/>
                  <a:moveTo>
                    <a:pt x="532" y="177"/>
                  </a:moveTo>
                  <a:cubicBezTo>
                    <a:pt x="532" y="177"/>
                    <a:pt x="532" y="177"/>
                    <a:pt x="533" y="176"/>
                  </a:cubicBezTo>
                  <a:cubicBezTo>
                    <a:pt x="533" y="176"/>
                    <a:pt x="533" y="176"/>
                    <a:pt x="534" y="176"/>
                  </a:cubicBezTo>
                  <a:cubicBezTo>
                    <a:pt x="534" y="176"/>
                    <a:pt x="534" y="176"/>
                    <a:pt x="534" y="176"/>
                  </a:cubicBezTo>
                  <a:cubicBezTo>
                    <a:pt x="534" y="177"/>
                    <a:pt x="534" y="177"/>
                    <a:pt x="534" y="177"/>
                  </a:cubicBezTo>
                  <a:cubicBezTo>
                    <a:pt x="533" y="177"/>
                    <a:pt x="533" y="177"/>
                    <a:pt x="532" y="177"/>
                  </a:cubicBezTo>
                  <a:close/>
                  <a:moveTo>
                    <a:pt x="539" y="176"/>
                  </a:moveTo>
                  <a:cubicBezTo>
                    <a:pt x="538" y="176"/>
                    <a:pt x="537" y="176"/>
                    <a:pt x="535" y="177"/>
                  </a:cubicBezTo>
                  <a:cubicBezTo>
                    <a:pt x="536" y="176"/>
                    <a:pt x="536" y="176"/>
                    <a:pt x="536" y="176"/>
                  </a:cubicBezTo>
                  <a:cubicBezTo>
                    <a:pt x="536" y="176"/>
                    <a:pt x="536" y="176"/>
                    <a:pt x="536" y="176"/>
                  </a:cubicBezTo>
                  <a:cubicBezTo>
                    <a:pt x="537" y="176"/>
                    <a:pt x="538" y="176"/>
                    <a:pt x="539" y="176"/>
                  </a:cubicBezTo>
                  <a:close/>
                  <a:moveTo>
                    <a:pt x="537" y="174"/>
                  </a:moveTo>
                  <a:cubicBezTo>
                    <a:pt x="539" y="173"/>
                    <a:pt x="540" y="172"/>
                    <a:pt x="542" y="171"/>
                  </a:cubicBezTo>
                  <a:cubicBezTo>
                    <a:pt x="543" y="172"/>
                    <a:pt x="544" y="173"/>
                    <a:pt x="545" y="174"/>
                  </a:cubicBezTo>
                  <a:cubicBezTo>
                    <a:pt x="543" y="174"/>
                    <a:pt x="540" y="174"/>
                    <a:pt x="537" y="174"/>
                  </a:cubicBezTo>
                  <a:close/>
                  <a:moveTo>
                    <a:pt x="551" y="176"/>
                  </a:moveTo>
                  <a:cubicBezTo>
                    <a:pt x="552" y="176"/>
                    <a:pt x="554" y="176"/>
                    <a:pt x="555" y="176"/>
                  </a:cubicBezTo>
                  <a:cubicBezTo>
                    <a:pt x="555" y="177"/>
                    <a:pt x="556" y="177"/>
                    <a:pt x="556" y="178"/>
                  </a:cubicBezTo>
                  <a:cubicBezTo>
                    <a:pt x="558" y="176"/>
                    <a:pt x="558" y="176"/>
                    <a:pt x="558" y="176"/>
                  </a:cubicBezTo>
                  <a:cubicBezTo>
                    <a:pt x="558" y="176"/>
                    <a:pt x="558" y="176"/>
                    <a:pt x="558" y="176"/>
                  </a:cubicBezTo>
                  <a:cubicBezTo>
                    <a:pt x="559" y="176"/>
                    <a:pt x="560" y="176"/>
                    <a:pt x="561" y="176"/>
                  </a:cubicBezTo>
                  <a:cubicBezTo>
                    <a:pt x="562" y="177"/>
                    <a:pt x="562" y="177"/>
                    <a:pt x="562" y="178"/>
                  </a:cubicBezTo>
                  <a:cubicBezTo>
                    <a:pt x="563" y="178"/>
                    <a:pt x="563" y="179"/>
                    <a:pt x="563" y="179"/>
                  </a:cubicBezTo>
                  <a:cubicBezTo>
                    <a:pt x="564" y="179"/>
                    <a:pt x="564" y="179"/>
                    <a:pt x="564" y="179"/>
                  </a:cubicBezTo>
                  <a:cubicBezTo>
                    <a:pt x="564" y="179"/>
                    <a:pt x="564" y="179"/>
                    <a:pt x="564" y="180"/>
                  </a:cubicBezTo>
                  <a:cubicBezTo>
                    <a:pt x="561" y="180"/>
                    <a:pt x="558" y="180"/>
                    <a:pt x="555" y="181"/>
                  </a:cubicBezTo>
                  <a:cubicBezTo>
                    <a:pt x="554" y="179"/>
                    <a:pt x="552" y="178"/>
                    <a:pt x="551" y="176"/>
                  </a:cubicBezTo>
                  <a:close/>
                  <a:moveTo>
                    <a:pt x="493" y="61"/>
                  </a:moveTo>
                  <a:cubicBezTo>
                    <a:pt x="495" y="64"/>
                    <a:pt x="496" y="67"/>
                    <a:pt x="497" y="70"/>
                  </a:cubicBezTo>
                  <a:cubicBezTo>
                    <a:pt x="496" y="69"/>
                    <a:pt x="495" y="68"/>
                    <a:pt x="494" y="67"/>
                  </a:cubicBezTo>
                  <a:cubicBezTo>
                    <a:pt x="494" y="67"/>
                    <a:pt x="494" y="66"/>
                    <a:pt x="494" y="66"/>
                  </a:cubicBezTo>
                  <a:cubicBezTo>
                    <a:pt x="493" y="65"/>
                    <a:pt x="492" y="64"/>
                    <a:pt x="491" y="63"/>
                  </a:cubicBezTo>
                  <a:cubicBezTo>
                    <a:pt x="491" y="63"/>
                    <a:pt x="491" y="63"/>
                    <a:pt x="491" y="63"/>
                  </a:cubicBezTo>
                  <a:cubicBezTo>
                    <a:pt x="492" y="63"/>
                    <a:pt x="493" y="62"/>
                    <a:pt x="493" y="61"/>
                  </a:cubicBezTo>
                  <a:close/>
                  <a:moveTo>
                    <a:pt x="489" y="55"/>
                  </a:moveTo>
                  <a:cubicBezTo>
                    <a:pt x="490" y="56"/>
                    <a:pt x="491" y="58"/>
                    <a:pt x="492" y="59"/>
                  </a:cubicBezTo>
                  <a:cubicBezTo>
                    <a:pt x="491" y="58"/>
                    <a:pt x="490" y="57"/>
                    <a:pt x="490" y="56"/>
                  </a:cubicBezTo>
                  <a:cubicBezTo>
                    <a:pt x="489" y="55"/>
                    <a:pt x="489" y="55"/>
                    <a:pt x="489" y="55"/>
                  </a:cubicBezTo>
                  <a:cubicBezTo>
                    <a:pt x="489" y="55"/>
                    <a:pt x="489" y="55"/>
                    <a:pt x="489" y="55"/>
                  </a:cubicBezTo>
                  <a:close/>
                  <a:moveTo>
                    <a:pt x="478" y="41"/>
                  </a:moveTo>
                  <a:cubicBezTo>
                    <a:pt x="481" y="44"/>
                    <a:pt x="483" y="47"/>
                    <a:pt x="486" y="50"/>
                  </a:cubicBezTo>
                  <a:cubicBezTo>
                    <a:pt x="485" y="51"/>
                    <a:pt x="484" y="52"/>
                    <a:pt x="484" y="53"/>
                  </a:cubicBezTo>
                  <a:cubicBezTo>
                    <a:pt x="483" y="50"/>
                    <a:pt x="481" y="48"/>
                    <a:pt x="480" y="47"/>
                  </a:cubicBezTo>
                  <a:cubicBezTo>
                    <a:pt x="479" y="46"/>
                    <a:pt x="479" y="46"/>
                    <a:pt x="479" y="45"/>
                  </a:cubicBezTo>
                  <a:cubicBezTo>
                    <a:pt x="478" y="44"/>
                    <a:pt x="478" y="43"/>
                    <a:pt x="478" y="42"/>
                  </a:cubicBezTo>
                  <a:cubicBezTo>
                    <a:pt x="478" y="42"/>
                    <a:pt x="478" y="42"/>
                    <a:pt x="478" y="42"/>
                  </a:cubicBezTo>
                  <a:cubicBezTo>
                    <a:pt x="478" y="42"/>
                    <a:pt x="478" y="41"/>
                    <a:pt x="478" y="41"/>
                  </a:cubicBezTo>
                  <a:close/>
                  <a:moveTo>
                    <a:pt x="469" y="31"/>
                  </a:moveTo>
                  <a:cubicBezTo>
                    <a:pt x="472" y="34"/>
                    <a:pt x="474" y="37"/>
                    <a:pt x="477" y="39"/>
                  </a:cubicBezTo>
                  <a:cubicBezTo>
                    <a:pt x="477" y="39"/>
                    <a:pt x="476" y="39"/>
                    <a:pt x="476" y="40"/>
                  </a:cubicBezTo>
                  <a:cubicBezTo>
                    <a:pt x="475" y="40"/>
                    <a:pt x="474" y="41"/>
                    <a:pt x="473" y="41"/>
                  </a:cubicBezTo>
                  <a:cubicBezTo>
                    <a:pt x="473" y="41"/>
                    <a:pt x="473" y="41"/>
                    <a:pt x="473" y="41"/>
                  </a:cubicBezTo>
                  <a:cubicBezTo>
                    <a:pt x="473" y="41"/>
                    <a:pt x="473" y="41"/>
                    <a:pt x="473" y="41"/>
                  </a:cubicBezTo>
                  <a:cubicBezTo>
                    <a:pt x="475" y="40"/>
                    <a:pt x="474" y="38"/>
                    <a:pt x="472" y="39"/>
                  </a:cubicBezTo>
                  <a:cubicBezTo>
                    <a:pt x="466" y="40"/>
                    <a:pt x="460" y="43"/>
                    <a:pt x="453" y="43"/>
                  </a:cubicBezTo>
                  <a:cubicBezTo>
                    <a:pt x="452" y="43"/>
                    <a:pt x="452" y="44"/>
                    <a:pt x="452" y="45"/>
                  </a:cubicBezTo>
                  <a:cubicBezTo>
                    <a:pt x="450" y="45"/>
                    <a:pt x="449" y="45"/>
                    <a:pt x="448" y="45"/>
                  </a:cubicBezTo>
                  <a:cubicBezTo>
                    <a:pt x="447" y="45"/>
                    <a:pt x="446" y="45"/>
                    <a:pt x="446" y="45"/>
                  </a:cubicBezTo>
                  <a:cubicBezTo>
                    <a:pt x="446" y="45"/>
                    <a:pt x="446" y="45"/>
                    <a:pt x="446" y="45"/>
                  </a:cubicBezTo>
                  <a:cubicBezTo>
                    <a:pt x="448" y="44"/>
                    <a:pt x="449" y="44"/>
                    <a:pt x="449" y="44"/>
                  </a:cubicBezTo>
                  <a:cubicBezTo>
                    <a:pt x="449" y="44"/>
                    <a:pt x="449" y="44"/>
                    <a:pt x="448" y="44"/>
                  </a:cubicBezTo>
                  <a:cubicBezTo>
                    <a:pt x="456" y="40"/>
                    <a:pt x="464" y="36"/>
                    <a:pt x="469" y="31"/>
                  </a:cubicBezTo>
                  <a:close/>
                  <a:moveTo>
                    <a:pt x="471" y="42"/>
                  </a:moveTo>
                  <a:cubicBezTo>
                    <a:pt x="470" y="42"/>
                    <a:pt x="470" y="43"/>
                    <a:pt x="469" y="43"/>
                  </a:cubicBezTo>
                  <a:cubicBezTo>
                    <a:pt x="469" y="43"/>
                    <a:pt x="469" y="43"/>
                    <a:pt x="469" y="43"/>
                  </a:cubicBezTo>
                  <a:cubicBezTo>
                    <a:pt x="470" y="42"/>
                    <a:pt x="470" y="42"/>
                    <a:pt x="471" y="42"/>
                  </a:cubicBezTo>
                  <a:cubicBezTo>
                    <a:pt x="471" y="42"/>
                    <a:pt x="471" y="42"/>
                    <a:pt x="471" y="42"/>
                  </a:cubicBezTo>
                  <a:cubicBezTo>
                    <a:pt x="471" y="42"/>
                    <a:pt x="471" y="42"/>
                    <a:pt x="471" y="42"/>
                  </a:cubicBezTo>
                  <a:close/>
                  <a:moveTo>
                    <a:pt x="465" y="32"/>
                  </a:moveTo>
                  <a:cubicBezTo>
                    <a:pt x="461" y="35"/>
                    <a:pt x="457" y="38"/>
                    <a:pt x="452" y="40"/>
                  </a:cubicBezTo>
                  <a:cubicBezTo>
                    <a:pt x="451" y="39"/>
                    <a:pt x="451" y="39"/>
                    <a:pt x="451" y="39"/>
                  </a:cubicBezTo>
                  <a:cubicBezTo>
                    <a:pt x="456" y="37"/>
                    <a:pt x="460" y="34"/>
                    <a:pt x="465" y="32"/>
                  </a:cubicBezTo>
                  <a:close/>
                  <a:moveTo>
                    <a:pt x="446" y="42"/>
                  </a:moveTo>
                  <a:cubicBezTo>
                    <a:pt x="448" y="41"/>
                    <a:pt x="450" y="41"/>
                    <a:pt x="451" y="40"/>
                  </a:cubicBezTo>
                  <a:cubicBezTo>
                    <a:pt x="449" y="42"/>
                    <a:pt x="445" y="43"/>
                    <a:pt x="442" y="44"/>
                  </a:cubicBezTo>
                  <a:cubicBezTo>
                    <a:pt x="442" y="44"/>
                    <a:pt x="442" y="44"/>
                    <a:pt x="442" y="44"/>
                  </a:cubicBezTo>
                  <a:cubicBezTo>
                    <a:pt x="442" y="44"/>
                    <a:pt x="442" y="44"/>
                    <a:pt x="442" y="44"/>
                  </a:cubicBezTo>
                  <a:cubicBezTo>
                    <a:pt x="443" y="43"/>
                    <a:pt x="445" y="42"/>
                    <a:pt x="446" y="42"/>
                  </a:cubicBezTo>
                  <a:close/>
                  <a:moveTo>
                    <a:pt x="456" y="49"/>
                  </a:moveTo>
                  <a:cubicBezTo>
                    <a:pt x="461" y="49"/>
                    <a:pt x="466" y="49"/>
                    <a:pt x="471" y="48"/>
                  </a:cubicBezTo>
                  <a:cubicBezTo>
                    <a:pt x="472" y="48"/>
                    <a:pt x="472" y="48"/>
                    <a:pt x="473" y="47"/>
                  </a:cubicBezTo>
                  <a:cubicBezTo>
                    <a:pt x="473" y="47"/>
                    <a:pt x="474" y="47"/>
                    <a:pt x="474" y="47"/>
                  </a:cubicBezTo>
                  <a:cubicBezTo>
                    <a:pt x="476" y="47"/>
                    <a:pt x="475" y="44"/>
                    <a:pt x="474" y="44"/>
                  </a:cubicBezTo>
                  <a:cubicBezTo>
                    <a:pt x="474" y="44"/>
                    <a:pt x="474" y="44"/>
                    <a:pt x="474" y="44"/>
                  </a:cubicBezTo>
                  <a:cubicBezTo>
                    <a:pt x="475" y="44"/>
                    <a:pt x="475" y="45"/>
                    <a:pt x="476" y="45"/>
                  </a:cubicBezTo>
                  <a:cubicBezTo>
                    <a:pt x="478" y="54"/>
                    <a:pt x="485" y="61"/>
                    <a:pt x="491" y="68"/>
                  </a:cubicBezTo>
                  <a:cubicBezTo>
                    <a:pt x="492" y="69"/>
                    <a:pt x="492" y="69"/>
                    <a:pt x="493" y="69"/>
                  </a:cubicBezTo>
                  <a:cubicBezTo>
                    <a:pt x="495" y="70"/>
                    <a:pt x="496" y="72"/>
                    <a:pt x="498" y="73"/>
                  </a:cubicBezTo>
                  <a:cubicBezTo>
                    <a:pt x="501" y="74"/>
                    <a:pt x="501" y="74"/>
                    <a:pt x="501" y="74"/>
                  </a:cubicBezTo>
                  <a:cubicBezTo>
                    <a:pt x="500" y="72"/>
                    <a:pt x="500" y="72"/>
                    <a:pt x="500" y="72"/>
                  </a:cubicBezTo>
                  <a:cubicBezTo>
                    <a:pt x="499" y="67"/>
                    <a:pt x="496" y="62"/>
                    <a:pt x="493" y="57"/>
                  </a:cubicBezTo>
                  <a:cubicBezTo>
                    <a:pt x="507" y="76"/>
                    <a:pt x="528" y="103"/>
                    <a:pt x="546" y="125"/>
                  </a:cubicBezTo>
                  <a:cubicBezTo>
                    <a:pt x="546" y="125"/>
                    <a:pt x="546" y="125"/>
                    <a:pt x="546" y="125"/>
                  </a:cubicBezTo>
                  <a:cubicBezTo>
                    <a:pt x="546" y="133"/>
                    <a:pt x="549" y="140"/>
                    <a:pt x="552" y="147"/>
                  </a:cubicBezTo>
                  <a:cubicBezTo>
                    <a:pt x="555" y="153"/>
                    <a:pt x="557" y="158"/>
                    <a:pt x="558" y="163"/>
                  </a:cubicBezTo>
                  <a:cubicBezTo>
                    <a:pt x="548" y="149"/>
                    <a:pt x="541" y="133"/>
                    <a:pt x="533" y="118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31" y="119"/>
                    <a:pt x="531" y="119"/>
                    <a:pt x="531" y="119"/>
                  </a:cubicBezTo>
                  <a:cubicBezTo>
                    <a:pt x="532" y="121"/>
                    <a:pt x="533" y="123"/>
                    <a:pt x="534" y="125"/>
                  </a:cubicBezTo>
                  <a:cubicBezTo>
                    <a:pt x="534" y="125"/>
                    <a:pt x="534" y="125"/>
                    <a:pt x="534" y="125"/>
                  </a:cubicBezTo>
                  <a:cubicBezTo>
                    <a:pt x="540" y="137"/>
                    <a:pt x="546" y="149"/>
                    <a:pt x="554" y="160"/>
                  </a:cubicBezTo>
                  <a:cubicBezTo>
                    <a:pt x="553" y="160"/>
                    <a:pt x="553" y="160"/>
                    <a:pt x="553" y="160"/>
                  </a:cubicBezTo>
                  <a:cubicBezTo>
                    <a:pt x="552" y="159"/>
                    <a:pt x="551" y="158"/>
                    <a:pt x="550" y="156"/>
                  </a:cubicBezTo>
                  <a:cubicBezTo>
                    <a:pt x="540" y="142"/>
                    <a:pt x="532" y="127"/>
                    <a:pt x="523" y="112"/>
                  </a:cubicBezTo>
                  <a:cubicBezTo>
                    <a:pt x="524" y="112"/>
                    <a:pt x="524" y="112"/>
                    <a:pt x="524" y="112"/>
                  </a:cubicBezTo>
                  <a:cubicBezTo>
                    <a:pt x="524" y="111"/>
                    <a:pt x="523" y="110"/>
                    <a:pt x="523" y="110"/>
                  </a:cubicBezTo>
                  <a:cubicBezTo>
                    <a:pt x="523" y="110"/>
                    <a:pt x="522" y="110"/>
                    <a:pt x="522" y="109"/>
                  </a:cubicBezTo>
                  <a:cubicBezTo>
                    <a:pt x="522" y="109"/>
                    <a:pt x="522" y="109"/>
                    <a:pt x="522" y="109"/>
                  </a:cubicBezTo>
                  <a:cubicBezTo>
                    <a:pt x="522" y="109"/>
                    <a:pt x="521" y="109"/>
                    <a:pt x="521" y="109"/>
                  </a:cubicBezTo>
                  <a:cubicBezTo>
                    <a:pt x="521" y="109"/>
                    <a:pt x="520" y="110"/>
                    <a:pt x="520" y="110"/>
                  </a:cubicBezTo>
                  <a:cubicBezTo>
                    <a:pt x="520" y="110"/>
                    <a:pt x="520" y="110"/>
                    <a:pt x="520" y="110"/>
                  </a:cubicBezTo>
                  <a:cubicBezTo>
                    <a:pt x="520" y="111"/>
                    <a:pt x="521" y="111"/>
                    <a:pt x="521" y="112"/>
                  </a:cubicBezTo>
                  <a:cubicBezTo>
                    <a:pt x="521" y="112"/>
                    <a:pt x="521" y="112"/>
                    <a:pt x="521" y="112"/>
                  </a:cubicBezTo>
                  <a:cubicBezTo>
                    <a:pt x="521" y="112"/>
                    <a:pt x="521" y="112"/>
                    <a:pt x="521" y="112"/>
                  </a:cubicBezTo>
                  <a:cubicBezTo>
                    <a:pt x="530" y="127"/>
                    <a:pt x="539" y="143"/>
                    <a:pt x="548" y="157"/>
                  </a:cubicBezTo>
                  <a:cubicBezTo>
                    <a:pt x="548" y="157"/>
                    <a:pt x="548" y="157"/>
                    <a:pt x="548" y="157"/>
                  </a:cubicBezTo>
                  <a:cubicBezTo>
                    <a:pt x="548" y="157"/>
                    <a:pt x="548" y="157"/>
                    <a:pt x="548" y="157"/>
                  </a:cubicBezTo>
                  <a:cubicBezTo>
                    <a:pt x="552" y="163"/>
                    <a:pt x="555" y="168"/>
                    <a:pt x="559" y="173"/>
                  </a:cubicBezTo>
                  <a:cubicBezTo>
                    <a:pt x="558" y="173"/>
                    <a:pt x="557" y="173"/>
                    <a:pt x="556" y="173"/>
                  </a:cubicBezTo>
                  <a:cubicBezTo>
                    <a:pt x="556" y="173"/>
                    <a:pt x="555" y="172"/>
                    <a:pt x="555" y="171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54" y="171"/>
                    <a:pt x="554" y="171"/>
                    <a:pt x="554" y="170"/>
                  </a:cubicBezTo>
                  <a:cubicBezTo>
                    <a:pt x="552" y="171"/>
                    <a:pt x="552" y="171"/>
                    <a:pt x="552" y="171"/>
                  </a:cubicBezTo>
                  <a:cubicBezTo>
                    <a:pt x="552" y="172"/>
                    <a:pt x="553" y="173"/>
                    <a:pt x="553" y="174"/>
                  </a:cubicBezTo>
                  <a:cubicBezTo>
                    <a:pt x="552" y="174"/>
                    <a:pt x="551" y="174"/>
                    <a:pt x="549" y="174"/>
                  </a:cubicBezTo>
                  <a:cubicBezTo>
                    <a:pt x="549" y="174"/>
                    <a:pt x="549" y="174"/>
                    <a:pt x="548" y="174"/>
                  </a:cubicBezTo>
                  <a:cubicBezTo>
                    <a:pt x="547" y="173"/>
                    <a:pt x="545" y="171"/>
                    <a:pt x="544" y="170"/>
                  </a:cubicBezTo>
                  <a:cubicBezTo>
                    <a:pt x="544" y="169"/>
                    <a:pt x="544" y="169"/>
                    <a:pt x="545" y="169"/>
                  </a:cubicBezTo>
                  <a:cubicBezTo>
                    <a:pt x="543" y="167"/>
                    <a:pt x="543" y="167"/>
                    <a:pt x="543" y="167"/>
                  </a:cubicBezTo>
                  <a:cubicBezTo>
                    <a:pt x="543" y="168"/>
                    <a:pt x="542" y="168"/>
                    <a:pt x="542" y="168"/>
                  </a:cubicBezTo>
                  <a:cubicBezTo>
                    <a:pt x="538" y="164"/>
                    <a:pt x="534" y="160"/>
                    <a:pt x="530" y="156"/>
                  </a:cubicBezTo>
                  <a:cubicBezTo>
                    <a:pt x="519" y="144"/>
                    <a:pt x="509" y="131"/>
                    <a:pt x="507" y="121"/>
                  </a:cubicBezTo>
                  <a:cubicBezTo>
                    <a:pt x="505" y="121"/>
                    <a:pt x="505" y="121"/>
                    <a:pt x="505" y="121"/>
                  </a:cubicBezTo>
                  <a:cubicBezTo>
                    <a:pt x="508" y="133"/>
                    <a:pt x="517" y="145"/>
                    <a:pt x="528" y="157"/>
                  </a:cubicBezTo>
                  <a:cubicBezTo>
                    <a:pt x="532" y="161"/>
                    <a:pt x="536" y="165"/>
                    <a:pt x="540" y="169"/>
                  </a:cubicBezTo>
                  <a:cubicBezTo>
                    <a:pt x="539" y="171"/>
                    <a:pt x="537" y="172"/>
                    <a:pt x="535" y="173"/>
                  </a:cubicBezTo>
                  <a:cubicBezTo>
                    <a:pt x="534" y="173"/>
                    <a:pt x="534" y="173"/>
                    <a:pt x="534" y="173"/>
                  </a:cubicBezTo>
                  <a:cubicBezTo>
                    <a:pt x="534" y="173"/>
                    <a:pt x="534" y="173"/>
                    <a:pt x="534" y="173"/>
                  </a:cubicBezTo>
                  <a:cubicBezTo>
                    <a:pt x="533" y="173"/>
                    <a:pt x="533" y="173"/>
                    <a:pt x="533" y="173"/>
                  </a:cubicBezTo>
                  <a:cubicBezTo>
                    <a:pt x="533" y="173"/>
                    <a:pt x="532" y="173"/>
                    <a:pt x="532" y="173"/>
                  </a:cubicBezTo>
                  <a:cubicBezTo>
                    <a:pt x="531" y="173"/>
                    <a:pt x="530" y="173"/>
                    <a:pt x="529" y="173"/>
                  </a:cubicBezTo>
                  <a:cubicBezTo>
                    <a:pt x="529" y="175"/>
                    <a:pt x="529" y="175"/>
                    <a:pt x="529" y="175"/>
                  </a:cubicBezTo>
                  <a:cubicBezTo>
                    <a:pt x="530" y="175"/>
                    <a:pt x="530" y="175"/>
                    <a:pt x="530" y="175"/>
                  </a:cubicBezTo>
                  <a:cubicBezTo>
                    <a:pt x="529" y="176"/>
                    <a:pt x="528" y="176"/>
                    <a:pt x="527" y="177"/>
                  </a:cubicBezTo>
                  <a:cubicBezTo>
                    <a:pt x="526" y="177"/>
                    <a:pt x="526" y="177"/>
                    <a:pt x="526" y="177"/>
                  </a:cubicBezTo>
                  <a:cubicBezTo>
                    <a:pt x="526" y="177"/>
                    <a:pt x="526" y="177"/>
                    <a:pt x="526" y="178"/>
                  </a:cubicBezTo>
                  <a:cubicBezTo>
                    <a:pt x="525" y="178"/>
                    <a:pt x="524" y="178"/>
                    <a:pt x="523" y="179"/>
                  </a:cubicBezTo>
                  <a:cubicBezTo>
                    <a:pt x="514" y="180"/>
                    <a:pt x="505" y="182"/>
                    <a:pt x="495" y="184"/>
                  </a:cubicBezTo>
                  <a:cubicBezTo>
                    <a:pt x="495" y="184"/>
                    <a:pt x="495" y="184"/>
                    <a:pt x="495" y="184"/>
                  </a:cubicBezTo>
                  <a:cubicBezTo>
                    <a:pt x="494" y="184"/>
                    <a:pt x="492" y="185"/>
                    <a:pt x="491" y="185"/>
                  </a:cubicBezTo>
                  <a:cubicBezTo>
                    <a:pt x="491" y="187"/>
                    <a:pt x="491" y="187"/>
                    <a:pt x="491" y="187"/>
                  </a:cubicBezTo>
                  <a:cubicBezTo>
                    <a:pt x="499" y="185"/>
                    <a:pt x="507" y="184"/>
                    <a:pt x="515" y="182"/>
                  </a:cubicBezTo>
                  <a:cubicBezTo>
                    <a:pt x="513" y="183"/>
                    <a:pt x="511" y="184"/>
                    <a:pt x="509" y="184"/>
                  </a:cubicBezTo>
                  <a:cubicBezTo>
                    <a:pt x="496" y="189"/>
                    <a:pt x="482" y="191"/>
                    <a:pt x="472" y="188"/>
                  </a:cubicBezTo>
                  <a:cubicBezTo>
                    <a:pt x="471" y="187"/>
                    <a:pt x="470" y="187"/>
                    <a:pt x="469" y="187"/>
                  </a:cubicBezTo>
                  <a:cubicBezTo>
                    <a:pt x="469" y="189"/>
                    <a:pt x="469" y="189"/>
                    <a:pt x="469" y="189"/>
                  </a:cubicBezTo>
                  <a:cubicBezTo>
                    <a:pt x="469" y="189"/>
                    <a:pt x="470" y="189"/>
                    <a:pt x="471" y="190"/>
                  </a:cubicBezTo>
                  <a:cubicBezTo>
                    <a:pt x="474" y="190"/>
                    <a:pt x="477" y="191"/>
                    <a:pt x="480" y="191"/>
                  </a:cubicBezTo>
                  <a:cubicBezTo>
                    <a:pt x="465" y="193"/>
                    <a:pt x="450" y="195"/>
                    <a:pt x="434" y="198"/>
                  </a:cubicBezTo>
                  <a:cubicBezTo>
                    <a:pt x="434" y="197"/>
                    <a:pt x="434" y="197"/>
                    <a:pt x="434" y="197"/>
                  </a:cubicBezTo>
                  <a:cubicBezTo>
                    <a:pt x="439" y="184"/>
                    <a:pt x="436" y="172"/>
                    <a:pt x="429" y="163"/>
                  </a:cubicBezTo>
                  <a:cubicBezTo>
                    <a:pt x="428" y="161"/>
                    <a:pt x="428" y="159"/>
                    <a:pt x="427" y="157"/>
                  </a:cubicBezTo>
                  <a:cubicBezTo>
                    <a:pt x="424" y="149"/>
                    <a:pt x="419" y="142"/>
                    <a:pt x="412" y="136"/>
                  </a:cubicBezTo>
                  <a:cubicBezTo>
                    <a:pt x="410" y="128"/>
                    <a:pt x="392" y="107"/>
                    <a:pt x="372" y="83"/>
                  </a:cubicBezTo>
                  <a:cubicBezTo>
                    <a:pt x="388" y="83"/>
                    <a:pt x="404" y="82"/>
                    <a:pt x="419" y="79"/>
                  </a:cubicBezTo>
                  <a:cubicBezTo>
                    <a:pt x="419" y="77"/>
                    <a:pt x="419" y="77"/>
                    <a:pt x="419" y="77"/>
                  </a:cubicBezTo>
                  <a:cubicBezTo>
                    <a:pt x="403" y="80"/>
                    <a:pt x="387" y="81"/>
                    <a:pt x="371" y="82"/>
                  </a:cubicBezTo>
                  <a:cubicBezTo>
                    <a:pt x="368" y="79"/>
                    <a:pt x="366" y="76"/>
                    <a:pt x="364" y="74"/>
                  </a:cubicBezTo>
                  <a:cubicBezTo>
                    <a:pt x="367" y="73"/>
                    <a:pt x="370" y="72"/>
                    <a:pt x="373" y="71"/>
                  </a:cubicBezTo>
                  <a:cubicBezTo>
                    <a:pt x="382" y="68"/>
                    <a:pt x="391" y="64"/>
                    <a:pt x="400" y="60"/>
                  </a:cubicBezTo>
                  <a:cubicBezTo>
                    <a:pt x="402" y="60"/>
                    <a:pt x="404" y="59"/>
                    <a:pt x="406" y="59"/>
                  </a:cubicBezTo>
                  <a:cubicBezTo>
                    <a:pt x="414" y="58"/>
                    <a:pt x="422" y="56"/>
                    <a:pt x="430" y="54"/>
                  </a:cubicBezTo>
                  <a:cubicBezTo>
                    <a:pt x="430" y="54"/>
                    <a:pt x="431" y="55"/>
                    <a:pt x="431" y="54"/>
                  </a:cubicBezTo>
                  <a:cubicBezTo>
                    <a:pt x="434" y="53"/>
                    <a:pt x="437" y="53"/>
                    <a:pt x="441" y="52"/>
                  </a:cubicBezTo>
                  <a:cubicBezTo>
                    <a:pt x="446" y="52"/>
                    <a:pt x="451" y="51"/>
                    <a:pt x="456" y="49"/>
                  </a:cubicBezTo>
                  <a:close/>
                  <a:moveTo>
                    <a:pt x="235" y="220"/>
                  </a:moveTo>
                  <a:cubicBezTo>
                    <a:pt x="235" y="220"/>
                    <a:pt x="235" y="220"/>
                    <a:pt x="235" y="220"/>
                  </a:cubicBezTo>
                  <a:cubicBezTo>
                    <a:pt x="235" y="220"/>
                    <a:pt x="235" y="220"/>
                    <a:pt x="235" y="220"/>
                  </a:cubicBezTo>
                  <a:cubicBezTo>
                    <a:pt x="233" y="222"/>
                    <a:pt x="233" y="222"/>
                    <a:pt x="233" y="222"/>
                  </a:cubicBezTo>
                  <a:cubicBezTo>
                    <a:pt x="234" y="222"/>
                    <a:pt x="234" y="222"/>
                    <a:pt x="234" y="222"/>
                  </a:cubicBezTo>
                  <a:cubicBezTo>
                    <a:pt x="234" y="222"/>
                    <a:pt x="234" y="223"/>
                    <a:pt x="234" y="223"/>
                  </a:cubicBezTo>
                  <a:cubicBezTo>
                    <a:pt x="233" y="222"/>
                    <a:pt x="232" y="221"/>
                    <a:pt x="231" y="220"/>
                  </a:cubicBezTo>
                  <a:cubicBezTo>
                    <a:pt x="231" y="219"/>
                    <a:pt x="231" y="219"/>
                    <a:pt x="231" y="219"/>
                  </a:cubicBezTo>
                  <a:cubicBezTo>
                    <a:pt x="233" y="218"/>
                    <a:pt x="236" y="218"/>
                    <a:pt x="239" y="217"/>
                  </a:cubicBezTo>
                  <a:cubicBezTo>
                    <a:pt x="240" y="219"/>
                    <a:pt x="242" y="220"/>
                    <a:pt x="243" y="221"/>
                  </a:cubicBezTo>
                  <a:cubicBezTo>
                    <a:pt x="244" y="222"/>
                    <a:pt x="245" y="222"/>
                    <a:pt x="246" y="223"/>
                  </a:cubicBezTo>
                  <a:cubicBezTo>
                    <a:pt x="243" y="223"/>
                    <a:pt x="241" y="223"/>
                    <a:pt x="238" y="224"/>
                  </a:cubicBezTo>
                  <a:cubicBezTo>
                    <a:pt x="237" y="223"/>
                    <a:pt x="236" y="222"/>
                    <a:pt x="235" y="220"/>
                  </a:cubicBezTo>
                  <a:close/>
                  <a:moveTo>
                    <a:pt x="250" y="222"/>
                  </a:moveTo>
                  <a:cubicBezTo>
                    <a:pt x="248" y="222"/>
                    <a:pt x="246" y="221"/>
                    <a:pt x="244" y="220"/>
                  </a:cubicBezTo>
                  <a:cubicBezTo>
                    <a:pt x="243" y="219"/>
                    <a:pt x="242" y="218"/>
                    <a:pt x="241" y="217"/>
                  </a:cubicBezTo>
                  <a:cubicBezTo>
                    <a:pt x="243" y="216"/>
                    <a:pt x="246" y="216"/>
                    <a:pt x="248" y="215"/>
                  </a:cubicBezTo>
                  <a:cubicBezTo>
                    <a:pt x="248" y="216"/>
                    <a:pt x="248" y="216"/>
                    <a:pt x="247" y="216"/>
                  </a:cubicBezTo>
                  <a:cubicBezTo>
                    <a:pt x="246" y="218"/>
                    <a:pt x="246" y="218"/>
                    <a:pt x="246" y="218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51" y="218"/>
                    <a:pt x="255" y="218"/>
                    <a:pt x="259" y="218"/>
                  </a:cubicBezTo>
                  <a:cubicBezTo>
                    <a:pt x="261" y="219"/>
                    <a:pt x="262" y="220"/>
                    <a:pt x="264" y="221"/>
                  </a:cubicBezTo>
                  <a:cubicBezTo>
                    <a:pt x="262" y="221"/>
                    <a:pt x="260" y="221"/>
                    <a:pt x="258" y="222"/>
                  </a:cubicBezTo>
                  <a:cubicBezTo>
                    <a:pt x="256" y="222"/>
                    <a:pt x="253" y="222"/>
                    <a:pt x="250" y="222"/>
                  </a:cubicBezTo>
                  <a:close/>
                  <a:moveTo>
                    <a:pt x="251" y="216"/>
                  </a:moveTo>
                  <a:cubicBezTo>
                    <a:pt x="251" y="215"/>
                    <a:pt x="251" y="215"/>
                    <a:pt x="252" y="215"/>
                  </a:cubicBezTo>
                  <a:cubicBezTo>
                    <a:pt x="252" y="215"/>
                    <a:pt x="252" y="215"/>
                    <a:pt x="252" y="215"/>
                  </a:cubicBezTo>
                  <a:cubicBezTo>
                    <a:pt x="253" y="215"/>
                    <a:pt x="254" y="215"/>
                    <a:pt x="255" y="216"/>
                  </a:cubicBezTo>
                  <a:cubicBezTo>
                    <a:pt x="253" y="216"/>
                    <a:pt x="252" y="216"/>
                    <a:pt x="251" y="216"/>
                  </a:cubicBezTo>
                  <a:close/>
                  <a:moveTo>
                    <a:pt x="308" y="215"/>
                  </a:moveTo>
                  <a:cubicBezTo>
                    <a:pt x="305" y="215"/>
                    <a:pt x="302" y="216"/>
                    <a:pt x="299" y="216"/>
                  </a:cubicBezTo>
                  <a:cubicBezTo>
                    <a:pt x="297" y="215"/>
                    <a:pt x="295" y="214"/>
                    <a:pt x="294" y="214"/>
                  </a:cubicBezTo>
                  <a:cubicBezTo>
                    <a:pt x="297" y="213"/>
                    <a:pt x="299" y="212"/>
                    <a:pt x="302" y="212"/>
                  </a:cubicBezTo>
                  <a:cubicBezTo>
                    <a:pt x="304" y="213"/>
                    <a:pt x="306" y="214"/>
                    <a:pt x="308" y="215"/>
                  </a:cubicBezTo>
                  <a:close/>
                  <a:moveTo>
                    <a:pt x="305" y="211"/>
                  </a:moveTo>
                  <a:cubicBezTo>
                    <a:pt x="310" y="210"/>
                    <a:pt x="314" y="208"/>
                    <a:pt x="319" y="207"/>
                  </a:cubicBezTo>
                  <a:cubicBezTo>
                    <a:pt x="322" y="209"/>
                    <a:pt x="324" y="211"/>
                    <a:pt x="327" y="212"/>
                  </a:cubicBezTo>
                  <a:cubicBezTo>
                    <a:pt x="327" y="212"/>
                    <a:pt x="327" y="212"/>
                    <a:pt x="327" y="212"/>
                  </a:cubicBezTo>
                  <a:cubicBezTo>
                    <a:pt x="322" y="213"/>
                    <a:pt x="317" y="214"/>
                    <a:pt x="312" y="214"/>
                  </a:cubicBezTo>
                  <a:cubicBezTo>
                    <a:pt x="309" y="213"/>
                    <a:pt x="307" y="212"/>
                    <a:pt x="305" y="211"/>
                  </a:cubicBezTo>
                  <a:close/>
                  <a:moveTo>
                    <a:pt x="275" y="217"/>
                  </a:moveTo>
                  <a:cubicBezTo>
                    <a:pt x="280" y="216"/>
                    <a:pt x="285" y="215"/>
                    <a:pt x="290" y="214"/>
                  </a:cubicBezTo>
                  <a:cubicBezTo>
                    <a:pt x="291" y="214"/>
                    <a:pt x="291" y="215"/>
                    <a:pt x="291" y="215"/>
                  </a:cubicBezTo>
                  <a:cubicBezTo>
                    <a:pt x="289" y="216"/>
                    <a:pt x="286" y="217"/>
                    <a:pt x="284" y="218"/>
                  </a:cubicBezTo>
                  <a:cubicBezTo>
                    <a:pt x="283" y="218"/>
                    <a:pt x="282" y="218"/>
                    <a:pt x="281" y="219"/>
                  </a:cubicBezTo>
                  <a:cubicBezTo>
                    <a:pt x="281" y="218"/>
                    <a:pt x="280" y="218"/>
                    <a:pt x="280" y="218"/>
                  </a:cubicBezTo>
                  <a:cubicBezTo>
                    <a:pt x="278" y="218"/>
                    <a:pt x="277" y="217"/>
                    <a:pt x="275" y="217"/>
                  </a:cubicBezTo>
                  <a:close/>
                  <a:moveTo>
                    <a:pt x="277" y="219"/>
                  </a:moveTo>
                  <a:cubicBezTo>
                    <a:pt x="274" y="220"/>
                    <a:pt x="271" y="220"/>
                    <a:pt x="268" y="220"/>
                  </a:cubicBezTo>
                  <a:cubicBezTo>
                    <a:pt x="266" y="219"/>
                    <a:pt x="264" y="219"/>
                    <a:pt x="263" y="218"/>
                  </a:cubicBezTo>
                  <a:cubicBezTo>
                    <a:pt x="266" y="217"/>
                    <a:pt x="269" y="217"/>
                    <a:pt x="271" y="217"/>
                  </a:cubicBezTo>
                  <a:cubicBezTo>
                    <a:pt x="273" y="218"/>
                    <a:pt x="275" y="219"/>
                    <a:pt x="277" y="219"/>
                  </a:cubicBezTo>
                  <a:close/>
                  <a:moveTo>
                    <a:pt x="293" y="216"/>
                  </a:moveTo>
                  <a:cubicBezTo>
                    <a:pt x="293" y="216"/>
                    <a:pt x="293" y="216"/>
                    <a:pt x="293" y="216"/>
                  </a:cubicBezTo>
                  <a:cubicBezTo>
                    <a:pt x="294" y="216"/>
                    <a:pt x="295" y="216"/>
                    <a:pt x="295" y="217"/>
                  </a:cubicBezTo>
                  <a:cubicBezTo>
                    <a:pt x="294" y="217"/>
                    <a:pt x="292" y="217"/>
                    <a:pt x="291" y="217"/>
                  </a:cubicBezTo>
                  <a:cubicBezTo>
                    <a:pt x="292" y="217"/>
                    <a:pt x="293" y="216"/>
                    <a:pt x="293" y="216"/>
                  </a:cubicBezTo>
                  <a:close/>
                  <a:moveTo>
                    <a:pt x="291" y="212"/>
                  </a:moveTo>
                  <a:cubicBezTo>
                    <a:pt x="289" y="211"/>
                    <a:pt x="288" y="210"/>
                    <a:pt x="286" y="209"/>
                  </a:cubicBezTo>
                  <a:cubicBezTo>
                    <a:pt x="289" y="209"/>
                    <a:pt x="292" y="208"/>
                    <a:pt x="296" y="208"/>
                  </a:cubicBezTo>
                  <a:cubicBezTo>
                    <a:pt x="297" y="209"/>
                    <a:pt x="298" y="209"/>
                    <a:pt x="300" y="210"/>
                  </a:cubicBezTo>
                  <a:cubicBezTo>
                    <a:pt x="297" y="211"/>
                    <a:pt x="294" y="212"/>
                    <a:pt x="291" y="212"/>
                  </a:cubicBezTo>
                  <a:close/>
                  <a:moveTo>
                    <a:pt x="288" y="213"/>
                  </a:moveTo>
                  <a:cubicBezTo>
                    <a:pt x="282" y="214"/>
                    <a:pt x="277" y="214"/>
                    <a:pt x="272" y="215"/>
                  </a:cubicBezTo>
                  <a:cubicBezTo>
                    <a:pt x="270" y="214"/>
                    <a:pt x="269" y="213"/>
                    <a:pt x="267" y="212"/>
                  </a:cubicBezTo>
                  <a:cubicBezTo>
                    <a:pt x="272" y="211"/>
                    <a:pt x="278" y="211"/>
                    <a:pt x="283" y="210"/>
                  </a:cubicBezTo>
                  <a:cubicBezTo>
                    <a:pt x="284" y="211"/>
                    <a:pt x="286" y="212"/>
                    <a:pt x="288" y="213"/>
                  </a:cubicBezTo>
                  <a:close/>
                  <a:moveTo>
                    <a:pt x="268" y="215"/>
                  </a:moveTo>
                  <a:cubicBezTo>
                    <a:pt x="265" y="216"/>
                    <a:pt x="262" y="216"/>
                    <a:pt x="259" y="216"/>
                  </a:cubicBezTo>
                  <a:cubicBezTo>
                    <a:pt x="258" y="215"/>
                    <a:pt x="257" y="215"/>
                    <a:pt x="256" y="214"/>
                  </a:cubicBezTo>
                  <a:cubicBezTo>
                    <a:pt x="259" y="214"/>
                    <a:pt x="261" y="213"/>
                    <a:pt x="264" y="213"/>
                  </a:cubicBezTo>
                  <a:cubicBezTo>
                    <a:pt x="266" y="214"/>
                    <a:pt x="267" y="214"/>
                    <a:pt x="268" y="215"/>
                  </a:cubicBezTo>
                  <a:close/>
                  <a:moveTo>
                    <a:pt x="413" y="184"/>
                  </a:moveTo>
                  <a:cubicBezTo>
                    <a:pt x="411" y="184"/>
                    <a:pt x="411" y="184"/>
                    <a:pt x="411" y="184"/>
                  </a:cubicBezTo>
                  <a:cubicBezTo>
                    <a:pt x="411" y="183"/>
                    <a:pt x="411" y="182"/>
                    <a:pt x="411" y="180"/>
                  </a:cubicBezTo>
                  <a:cubicBezTo>
                    <a:pt x="411" y="178"/>
                    <a:pt x="412" y="175"/>
                    <a:pt x="412" y="173"/>
                  </a:cubicBezTo>
                  <a:cubicBezTo>
                    <a:pt x="414" y="178"/>
                    <a:pt x="414" y="185"/>
                    <a:pt x="414" y="191"/>
                  </a:cubicBezTo>
                  <a:cubicBezTo>
                    <a:pt x="414" y="192"/>
                    <a:pt x="413" y="192"/>
                    <a:pt x="413" y="193"/>
                  </a:cubicBezTo>
                  <a:cubicBezTo>
                    <a:pt x="413" y="190"/>
                    <a:pt x="413" y="186"/>
                    <a:pt x="413" y="184"/>
                  </a:cubicBezTo>
                  <a:close/>
                  <a:moveTo>
                    <a:pt x="413" y="150"/>
                  </a:moveTo>
                  <a:cubicBezTo>
                    <a:pt x="413" y="149"/>
                    <a:pt x="412" y="148"/>
                    <a:pt x="411" y="148"/>
                  </a:cubicBezTo>
                  <a:cubicBezTo>
                    <a:pt x="412" y="148"/>
                    <a:pt x="412" y="148"/>
                    <a:pt x="412" y="148"/>
                  </a:cubicBezTo>
                  <a:cubicBezTo>
                    <a:pt x="415" y="152"/>
                    <a:pt x="417" y="156"/>
                    <a:pt x="419" y="161"/>
                  </a:cubicBezTo>
                  <a:cubicBezTo>
                    <a:pt x="419" y="161"/>
                    <a:pt x="419" y="161"/>
                    <a:pt x="419" y="160"/>
                  </a:cubicBezTo>
                  <a:cubicBezTo>
                    <a:pt x="417" y="157"/>
                    <a:pt x="415" y="153"/>
                    <a:pt x="413" y="150"/>
                  </a:cubicBezTo>
                  <a:cubicBezTo>
                    <a:pt x="413" y="150"/>
                    <a:pt x="414" y="150"/>
                    <a:pt x="414" y="150"/>
                  </a:cubicBezTo>
                  <a:cubicBezTo>
                    <a:pt x="414" y="150"/>
                    <a:pt x="413" y="150"/>
                    <a:pt x="413" y="150"/>
                  </a:cubicBezTo>
                  <a:close/>
                  <a:moveTo>
                    <a:pt x="399" y="134"/>
                  </a:moveTo>
                  <a:cubicBezTo>
                    <a:pt x="399" y="134"/>
                    <a:pt x="399" y="134"/>
                    <a:pt x="399" y="134"/>
                  </a:cubicBezTo>
                  <a:cubicBezTo>
                    <a:pt x="397" y="130"/>
                    <a:pt x="395" y="127"/>
                    <a:pt x="393" y="123"/>
                  </a:cubicBezTo>
                  <a:cubicBezTo>
                    <a:pt x="394" y="123"/>
                    <a:pt x="394" y="123"/>
                    <a:pt x="394" y="123"/>
                  </a:cubicBezTo>
                  <a:cubicBezTo>
                    <a:pt x="394" y="122"/>
                    <a:pt x="394" y="122"/>
                    <a:pt x="395" y="123"/>
                  </a:cubicBezTo>
                  <a:cubicBezTo>
                    <a:pt x="395" y="123"/>
                    <a:pt x="395" y="123"/>
                    <a:pt x="395" y="123"/>
                  </a:cubicBezTo>
                  <a:cubicBezTo>
                    <a:pt x="400" y="130"/>
                    <a:pt x="406" y="138"/>
                    <a:pt x="411" y="146"/>
                  </a:cubicBezTo>
                  <a:cubicBezTo>
                    <a:pt x="410" y="146"/>
                    <a:pt x="409" y="146"/>
                    <a:pt x="407" y="146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4" y="142"/>
                    <a:pt x="401" y="138"/>
                    <a:pt x="399" y="134"/>
                  </a:cubicBezTo>
                  <a:close/>
                  <a:moveTo>
                    <a:pt x="395" y="152"/>
                  </a:moveTo>
                  <a:cubicBezTo>
                    <a:pt x="395" y="151"/>
                    <a:pt x="395" y="151"/>
                    <a:pt x="394" y="150"/>
                  </a:cubicBezTo>
                  <a:cubicBezTo>
                    <a:pt x="397" y="149"/>
                    <a:pt x="400" y="149"/>
                    <a:pt x="403" y="149"/>
                  </a:cubicBezTo>
                  <a:cubicBezTo>
                    <a:pt x="404" y="150"/>
                    <a:pt x="405" y="150"/>
                    <a:pt x="405" y="151"/>
                  </a:cubicBezTo>
                  <a:cubicBezTo>
                    <a:pt x="403" y="152"/>
                    <a:pt x="399" y="152"/>
                    <a:pt x="395" y="153"/>
                  </a:cubicBezTo>
                  <a:cubicBezTo>
                    <a:pt x="395" y="153"/>
                    <a:pt x="395" y="153"/>
                    <a:pt x="395" y="153"/>
                  </a:cubicBezTo>
                  <a:cubicBezTo>
                    <a:pt x="395" y="152"/>
                    <a:pt x="395" y="152"/>
                    <a:pt x="395" y="152"/>
                  </a:cubicBezTo>
                  <a:close/>
                  <a:moveTo>
                    <a:pt x="353" y="155"/>
                  </a:moveTo>
                  <a:cubicBezTo>
                    <a:pt x="352" y="155"/>
                    <a:pt x="352" y="155"/>
                    <a:pt x="352" y="155"/>
                  </a:cubicBezTo>
                  <a:cubicBezTo>
                    <a:pt x="352" y="155"/>
                    <a:pt x="352" y="155"/>
                    <a:pt x="352" y="155"/>
                  </a:cubicBezTo>
                  <a:cubicBezTo>
                    <a:pt x="352" y="154"/>
                    <a:pt x="353" y="154"/>
                    <a:pt x="353" y="154"/>
                  </a:cubicBezTo>
                  <a:cubicBezTo>
                    <a:pt x="354" y="154"/>
                    <a:pt x="354" y="154"/>
                    <a:pt x="355" y="154"/>
                  </a:cubicBezTo>
                  <a:cubicBezTo>
                    <a:pt x="355" y="154"/>
                    <a:pt x="356" y="154"/>
                    <a:pt x="356" y="154"/>
                  </a:cubicBezTo>
                  <a:cubicBezTo>
                    <a:pt x="357" y="155"/>
                    <a:pt x="357" y="154"/>
                    <a:pt x="357" y="154"/>
                  </a:cubicBezTo>
                  <a:cubicBezTo>
                    <a:pt x="358" y="154"/>
                    <a:pt x="358" y="154"/>
                    <a:pt x="359" y="154"/>
                  </a:cubicBezTo>
                  <a:cubicBezTo>
                    <a:pt x="359" y="153"/>
                    <a:pt x="359" y="153"/>
                    <a:pt x="359" y="153"/>
                  </a:cubicBezTo>
                  <a:cubicBezTo>
                    <a:pt x="359" y="153"/>
                    <a:pt x="359" y="153"/>
                    <a:pt x="359" y="153"/>
                  </a:cubicBezTo>
                  <a:cubicBezTo>
                    <a:pt x="359" y="153"/>
                    <a:pt x="359" y="153"/>
                    <a:pt x="359" y="153"/>
                  </a:cubicBezTo>
                  <a:cubicBezTo>
                    <a:pt x="364" y="152"/>
                    <a:pt x="369" y="151"/>
                    <a:pt x="375" y="151"/>
                  </a:cubicBezTo>
                  <a:cubicBezTo>
                    <a:pt x="375" y="152"/>
                    <a:pt x="376" y="153"/>
                    <a:pt x="377" y="154"/>
                  </a:cubicBezTo>
                  <a:cubicBezTo>
                    <a:pt x="378" y="152"/>
                    <a:pt x="378" y="152"/>
                    <a:pt x="378" y="152"/>
                  </a:cubicBezTo>
                  <a:cubicBezTo>
                    <a:pt x="378" y="152"/>
                    <a:pt x="377" y="151"/>
                    <a:pt x="377" y="150"/>
                  </a:cubicBezTo>
                  <a:cubicBezTo>
                    <a:pt x="377" y="150"/>
                    <a:pt x="377" y="150"/>
                    <a:pt x="377" y="150"/>
                  </a:cubicBezTo>
                  <a:cubicBezTo>
                    <a:pt x="379" y="152"/>
                    <a:pt x="380" y="153"/>
                    <a:pt x="382" y="155"/>
                  </a:cubicBezTo>
                  <a:cubicBezTo>
                    <a:pt x="368" y="157"/>
                    <a:pt x="352" y="159"/>
                    <a:pt x="334" y="161"/>
                  </a:cubicBezTo>
                  <a:cubicBezTo>
                    <a:pt x="335" y="161"/>
                    <a:pt x="337" y="160"/>
                    <a:pt x="339" y="160"/>
                  </a:cubicBezTo>
                  <a:cubicBezTo>
                    <a:pt x="343" y="158"/>
                    <a:pt x="347" y="157"/>
                    <a:pt x="350" y="155"/>
                  </a:cubicBezTo>
                  <a:cubicBezTo>
                    <a:pt x="350" y="156"/>
                    <a:pt x="350" y="156"/>
                    <a:pt x="351" y="157"/>
                  </a:cubicBezTo>
                  <a:cubicBezTo>
                    <a:pt x="351" y="157"/>
                    <a:pt x="351" y="157"/>
                    <a:pt x="351" y="157"/>
                  </a:cubicBezTo>
                  <a:cubicBezTo>
                    <a:pt x="351" y="157"/>
                    <a:pt x="351" y="157"/>
                    <a:pt x="351" y="157"/>
                  </a:cubicBezTo>
                  <a:cubicBezTo>
                    <a:pt x="351" y="158"/>
                    <a:pt x="351" y="158"/>
                    <a:pt x="351" y="158"/>
                  </a:cubicBezTo>
                  <a:cubicBezTo>
                    <a:pt x="351" y="158"/>
                    <a:pt x="351" y="158"/>
                    <a:pt x="351" y="158"/>
                  </a:cubicBezTo>
                  <a:cubicBezTo>
                    <a:pt x="352" y="158"/>
                    <a:pt x="352" y="158"/>
                    <a:pt x="352" y="158"/>
                  </a:cubicBezTo>
                  <a:cubicBezTo>
                    <a:pt x="352" y="158"/>
                    <a:pt x="353" y="158"/>
                    <a:pt x="353" y="158"/>
                  </a:cubicBezTo>
                  <a:cubicBezTo>
                    <a:pt x="353" y="157"/>
                    <a:pt x="353" y="157"/>
                    <a:pt x="353" y="157"/>
                  </a:cubicBezTo>
                  <a:cubicBezTo>
                    <a:pt x="353" y="157"/>
                    <a:pt x="353" y="157"/>
                    <a:pt x="353" y="157"/>
                  </a:cubicBezTo>
                  <a:cubicBezTo>
                    <a:pt x="353" y="156"/>
                    <a:pt x="353" y="156"/>
                    <a:pt x="353" y="155"/>
                  </a:cubicBezTo>
                  <a:close/>
                  <a:moveTo>
                    <a:pt x="361" y="151"/>
                  </a:moveTo>
                  <a:cubicBezTo>
                    <a:pt x="361" y="150"/>
                    <a:pt x="361" y="150"/>
                    <a:pt x="362" y="150"/>
                  </a:cubicBezTo>
                  <a:cubicBezTo>
                    <a:pt x="362" y="150"/>
                    <a:pt x="363" y="149"/>
                    <a:pt x="363" y="149"/>
                  </a:cubicBezTo>
                  <a:cubicBezTo>
                    <a:pt x="363" y="149"/>
                    <a:pt x="363" y="149"/>
                    <a:pt x="363" y="149"/>
                  </a:cubicBezTo>
                  <a:cubicBezTo>
                    <a:pt x="363" y="150"/>
                    <a:pt x="363" y="150"/>
                    <a:pt x="363" y="150"/>
                  </a:cubicBezTo>
                  <a:cubicBezTo>
                    <a:pt x="363" y="151"/>
                    <a:pt x="362" y="151"/>
                    <a:pt x="361" y="151"/>
                  </a:cubicBezTo>
                  <a:close/>
                  <a:moveTo>
                    <a:pt x="368" y="150"/>
                  </a:moveTo>
                  <a:cubicBezTo>
                    <a:pt x="367" y="150"/>
                    <a:pt x="366" y="150"/>
                    <a:pt x="365" y="150"/>
                  </a:cubicBezTo>
                  <a:cubicBezTo>
                    <a:pt x="365" y="150"/>
                    <a:pt x="365" y="150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66" y="149"/>
                    <a:pt x="367" y="150"/>
                    <a:pt x="368" y="150"/>
                  </a:cubicBezTo>
                  <a:close/>
                  <a:moveTo>
                    <a:pt x="366" y="147"/>
                  </a:moveTo>
                  <a:cubicBezTo>
                    <a:pt x="368" y="146"/>
                    <a:pt x="369" y="145"/>
                    <a:pt x="371" y="144"/>
                  </a:cubicBezTo>
                  <a:cubicBezTo>
                    <a:pt x="372" y="146"/>
                    <a:pt x="373" y="147"/>
                    <a:pt x="375" y="148"/>
                  </a:cubicBezTo>
                  <a:cubicBezTo>
                    <a:pt x="372" y="148"/>
                    <a:pt x="369" y="148"/>
                    <a:pt x="366" y="147"/>
                  </a:cubicBezTo>
                  <a:close/>
                  <a:moveTo>
                    <a:pt x="380" y="150"/>
                  </a:moveTo>
                  <a:cubicBezTo>
                    <a:pt x="381" y="150"/>
                    <a:pt x="383" y="150"/>
                    <a:pt x="384" y="150"/>
                  </a:cubicBezTo>
                  <a:cubicBezTo>
                    <a:pt x="385" y="150"/>
                    <a:pt x="385" y="151"/>
                    <a:pt x="385" y="151"/>
                  </a:cubicBezTo>
                  <a:cubicBezTo>
                    <a:pt x="387" y="150"/>
                    <a:pt x="387" y="150"/>
                    <a:pt x="387" y="150"/>
                  </a:cubicBezTo>
                  <a:cubicBezTo>
                    <a:pt x="387" y="150"/>
                    <a:pt x="387" y="150"/>
                    <a:pt x="387" y="150"/>
                  </a:cubicBezTo>
                  <a:cubicBezTo>
                    <a:pt x="388" y="150"/>
                    <a:pt x="389" y="150"/>
                    <a:pt x="390" y="150"/>
                  </a:cubicBezTo>
                  <a:cubicBezTo>
                    <a:pt x="391" y="150"/>
                    <a:pt x="391" y="151"/>
                    <a:pt x="392" y="151"/>
                  </a:cubicBezTo>
                  <a:cubicBezTo>
                    <a:pt x="392" y="152"/>
                    <a:pt x="392" y="152"/>
                    <a:pt x="393" y="153"/>
                  </a:cubicBezTo>
                  <a:cubicBezTo>
                    <a:pt x="393" y="153"/>
                    <a:pt x="393" y="153"/>
                    <a:pt x="393" y="153"/>
                  </a:cubicBezTo>
                  <a:cubicBezTo>
                    <a:pt x="393" y="153"/>
                    <a:pt x="393" y="153"/>
                    <a:pt x="393" y="153"/>
                  </a:cubicBezTo>
                  <a:cubicBezTo>
                    <a:pt x="390" y="153"/>
                    <a:pt x="387" y="154"/>
                    <a:pt x="384" y="154"/>
                  </a:cubicBezTo>
                  <a:cubicBezTo>
                    <a:pt x="383" y="153"/>
                    <a:pt x="381" y="152"/>
                    <a:pt x="380" y="150"/>
                  </a:cubicBezTo>
                  <a:close/>
                  <a:moveTo>
                    <a:pt x="391" y="146"/>
                  </a:moveTo>
                  <a:cubicBezTo>
                    <a:pt x="390" y="145"/>
                    <a:pt x="390" y="143"/>
                    <a:pt x="389" y="142"/>
                  </a:cubicBezTo>
                  <a:cubicBezTo>
                    <a:pt x="390" y="144"/>
                    <a:pt x="390" y="144"/>
                    <a:pt x="390" y="144"/>
                  </a:cubicBezTo>
                  <a:cubicBezTo>
                    <a:pt x="390" y="140"/>
                    <a:pt x="390" y="140"/>
                    <a:pt x="390" y="140"/>
                  </a:cubicBezTo>
                  <a:cubicBezTo>
                    <a:pt x="390" y="134"/>
                    <a:pt x="386" y="127"/>
                    <a:pt x="383" y="120"/>
                  </a:cubicBezTo>
                  <a:cubicBezTo>
                    <a:pt x="381" y="114"/>
                    <a:pt x="378" y="108"/>
                    <a:pt x="378" y="102"/>
                  </a:cubicBezTo>
                  <a:cubicBezTo>
                    <a:pt x="383" y="108"/>
                    <a:pt x="387" y="116"/>
                    <a:pt x="391" y="124"/>
                  </a:cubicBezTo>
                  <a:cubicBezTo>
                    <a:pt x="391" y="124"/>
                    <a:pt x="391" y="124"/>
                    <a:pt x="391" y="124"/>
                  </a:cubicBezTo>
                  <a:cubicBezTo>
                    <a:pt x="391" y="124"/>
                    <a:pt x="391" y="124"/>
                    <a:pt x="391" y="124"/>
                  </a:cubicBezTo>
                  <a:cubicBezTo>
                    <a:pt x="394" y="131"/>
                    <a:pt x="399" y="138"/>
                    <a:pt x="404" y="145"/>
                  </a:cubicBezTo>
                  <a:cubicBezTo>
                    <a:pt x="404" y="145"/>
                    <a:pt x="403" y="145"/>
                    <a:pt x="403" y="145"/>
                  </a:cubicBezTo>
                  <a:cubicBezTo>
                    <a:pt x="396" y="134"/>
                    <a:pt x="390" y="122"/>
                    <a:pt x="383" y="113"/>
                  </a:cubicBezTo>
                  <a:cubicBezTo>
                    <a:pt x="381" y="114"/>
                    <a:pt x="381" y="114"/>
                    <a:pt x="381" y="114"/>
                  </a:cubicBezTo>
                  <a:cubicBezTo>
                    <a:pt x="387" y="123"/>
                    <a:pt x="393" y="133"/>
                    <a:pt x="399" y="143"/>
                  </a:cubicBezTo>
                  <a:cubicBezTo>
                    <a:pt x="399" y="143"/>
                    <a:pt x="398" y="142"/>
                    <a:pt x="398" y="142"/>
                  </a:cubicBezTo>
                  <a:cubicBezTo>
                    <a:pt x="396" y="142"/>
                    <a:pt x="394" y="141"/>
                    <a:pt x="392" y="141"/>
                  </a:cubicBezTo>
                  <a:cubicBezTo>
                    <a:pt x="392" y="143"/>
                    <a:pt x="392" y="143"/>
                    <a:pt x="392" y="143"/>
                  </a:cubicBezTo>
                  <a:cubicBezTo>
                    <a:pt x="394" y="143"/>
                    <a:pt x="396" y="144"/>
                    <a:pt x="397" y="144"/>
                  </a:cubicBezTo>
                  <a:cubicBezTo>
                    <a:pt x="399" y="145"/>
                    <a:pt x="400" y="145"/>
                    <a:pt x="402" y="146"/>
                  </a:cubicBezTo>
                  <a:cubicBezTo>
                    <a:pt x="402" y="146"/>
                    <a:pt x="402" y="147"/>
                    <a:pt x="402" y="147"/>
                  </a:cubicBezTo>
                  <a:cubicBezTo>
                    <a:pt x="400" y="147"/>
                    <a:pt x="398" y="147"/>
                    <a:pt x="395" y="147"/>
                  </a:cubicBezTo>
                  <a:cubicBezTo>
                    <a:pt x="396" y="147"/>
                    <a:pt x="397" y="147"/>
                    <a:pt x="397" y="147"/>
                  </a:cubicBezTo>
                  <a:cubicBezTo>
                    <a:pt x="397" y="145"/>
                    <a:pt x="397" y="145"/>
                    <a:pt x="397" y="145"/>
                  </a:cubicBezTo>
                  <a:cubicBezTo>
                    <a:pt x="395" y="145"/>
                    <a:pt x="393" y="146"/>
                    <a:pt x="391" y="146"/>
                  </a:cubicBezTo>
                  <a:close/>
                  <a:moveTo>
                    <a:pt x="390" y="116"/>
                  </a:moveTo>
                  <a:cubicBezTo>
                    <a:pt x="391" y="118"/>
                    <a:pt x="392" y="119"/>
                    <a:pt x="393" y="121"/>
                  </a:cubicBezTo>
                  <a:cubicBezTo>
                    <a:pt x="393" y="121"/>
                    <a:pt x="393" y="121"/>
                    <a:pt x="393" y="121"/>
                  </a:cubicBezTo>
                  <a:cubicBezTo>
                    <a:pt x="393" y="121"/>
                    <a:pt x="392" y="121"/>
                    <a:pt x="392" y="121"/>
                  </a:cubicBezTo>
                  <a:cubicBezTo>
                    <a:pt x="391" y="120"/>
                    <a:pt x="390" y="118"/>
                    <a:pt x="390" y="116"/>
                  </a:cubicBezTo>
                  <a:close/>
                  <a:moveTo>
                    <a:pt x="404" y="132"/>
                  </a:moveTo>
                  <a:cubicBezTo>
                    <a:pt x="407" y="135"/>
                    <a:pt x="410" y="137"/>
                    <a:pt x="411" y="138"/>
                  </a:cubicBezTo>
                  <a:cubicBezTo>
                    <a:pt x="418" y="144"/>
                    <a:pt x="422" y="151"/>
                    <a:pt x="425" y="158"/>
                  </a:cubicBezTo>
                  <a:cubicBezTo>
                    <a:pt x="425" y="158"/>
                    <a:pt x="426" y="159"/>
                    <a:pt x="426" y="160"/>
                  </a:cubicBezTo>
                  <a:cubicBezTo>
                    <a:pt x="425" y="159"/>
                    <a:pt x="424" y="158"/>
                    <a:pt x="422" y="157"/>
                  </a:cubicBezTo>
                  <a:cubicBezTo>
                    <a:pt x="422" y="157"/>
                    <a:pt x="427" y="167"/>
                    <a:pt x="428" y="177"/>
                  </a:cubicBezTo>
                  <a:cubicBezTo>
                    <a:pt x="428" y="178"/>
                    <a:pt x="428" y="180"/>
                    <a:pt x="428" y="181"/>
                  </a:cubicBezTo>
                  <a:cubicBezTo>
                    <a:pt x="427" y="176"/>
                    <a:pt x="425" y="172"/>
                    <a:pt x="423" y="168"/>
                  </a:cubicBezTo>
                  <a:cubicBezTo>
                    <a:pt x="424" y="167"/>
                    <a:pt x="424" y="167"/>
                    <a:pt x="424" y="167"/>
                  </a:cubicBezTo>
                  <a:cubicBezTo>
                    <a:pt x="422" y="160"/>
                    <a:pt x="418" y="154"/>
                    <a:pt x="414" y="147"/>
                  </a:cubicBezTo>
                  <a:cubicBezTo>
                    <a:pt x="415" y="147"/>
                    <a:pt x="416" y="147"/>
                    <a:pt x="416" y="147"/>
                  </a:cubicBezTo>
                  <a:cubicBezTo>
                    <a:pt x="416" y="145"/>
                    <a:pt x="416" y="145"/>
                    <a:pt x="416" y="145"/>
                  </a:cubicBezTo>
                  <a:cubicBezTo>
                    <a:pt x="415" y="145"/>
                    <a:pt x="414" y="145"/>
                    <a:pt x="413" y="145"/>
                  </a:cubicBezTo>
                  <a:cubicBezTo>
                    <a:pt x="410" y="141"/>
                    <a:pt x="407" y="136"/>
                    <a:pt x="404" y="132"/>
                  </a:cubicBezTo>
                  <a:close/>
                  <a:moveTo>
                    <a:pt x="419" y="170"/>
                  </a:moveTo>
                  <a:cubicBezTo>
                    <a:pt x="419" y="170"/>
                    <a:pt x="419" y="169"/>
                    <a:pt x="420" y="168"/>
                  </a:cubicBezTo>
                  <a:cubicBezTo>
                    <a:pt x="422" y="175"/>
                    <a:pt x="423" y="183"/>
                    <a:pt x="421" y="189"/>
                  </a:cubicBezTo>
                  <a:cubicBezTo>
                    <a:pt x="421" y="189"/>
                    <a:pt x="420" y="190"/>
                    <a:pt x="420" y="190"/>
                  </a:cubicBezTo>
                  <a:cubicBezTo>
                    <a:pt x="421" y="184"/>
                    <a:pt x="420" y="177"/>
                    <a:pt x="419" y="170"/>
                  </a:cubicBezTo>
                  <a:close/>
                  <a:moveTo>
                    <a:pt x="420" y="195"/>
                  </a:moveTo>
                  <a:cubicBezTo>
                    <a:pt x="421" y="193"/>
                    <a:pt x="422" y="191"/>
                    <a:pt x="423" y="189"/>
                  </a:cubicBezTo>
                  <a:cubicBezTo>
                    <a:pt x="424" y="184"/>
                    <a:pt x="424" y="178"/>
                    <a:pt x="423" y="171"/>
                  </a:cubicBezTo>
                  <a:cubicBezTo>
                    <a:pt x="426" y="178"/>
                    <a:pt x="427" y="185"/>
                    <a:pt x="425" y="193"/>
                  </a:cubicBezTo>
                  <a:cubicBezTo>
                    <a:pt x="426" y="194"/>
                    <a:pt x="426" y="194"/>
                    <a:pt x="426" y="194"/>
                  </a:cubicBezTo>
                  <a:cubicBezTo>
                    <a:pt x="426" y="194"/>
                    <a:pt x="425" y="195"/>
                    <a:pt x="424" y="195"/>
                  </a:cubicBezTo>
                  <a:cubicBezTo>
                    <a:pt x="424" y="196"/>
                    <a:pt x="421" y="197"/>
                    <a:pt x="418" y="197"/>
                  </a:cubicBezTo>
                  <a:lnTo>
                    <a:pt x="420" y="195"/>
                  </a:lnTo>
                  <a:close/>
                  <a:moveTo>
                    <a:pt x="418" y="165"/>
                  </a:moveTo>
                  <a:cubicBezTo>
                    <a:pt x="418" y="165"/>
                    <a:pt x="418" y="165"/>
                    <a:pt x="418" y="165"/>
                  </a:cubicBezTo>
                  <a:cubicBezTo>
                    <a:pt x="418" y="165"/>
                    <a:pt x="418" y="165"/>
                    <a:pt x="418" y="165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64"/>
                    <a:pt x="418" y="164"/>
                  </a:cubicBezTo>
                  <a:cubicBezTo>
                    <a:pt x="418" y="164"/>
                    <a:pt x="418" y="165"/>
                    <a:pt x="418" y="165"/>
                  </a:cubicBezTo>
                  <a:close/>
                  <a:moveTo>
                    <a:pt x="415" y="163"/>
                  </a:moveTo>
                  <a:cubicBezTo>
                    <a:pt x="415" y="163"/>
                    <a:pt x="415" y="163"/>
                    <a:pt x="415" y="163"/>
                  </a:cubicBezTo>
                  <a:cubicBezTo>
                    <a:pt x="415" y="163"/>
                    <a:pt x="415" y="163"/>
                    <a:pt x="416" y="163"/>
                  </a:cubicBezTo>
                  <a:cubicBezTo>
                    <a:pt x="416" y="165"/>
                    <a:pt x="416" y="166"/>
                    <a:pt x="417" y="168"/>
                  </a:cubicBezTo>
                  <a:cubicBezTo>
                    <a:pt x="417" y="168"/>
                    <a:pt x="417" y="169"/>
                    <a:pt x="417" y="169"/>
                  </a:cubicBezTo>
                  <a:cubicBezTo>
                    <a:pt x="416" y="167"/>
                    <a:pt x="415" y="164"/>
                    <a:pt x="415" y="162"/>
                  </a:cubicBezTo>
                  <a:cubicBezTo>
                    <a:pt x="415" y="162"/>
                    <a:pt x="415" y="163"/>
                    <a:pt x="415" y="163"/>
                  </a:cubicBezTo>
                  <a:close/>
                  <a:moveTo>
                    <a:pt x="418" y="178"/>
                  </a:moveTo>
                  <a:cubicBezTo>
                    <a:pt x="418" y="184"/>
                    <a:pt x="418" y="190"/>
                    <a:pt x="418" y="194"/>
                  </a:cubicBezTo>
                  <a:cubicBezTo>
                    <a:pt x="418" y="197"/>
                    <a:pt x="418" y="197"/>
                    <a:pt x="418" y="197"/>
                  </a:cubicBezTo>
                  <a:cubicBezTo>
                    <a:pt x="417" y="198"/>
                    <a:pt x="416" y="198"/>
                    <a:pt x="415" y="198"/>
                  </a:cubicBezTo>
                  <a:cubicBezTo>
                    <a:pt x="416" y="196"/>
                    <a:pt x="416" y="194"/>
                    <a:pt x="416" y="191"/>
                  </a:cubicBezTo>
                  <a:cubicBezTo>
                    <a:pt x="417" y="187"/>
                    <a:pt x="418" y="183"/>
                    <a:pt x="418" y="178"/>
                  </a:cubicBezTo>
                  <a:close/>
                  <a:moveTo>
                    <a:pt x="354" y="72"/>
                  </a:moveTo>
                  <a:cubicBezTo>
                    <a:pt x="353" y="72"/>
                    <a:pt x="352" y="72"/>
                    <a:pt x="351" y="72"/>
                  </a:cubicBezTo>
                  <a:cubicBezTo>
                    <a:pt x="351" y="72"/>
                    <a:pt x="351" y="72"/>
                    <a:pt x="351" y="72"/>
                  </a:cubicBezTo>
                  <a:cubicBezTo>
                    <a:pt x="352" y="72"/>
                    <a:pt x="353" y="71"/>
                    <a:pt x="354" y="71"/>
                  </a:cubicBezTo>
                  <a:cubicBezTo>
                    <a:pt x="354" y="72"/>
                    <a:pt x="354" y="72"/>
                    <a:pt x="354" y="72"/>
                  </a:cubicBezTo>
                  <a:close/>
                  <a:moveTo>
                    <a:pt x="360" y="70"/>
                  </a:moveTo>
                  <a:cubicBezTo>
                    <a:pt x="363" y="69"/>
                    <a:pt x="365" y="69"/>
                    <a:pt x="367" y="68"/>
                  </a:cubicBezTo>
                  <a:cubicBezTo>
                    <a:pt x="365" y="69"/>
                    <a:pt x="363" y="70"/>
                    <a:pt x="361" y="71"/>
                  </a:cubicBezTo>
                  <a:cubicBezTo>
                    <a:pt x="361" y="70"/>
                    <a:pt x="361" y="70"/>
                    <a:pt x="360" y="70"/>
                  </a:cubicBezTo>
                  <a:close/>
                  <a:moveTo>
                    <a:pt x="388" y="60"/>
                  </a:moveTo>
                  <a:cubicBezTo>
                    <a:pt x="389" y="60"/>
                    <a:pt x="389" y="60"/>
                    <a:pt x="389" y="60"/>
                  </a:cubicBezTo>
                  <a:cubicBezTo>
                    <a:pt x="391" y="60"/>
                    <a:pt x="393" y="60"/>
                    <a:pt x="395" y="59"/>
                  </a:cubicBezTo>
                  <a:cubicBezTo>
                    <a:pt x="391" y="61"/>
                    <a:pt x="387" y="63"/>
                    <a:pt x="383" y="64"/>
                  </a:cubicBezTo>
                  <a:cubicBezTo>
                    <a:pt x="383" y="64"/>
                    <a:pt x="383" y="64"/>
                    <a:pt x="383" y="64"/>
                  </a:cubicBezTo>
                  <a:cubicBezTo>
                    <a:pt x="385" y="63"/>
                    <a:pt x="387" y="62"/>
                    <a:pt x="389" y="62"/>
                  </a:cubicBezTo>
                  <a:lnTo>
                    <a:pt x="388" y="60"/>
                  </a:lnTo>
                  <a:close/>
                  <a:moveTo>
                    <a:pt x="397" y="55"/>
                  </a:moveTo>
                  <a:cubicBezTo>
                    <a:pt x="396" y="55"/>
                    <a:pt x="395" y="56"/>
                    <a:pt x="395" y="57"/>
                  </a:cubicBezTo>
                  <a:cubicBezTo>
                    <a:pt x="393" y="58"/>
                    <a:pt x="391" y="58"/>
                    <a:pt x="389" y="58"/>
                  </a:cubicBezTo>
                  <a:cubicBezTo>
                    <a:pt x="383" y="59"/>
                    <a:pt x="377" y="59"/>
                    <a:pt x="372" y="58"/>
                  </a:cubicBezTo>
                  <a:cubicBezTo>
                    <a:pt x="383" y="56"/>
                    <a:pt x="394" y="54"/>
                    <a:pt x="406" y="52"/>
                  </a:cubicBezTo>
                  <a:cubicBezTo>
                    <a:pt x="409" y="53"/>
                    <a:pt x="412" y="53"/>
                    <a:pt x="415" y="53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8" y="54"/>
                    <a:pt x="403" y="55"/>
                    <a:pt x="397" y="55"/>
                  </a:cubicBezTo>
                  <a:close/>
                  <a:moveTo>
                    <a:pt x="404" y="59"/>
                  </a:moveTo>
                  <a:cubicBezTo>
                    <a:pt x="404" y="59"/>
                    <a:pt x="404" y="59"/>
                    <a:pt x="403" y="59"/>
                  </a:cubicBezTo>
                  <a:cubicBezTo>
                    <a:pt x="403" y="59"/>
                    <a:pt x="404" y="59"/>
                    <a:pt x="404" y="59"/>
                  </a:cubicBezTo>
                  <a:cubicBezTo>
                    <a:pt x="404" y="59"/>
                    <a:pt x="404" y="59"/>
                    <a:pt x="404" y="59"/>
                  </a:cubicBezTo>
                  <a:close/>
                  <a:moveTo>
                    <a:pt x="416" y="51"/>
                  </a:moveTo>
                  <a:cubicBezTo>
                    <a:pt x="419" y="50"/>
                    <a:pt x="422" y="50"/>
                    <a:pt x="425" y="49"/>
                  </a:cubicBezTo>
                  <a:cubicBezTo>
                    <a:pt x="425" y="49"/>
                    <a:pt x="424" y="50"/>
                    <a:pt x="423" y="50"/>
                  </a:cubicBezTo>
                  <a:cubicBezTo>
                    <a:pt x="421" y="50"/>
                    <a:pt x="418" y="51"/>
                    <a:pt x="416" y="51"/>
                  </a:cubicBezTo>
                  <a:close/>
                  <a:moveTo>
                    <a:pt x="407" y="49"/>
                  </a:moveTo>
                  <a:cubicBezTo>
                    <a:pt x="417" y="47"/>
                    <a:pt x="428" y="46"/>
                    <a:pt x="438" y="44"/>
                  </a:cubicBezTo>
                  <a:cubicBezTo>
                    <a:pt x="436" y="44"/>
                    <a:pt x="435" y="45"/>
                    <a:pt x="434" y="46"/>
                  </a:cubicBezTo>
                  <a:cubicBezTo>
                    <a:pt x="433" y="46"/>
                    <a:pt x="433" y="46"/>
                    <a:pt x="433" y="46"/>
                  </a:cubicBezTo>
                  <a:cubicBezTo>
                    <a:pt x="432" y="46"/>
                    <a:pt x="431" y="46"/>
                    <a:pt x="431" y="46"/>
                  </a:cubicBezTo>
                  <a:cubicBezTo>
                    <a:pt x="430" y="46"/>
                    <a:pt x="430" y="46"/>
                    <a:pt x="430" y="46"/>
                  </a:cubicBezTo>
                  <a:cubicBezTo>
                    <a:pt x="422" y="48"/>
                    <a:pt x="414" y="49"/>
                    <a:pt x="406" y="50"/>
                  </a:cubicBezTo>
                  <a:cubicBezTo>
                    <a:pt x="406" y="50"/>
                    <a:pt x="406" y="50"/>
                    <a:pt x="405" y="50"/>
                  </a:cubicBezTo>
                  <a:cubicBezTo>
                    <a:pt x="406" y="50"/>
                    <a:pt x="407" y="50"/>
                    <a:pt x="408" y="49"/>
                  </a:cubicBezTo>
                  <a:lnTo>
                    <a:pt x="407" y="49"/>
                  </a:lnTo>
                  <a:close/>
                  <a:moveTo>
                    <a:pt x="362" y="55"/>
                  </a:moveTo>
                  <a:cubicBezTo>
                    <a:pt x="361" y="54"/>
                    <a:pt x="360" y="54"/>
                    <a:pt x="360" y="53"/>
                  </a:cubicBezTo>
                  <a:cubicBezTo>
                    <a:pt x="362" y="51"/>
                    <a:pt x="364" y="50"/>
                    <a:pt x="367" y="50"/>
                  </a:cubicBezTo>
                  <a:cubicBezTo>
                    <a:pt x="370" y="50"/>
                    <a:pt x="373" y="50"/>
                    <a:pt x="377" y="50"/>
                  </a:cubicBezTo>
                  <a:cubicBezTo>
                    <a:pt x="386" y="50"/>
                    <a:pt x="395" y="50"/>
                    <a:pt x="404" y="49"/>
                  </a:cubicBezTo>
                  <a:cubicBezTo>
                    <a:pt x="403" y="49"/>
                    <a:pt x="402" y="49"/>
                    <a:pt x="402" y="50"/>
                  </a:cubicBezTo>
                  <a:cubicBezTo>
                    <a:pt x="400" y="51"/>
                    <a:pt x="400" y="51"/>
                    <a:pt x="400" y="51"/>
                  </a:cubicBezTo>
                  <a:cubicBezTo>
                    <a:pt x="401" y="51"/>
                    <a:pt x="401" y="51"/>
                    <a:pt x="401" y="51"/>
                  </a:cubicBezTo>
                  <a:cubicBezTo>
                    <a:pt x="389" y="53"/>
                    <a:pt x="378" y="55"/>
                    <a:pt x="366" y="57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3" y="56"/>
                    <a:pt x="362" y="55"/>
                  </a:cubicBezTo>
                  <a:close/>
                  <a:moveTo>
                    <a:pt x="366" y="59"/>
                  </a:moveTo>
                  <a:cubicBezTo>
                    <a:pt x="366" y="59"/>
                    <a:pt x="366" y="59"/>
                    <a:pt x="366" y="59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72" y="61"/>
                    <a:pt x="380" y="61"/>
                    <a:pt x="387" y="60"/>
                  </a:cubicBezTo>
                  <a:cubicBezTo>
                    <a:pt x="382" y="62"/>
                    <a:pt x="378" y="64"/>
                    <a:pt x="373" y="66"/>
                  </a:cubicBezTo>
                  <a:cubicBezTo>
                    <a:pt x="369" y="67"/>
                    <a:pt x="364" y="67"/>
                    <a:pt x="359" y="68"/>
                  </a:cubicBezTo>
                  <a:cubicBezTo>
                    <a:pt x="358" y="67"/>
                    <a:pt x="357" y="66"/>
                    <a:pt x="356" y="65"/>
                  </a:cubicBezTo>
                  <a:cubicBezTo>
                    <a:pt x="359" y="64"/>
                    <a:pt x="362" y="63"/>
                    <a:pt x="365" y="63"/>
                  </a:cubicBezTo>
                  <a:cubicBezTo>
                    <a:pt x="365" y="61"/>
                    <a:pt x="365" y="61"/>
                    <a:pt x="365" y="61"/>
                  </a:cubicBezTo>
                  <a:cubicBezTo>
                    <a:pt x="361" y="62"/>
                    <a:pt x="358" y="62"/>
                    <a:pt x="354" y="63"/>
                  </a:cubicBezTo>
                  <a:cubicBezTo>
                    <a:pt x="354" y="63"/>
                    <a:pt x="354" y="62"/>
                    <a:pt x="354" y="62"/>
                  </a:cubicBezTo>
                  <a:cubicBezTo>
                    <a:pt x="357" y="61"/>
                    <a:pt x="361" y="60"/>
                    <a:pt x="366" y="59"/>
                  </a:cubicBezTo>
                  <a:close/>
                  <a:moveTo>
                    <a:pt x="322" y="35"/>
                  </a:moveTo>
                  <a:cubicBezTo>
                    <a:pt x="324" y="37"/>
                    <a:pt x="325" y="40"/>
                    <a:pt x="326" y="43"/>
                  </a:cubicBezTo>
                  <a:cubicBezTo>
                    <a:pt x="325" y="42"/>
                    <a:pt x="324" y="41"/>
                    <a:pt x="323" y="40"/>
                  </a:cubicBezTo>
                  <a:cubicBezTo>
                    <a:pt x="323" y="40"/>
                    <a:pt x="323" y="40"/>
                    <a:pt x="323" y="40"/>
                  </a:cubicBezTo>
                  <a:cubicBezTo>
                    <a:pt x="322" y="39"/>
                    <a:pt x="321" y="38"/>
                    <a:pt x="321" y="37"/>
                  </a:cubicBezTo>
                  <a:cubicBezTo>
                    <a:pt x="320" y="37"/>
                    <a:pt x="320" y="36"/>
                    <a:pt x="320" y="36"/>
                  </a:cubicBezTo>
                  <a:cubicBezTo>
                    <a:pt x="321" y="37"/>
                    <a:pt x="322" y="36"/>
                    <a:pt x="322" y="35"/>
                  </a:cubicBezTo>
                  <a:close/>
                  <a:moveTo>
                    <a:pt x="318" y="28"/>
                  </a:moveTo>
                  <a:cubicBezTo>
                    <a:pt x="319" y="30"/>
                    <a:pt x="320" y="31"/>
                    <a:pt x="321" y="32"/>
                  </a:cubicBezTo>
                  <a:cubicBezTo>
                    <a:pt x="320" y="31"/>
                    <a:pt x="319" y="30"/>
                    <a:pt x="319" y="29"/>
                  </a:cubicBezTo>
                  <a:cubicBezTo>
                    <a:pt x="319" y="29"/>
                    <a:pt x="318" y="29"/>
                    <a:pt x="318" y="28"/>
                  </a:cubicBezTo>
                  <a:cubicBezTo>
                    <a:pt x="318" y="28"/>
                    <a:pt x="318" y="28"/>
                    <a:pt x="318" y="28"/>
                  </a:cubicBezTo>
                  <a:close/>
                  <a:moveTo>
                    <a:pt x="307" y="14"/>
                  </a:moveTo>
                  <a:cubicBezTo>
                    <a:pt x="310" y="17"/>
                    <a:pt x="313" y="21"/>
                    <a:pt x="315" y="24"/>
                  </a:cubicBezTo>
                  <a:cubicBezTo>
                    <a:pt x="314" y="24"/>
                    <a:pt x="314" y="25"/>
                    <a:pt x="314" y="26"/>
                  </a:cubicBezTo>
                  <a:cubicBezTo>
                    <a:pt x="312" y="24"/>
                    <a:pt x="311" y="22"/>
                    <a:pt x="309" y="20"/>
                  </a:cubicBezTo>
                  <a:cubicBezTo>
                    <a:pt x="309" y="20"/>
                    <a:pt x="308" y="19"/>
                    <a:pt x="308" y="19"/>
                  </a:cubicBezTo>
                  <a:cubicBezTo>
                    <a:pt x="307" y="18"/>
                    <a:pt x="307" y="17"/>
                    <a:pt x="307" y="16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7" y="15"/>
                    <a:pt x="307" y="15"/>
                    <a:pt x="307" y="14"/>
                  </a:cubicBezTo>
                  <a:close/>
                  <a:moveTo>
                    <a:pt x="299" y="4"/>
                  </a:moveTo>
                  <a:cubicBezTo>
                    <a:pt x="301" y="7"/>
                    <a:pt x="304" y="10"/>
                    <a:pt x="306" y="13"/>
                  </a:cubicBezTo>
                  <a:cubicBezTo>
                    <a:pt x="306" y="13"/>
                    <a:pt x="306" y="13"/>
                    <a:pt x="305" y="13"/>
                  </a:cubicBezTo>
                  <a:cubicBezTo>
                    <a:pt x="304" y="14"/>
                    <a:pt x="303" y="14"/>
                    <a:pt x="302" y="15"/>
                  </a:cubicBezTo>
                  <a:cubicBezTo>
                    <a:pt x="302" y="15"/>
                    <a:pt x="302" y="15"/>
                    <a:pt x="302" y="15"/>
                  </a:cubicBezTo>
                  <a:cubicBezTo>
                    <a:pt x="302" y="15"/>
                    <a:pt x="302" y="15"/>
                    <a:pt x="303" y="14"/>
                  </a:cubicBezTo>
                  <a:cubicBezTo>
                    <a:pt x="304" y="14"/>
                    <a:pt x="303" y="12"/>
                    <a:pt x="302" y="12"/>
                  </a:cubicBezTo>
                  <a:cubicBezTo>
                    <a:pt x="295" y="14"/>
                    <a:pt x="289" y="16"/>
                    <a:pt x="282" y="17"/>
                  </a:cubicBezTo>
                  <a:cubicBezTo>
                    <a:pt x="281" y="17"/>
                    <a:pt x="281" y="18"/>
                    <a:pt x="281" y="18"/>
                  </a:cubicBezTo>
                  <a:cubicBezTo>
                    <a:pt x="280" y="18"/>
                    <a:pt x="279" y="19"/>
                    <a:pt x="277" y="19"/>
                  </a:cubicBezTo>
                  <a:cubicBezTo>
                    <a:pt x="277" y="19"/>
                    <a:pt x="276" y="19"/>
                    <a:pt x="275" y="19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7" y="18"/>
                    <a:pt x="278" y="17"/>
                    <a:pt x="278" y="17"/>
                  </a:cubicBezTo>
                  <a:cubicBezTo>
                    <a:pt x="278" y="18"/>
                    <a:pt x="278" y="18"/>
                    <a:pt x="277" y="18"/>
                  </a:cubicBezTo>
                  <a:cubicBezTo>
                    <a:pt x="286" y="14"/>
                    <a:pt x="293" y="9"/>
                    <a:pt x="299" y="4"/>
                  </a:cubicBezTo>
                  <a:close/>
                  <a:moveTo>
                    <a:pt x="300" y="16"/>
                  </a:moveTo>
                  <a:cubicBezTo>
                    <a:pt x="299" y="16"/>
                    <a:pt x="299" y="16"/>
                    <a:pt x="298" y="17"/>
                  </a:cubicBezTo>
                  <a:cubicBezTo>
                    <a:pt x="298" y="16"/>
                    <a:pt x="298" y="16"/>
                    <a:pt x="298" y="16"/>
                  </a:cubicBezTo>
                  <a:cubicBezTo>
                    <a:pt x="299" y="16"/>
                    <a:pt x="299" y="16"/>
                    <a:pt x="300" y="16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16"/>
                    <a:pt x="300" y="16"/>
                    <a:pt x="300" y="16"/>
                  </a:cubicBezTo>
                  <a:close/>
                  <a:moveTo>
                    <a:pt x="294" y="5"/>
                  </a:moveTo>
                  <a:cubicBezTo>
                    <a:pt x="290" y="8"/>
                    <a:pt x="286" y="11"/>
                    <a:pt x="281" y="14"/>
                  </a:cubicBezTo>
                  <a:cubicBezTo>
                    <a:pt x="281" y="13"/>
                    <a:pt x="281" y="13"/>
                    <a:pt x="281" y="13"/>
                  </a:cubicBezTo>
                  <a:cubicBezTo>
                    <a:pt x="285" y="10"/>
                    <a:pt x="290" y="8"/>
                    <a:pt x="294" y="5"/>
                  </a:cubicBezTo>
                  <a:close/>
                  <a:moveTo>
                    <a:pt x="275" y="15"/>
                  </a:moveTo>
                  <a:cubicBezTo>
                    <a:pt x="277" y="15"/>
                    <a:pt x="279" y="14"/>
                    <a:pt x="281" y="14"/>
                  </a:cubicBezTo>
                  <a:cubicBezTo>
                    <a:pt x="278" y="15"/>
                    <a:pt x="275" y="17"/>
                    <a:pt x="271" y="18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17"/>
                    <a:pt x="271" y="17"/>
                    <a:pt x="271" y="18"/>
                  </a:cubicBezTo>
                  <a:cubicBezTo>
                    <a:pt x="272" y="17"/>
                    <a:pt x="274" y="16"/>
                    <a:pt x="275" y="15"/>
                  </a:cubicBezTo>
                  <a:close/>
                  <a:moveTo>
                    <a:pt x="236" y="22"/>
                  </a:moveTo>
                  <a:cubicBezTo>
                    <a:pt x="247" y="21"/>
                    <a:pt x="257" y="19"/>
                    <a:pt x="267" y="17"/>
                  </a:cubicBezTo>
                  <a:cubicBezTo>
                    <a:pt x="266" y="18"/>
                    <a:pt x="264" y="18"/>
                    <a:pt x="263" y="19"/>
                  </a:cubicBezTo>
                  <a:cubicBezTo>
                    <a:pt x="263" y="19"/>
                    <a:pt x="262" y="19"/>
                    <a:pt x="262" y="19"/>
                  </a:cubicBezTo>
                  <a:cubicBezTo>
                    <a:pt x="261" y="19"/>
                    <a:pt x="261" y="19"/>
                    <a:pt x="260" y="19"/>
                  </a:cubicBezTo>
                  <a:cubicBezTo>
                    <a:pt x="259" y="19"/>
                    <a:pt x="259" y="20"/>
                    <a:pt x="259" y="20"/>
                  </a:cubicBezTo>
                  <a:cubicBezTo>
                    <a:pt x="251" y="21"/>
                    <a:pt x="243" y="23"/>
                    <a:pt x="235" y="24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35" y="24"/>
                    <a:pt x="236" y="23"/>
                    <a:pt x="237" y="23"/>
                  </a:cubicBezTo>
                  <a:lnTo>
                    <a:pt x="236" y="22"/>
                  </a:lnTo>
                  <a:close/>
                  <a:moveTo>
                    <a:pt x="254" y="23"/>
                  </a:moveTo>
                  <a:cubicBezTo>
                    <a:pt x="254" y="23"/>
                    <a:pt x="253" y="23"/>
                    <a:pt x="252" y="24"/>
                  </a:cubicBezTo>
                  <a:cubicBezTo>
                    <a:pt x="250" y="24"/>
                    <a:pt x="247" y="24"/>
                    <a:pt x="245" y="24"/>
                  </a:cubicBezTo>
                  <a:cubicBezTo>
                    <a:pt x="248" y="24"/>
                    <a:pt x="251" y="23"/>
                    <a:pt x="254" y="23"/>
                  </a:cubicBezTo>
                  <a:close/>
                  <a:moveTo>
                    <a:pt x="195" y="31"/>
                  </a:moveTo>
                  <a:cubicBezTo>
                    <a:pt x="193" y="30"/>
                    <a:pt x="192" y="30"/>
                    <a:pt x="191" y="29"/>
                  </a:cubicBezTo>
                  <a:cubicBezTo>
                    <a:pt x="190" y="28"/>
                    <a:pt x="189" y="27"/>
                    <a:pt x="189" y="26"/>
                  </a:cubicBezTo>
                  <a:cubicBezTo>
                    <a:pt x="191" y="24"/>
                    <a:pt x="193" y="24"/>
                    <a:pt x="196" y="24"/>
                  </a:cubicBezTo>
                  <a:cubicBezTo>
                    <a:pt x="199" y="23"/>
                    <a:pt x="202" y="24"/>
                    <a:pt x="206" y="24"/>
                  </a:cubicBezTo>
                  <a:cubicBezTo>
                    <a:pt x="215" y="24"/>
                    <a:pt x="224" y="23"/>
                    <a:pt x="233" y="22"/>
                  </a:cubicBezTo>
                  <a:cubicBezTo>
                    <a:pt x="232" y="23"/>
                    <a:pt x="232" y="23"/>
                    <a:pt x="231" y="23"/>
                  </a:cubicBezTo>
                  <a:cubicBezTo>
                    <a:pt x="229" y="25"/>
                    <a:pt x="229" y="25"/>
                    <a:pt x="229" y="25"/>
                  </a:cubicBezTo>
                  <a:cubicBezTo>
                    <a:pt x="230" y="25"/>
                    <a:pt x="230" y="25"/>
                    <a:pt x="230" y="25"/>
                  </a:cubicBezTo>
                  <a:cubicBezTo>
                    <a:pt x="218" y="27"/>
                    <a:pt x="207" y="29"/>
                    <a:pt x="196" y="31"/>
                  </a:cubicBezTo>
                  <a:cubicBezTo>
                    <a:pt x="195" y="31"/>
                    <a:pt x="195" y="31"/>
                    <a:pt x="195" y="31"/>
                  </a:cubicBezTo>
                  <a:close/>
                  <a:moveTo>
                    <a:pt x="201" y="32"/>
                  </a:moveTo>
                  <a:cubicBezTo>
                    <a:pt x="212" y="30"/>
                    <a:pt x="224" y="28"/>
                    <a:pt x="235" y="26"/>
                  </a:cubicBezTo>
                  <a:cubicBezTo>
                    <a:pt x="238" y="26"/>
                    <a:pt x="241" y="27"/>
                    <a:pt x="244" y="26"/>
                  </a:cubicBezTo>
                  <a:cubicBezTo>
                    <a:pt x="244" y="27"/>
                    <a:pt x="243" y="27"/>
                    <a:pt x="243" y="27"/>
                  </a:cubicBezTo>
                  <a:cubicBezTo>
                    <a:pt x="237" y="28"/>
                    <a:pt x="232" y="28"/>
                    <a:pt x="226" y="28"/>
                  </a:cubicBezTo>
                  <a:cubicBezTo>
                    <a:pt x="225" y="28"/>
                    <a:pt x="224" y="30"/>
                    <a:pt x="224" y="31"/>
                  </a:cubicBezTo>
                  <a:cubicBezTo>
                    <a:pt x="222" y="31"/>
                    <a:pt x="220" y="31"/>
                    <a:pt x="218" y="32"/>
                  </a:cubicBezTo>
                  <a:cubicBezTo>
                    <a:pt x="212" y="32"/>
                    <a:pt x="206" y="32"/>
                    <a:pt x="201" y="32"/>
                  </a:cubicBezTo>
                  <a:close/>
                  <a:moveTo>
                    <a:pt x="234" y="32"/>
                  </a:moveTo>
                  <a:cubicBezTo>
                    <a:pt x="233" y="32"/>
                    <a:pt x="233" y="32"/>
                    <a:pt x="232" y="33"/>
                  </a:cubicBezTo>
                  <a:cubicBezTo>
                    <a:pt x="233" y="32"/>
                    <a:pt x="233" y="32"/>
                    <a:pt x="233" y="32"/>
                  </a:cubicBezTo>
                  <a:cubicBezTo>
                    <a:pt x="233" y="32"/>
                    <a:pt x="234" y="32"/>
                    <a:pt x="234" y="32"/>
                  </a:cubicBezTo>
                  <a:close/>
                  <a:moveTo>
                    <a:pt x="218" y="35"/>
                  </a:moveTo>
                  <a:cubicBezTo>
                    <a:pt x="218" y="34"/>
                    <a:pt x="218" y="34"/>
                    <a:pt x="218" y="34"/>
                  </a:cubicBezTo>
                  <a:cubicBezTo>
                    <a:pt x="218" y="34"/>
                    <a:pt x="218" y="34"/>
                    <a:pt x="218" y="34"/>
                  </a:cubicBezTo>
                  <a:cubicBezTo>
                    <a:pt x="220" y="33"/>
                    <a:pt x="222" y="33"/>
                    <a:pt x="224" y="33"/>
                  </a:cubicBezTo>
                  <a:cubicBezTo>
                    <a:pt x="220" y="35"/>
                    <a:pt x="216" y="36"/>
                    <a:pt x="212" y="38"/>
                  </a:cubicBezTo>
                  <a:cubicBezTo>
                    <a:pt x="212" y="38"/>
                    <a:pt x="212" y="38"/>
                    <a:pt x="212" y="38"/>
                  </a:cubicBezTo>
                  <a:cubicBezTo>
                    <a:pt x="214" y="37"/>
                    <a:pt x="216" y="36"/>
                    <a:pt x="218" y="35"/>
                  </a:cubicBezTo>
                  <a:close/>
                  <a:moveTo>
                    <a:pt x="196" y="42"/>
                  </a:moveTo>
                  <a:cubicBezTo>
                    <a:pt x="193" y="43"/>
                    <a:pt x="190" y="45"/>
                    <a:pt x="187" y="46"/>
                  </a:cubicBezTo>
                  <a:cubicBezTo>
                    <a:pt x="185" y="46"/>
                    <a:pt x="182" y="46"/>
                    <a:pt x="180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5" y="44"/>
                    <a:pt x="191" y="43"/>
                    <a:pt x="196" y="42"/>
                  </a:cubicBezTo>
                  <a:close/>
                  <a:moveTo>
                    <a:pt x="180" y="45"/>
                  </a:moveTo>
                  <a:cubicBezTo>
                    <a:pt x="179" y="46"/>
                    <a:pt x="178" y="47"/>
                    <a:pt x="180" y="48"/>
                  </a:cubicBezTo>
                  <a:cubicBezTo>
                    <a:pt x="180" y="48"/>
                    <a:pt x="180" y="48"/>
                    <a:pt x="181" y="48"/>
                  </a:cubicBezTo>
                  <a:cubicBezTo>
                    <a:pt x="175" y="50"/>
                    <a:pt x="169" y="51"/>
                    <a:pt x="163" y="53"/>
                  </a:cubicBezTo>
                  <a:cubicBezTo>
                    <a:pt x="160" y="52"/>
                    <a:pt x="158" y="52"/>
                    <a:pt x="155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3" y="51"/>
                    <a:pt x="150" y="51"/>
                    <a:pt x="147" y="50"/>
                  </a:cubicBezTo>
                  <a:cubicBezTo>
                    <a:pt x="159" y="49"/>
                    <a:pt x="169" y="47"/>
                    <a:pt x="180" y="45"/>
                  </a:cubicBezTo>
                  <a:close/>
                  <a:moveTo>
                    <a:pt x="33" y="52"/>
                  </a:moveTo>
                  <a:cubicBezTo>
                    <a:pt x="38" y="52"/>
                    <a:pt x="43" y="53"/>
                    <a:pt x="49" y="54"/>
                  </a:cubicBezTo>
                  <a:cubicBezTo>
                    <a:pt x="39" y="56"/>
                    <a:pt x="30" y="58"/>
                    <a:pt x="21" y="59"/>
                  </a:cubicBezTo>
                  <a:cubicBezTo>
                    <a:pt x="23" y="57"/>
                    <a:pt x="26" y="56"/>
                    <a:pt x="28" y="55"/>
                  </a:cubicBezTo>
                  <a:cubicBezTo>
                    <a:pt x="30" y="55"/>
                    <a:pt x="31" y="55"/>
                    <a:pt x="33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2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lose/>
                  <a:moveTo>
                    <a:pt x="19" y="48"/>
                  </a:moveTo>
                  <a:cubicBezTo>
                    <a:pt x="22" y="49"/>
                    <a:pt x="25" y="50"/>
                    <a:pt x="30" y="51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6" y="51"/>
                    <a:pt x="22" y="51"/>
                    <a:pt x="18" y="51"/>
                  </a:cubicBezTo>
                  <a:cubicBezTo>
                    <a:pt x="17" y="51"/>
                    <a:pt x="16" y="51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8" y="49"/>
                    <a:pt x="19" y="48"/>
                  </a:cubicBezTo>
                  <a:close/>
                  <a:moveTo>
                    <a:pt x="13" y="54"/>
                  </a:moveTo>
                  <a:cubicBezTo>
                    <a:pt x="15" y="54"/>
                    <a:pt x="16" y="54"/>
                    <a:pt x="17" y="54"/>
                  </a:cubicBezTo>
                  <a:cubicBezTo>
                    <a:pt x="17" y="54"/>
                    <a:pt x="18" y="54"/>
                    <a:pt x="18" y="54"/>
                  </a:cubicBezTo>
                  <a:cubicBezTo>
                    <a:pt x="20" y="54"/>
                    <a:pt x="21" y="54"/>
                    <a:pt x="23" y="54"/>
                  </a:cubicBezTo>
                  <a:cubicBezTo>
                    <a:pt x="22" y="55"/>
                    <a:pt x="22" y="55"/>
                    <a:pt x="21" y="55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8" y="55"/>
                    <a:pt x="16" y="55"/>
                    <a:pt x="13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3" y="54"/>
                    <a:pt x="13" y="54"/>
                  </a:cubicBezTo>
                  <a:close/>
                  <a:moveTo>
                    <a:pt x="11" y="56"/>
                  </a:move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2" y="56"/>
                    <a:pt x="13" y="56"/>
                    <a:pt x="15" y="56"/>
                  </a:cubicBezTo>
                  <a:cubicBezTo>
                    <a:pt x="16" y="57"/>
                    <a:pt x="17" y="57"/>
                    <a:pt x="18" y="57"/>
                  </a:cubicBezTo>
                  <a:cubicBezTo>
                    <a:pt x="17" y="57"/>
                    <a:pt x="16" y="57"/>
                    <a:pt x="15" y="58"/>
                  </a:cubicBezTo>
                  <a:cubicBezTo>
                    <a:pt x="14" y="58"/>
                    <a:pt x="13" y="58"/>
                    <a:pt x="12" y="59"/>
                  </a:cubicBezTo>
                  <a:cubicBezTo>
                    <a:pt x="12" y="58"/>
                    <a:pt x="11" y="57"/>
                    <a:pt x="11" y="56"/>
                  </a:cubicBezTo>
                  <a:close/>
                  <a:moveTo>
                    <a:pt x="31" y="100"/>
                  </a:moveTo>
                  <a:cubicBezTo>
                    <a:pt x="31" y="100"/>
                    <a:pt x="31" y="99"/>
                    <a:pt x="31" y="99"/>
                  </a:cubicBezTo>
                  <a:cubicBezTo>
                    <a:pt x="31" y="99"/>
                    <a:pt x="32" y="100"/>
                    <a:pt x="32" y="100"/>
                  </a:cubicBezTo>
                  <a:cubicBezTo>
                    <a:pt x="32" y="100"/>
                    <a:pt x="32" y="100"/>
                    <a:pt x="31" y="100"/>
                  </a:cubicBezTo>
                  <a:close/>
                  <a:moveTo>
                    <a:pt x="33" y="105"/>
                  </a:moveTo>
                  <a:cubicBezTo>
                    <a:pt x="33" y="104"/>
                    <a:pt x="33" y="102"/>
                    <a:pt x="33" y="101"/>
                  </a:cubicBezTo>
                  <a:cubicBezTo>
                    <a:pt x="35" y="105"/>
                    <a:pt x="38" y="109"/>
                    <a:pt x="40" y="113"/>
                  </a:cubicBezTo>
                  <a:cubicBezTo>
                    <a:pt x="41" y="114"/>
                    <a:pt x="42" y="115"/>
                    <a:pt x="43" y="117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3" y="122"/>
                    <a:pt x="44" y="127"/>
                    <a:pt x="46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1" y="124"/>
                    <a:pt x="37" y="114"/>
                    <a:pt x="33" y="105"/>
                  </a:cubicBezTo>
                  <a:close/>
                  <a:moveTo>
                    <a:pt x="50" y="159"/>
                  </a:moveTo>
                  <a:cubicBezTo>
                    <a:pt x="46" y="151"/>
                    <a:pt x="43" y="142"/>
                    <a:pt x="40" y="132"/>
                  </a:cubicBezTo>
                  <a:cubicBezTo>
                    <a:pt x="45" y="143"/>
                    <a:pt x="49" y="154"/>
                    <a:pt x="53" y="164"/>
                  </a:cubicBezTo>
                  <a:cubicBezTo>
                    <a:pt x="53" y="164"/>
                    <a:pt x="53" y="165"/>
                    <a:pt x="54" y="165"/>
                  </a:cubicBezTo>
                  <a:cubicBezTo>
                    <a:pt x="52" y="163"/>
                    <a:pt x="51" y="161"/>
                    <a:pt x="50" y="159"/>
                  </a:cubicBezTo>
                  <a:close/>
                  <a:moveTo>
                    <a:pt x="48" y="125"/>
                  </a:moveTo>
                  <a:cubicBezTo>
                    <a:pt x="51" y="131"/>
                    <a:pt x="54" y="137"/>
                    <a:pt x="56" y="142"/>
                  </a:cubicBezTo>
                  <a:cubicBezTo>
                    <a:pt x="55" y="140"/>
                    <a:pt x="53" y="137"/>
                    <a:pt x="51" y="135"/>
                  </a:cubicBezTo>
                  <a:cubicBezTo>
                    <a:pt x="51" y="133"/>
                    <a:pt x="50" y="131"/>
                    <a:pt x="49" y="128"/>
                  </a:cubicBezTo>
                  <a:cubicBezTo>
                    <a:pt x="49" y="127"/>
                    <a:pt x="48" y="126"/>
                    <a:pt x="48" y="125"/>
                  </a:cubicBezTo>
                  <a:close/>
                  <a:moveTo>
                    <a:pt x="56" y="148"/>
                  </a:moveTo>
                  <a:cubicBezTo>
                    <a:pt x="55" y="146"/>
                    <a:pt x="54" y="144"/>
                    <a:pt x="54" y="142"/>
                  </a:cubicBezTo>
                  <a:cubicBezTo>
                    <a:pt x="55" y="144"/>
                    <a:pt x="56" y="146"/>
                    <a:pt x="57" y="147"/>
                  </a:cubicBezTo>
                  <a:lnTo>
                    <a:pt x="56" y="148"/>
                  </a:lnTo>
                  <a:close/>
                  <a:moveTo>
                    <a:pt x="60" y="152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60" y="153"/>
                    <a:pt x="60" y="152"/>
                  </a:cubicBezTo>
                  <a:close/>
                  <a:moveTo>
                    <a:pt x="36" y="103"/>
                  </a:moveTo>
                  <a:cubicBezTo>
                    <a:pt x="33" y="99"/>
                    <a:pt x="31" y="95"/>
                    <a:pt x="28" y="91"/>
                  </a:cubicBezTo>
                  <a:cubicBezTo>
                    <a:pt x="28" y="89"/>
                    <a:pt x="27" y="88"/>
                    <a:pt x="26" y="86"/>
                  </a:cubicBezTo>
                  <a:cubicBezTo>
                    <a:pt x="24" y="82"/>
                    <a:pt x="21" y="77"/>
                    <a:pt x="18" y="73"/>
                  </a:cubicBezTo>
                  <a:cubicBezTo>
                    <a:pt x="17" y="69"/>
                    <a:pt x="15" y="65"/>
                    <a:pt x="13" y="61"/>
                  </a:cubicBezTo>
                  <a:cubicBezTo>
                    <a:pt x="14" y="61"/>
                    <a:pt x="14" y="61"/>
                    <a:pt x="15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1"/>
                    <a:pt x="16" y="61"/>
                    <a:pt x="17" y="61"/>
                  </a:cubicBezTo>
                  <a:cubicBezTo>
                    <a:pt x="30" y="60"/>
                    <a:pt x="43" y="57"/>
                    <a:pt x="55" y="54"/>
                  </a:cubicBezTo>
                  <a:cubicBezTo>
                    <a:pt x="75" y="55"/>
                    <a:pt x="103" y="55"/>
                    <a:pt x="136" y="52"/>
                  </a:cubicBezTo>
                  <a:cubicBezTo>
                    <a:pt x="138" y="51"/>
                    <a:pt x="140" y="51"/>
                    <a:pt x="141" y="51"/>
                  </a:cubicBezTo>
                  <a:cubicBezTo>
                    <a:pt x="146" y="52"/>
                    <a:pt x="150" y="53"/>
                    <a:pt x="155" y="54"/>
                  </a:cubicBezTo>
                  <a:cubicBezTo>
                    <a:pt x="156" y="54"/>
                    <a:pt x="156" y="54"/>
                    <a:pt x="157" y="54"/>
                  </a:cubicBezTo>
                  <a:cubicBezTo>
                    <a:pt x="148" y="55"/>
                    <a:pt x="140" y="56"/>
                    <a:pt x="131" y="55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42" y="58"/>
                    <a:pt x="152" y="57"/>
                    <a:pt x="163" y="55"/>
                  </a:cubicBezTo>
                  <a:cubicBezTo>
                    <a:pt x="192" y="59"/>
                    <a:pt x="220" y="58"/>
                    <a:pt x="249" y="52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22" y="55"/>
                    <a:pt x="195" y="57"/>
                    <a:pt x="169" y="53"/>
                  </a:cubicBezTo>
                  <a:cubicBezTo>
                    <a:pt x="174" y="52"/>
                    <a:pt x="180" y="50"/>
                    <a:pt x="185" y="48"/>
                  </a:cubicBezTo>
                  <a:cubicBezTo>
                    <a:pt x="191" y="48"/>
                    <a:pt x="197" y="46"/>
                    <a:pt x="202" y="45"/>
                  </a:cubicBezTo>
                  <a:cubicBezTo>
                    <a:pt x="212" y="42"/>
                    <a:pt x="221" y="38"/>
                    <a:pt x="230" y="34"/>
                  </a:cubicBezTo>
                  <a:cubicBezTo>
                    <a:pt x="232" y="33"/>
                    <a:pt x="234" y="33"/>
                    <a:pt x="235" y="32"/>
                  </a:cubicBezTo>
                  <a:cubicBezTo>
                    <a:pt x="243" y="32"/>
                    <a:pt x="251" y="30"/>
                    <a:pt x="259" y="28"/>
                  </a:cubicBezTo>
                  <a:cubicBezTo>
                    <a:pt x="259" y="28"/>
                    <a:pt x="260" y="28"/>
                    <a:pt x="260" y="28"/>
                  </a:cubicBezTo>
                  <a:cubicBezTo>
                    <a:pt x="263" y="27"/>
                    <a:pt x="267" y="26"/>
                    <a:pt x="270" y="25"/>
                  </a:cubicBezTo>
                  <a:cubicBezTo>
                    <a:pt x="275" y="26"/>
                    <a:pt x="280" y="25"/>
                    <a:pt x="285" y="23"/>
                  </a:cubicBezTo>
                  <a:cubicBezTo>
                    <a:pt x="290" y="23"/>
                    <a:pt x="295" y="22"/>
                    <a:pt x="300" y="22"/>
                  </a:cubicBezTo>
                  <a:cubicBezTo>
                    <a:pt x="301" y="22"/>
                    <a:pt x="302" y="21"/>
                    <a:pt x="302" y="21"/>
                  </a:cubicBezTo>
                  <a:cubicBezTo>
                    <a:pt x="302" y="21"/>
                    <a:pt x="303" y="21"/>
                    <a:pt x="303" y="21"/>
                  </a:cubicBezTo>
                  <a:cubicBezTo>
                    <a:pt x="305" y="20"/>
                    <a:pt x="305" y="18"/>
                    <a:pt x="303" y="18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4" y="18"/>
                    <a:pt x="304" y="18"/>
                    <a:pt x="305" y="19"/>
                  </a:cubicBezTo>
                  <a:cubicBezTo>
                    <a:pt x="308" y="28"/>
                    <a:pt x="315" y="35"/>
                    <a:pt x="320" y="42"/>
                  </a:cubicBezTo>
                  <a:cubicBezTo>
                    <a:pt x="321" y="42"/>
                    <a:pt x="322" y="42"/>
                    <a:pt x="322" y="42"/>
                  </a:cubicBezTo>
                  <a:cubicBezTo>
                    <a:pt x="324" y="44"/>
                    <a:pt x="326" y="46"/>
                    <a:pt x="328" y="47"/>
                  </a:cubicBezTo>
                  <a:cubicBezTo>
                    <a:pt x="330" y="48"/>
                    <a:pt x="330" y="48"/>
                    <a:pt x="330" y="48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8" y="40"/>
                    <a:pt x="325" y="36"/>
                    <a:pt x="322" y="31"/>
                  </a:cubicBezTo>
                  <a:cubicBezTo>
                    <a:pt x="329" y="40"/>
                    <a:pt x="338" y="51"/>
                    <a:pt x="347" y="63"/>
                  </a:cubicBezTo>
                  <a:cubicBezTo>
                    <a:pt x="345" y="65"/>
                    <a:pt x="345" y="65"/>
                    <a:pt x="345" y="65"/>
                  </a:cubicBezTo>
                  <a:cubicBezTo>
                    <a:pt x="348" y="65"/>
                    <a:pt x="348" y="65"/>
                    <a:pt x="348" y="65"/>
                  </a:cubicBezTo>
                  <a:cubicBezTo>
                    <a:pt x="348" y="65"/>
                    <a:pt x="349" y="65"/>
                    <a:pt x="349" y="65"/>
                  </a:cubicBezTo>
                  <a:cubicBezTo>
                    <a:pt x="350" y="66"/>
                    <a:pt x="351" y="67"/>
                    <a:pt x="352" y="69"/>
                  </a:cubicBezTo>
                  <a:cubicBezTo>
                    <a:pt x="350" y="69"/>
                    <a:pt x="349" y="69"/>
                    <a:pt x="348" y="69"/>
                  </a:cubicBezTo>
                  <a:cubicBezTo>
                    <a:pt x="350" y="71"/>
                    <a:pt x="352" y="73"/>
                    <a:pt x="354" y="75"/>
                  </a:cubicBezTo>
                  <a:cubicBezTo>
                    <a:pt x="355" y="75"/>
                    <a:pt x="355" y="75"/>
                    <a:pt x="356" y="75"/>
                  </a:cubicBezTo>
                  <a:cubicBezTo>
                    <a:pt x="356" y="75"/>
                    <a:pt x="356" y="75"/>
                    <a:pt x="356" y="75"/>
                  </a:cubicBezTo>
                  <a:cubicBezTo>
                    <a:pt x="358" y="77"/>
                    <a:pt x="360" y="79"/>
                    <a:pt x="362" y="81"/>
                  </a:cubicBezTo>
                  <a:cubicBezTo>
                    <a:pt x="361" y="81"/>
                    <a:pt x="360" y="81"/>
                    <a:pt x="359" y="81"/>
                  </a:cubicBezTo>
                  <a:cubicBezTo>
                    <a:pt x="360" y="82"/>
                    <a:pt x="360" y="83"/>
                    <a:pt x="361" y="83"/>
                  </a:cubicBezTo>
                  <a:cubicBezTo>
                    <a:pt x="362" y="83"/>
                    <a:pt x="362" y="83"/>
                    <a:pt x="363" y="83"/>
                  </a:cubicBezTo>
                  <a:cubicBezTo>
                    <a:pt x="367" y="89"/>
                    <a:pt x="372" y="94"/>
                    <a:pt x="376" y="99"/>
                  </a:cubicBezTo>
                  <a:cubicBezTo>
                    <a:pt x="376" y="99"/>
                    <a:pt x="376" y="99"/>
                    <a:pt x="376" y="99"/>
                  </a:cubicBezTo>
                  <a:cubicBezTo>
                    <a:pt x="375" y="106"/>
                    <a:pt x="378" y="114"/>
                    <a:pt x="381" y="121"/>
                  </a:cubicBezTo>
                  <a:cubicBezTo>
                    <a:pt x="384" y="126"/>
                    <a:pt x="386" y="131"/>
                    <a:pt x="387" y="136"/>
                  </a:cubicBezTo>
                  <a:cubicBezTo>
                    <a:pt x="378" y="122"/>
                    <a:pt x="370" y="107"/>
                    <a:pt x="362" y="91"/>
                  </a:cubicBezTo>
                  <a:cubicBezTo>
                    <a:pt x="360" y="92"/>
                    <a:pt x="360" y="92"/>
                    <a:pt x="360" y="92"/>
                  </a:cubicBezTo>
                  <a:cubicBezTo>
                    <a:pt x="360" y="92"/>
                    <a:pt x="360" y="92"/>
                    <a:pt x="360" y="92"/>
                  </a:cubicBezTo>
                  <a:cubicBezTo>
                    <a:pt x="360" y="92"/>
                    <a:pt x="360" y="92"/>
                    <a:pt x="360" y="92"/>
                  </a:cubicBezTo>
                  <a:cubicBezTo>
                    <a:pt x="361" y="94"/>
                    <a:pt x="362" y="96"/>
                    <a:pt x="363" y="98"/>
                  </a:cubicBezTo>
                  <a:cubicBezTo>
                    <a:pt x="363" y="98"/>
                    <a:pt x="363" y="98"/>
                    <a:pt x="363" y="98"/>
                  </a:cubicBezTo>
                  <a:cubicBezTo>
                    <a:pt x="369" y="110"/>
                    <a:pt x="375" y="122"/>
                    <a:pt x="383" y="133"/>
                  </a:cubicBezTo>
                  <a:cubicBezTo>
                    <a:pt x="382" y="134"/>
                    <a:pt x="382" y="134"/>
                    <a:pt x="382" y="134"/>
                  </a:cubicBezTo>
                  <a:cubicBezTo>
                    <a:pt x="381" y="132"/>
                    <a:pt x="380" y="131"/>
                    <a:pt x="379" y="130"/>
                  </a:cubicBezTo>
                  <a:cubicBezTo>
                    <a:pt x="370" y="115"/>
                    <a:pt x="361" y="101"/>
                    <a:pt x="352" y="86"/>
                  </a:cubicBezTo>
                  <a:cubicBezTo>
                    <a:pt x="353" y="85"/>
                    <a:pt x="353" y="85"/>
                    <a:pt x="353" y="85"/>
                  </a:cubicBezTo>
                  <a:cubicBezTo>
                    <a:pt x="353" y="84"/>
                    <a:pt x="352" y="84"/>
                    <a:pt x="352" y="84"/>
                  </a:cubicBezTo>
                  <a:cubicBezTo>
                    <a:pt x="352" y="83"/>
                    <a:pt x="352" y="83"/>
                    <a:pt x="352" y="83"/>
                  </a:cubicBezTo>
                  <a:cubicBezTo>
                    <a:pt x="351" y="83"/>
                    <a:pt x="351" y="83"/>
                    <a:pt x="351" y="83"/>
                  </a:cubicBezTo>
                  <a:cubicBezTo>
                    <a:pt x="351" y="83"/>
                    <a:pt x="350" y="83"/>
                    <a:pt x="350" y="83"/>
                  </a:cubicBezTo>
                  <a:cubicBezTo>
                    <a:pt x="350" y="83"/>
                    <a:pt x="350" y="83"/>
                    <a:pt x="349" y="83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50" y="85"/>
                    <a:pt x="350" y="85"/>
                    <a:pt x="350" y="86"/>
                  </a:cubicBezTo>
                  <a:cubicBezTo>
                    <a:pt x="350" y="86"/>
                    <a:pt x="350" y="86"/>
                    <a:pt x="350" y="86"/>
                  </a:cubicBezTo>
                  <a:cubicBezTo>
                    <a:pt x="350" y="86"/>
                    <a:pt x="350" y="86"/>
                    <a:pt x="350" y="86"/>
                  </a:cubicBezTo>
                  <a:cubicBezTo>
                    <a:pt x="359" y="101"/>
                    <a:pt x="368" y="116"/>
                    <a:pt x="377" y="131"/>
                  </a:cubicBezTo>
                  <a:cubicBezTo>
                    <a:pt x="377" y="131"/>
                    <a:pt x="377" y="131"/>
                    <a:pt x="377" y="131"/>
                  </a:cubicBezTo>
                  <a:cubicBezTo>
                    <a:pt x="377" y="131"/>
                    <a:pt x="377" y="131"/>
                    <a:pt x="377" y="131"/>
                  </a:cubicBezTo>
                  <a:cubicBezTo>
                    <a:pt x="381" y="136"/>
                    <a:pt x="384" y="141"/>
                    <a:pt x="388" y="147"/>
                  </a:cubicBezTo>
                  <a:cubicBezTo>
                    <a:pt x="387" y="147"/>
                    <a:pt x="386" y="147"/>
                    <a:pt x="385" y="147"/>
                  </a:cubicBezTo>
                  <a:cubicBezTo>
                    <a:pt x="385" y="146"/>
                    <a:pt x="384" y="145"/>
                    <a:pt x="384" y="144"/>
                  </a:cubicBezTo>
                  <a:cubicBezTo>
                    <a:pt x="383" y="145"/>
                    <a:pt x="383" y="145"/>
                    <a:pt x="383" y="145"/>
                  </a:cubicBezTo>
                  <a:cubicBezTo>
                    <a:pt x="383" y="145"/>
                    <a:pt x="383" y="144"/>
                    <a:pt x="383" y="144"/>
                  </a:cubicBezTo>
                  <a:cubicBezTo>
                    <a:pt x="381" y="145"/>
                    <a:pt x="381" y="145"/>
                    <a:pt x="381" y="145"/>
                  </a:cubicBezTo>
                  <a:cubicBezTo>
                    <a:pt x="381" y="146"/>
                    <a:pt x="382" y="147"/>
                    <a:pt x="382" y="147"/>
                  </a:cubicBezTo>
                  <a:cubicBezTo>
                    <a:pt x="381" y="148"/>
                    <a:pt x="380" y="148"/>
                    <a:pt x="379" y="148"/>
                  </a:cubicBezTo>
                  <a:cubicBezTo>
                    <a:pt x="378" y="148"/>
                    <a:pt x="378" y="148"/>
                    <a:pt x="378" y="148"/>
                  </a:cubicBezTo>
                  <a:cubicBezTo>
                    <a:pt x="376" y="146"/>
                    <a:pt x="374" y="145"/>
                    <a:pt x="373" y="143"/>
                  </a:cubicBezTo>
                  <a:cubicBezTo>
                    <a:pt x="373" y="143"/>
                    <a:pt x="373" y="143"/>
                    <a:pt x="374" y="143"/>
                  </a:cubicBezTo>
                  <a:cubicBezTo>
                    <a:pt x="373" y="141"/>
                    <a:pt x="373" y="141"/>
                    <a:pt x="373" y="141"/>
                  </a:cubicBezTo>
                  <a:cubicBezTo>
                    <a:pt x="372" y="141"/>
                    <a:pt x="372" y="141"/>
                    <a:pt x="371" y="142"/>
                  </a:cubicBezTo>
                  <a:cubicBezTo>
                    <a:pt x="367" y="138"/>
                    <a:pt x="363" y="133"/>
                    <a:pt x="359" y="129"/>
                  </a:cubicBezTo>
                  <a:cubicBezTo>
                    <a:pt x="348" y="117"/>
                    <a:pt x="339" y="105"/>
                    <a:pt x="337" y="94"/>
                  </a:cubicBezTo>
                  <a:cubicBezTo>
                    <a:pt x="335" y="95"/>
                    <a:pt x="335" y="95"/>
                    <a:pt x="335" y="95"/>
                  </a:cubicBezTo>
                  <a:cubicBezTo>
                    <a:pt x="337" y="106"/>
                    <a:pt x="346" y="119"/>
                    <a:pt x="357" y="130"/>
                  </a:cubicBezTo>
                  <a:cubicBezTo>
                    <a:pt x="361" y="135"/>
                    <a:pt x="366" y="139"/>
                    <a:pt x="370" y="143"/>
                  </a:cubicBezTo>
                  <a:cubicBezTo>
                    <a:pt x="368" y="144"/>
                    <a:pt x="366" y="145"/>
                    <a:pt x="364" y="146"/>
                  </a:cubicBezTo>
                  <a:cubicBezTo>
                    <a:pt x="364" y="146"/>
                    <a:pt x="364" y="146"/>
                    <a:pt x="363" y="146"/>
                  </a:cubicBezTo>
                  <a:cubicBezTo>
                    <a:pt x="363" y="147"/>
                    <a:pt x="363" y="147"/>
                    <a:pt x="363" y="147"/>
                  </a:cubicBezTo>
                  <a:cubicBezTo>
                    <a:pt x="362" y="146"/>
                    <a:pt x="362" y="146"/>
                    <a:pt x="362" y="146"/>
                  </a:cubicBezTo>
                  <a:cubicBezTo>
                    <a:pt x="362" y="146"/>
                    <a:pt x="362" y="147"/>
                    <a:pt x="361" y="147"/>
                  </a:cubicBezTo>
                  <a:cubicBezTo>
                    <a:pt x="360" y="147"/>
                    <a:pt x="360" y="147"/>
                    <a:pt x="359" y="147"/>
                  </a:cubicBezTo>
                  <a:cubicBezTo>
                    <a:pt x="358" y="149"/>
                    <a:pt x="358" y="149"/>
                    <a:pt x="358" y="149"/>
                  </a:cubicBezTo>
                  <a:cubicBezTo>
                    <a:pt x="359" y="149"/>
                    <a:pt x="359" y="149"/>
                    <a:pt x="359" y="149"/>
                  </a:cubicBezTo>
                  <a:cubicBezTo>
                    <a:pt x="358" y="149"/>
                    <a:pt x="357" y="150"/>
                    <a:pt x="356" y="150"/>
                  </a:cubicBezTo>
                  <a:cubicBezTo>
                    <a:pt x="355" y="150"/>
                    <a:pt x="355" y="150"/>
                    <a:pt x="355" y="150"/>
                  </a:cubicBezTo>
                  <a:cubicBezTo>
                    <a:pt x="355" y="150"/>
                    <a:pt x="355" y="151"/>
                    <a:pt x="355" y="151"/>
                  </a:cubicBezTo>
                  <a:cubicBezTo>
                    <a:pt x="354" y="151"/>
                    <a:pt x="353" y="152"/>
                    <a:pt x="353" y="152"/>
                  </a:cubicBezTo>
                  <a:cubicBezTo>
                    <a:pt x="343" y="154"/>
                    <a:pt x="334" y="156"/>
                    <a:pt x="324" y="158"/>
                  </a:cubicBezTo>
                  <a:cubicBezTo>
                    <a:pt x="324" y="157"/>
                    <a:pt x="324" y="157"/>
                    <a:pt x="324" y="157"/>
                  </a:cubicBezTo>
                  <a:cubicBezTo>
                    <a:pt x="323" y="158"/>
                    <a:pt x="321" y="158"/>
                    <a:pt x="320" y="159"/>
                  </a:cubicBezTo>
                  <a:cubicBezTo>
                    <a:pt x="321" y="161"/>
                    <a:pt x="321" y="161"/>
                    <a:pt x="321" y="161"/>
                  </a:cubicBezTo>
                  <a:cubicBezTo>
                    <a:pt x="328" y="159"/>
                    <a:pt x="336" y="157"/>
                    <a:pt x="344" y="156"/>
                  </a:cubicBezTo>
                  <a:cubicBezTo>
                    <a:pt x="342" y="156"/>
                    <a:pt x="340" y="157"/>
                    <a:pt x="338" y="158"/>
                  </a:cubicBezTo>
                  <a:cubicBezTo>
                    <a:pt x="325" y="162"/>
                    <a:pt x="311" y="164"/>
                    <a:pt x="301" y="161"/>
                  </a:cubicBezTo>
                  <a:cubicBezTo>
                    <a:pt x="300" y="161"/>
                    <a:pt x="299" y="161"/>
                    <a:pt x="299" y="160"/>
                  </a:cubicBezTo>
                  <a:cubicBezTo>
                    <a:pt x="298" y="162"/>
                    <a:pt x="298" y="162"/>
                    <a:pt x="298" y="162"/>
                  </a:cubicBezTo>
                  <a:cubicBezTo>
                    <a:pt x="299" y="163"/>
                    <a:pt x="299" y="163"/>
                    <a:pt x="300" y="163"/>
                  </a:cubicBezTo>
                  <a:cubicBezTo>
                    <a:pt x="303" y="164"/>
                    <a:pt x="306" y="165"/>
                    <a:pt x="310" y="165"/>
                  </a:cubicBezTo>
                  <a:cubicBezTo>
                    <a:pt x="220" y="177"/>
                    <a:pt x="103" y="193"/>
                    <a:pt x="97" y="194"/>
                  </a:cubicBezTo>
                  <a:cubicBezTo>
                    <a:pt x="88" y="194"/>
                    <a:pt x="83" y="185"/>
                    <a:pt x="83" y="185"/>
                  </a:cubicBezTo>
                  <a:cubicBezTo>
                    <a:pt x="83" y="185"/>
                    <a:pt x="82" y="189"/>
                    <a:pt x="81" y="193"/>
                  </a:cubicBezTo>
                  <a:cubicBezTo>
                    <a:pt x="79" y="193"/>
                    <a:pt x="79" y="193"/>
                    <a:pt x="79" y="193"/>
                  </a:cubicBezTo>
                  <a:cubicBezTo>
                    <a:pt x="79" y="193"/>
                    <a:pt x="79" y="193"/>
                    <a:pt x="79" y="194"/>
                  </a:cubicBezTo>
                  <a:cubicBezTo>
                    <a:pt x="79" y="193"/>
                    <a:pt x="78" y="192"/>
                    <a:pt x="78" y="191"/>
                  </a:cubicBezTo>
                  <a:cubicBezTo>
                    <a:pt x="78" y="191"/>
                    <a:pt x="78" y="190"/>
                    <a:pt x="78" y="190"/>
                  </a:cubicBezTo>
                  <a:cubicBezTo>
                    <a:pt x="77" y="190"/>
                    <a:pt x="77" y="189"/>
                    <a:pt x="77" y="188"/>
                  </a:cubicBezTo>
                  <a:cubicBezTo>
                    <a:pt x="76" y="187"/>
                    <a:pt x="76" y="186"/>
                    <a:pt x="76" y="185"/>
                  </a:cubicBezTo>
                  <a:cubicBezTo>
                    <a:pt x="76" y="185"/>
                    <a:pt x="76" y="185"/>
                    <a:pt x="76" y="185"/>
                  </a:cubicBezTo>
                  <a:cubicBezTo>
                    <a:pt x="75" y="184"/>
                    <a:pt x="75" y="182"/>
                    <a:pt x="74" y="180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2" y="174"/>
                    <a:pt x="69" y="168"/>
                    <a:pt x="67" y="161"/>
                  </a:cubicBezTo>
                  <a:cubicBezTo>
                    <a:pt x="65" y="158"/>
                    <a:pt x="63" y="155"/>
                    <a:pt x="62" y="152"/>
                  </a:cubicBezTo>
                  <a:cubicBezTo>
                    <a:pt x="57" y="135"/>
                    <a:pt x="46" y="118"/>
                    <a:pt x="36" y="103"/>
                  </a:cubicBezTo>
                  <a:close/>
                  <a:moveTo>
                    <a:pt x="72" y="202"/>
                  </a:moveTo>
                  <a:cubicBezTo>
                    <a:pt x="72" y="202"/>
                    <a:pt x="71" y="201"/>
                    <a:pt x="71" y="200"/>
                  </a:cubicBezTo>
                  <a:cubicBezTo>
                    <a:pt x="71" y="200"/>
                    <a:pt x="71" y="199"/>
                    <a:pt x="71" y="198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71" y="198"/>
                    <a:pt x="71" y="198"/>
                    <a:pt x="71" y="198"/>
                  </a:cubicBezTo>
                  <a:cubicBezTo>
                    <a:pt x="72" y="199"/>
                    <a:pt x="72" y="200"/>
                    <a:pt x="72" y="201"/>
                  </a:cubicBezTo>
                  <a:cubicBezTo>
                    <a:pt x="72" y="202"/>
                    <a:pt x="72" y="202"/>
                    <a:pt x="72" y="202"/>
                  </a:cubicBezTo>
                  <a:close/>
                  <a:moveTo>
                    <a:pt x="68" y="177"/>
                  </a:moveTo>
                  <a:cubicBezTo>
                    <a:pt x="68" y="176"/>
                    <a:pt x="67" y="176"/>
                    <a:pt x="67" y="175"/>
                  </a:cubicBezTo>
                  <a:cubicBezTo>
                    <a:pt x="67" y="175"/>
                    <a:pt x="67" y="175"/>
                    <a:pt x="67" y="175"/>
                  </a:cubicBezTo>
                  <a:cubicBezTo>
                    <a:pt x="67" y="175"/>
                    <a:pt x="67" y="175"/>
                    <a:pt x="67" y="174"/>
                  </a:cubicBezTo>
                  <a:cubicBezTo>
                    <a:pt x="66" y="174"/>
                    <a:pt x="66" y="173"/>
                    <a:pt x="66" y="172"/>
                  </a:cubicBezTo>
                  <a:cubicBezTo>
                    <a:pt x="65" y="170"/>
                    <a:pt x="65" y="168"/>
                    <a:pt x="65" y="167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64" y="163"/>
                    <a:pt x="64" y="162"/>
                    <a:pt x="64" y="161"/>
                  </a:cubicBezTo>
                  <a:cubicBezTo>
                    <a:pt x="64" y="161"/>
                    <a:pt x="64" y="162"/>
                    <a:pt x="65" y="162"/>
                  </a:cubicBezTo>
                  <a:cubicBezTo>
                    <a:pt x="67" y="167"/>
                    <a:pt x="69" y="172"/>
                    <a:pt x="70" y="177"/>
                  </a:cubicBezTo>
                  <a:cubicBezTo>
                    <a:pt x="70" y="178"/>
                    <a:pt x="70" y="178"/>
                    <a:pt x="70" y="178"/>
                  </a:cubicBezTo>
                  <a:cubicBezTo>
                    <a:pt x="70" y="177"/>
                    <a:pt x="70" y="177"/>
                    <a:pt x="70" y="176"/>
                  </a:cubicBezTo>
                  <a:lnTo>
                    <a:pt x="68" y="177"/>
                  </a:lnTo>
                  <a:close/>
                  <a:moveTo>
                    <a:pt x="69" y="188"/>
                  </a:moveTo>
                  <a:cubicBezTo>
                    <a:pt x="68" y="188"/>
                    <a:pt x="68" y="188"/>
                    <a:pt x="68" y="187"/>
                  </a:cubicBezTo>
                  <a:cubicBezTo>
                    <a:pt x="68" y="187"/>
                    <a:pt x="68" y="186"/>
                    <a:pt x="68" y="185"/>
                  </a:cubicBezTo>
                  <a:cubicBezTo>
                    <a:pt x="69" y="185"/>
                    <a:pt x="69" y="185"/>
                    <a:pt x="69" y="185"/>
                  </a:cubicBezTo>
                  <a:cubicBezTo>
                    <a:pt x="69" y="187"/>
                    <a:pt x="69" y="188"/>
                    <a:pt x="69" y="189"/>
                  </a:cubicBezTo>
                  <a:cubicBezTo>
                    <a:pt x="69" y="189"/>
                    <a:pt x="69" y="189"/>
                    <a:pt x="69" y="188"/>
                  </a:cubicBezTo>
                  <a:close/>
                  <a:moveTo>
                    <a:pt x="66" y="252"/>
                  </a:moveTo>
                  <a:cubicBezTo>
                    <a:pt x="64" y="253"/>
                    <a:pt x="63" y="253"/>
                    <a:pt x="62" y="253"/>
                  </a:cubicBezTo>
                  <a:cubicBezTo>
                    <a:pt x="61" y="253"/>
                    <a:pt x="60" y="252"/>
                    <a:pt x="59" y="250"/>
                  </a:cubicBezTo>
                  <a:cubicBezTo>
                    <a:pt x="59" y="250"/>
                    <a:pt x="60" y="249"/>
                    <a:pt x="60" y="249"/>
                  </a:cubicBezTo>
                  <a:cubicBezTo>
                    <a:pt x="60" y="249"/>
                    <a:pt x="61" y="249"/>
                    <a:pt x="61" y="249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1" y="251"/>
                    <a:pt x="61" y="251"/>
                    <a:pt x="62" y="251"/>
                  </a:cubicBezTo>
                  <a:cubicBezTo>
                    <a:pt x="63" y="252"/>
                    <a:pt x="64" y="252"/>
                    <a:pt x="65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66" y="252"/>
                    <a:pt x="66" y="252"/>
                    <a:pt x="66" y="252"/>
                  </a:cubicBezTo>
                  <a:close/>
                  <a:moveTo>
                    <a:pt x="69" y="247"/>
                  </a:moveTo>
                  <a:cubicBezTo>
                    <a:pt x="69" y="247"/>
                    <a:pt x="68" y="248"/>
                    <a:pt x="68" y="248"/>
                  </a:cubicBezTo>
                  <a:cubicBezTo>
                    <a:pt x="67" y="248"/>
                    <a:pt x="66" y="248"/>
                    <a:pt x="65" y="249"/>
                  </a:cubicBezTo>
                  <a:cubicBezTo>
                    <a:pt x="65" y="249"/>
                    <a:pt x="65" y="248"/>
                    <a:pt x="65" y="248"/>
                  </a:cubicBezTo>
                  <a:cubicBezTo>
                    <a:pt x="65" y="248"/>
                    <a:pt x="65" y="248"/>
                    <a:pt x="65" y="248"/>
                  </a:cubicBezTo>
                  <a:cubicBezTo>
                    <a:pt x="66" y="248"/>
                    <a:pt x="67" y="247"/>
                    <a:pt x="68" y="246"/>
                  </a:cubicBezTo>
                  <a:cubicBezTo>
                    <a:pt x="68" y="246"/>
                    <a:pt x="68" y="246"/>
                    <a:pt x="68" y="246"/>
                  </a:cubicBezTo>
                  <a:cubicBezTo>
                    <a:pt x="68" y="246"/>
                    <a:pt x="69" y="247"/>
                    <a:pt x="69" y="247"/>
                  </a:cubicBezTo>
                  <a:cubicBezTo>
                    <a:pt x="69" y="247"/>
                    <a:pt x="69" y="247"/>
                    <a:pt x="69" y="247"/>
                  </a:cubicBezTo>
                  <a:close/>
                  <a:moveTo>
                    <a:pt x="74" y="247"/>
                  </a:moveTo>
                  <a:cubicBezTo>
                    <a:pt x="74" y="247"/>
                    <a:pt x="73" y="247"/>
                    <a:pt x="73" y="247"/>
                  </a:cubicBezTo>
                  <a:cubicBezTo>
                    <a:pt x="73" y="247"/>
                    <a:pt x="73" y="247"/>
                    <a:pt x="72" y="247"/>
                  </a:cubicBezTo>
                  <a:cubicBezTo>
                    <a:pt x="72" y="247"/>
                    <a:pt x="72" y="247"/>
                    <a:pt x="72" y="247"/>
                  </a:cubicBezTo>
                  <a:cubicBezTo>
                    <a:pt x="72" y="246"/>
                    <a:pt x="72" y="246"/>
                    <a:pt x="72" y="246"/>
                  </a:cubicBezTo>
                  <a:cubicBezTo>
                    <a:pt x="73" y="245"/>
                    <a:pt x="74" y="245"/>
                    <a:pt x="75" y="245"/>
                  </a:cubicBezTo>
                  <a:lnTo>
                    <a:pt x="74" y="247"/>
                  </a:lnTo>
                  <a:close/>
                  <a:moveTo>
                    <a:pt x="72" y="244"/>
                  </a:moveTo>
                  <a:cubicBezTo>
                    <a:pt x="71" y="244"/>
                    <a:pt x="71" y="244"/>
                    <a:pt x="71" y="244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4"/>
                    <a:pt x="69" y="244"/>
                    <a:pt x="69" y="244"/>
                  </a:cubicBezTo>
                  <a:cubicBezTo>
                    <a:pt x="69" y="244"/>
                    <a:pt x="69" y="245"/>
                    <a:pt x="68" y="245"/>
                  </a:cubicBezTo>
                  <a:cubicBezTo>
                    <a:pt x="68" y="245"/>
                    <a:pt x="68" y="245"/>
                    <a:pt x="68" y="245"/>
                  </a:cubicBezTo>
                  <a:cubicBezTo>
                    <a:pt x="69" y="243"/>
                    <a:pt x="70" y="241"/>
                    <a:pt x="71" y="239"/>
                  </a:cubicBezTo>
                  <a:cubicBezTo>
                    <a:pt x="72" y="240"/>
                    <a:pt x="72" y="240"/>
                    <a:pt x="72" y="240"/>
                  </a:cubicBezTo>
                  <a:cubicBezTo>
                    <a:pt x="73" y="240"/>
                    <a:pt x="73" y="240"/>
                    <a:pt x="73" y="241"/>
                  </a:cubicBezTo>
                  <a:cubicBezTo>
                    <a:pt x="74" y="241"/>
                    <a:pt x="75" y="242"/>
                    <a:pt x="76" y="243"/>
                  </a:cubicBezTo>
                  <a:cubicBezTo>
                    <a:pt x="75" y="243"/>
                    <a:pt x="73" y="243"/>
                    <a:pt x="72" y="244"/>
                  </a:cubicBezTo>
                  <a:close/>
                  <a:moveTo>
                    <a:pt x="90" y="243"/>
                  </a:moveTo>
                  <a:cubicBezTo>
                    <a:pt x="88" y="243"/>
                    <a:pt x="86" y="243"/>
                    <a:pt x="85" y="243"/>
                  </a:cubicBezTo>
                  <a:cubicBezTo>
                    <a:pt x="83" y="243"/>
                    <a:pt x="82" y="243"/>
                    <a:pt x="81" y="243"/>
                  </a:cubicBezTo>
                  <a:cubicBezTo>
                    <a:pt x="79" y="242"/>
                    <a:pt x="77" y="241"/>
                    <a:pt x="76" y="240"/>
                  </a:cubicBezTo>
                  <a:cubicBezTo>
                    <a:pt x="79" y="240"/>
                    <a:pt x="83" y="240"/>
                    <a:pt x="87" y="240"/>
                  </a:cubicBezTo>
                  <a:cubicBezTo>
                    <a:pt x="88" y="241"/>
                    <a:pt x="89" y="242"/>
                    <a:pt x="90" y="243"/>
                  </a:cubicBezTo>
                  <a:cubicBezTo>
                    <a:pt x="90" y="243"/>
                    <a:pt x="90" y="243"/>
                    <a:pt x="90" y="243"/>
                  </a:cubicBezTo>
                  <a:close/>
                  <a:moveTo>
                    <a:pt x="93" y="243"/>
                  </a:moveTo>
                  <a:cubicBezTo>
                    <a:pt x="92" y="242"/>
                    <a:pt x="91" y="241"/>
                    <a:pt x="90" y="240"/>
                  </a:cubicBezTo>
                  <a:cubicBezTo>
                    <a:pt x="92" y="240"/>
                    <a:pt x="94" y="240"/>
                    <a:pt x="95" y="240"/>
                  </a:cubicBezTo>
                  <a:cubicBezTo>
                    <a:pt x="96" y="241"/>
                    <a:pt x="97" y="241"/>
                    <a:pt x="98" y="242"/>
                  </a:cubicBezTo>
                  <a:cubicBezTo>
                    <a:pt x="96" y="242"/>
                    <a:pt x="95" y="242"/>
                    <a:pt x="93" y="243"/>
                  </a:cubicBezTo>
                  <a:close/>
                  <a:moveTo>
                    <a:pt x="96" y="237"/>
                  </a:moveTo>
                  <a:cubicBezTo>
                    <a:pt x="96" y="237"/>
                    <a:pt x="96" y="238"/>
                    <a:pt x="97" y="238"/>
                  </a:cubicBezTo>
                  <a:cubicBezTo>
                    <a:pt x="97" y="238"/>
                    <a:pt x="96" y="238"/>
                    <a:pt x="96" y="238"/>
                  </a:cubicBezTo>
                  <a:cubicBezTo>
                    <a:pt x="96" y="238"/>
                    <a:pt x="96" y="237"/>
                    <a:pt x="96" y="237"/>
                  </a:cubicBezTo>
                  <a:close/>
                  <a:moveTo>
                    <a:pt x="100" y="242"/>
                  </a:moveTo>
                  <a:cubicBezTo>
                    <a:pt x="99" y="241"/>
                    <a:pt x="99" y="240"/>
                    <a:pt x="98" y="240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100" y="240"/>
                    <a:pt x="101" y="241"/>
                    <a:pt x="101" y="242"/>
                  </a:cubicBezTo>
                  <a:cubicBezTo>
                    <a:pt x="101" y="242"/>
                    <a:pt x="100" y="242"/>
                    <a:pt x="100" y="242"/>
                  </a:cubicBezTo>
                  <a:close/>
                  <a:moveTo>
                    <a:pt x="104" y="241"/>
                  </a:moveTo>
                  <a:cubicBezTo>
                    <a:pt x="104" y="241"/>
                    <a:pt x="103" y="240"/>
                    <a:pt x="102" y="240"/>
                  </a:cubicBezTo>
                  <a:cubicBezTo>
                    <a:pt x="104" y="240"/>
                    <a:pt x="105" y="240"/>
                    <a:pt x="106" y="240"/>
                  </a:cubicBezTo>
                  <a:cubicBezTo>
                    <a:pt x="106" y="240"/>
                    <a:pt x="107" y="241"/>
                    <a:pt x="107" y="241"/>
                  </a:cubicBezTo>
                  <a:cubicBezTo>
                    <a:pt x="106" y="241"/>
                    <a:pt x="105" y="241"/>
                    <a:pt x="104" y="241"/>
                  </a:cubicBezTo>
                  <a:close/>
                  <a:moveTo>
                    <a:pt x="102" y="229"/>
                  </a:moveTo>
                  <a:cubicBezTo>
                    <a:pt x="102" y="228"/>
                    <a:pt x="101" y="228"/>
                    <a:pt x="101" y="228"/>
                  </a:cubicBezTo>
                  <a:cubicBezTo>
                    <a:pt x="102" y="228"/>
                    <a:pt x="102" y="229"/>
                    <a:pt x="103" y="229"/>
                  </a:cubicBezTo>
                  <a:cubicBezTo>
                    <a:pt x="106" y="232"/>
                    <a:pt x="110" y="235"/>
                    <a:pt x="113" y="237"/>
                  </a:cubicBezTo>
                  <a:cubicBezTo>
                    <a:pt x="112" y="238"/>
                    <a:pt x="110" y="238"/>
                    <a:pt x="108" y="238"/>
                  </a:cubicBezTo>
                  <a:cubicBezTo>
                    <a:pt x="106" y="235"/>
                    <a:pt x="104" y="232"/>
                    <a:pt x="102" y="229"/>
                  </a:cubicBezTo>
                  <a:close/>
                  <a:moveTo>
                    <a:pt x="109" y="241"/>
                  </a:moveTo>
                  <a:cubicBezTo>
                    <a:pt x="109" y="240"/>
                    <a:pt x="108" y="240"/>
                    <a:pt x="108" y="240"/>
                  </a:cubicBezTo>
                  <a:cubicBezTo>
                    <a:pt x="110" y="240"/>
                    <a:pt x="112" y="240"/>
                    <a:pt x="114" y="239"/>
                  </a:cubicBezTo>
                  <a:cubicBezTo>
                    <a:pt x="115" y="239"/>
                    <a:pt x="116" y="239"/>
                    <a:pt x="117" y="239"/>
                  </a:cubicBezTo>
                  <a:cubicBezTo>
                    <a:pt x="117" y="239"/>
                    <a:pt x="117" y="239"/>
                    <a:pt x="118" y="240"/>
                  </a:cubicBezTo>
                  <a:cubicBezTo>
                    <a:pt x="115" y="240"/>
                    <a:pt x="112" y="240"/>
                    <a:pt x="109" y="241"/>
                  </a:cubicBezTo>
                  <a:close/>
                  <a:moveTo>
                    <a:pt x="121" y="239"/>
                  </a:moveTo>
                  <a:cubicBezTo>
                    <a:pt x="121" y="239"/>
                    <a:pt x="121" y="239"/>
                    <a:pt x="121" y="239"/>
                  </a:cubicBezTo>
                  <a:cubicBezTo>
                    <a:pt x="121" y="239"/>
                    <a:pt x="121" y="239"/>
                    <a:pt x="121" y="239"/>
                  </a:cubicBezTo>
                  <a:cubicBezTo>
                    <a:pt x="123" y="238"/>
                    <a:pt x="124" y="238"/>
                    <a:pt x="126" y="238"/>
                  </a:cubicBezTo>
                  <a:cubicBezTo>
                    <a:pt x="126" y="238"/>
                    <a:pt x="126" y="238"/>
                    <a:pt x="127" y="239"/>
                  </a:cubicBezTo>
                  <a:cubicBezTo>
                    <a:pt x="125" y="239"/>
                    <a:pt x="123" y="239"/>
                    <a:pt x="121" y="239"/>
                  </a:cubicBezTo>
                  <a:close/>
                  <a:moveTo>
                    <a:pt x="120" y="237"/>
                  </a:moveTo>
                  <a:cubicBezTo>
                    <a:pt x="119" y="234"/>
                    <a:pt x="117" y="231"/>
                    <a:pt x="115" y="229"/>
                  </a:cubicBezTo>
                  <a:cubicBezTo>
                    <a:pt x="114" y="228"/>
                    <a:pt x="114" y="228"/>
                    <a:pt x="113" y="227"/>
                  </a:cubicBezTo>
                  <a:cubicBezTo>
                    <a:pt x="117" y="230"/>
                    <a:pt x="120" y="233"/>
                    <a:pt x="124" y="236"/>
                  </a:cubicBezTo>
                  <a:cubicBezTo>
                    <a:pt x="123" y="236"/>
                    <a:pt x="121" y="236"/>
                    <a:pt x="120" y="237"/>
                  </a:cubicBezTo>
                  <a:close/>
                  <a:moveTo>
                    <a:pt x="126" y="236"/>
                  </a:moveTo>
                  <a:cubicBezTo>
                    <a:pt x="120" y="230"/>
                    <a:pt x="113" y="224"/>
                    <a:pt x="107" y="219"/>
                  </a:cubicBezTo>
                  <a:cubicBezTo>
                    <a:pt x="105" y="221"/>
                    <a:pt x="105" y="221"/>
                    <a:pt x="105" y="221"/>
                  </a:cubicBezTo>
                  <a:cubicBezTo>
                    <a:pt x="107" y="224"/>
                    <a:pt x="110" y="227"/>
                    <a:pt x="113" y="230"/>
                  </a:cubicBezTo>
                  <a:cubicBezTo>
                    <a:pt x="115" y="232"/>
                    <a:pt x="117" y="235"/>
                    <a:pt x="118" y="237"/>
                  </a:cubicBezTo>
                  <a:cubicBezTo>
                    <a:pt x="118" y="237"/>
                    <a:pt x="118" y="237"/>
                    <a:pt x="117" y="237"/>
                  </a:cubicBezTo>
                  <a:cubicBezTo>
                    <a:pt x="113" y="235"/>
                    <a:pt x="108" y="232"/>
                    <a:pt x="104" y="228"/>
                  </a:cubicBezTo>
                  <a:cubicBezTo>
                    <a:pt x="99" y="223"/>
                    <a:pt x="95" y="218"/>
                    <a:pt x="90" y="214"/>
                  </a:cubicBezTo>
                  <a:cubicBezTo>
                    <a:pt x="88" y="216"/>
                    <a:pt x="88" y="216"/>
                    <a:pt x="88" y="216"/>
                  </a:cubicBezTo>
                  <a:cubicBezTo>
                    <a:pt x="92" y="220"/>
                    <a:pt x="97" y="225"/>
                    <a:pt x="100" y="230"/>
                  </a:cubicBezTo>
                  <a:cubicBezTo>
                    <a:pt x="102" y="233"/>
                    <a:pt x="104" y="235"/>
                    <a:pt x="105" y="238"/>
                  </a:cubicBezTo>
                  <a:cubicBezTo>
                    <a:pt x="103" y="238"/>
                    <a:pt x="102" y="238"/>
                    <a:pt x="100" y="238"/>
                  </a:cubicBezTo>
                  <a:cubicBezTo>
                    <a:pt x="94" y="233"/>
                    <a:pt x="88" y="227"/>
                    <a:pt x="81" y="222"/>
                  </a:cubicBezTo>
                  <a:cubicBezTo>
                    <a:pt x="80" y="224"/>
                    <a:pt x="80" y="224"/>
                    <a:pt x="80" y="224"/>
                  </a:cubicBezTo>
                  <a:cubicBezTo>
                    <a:pt x="84" y="228"/>
                    <a:pt x="89" y="233"/>
                    <a:pt x="94" y="238"/>
                  </a:cubicBezTo>
                  <a:cubicBezTo>
                    <a:pt x="92" y="238"/>
                    <a:pt x="90" y="238"/>
                    <a:pt x="88" y="238"/>
                  </a:cubicBezTo>
                  <a:cubicBezTo>
                    <a:pt x="84" y="234"/>
                    <a:pt x="80" y="229"/>
                    <a:pt x="76" y="225"/>
                  </a:cubicBezTo>
                  <a:cubicBezTo>
                    <a:pt x="75" y="227"/>
                    <a:pt x="75" y="227"/>
                    <a:pt x="75" y="227"/>
                  </a:cubicBezTo>
                  <a:cubicBezTo>
                    <a:pt x="78" y="230"/>
                    <a:pt x="81" y="234"/>
                    <a:pt x="85" y="238"/>
                  </a:cubicBezTo>
                  <a:cubicBezTo>
                    <a:pt x="81" y="238"/>
                    <a:pt x="77" y="238"/>
                    <a:pt x="73" y="239"/>
                  </a:cubicBezTo>
                  <a:cubicBezTo>
                    <a:pt x="73" y="239"/>
                    <a:pt x="73" y="239"/>
                    <a:pt x="73" y="239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3"/>
                    <a:pt x="73" y="230"/>
                  </a:cubicBezTo>
                  <a:cubicBezTo>
                    <a:pt x="73" y="229"/>
                    <a:pt x="74" y="228"/>
                    <a:pt x="74" y="227"/>
                  </a:cubicBezTo>
                  <a:cubicBezTo>
                    <a:pt x="74" y="222"/>
                    <a:pt x="73" y="214"/>
                    <a:pt x="70" y="204"/>
                  </a:cubicBezTo>
                  <a:cubicBezTo>
                    <a:pt x="71" y="206"/>
                    <a:pt x="72" y="207"/>
                    <a:pt x="73" y="209"/>
                  </a:cubicBezTo>
                  <a:cubicBezTo>
                    <a:pt x="75" y="209"/>
                    <a:pt x="75" y="209"/>
                    <a:pt x="75" y="209"/>
                  </a:cubicBezTo>
                  <a:cubicBezTo>
                    <a:pt x="75" y="208"/>
                    <a:pt x="75" y="207"/>
                    <a:pt x="75" y="206"/>
                  </a:cubicBezTo>
                  <a:cubicBezTo>
                    <a:pt x="75" y="206"/>
                    <a:pt x="76" y="206"/>
                    <a:pt x="76" y="205"/>
                  </a:cubicBezTo>
                  <a:cubicBezTo>
                    <a:pt x="77" y="207"/>
                    <a:pt x="78" y="209"/>
                    <a:pt x="79" y="211"/>
                  </a:cubicBezTo>
                  <a:cubicBezTo>
                    <a:pt x="81" y="211"/>
                    <a:pt x="81" y="211"/>
                    <a:pt x="81" y="211"/>
                  </a:cubicBezTo>
                  <a:cubicBezTo>
                    <a:pt x="81" y="208"/>
                    <a:pt x="80" y="206"/>
                    <a:pt x="80" y="204"/>
                  </a:cubicBezTo>
                  <a:cubicBezTo>
                    <a:pt x="80" y="204"/>
                    <a:pt x="80" y="204"/>
                    <a:pt x="80" y="204"/>
                  </a:cubicBezTo>
                  <a:cubicBezTo>
                    <a:pt x="80" y="203"/>
                    <a:pt x="80" y="203"/>
                    <a:pt x="80" y="203"/>
                  </a:cubicBezTo>
                  <a:cubicBezTo>
                    <a:pt x="80" y="202"/>
                    <a:pt x="80" y="202"/>
                    <a:pt x="80" y="202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200"/>
                    <a:pt x="81" y="199"/>
                    <a:pt x="81" y="198"/>
                  </a:cubicBezTo>
                  <a:cubicBezTo>
                    <a:pt x="81" y="198"/>
                    <a:pt x="81" y="197"/>
                    <a:pt x="81" y="197"/>
                  </a:cubicBezTo>
                  <a:cubicBezTo>
                    <a:pt x="82" y="201"/>
                    <a:pt x="83" y="205"/>
                    <a:pt x="86" y="206"/>
                  </a:cubicBezTo>
                  <a:cubicBezTo>
                    <a:pt x="87" y="206"/>
                    <a:pt x="93" y="206"/>
                    <a:pt x="103" y="204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06" y="211"/>
                    <a:pt x="112" y="219"/>
                    <a:pt x="119" y="227"/>
                  </a:cubicBezTo>
                  <a:cubicBezTo>
                    <a:pt x="122" y="230"/>
                    <a:pt x="125" y="233"/>
                    <a:pt x="127" y="235"/>
                  </a:cubicBezTo>
                  <a:cubicBezTo>
                    <a:pt x="127" y="235"/>
                    <a:pt x="127" y="236"/>
                    <a:pt x="126" y="236"/>
                  </a:cubicBezTo>
                  <a:close/>
                  <a:moveTo>
                    <a:pt x="129" y="238"/>
                  </a:moveTo>
                  <a:cubicBezTo>
                    <a:pt x="129" y="238"/>
                    <a:pt x="129" y="238"/>
                    <a:pt x="128" y="237"/>
                  </a:cubicBezTo>
                  <a:cubicBezTo>
                    <a:pt x="129" y="237"/>
                    <a:pt x="129" y="237"/>
                    <a:pt x="129" y="237"/>
                  </a:cubicBezTo>
                  <a:cubicBezTo>
                    <a:pt x="129" y="238"/>
                    <a:pt x="130" y="238"/>
                    <a:pt x="130" y="238"/>
                  </a:cubicBezTo>
                  <a:cubicBezTo>
                    <a:pt x="130" y="238"/>
                    <a:pt x="129" y="238"/>
                    <a:pt x="129" y="238"/>
                  </a:cubicBezTo>
                  <a:close/>
                  <a:moveTo>
                    <a:pt x="132" y="238"/>
                  </a:moveTo>
                  <a:cubicBezTo>
                    <a:pt x="132" y="237"/>
                    <a:pt x="132" y="237"/>
                    <a:pt x="131" y="237"/>
                  </a:cubicBezTo>
                  <a:cubicBezTo>
                    <a:pt x="134" y="237"/>
                    <a:pt x="136" y="236"/>
                    <a:pt x="138" y="236"/>
                  </a:cubicBezTo>
                  <a:cubicBezTo>
                    <a:pt x="139" y="237"/>
                    <a:pt x="139" y="237"/>
                    <a:pt x="139" y="237"/>
                  </a:cubicBezTo>
                  <a:cubicBezTo>
                    <a:pt x="137" y="237"/>
                    <a:pt x="135" y="238"/>
                    <a:pt x="132" y="238"/>
                  </a:cubicBezTo>
                  <a:close/>
                  <a:moveTo>
                    <a:pt x="142" y="237"/>
                  </a:moveTo>
                  <a:cubicBezTo>
                    <a:pt x="142" y="237"/>
                    <a:pt x="142" y="237"/>
                    <a:pt x="142" y="236"/>
                  </a:cubicBezTo>
                  <a:cubicBezTo>
                    <a:pt x="142" y="236"/>
                    <a:pt x="142" y="237"/>
                    <a:pt x="142" y="237"/>
                  </a:cubicBezTo>
                  <a:cubicBezTo>
                    <a:pt x="142" y="237"/>
                    <a:pt x="142" y="237"/>
                    <a:pt x="142" y="237"/>
                  </a:cubicBezTo>
                  <a:close/>
                  <a:moveTo>
                    <a:pt x="145" y="235"/>
                  </a:moveTo>
                  <a:cubicBezTo>
                    <a:pt x="145" y="235"/>
                    <a:pt x="145" y="235"/>
                    <a:pt x="144" y="235"/>
                  </a:cubicBezTo>
                  <a:cubicBezTo>
                    <a:pt x="143" y="233"/>
                    <a:pt x="142" y="232"/>
                    <a:pt x="141" y="230"/>
                  </a:cubicBezTo>
                  <a:cubicBezTo>
                    <a:pt x="143" y="232"/>
                    <a:pt x="144" y="233"/>
                    <a:pt x="146" y="235"/>
                  </a:cubicBezTo>
                  <a:lnTo>
                    <a:pt x="145" y="235"/>
                  </a:lnTo>
                  <a:close/>
                  <a:moveTo>
                    <a:pt x="146" y="236"/>
                  </a:moveTo>
                  <a:cubicBezTo>
                    <a:pt x="146" y="235"/>
                    <a:pt x="146" y="235"/>
                    <a:pt x="146" y="235"/>
                  </a:cubicBezTo>
                  <a:cubicBezTo>
                    <a:pt x="146" y="236"/>
                    <a:pt x="147" y="236"/>
                    <a:pt x="147" y="236"/>
                  </a:cubicBezTo>
                  <a:cubicBezTo>
                    <a:pt x="147" y="236"/>
                    <a:pt x="146" y="236"/>
                    <a:pt x="146" y="236"/>
                  </a:cubicBezTo>
                  <a:close/>
                  <a:moveTo>
                    <a:pt x="183" y="226"/>
                  </a:moveTo>
                  <a:cubicBezTo>
                    <a:pt x="186" y="227"/>
                    <a:pt x="189" y="229"/>
                    <a:pt x="192" y="230"/>
                  </a:cubicBezTo>
                  <a:cubicBezTo>
                    <a:pt x="184" y="231"/>
                    <a:pt x="175" y="232"/>
                    <a:pt x="167" y="233"/>
                  </a:cubicBezTo>
                  <a:cubicBezTo>
                    <a:pt x="165" y="232"/>
                    <a:pt x="164" y="231"/>
                    <a:pt x="162" y="230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3"/>
                    <a:pt x="163" y="233"/>
                    <a:pt x="164" y="234"/>
                  </a:cubicBezTo>
                  <a:cubicBezTo>
                    <a:pt x="163" y="234"/>
                    <a:pt x="161" y="234"/>
                    <a:pt x="160" y="234"/>
                  </a:cubicBezTo>
                  <a:cubicBezTo>
                    <a:pt x="157" y="232"/>
                    <a:pt x="155" y="229"/>
                    <a:pt x="152" y="227"/>
                  </a:cubicBezTo>
                  <a:cubicBezTo>
                    <a:pt x="149" y="225"/>
                    <a:pt x="149" y="225"/>
                    <a:pt x="149" y="225"/>
                  </a:cubicBezTo>
                  <a:cubicBezTo>
                    <a:pt x="150" y="229"/>
                    <a:pt x="150" y="229"/>
                    <a:pt x="150" y="229"/>
                  </a:cubicBezTo>
                  <a:cubicBezTo>
                    <a:pt x="151" y="229"/>
                    <a:pt x="151" y="230"/>
                    <a:pt x="151" y="231"/>
                  </a:cubicBezTo>
                  <a:cubicBezTo>
                    <a:pt x="152" y="230"/>
                    <a:pt x="152" y="230"/>
                    <a:pt x="152" y="230"/>
                  </a:cubicBezTo>
                  <a:cubicBezTo>
                    <a:pt x="154" y="232"/>
                    <a:pt x="156" y="233"/>
                    <a:pt x="157" y="235"/>
                  </a:cubicBezTo>
                  <a:cubicBezTo>
                    <a:pt x="155" y="235"/>
                    <a:pt x="152" y="235"/>
                    <a:pt x="149" y="236"/>
                  </a:cubicBezTo>
                  <a:cubicBezTo>
                    <a:pt x="145" y="231"/>
                    <a:pt x="140" y="226"/>
                    <a:pt x="136" y="221"/>
                  </a:cubicBezTo>
                  <a:cubicBezTo>
                    <a:pt x="134" y="222"/>
                    <a:pt x="134" y="222"/>
                    <a:pt x="134" y="222"/>
                  </a:cubicBezTo>
                  <a:cubicBezTo>
                    <a:pt x="136" y="226"/>
                    <a:pt x="139" y="230"/>
                    <a:pt x="142" y="234"/>
                  </a:cubicBezTo>
                  <a:cubicBezTo>
                    <a:pt x="141" y="234"/>
                    <a:pt x="140" y="234"/>
                    <a:pt x="139" y="234"/>
                  </a:cubicBezTo>
                  <a:cubicBezTo>
                    <a:pt x="132" y="228"/>
                    <a:pt x="125" y="221"/>
                    <a:pt x="121" y="214"/>
                  </a:cubicBezTo>
                  <a:cubicBezTo>
                    <a:pt x="119" y="215"/>
                    <a:pt x="119" y="215"/>
                    <a:pt x="119" y="215"/>
                  </a:cubicBezTo>
                  <a:cubicBezTo>
                    <a:pt x="123" y="222"/>
                    <a:pt x="130" y="229"/>
                    <a:pt x="136" y="234"/>
                  </a:cubicBezTo>
                  <a:cubicBezTo>
                    <a:pt x="134" y="235"/>
                    <a:pt x="132" y="235"/>
                    <a:pt x="130" y="235"/>
                  </a:cubicBezTo>
                  <a:cubicBezTo>
                    <a:pt x="127" y="232"/>
                    <a:pt x="124" y="229"/>
                    <a:pt x="121" y="225"/>
                  </a:cubicBezTo>
                  <a:cubicBezTo>
                    <a:pt x="114" y="218"/>
                    <a:pt x="108" y="210"/>
                    <a:pt x="105" y="204"/>
                  </a:cubicBezTo>
                  <a:cubicBezTo>
                    <a:pt x="159" y="197"/>
                    <a:pt x="316" y="168"/>
                    <a:pt x="383" y="156"/>
                  </a:cubicBezTo>
                  <a:cubicBezTo>
                    <a:pt x="385" y="158"/>
                    <a:pt x="387" y="160"/>
                    <a:pt x="389" y="162"/>
                  </a:cubicBezTo>
                  <a:cubicBezTo>
                    <a:pt x="390" y="160"/>
                    <a:pt x="390" y="160"/>
                    <a:pt x="390" y="160"/>
                  </a:cubicBezTo>
                  <a:cubicBezTo>
                    <a:pt x="389" y="159"/>
                    <a:pt x="387" y="157"/>
                    <a:pt x="385" y="155"/>
                  </a:cubicBezTo>
                  <a:cubicBezTo>
                    <a:pt x="394" y="154"/>
                    <a:pt x="401" y="153"/>
                    <a:pt x="406" y="152"/>
                  </a:cubicBezTo>
                  <a:cubicBezTo>
                    <a:pt x="407" y="153"/>
                    <a:pt x="409" y="155"/>
                    <a:pt x="410" y="157"/>
                  </a:cubicBezTo>
                  <a:cubicBezTo>
                    <a:pt x="413" y="163"/>
                    <a:pt x="415" y="169"/>
                    <a:pt x="417" y="175"/>
                  </a:cubicBezTo>
                  <a:cubicBezTo>
                    <a:pt x="416" y="177"/>
                    <a:pt x="416" y="180"/>
                    <a:pt x="416" y="182"/>
                  </a:cubicBezTo>
                  <a:cubicBezTo>
                    <a:pt x="415" y="177"/>
                    <a:pt x="414" y="172"/>
                    <a:pt x="413" y="168"/>
                  </a:cubicBezTo>
                  <a:cubicBezTo>
                    <a:pt x="412" y="165"/>
                    <a:pt x="412" y="165"/>
                    <a:pt x="412" y="165"/>
                  </a:cubicBezTo>
                  <a:cubicBezTo>
                    <a:pt x="411" y="168"/>
                    <a:pt x="411" y="168"/>
                    <a:pt x="411" y="168"/>
                  </a:cubicBezTo>
                  <a:cubicBezTo>
                    <a:pt x="411" y="170"/>
                    <a:pt x="410" y="172"/>
                    <a:pt x="410" y="173"/>
                  </a:cubicBezTo>
                  <a:cubicBezTo>
                    <a:pt x="410" y="170"/>
                    <a:pt x="409" y="168"/>
                    <a:pt x="409" y="165"/>
                  </a:cubicBezTo>
                  <a:cubicBezTo>
                    <a:pt x="407" y="166"/>
                    <a:pt x="407" y="166"/>
                    <a:pt x="407" y="166"/>
                  </a:cubicBezTo>
                  <a:cubicBezTo>
                    <a:pt x="408" y="170"/>
                    <a:pt x="408" y="175"/>
                    <a:pt x="409" y="180"/>
                  </a:cubicBezTo>
                  <a:cubicBezTo>
                    <a:pt x="408" y="185"/>
                    <a:pt x="408" y="190"/>
                    <a:pt x="408" y="195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11" y="193"/>
                    <a:pt x="411" y="191"/>
                    <a:pt x="411" y="189"/>
                  </a:cubicBezTo>
                  <a:cubicBezTo>
                    <a:pt x="411" y="191"/>
                    <a:pt x="411" y="193"/>
                    <a:pt x="411" y="195"/>
                  </a:cubicBezTo>
                  <a:cubicBezTo>
                    <a:pt x="411" y="195"/>
                    <a:pt x="411" y="195"/>
                    <a:pt x="411" y="196"/>
                  </a:cubicBezTo>
                  <a:cubicBezTo>
                    <a:pt x="411" y="197"/>
                    <a:pt x="411" y="198"/>
                    <a:pt x="411" y="199"/>
                  </a:cubicBezTo>
                  <a:cubicBezTo>
                    <a:pt x="399" y="201"/>
                    <a:pt x="380" y="204"/>
                    <a:pt x="357" y="208"/>
                  </a:cubicBezTo>
                  <a:cubicBezTo>
                    <a:pt x="366" y="206"/>
                    <a:pt x="374" y="203"/>
                    <a:pt x="383" y="201"/>
                  </a:cubicBezTo>
                  <a:cubicBezTo>
                    <a:pt x="382" y="199"/>
                    <a:pt x="382" y="199"/>
                    <a:pt x="382" y="199"/>
                  </a:cubicBezTo>
                  <a:cubicBezTo>
                    <a:pt x="366" y="204"/>
                    <a:pt x="349" y="208"/>
                    <a:pt x="332" y="211"/>
                  </a:cubicBezTo>
                  <a:cubicBezTo>
                    <a:pt x="332" y="211"/>
                    <a:pt x="331" y="211"/>
                    <a:pt x="331" y="210"/>
                  </a:cubicBezTo>
                  <a:cubicBezTo>
                    <a:pt x="332" y="210"/>
                    <a:pt x="334" y="209"/>
                    <a:pt x="336" y="208"/>
                  </a:cubicBezTo>
                  <a:cubicBezTo>
                    <a:pt x="335" y="206"/>
                    <a:pt x="335" y="206"/>
                    <a:pt x="335" y="206"/>
                  </a:cubicBezTo>
                  <a:cubicBezTo>
                    <a:pt x="333" y="207"/>
                    <a:pt x="330" y="208"/>
                    <a:pt x="328" y="209"/>
                  </a:cubicBezTo>
                  <a:cubicBezTo>
                    <a:pt x="327" y="210"/>
                    <a:pt x="327" y="210"/>
                    <a:pt x="327" y="210"/>
                  </a:cubicBezTo>
                  <a:cubicBezTo>
                    <a:pt x="325" y="209"/>
                    <a:pt x="323" y="207"/>
                    <a:pt x="321" y="206"/>
                  </a:cubicBezTo>
                  <a:cubicBezTo>
                    <a:pt x="332" y="202"/>
                    <a:pt x="342" y="198"/>
                    <a:pt x="350" y="193"/>
                  </a:cubicBezTo>
                  <a:cubicBezTo>
                    <a:pt x="349" y="191"/>
                    <a:pt x="349" y="191"/>
                    <a:pt x="349" y="191"/>
                  </a:cubicBezTo>
                  <a:cubicBezTo>
                    <a:pt x="341" y="196"/>
                    <a:pt x="330" y="201"/>
                    <a:pt x="319" y="205"/>
                  </a:cubicBezTo>
                  <a:cubicBezTo>
                    <a:pt x="318" y="204"/>
                    <a:pt x="317" y="203"/>
                    <a:pt x="316" y="202"/>
                  </a:cubicBezTo>
                  <a:cubicBezTo>
                    <a:pt x="315" y="204"/>
                    <a:pt x="315" y="204"/>
                    <a:pt x="315" y="204"/>
                  </a:cubicBezTo>
                  <a:cubicBezTo>
                    <a:pt x="316" y="204"/>
                    <a:pt x="316" y="205"/>
                    <a:pt x="317" y="205"/>
                  </a:cubicBezTo>
                  <a:cubicBezTo>
                    <a:pt x="312" y="207"/>
                    <a:pt x="307" y="208"/>
                    <a:pt x="303" y="209"/>
                  </a:cubicBezTo>
                  <a:cubicBezTo>
                    <a:pt x="301" y="209"/>
                    <a:pt x="300" y="208"/>
                    <a:pt x="299" y="207"/>
                  </a:cubicBezTo>
                  <a:cubicBezTo>
                    <a:pt x="299" y="207"/>
                    <a:pt x="300" y="207"/>
                    <a:pt x="300" y="207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299" y="205"/>
                    <a:pt x="297" y="206"/>
                    <a:pt x="296" y="206"/>
                  </a:cubicBezTo>
                  <a:cubicBezTo>
                    <a:pt x="295" y="205"/>
                    <a:pt x="294" y="205"/>
                    <a:pt x="293" y="204"/>
                  </a:cubicBezTo>
                  <a:cubicBezTo>
                    <a:pt x="292" y="206"/>
                    <a:pt x="292" y="206"/>
                    <a:pt x="292" y="206"/>
                  </a:cubicBezTo>
                  <a:cubicBezTo>
                    <a:pt x="292" y="206"/>
                    <a:pt x="293" y="206"/>
                    <a:pt x="293" y="206"/>
                  </a:cubicBezTo>
                  <a:cubicBezTo>
                    <a:pt x="290" y="207"/>
                    <a:pt x="287" y="207"/>
                    <a:pt x="283" y="208"/>
                  </a:cubicBezTo>
                  <a:cubicBezTo>
                    <a:pt x="281" y="206"/>
                    <a:pt x="279" y="205"/>
                    <a:pt x="278" y="204"/>
                  </a:cubicBezTo>
                  <a:cubicBezTo>
                    <a:pt x="276" y="205"/>
                    <a:pt x="276" y="205"/>
                    <a:pt x="276" y="205"/>
                  </a:cubicBezTo>
                  <a:cubicBezTo>
                    <a:pt x="278" y="206"/>
                    <a:pt x="279" y="207"/>
                    <a:pt x="280" y="208"/>
                  </a:cubicBezTo>
                  <a:cubicBezTo>
                    <a:pt x="275" y="209"/>
                    <a:pt x="270" y="210"/>
                    <a:pt x="265" y="211"/>
                  </a:cubicBezTo>
                  <a:cubicBezTo>
                    <a:pt x="265" y="210"/>
                    <a:pt x="264" y="210"/>
                    <a:pt x="264" y="210"/>
                  </a:cubicBezTo>
                  <a:cubicBezTo>
                    <a:pt x="263" y="211"/>
                    <a:pt x="263" y="211"/>
                    <a:pt x="263" y="211"/>
                  </a:cubicBezTo>
                  <a:cubicBezTo>
                    <a:pt x="261" y="211"/>
                    <a:pt x="258" y="212"/>
                    <a:pt x="255" y="212"/>
                  </a:cubicBezTo>
                  <a:cubicBezTo>
                    <a:pt x="256" y="211"/>
                    <a:pt x="258" y="210"/>
                    <a:pt x="259" y="209"/>
                  </a:cubicBezTo>
                  <a:cubicBezTo>
                    <a:pt x="258" y="208"/>
                    <a:pt x="258" y="208"/>
                    <a:pt x="258" y="208"/>
                  </a:cubicBezTo>
                  <a:cubicBezTo>
                    <a:pt x="256" y="209"/>
                    <a:pt x="254" y="211"/>
                    <a:pt x="252" y="212"/>
                  </a:cubicBezTo>
                  <a:cubicBezTo>
                    <a:pt x="251" y="212"/>
                    <a:pt x="251" y="212"/>
                    <a:pt x="250" y="212"/>
                  </a:cubicBezTo>
                  <a:cubicBezTo>
                    <a:pt x="250" y="213"/>
                    <a:pt x="250" y="213"/>
                    <a:pt x="250" y="213"/>
                  </a:cubicBezTo>
                  <a:cubicBezTo>
                    <a:pt x="246" y="214"/>
                    <a:pt x="243" y="214"/>
                    <a:pt x="240" y="215"/>
                  </a:cubicBezTo>
                  <a:cubicBezTo>
                    <a:pt x="240" y="215"/>
                    <a:pt x="239" y="215"/>
                    <a:pt x="239" y="215"/>
                  </a:cubicBezTo>
                  <a:cubicBezTo>
                    <a:pt x="239" y="215"/>
                    <a:pt x="239" y="215"/>
                    <a:pt x="239" y="215"/>
                  </a:cubicBezTo>
                  <a:cubicBezTo>
                    <a:pt x="236" y="216"/>
                    <a:pt x="232" y="217"/>
                    <a:pt x="229" y="217"/>
                  </a:cubicBezTo>
                  <a:cubicBezTo>
                    <a:pt x="228" y="215"/>
                    <a:pt x="227" y="212"/>
                    <a:pt x="227" y="208"/>
                  </a:cubicBezTo>
                  <a:cubicBezTo>
                    <a:pt x="225" y="208"/>
                    <a:pt x="225" y="208"/>
                    <a:pt x="225" y="208"/>
                  </a:cubicBezTo>
                  <a:cubicBezTo>
                    <a:pt x="224" y="213"/>
                    <a:pt x="226" y="218"/>
                    <a:pt x="229" y="221"/>
                  </a:cubicBezTo>
                  <a:cubicBezTo>
                    <a:pt x="230" y="222"/>
                    <a:pt x="232" y="223"/>
                    <a:pt x="233" y="224"/>
                  </a:cubicBezTo>
                  <a:cubicBezTo>
                    <a:pt x="233" y="224"/>
                    <a:pt x="233" y="225"/>
                    <a:pt x="234" y="225"/>
                  </a:cubicBezTo>
                  <a:cubicBezTo>
                    <a:pt x="233" y="225"/>
                    <a:pt x="232" y="225"/>
                    <a:pt x="232" y="225"/>
                  </a:cubicBezTo>
                  <a:cubicBezTo>
                    <a:pt x="232" y="225"/>
                    <a:pt x="231" y="225"/>
                    <a:pt x="231" y="225"/>
                  </a:cubicBezTo>
                  <a:cubicBezTo>
                    <a:pt x="230" y="224"/>
                    <a:pt x="229" y="223"/>
                    <a:pt x="228" y="222"/>
                  </a:cubicBezTo>
                  <a:cubicBezTo>
                    <a:pt x="227" y="222"/>
                    <a:pt x="226" y="221"/>
                    <a:pt x="225" y="220"/>
                  </a:cubicBezTo>
                  <a:cubicBezTo>
                    <a:pt x="224" y="221"/>
                    <a:pt x="224" y="221"/>
                    <a:pt x="224" y="221"/>
                  </a:cubicBezTo>
                  <a:cubicBezTo>
                    <a:pt x="225" y="222"/>
                    <a:pt x="226" y="223"/>
                    <a:pt x="227" y="224"/>
                  </a:cubicBezTo>
                  <a:cubicBezTo>
                    <a:pt x="227" y="224"/>
                    <a:pt x="227" y="225"/>
                    <a:pt x="228" y="225"/>
                  </a:cubicBezTo>
                  <a:cubicBezTo>
                    <a:pt x="228" y="225"/>
                    <a:pt x="228" y="225"/>
                    <a:pt x="228" y="225"/>
                  </a:cubicBezTo>
                  <a:cubicBezTo>
                    <a:pt x="228" y="226"/>
                    <a:pt x="228" y="226"/>
                    <a:pt x="228" y="226"/>
                  </a:cubicBezTo>
                  <a:cubicBezTo>
                    <a:pt x="227" y="226"/>
                    <a:pt x="226" y="226"/>
                    <a:pt x="225" y="226"/>
                  </a:cubicBezTo>
                  <a:cubicBezTo>
                    <a:pt x="225" y="226"/>
                    <a:pt x="225" y="226"/>
                    <a:pt x="225" y="226"/>
                  </a:cubicBezTo>
                  <a:cubicBezTo>
                    <a:pt x="224" y="226"/>
                    <a:pt x="223" y="226"/>
                    <a:pt x="222" y="226"/>
                  </a:cubicBezTo>
                  <a:cubicBezTo>
                    <a:pt x="221" y="225"/>
                    <a:pt x="220" y="225"/>
                    <a:pt x="219" y="224"/>
                  </a:cubicBezTo>
                  <a:cubicBezTo>
                    <a:pt x="216" y="222"/>
                    <a:pt x="214" y="220"/>
                    <a:pt x="213" y="219"/>
                  </a:cubicBezTo>
                  <a:cubicBezTo>
                    <a:pt x="211" y="220"/>
                    <a:pt x="211" y="220"/>
                    <a:pt x="211" y="220"/>
                  </a:cubicBezTo>
                  <a:cubicBezTo>
                    <a:pt x="212" y="221"/>
                    <a:pt x="215" y="224"/>
                    <a:pt x="218" y="226"/>
                  </a:cubicBezTo>
                  <a:cubicBezTo>
                    <a:pt x="218" y="226"/>
                    <a:pt x="218" y="226"/>
                    <a:pt x="219" y="227"/>
                  </a:cubicBezTo>
                  <a:cubicBezTo>
                    <a:pt x="219" y="227"/>
                    <a:pt x="219" y="227"/>
                    <a:pt x="219" y="227"/>
                  </a:cubicBezTo>
                  <a:cubicBezTo>
                    <a:pt x="218" y="227"/>
                    <a:pt x="218" y="227"/>
                    <a:pt x="217" y="227"/>
                  </a:cubicBezTo>
                  <a:cubicBezTo>
                    <a:pt x="217" y="227"/>
                    <a:pt x="217" y="227"/>
                    <a:pt x="217" y="227"/>
                  </a:cubicBezTo>
                  <a:cubicBezTo>
                    <a:pt x="217" y="227"/>
                    <a:pt x="217" y="227"/>
                    <a:pt x="216" y="227"/>
                  </a:cubicBezTo>
                  <a:cubicBezTo>
                    <a:pt x="214" y="227"/>
                    <a:pt x="212" y="228"/>
                    <a:pt x="209" y="228"/>
                  </a:cubicBezTo>
                  <a:cubicBezTo>
                    <a:pt x="208" y="227"/>
                    <a:pt x="207" y="227"/>
                    <a:pt x="206" y="226"/>
                  </a:cubicBezTo>
                  <a:cubicBezTo>
                    <a:pt x="203" y="224"/>
                    <a:pt x="200" y="222"/>
                    <a:pt x="197" y="221"/>
                  </a:cubicBezTo>
                  <a:cubicBezTo>
                    <a:pt x="195" y="220"/>
                    <a:pt x="194" y="220"/>
                    <a:pt x="192" y="220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4" y="222"/>
                    <a:pt x="195" y="222"/>
                    <a:pt x="196" y="223"/>
                  </a:cubicBezTo>
                  <a:cubicBezTo>
                    <a:pt x="199" y="224"/>
                    <a:pt x="202" y="226"/>
                    <a:pt x="205" y="228"/>
                  </a:cubicBezTo>
                  <a:cubicBezTo>
                    <a:pt x="206" y="228"/>
                    <a:pt x="206" y="228"/>
                    <a:pt x="206" y="228"/>
                  </a:cubicBezTo>
                  <a:cubicBezTo>
                    <a:pt x="203" y="229"/>
                    <a:pt x="200" y="229"/>
                    <a:pt x="196" y="230"/>
                  </a:cubicBezTo>
                  <a:cubicBezTo>
                    <a:pt x="192" y="228"/>
                    <a:pt x="188" y="226"/>
                    <a:pt x="184" y="224"/>
                  </a:cubicBezTo>
                  <a:cubicBezTo>
                    <a:pt x="182" y="224"/>
                    <a:pt x="181" y="224"/>
                    <a:pt x="180" y="223"/>
                  </a:cubicBezTo>
                  <a:cubicBezTo>
                    <a:pt x="179" y="225"/>
                    <a:pt x="179" y="225"/>
                    <a:pt x="179" y="225"/>
                  </a:cubicBezTo>
                  <a:cubicBezTo>
                    <a:pt x="181" y="226"/>
                    <a:pt x="182" y="226"/>
                    <a:pt x="183" y="226"/>
                  </a:cubicBezTo>
                  <a:close/>
                  <a:moveTo>
                    <a:pt x="228" y="272"/>
                  </a:moveTo>
                  <a:cubicBezTo>
                    <a:pt x="226" y="267"/>
                    <a:pt x="220" y="253"/>
                    <a:pt x="212" y="236"/>
                  </a:cubicBezTo>
                  <a:cubicBezTo>
                    <a:pt x="214" y="235"/>
                    <a:pt x="215" y="235"/>
                    <a:pt x="217" y="235"/>
                  </a:cubicBezTo>
                  <a:cubicBezTo>
                    <a:pt x="220" y="240"/>
                    <a:pt x="223" y="245"/>
                    <a:pt x="225" y="247"/>
                  </a:cubicBezTo>
                  <a:cubicBezTo>
                    <a:pt x="220" y="234"/>
                    <a:pt x="220" y="234"/>
                    <a:pt x="220" y="234"/>
                  </a:cubicBezTo>
                  <a:cubicBezTo>
                    <a:pt x="222" y="234"/>
                    <a:pt x="224" y="234"/>
                    <a:pt x="225" y="233"/>
                  </a:cubicBezTo>
                  <a:cubicBezTo>
                    <a:pt x="227" y="237"/>
                    <a:pt x="229" y="239"/>
                    <a:pt x="231" y="241"/>
                  </a:cubicBezTo>
                  <a:cubicBezTo>
                    <a:pt x="227" y="233"/>
                    <a:pt x="227" y="233"/>
                    <a:pt x="227" y="233"/>
                  </a:cubicBezTo>
                  <a:cubicBezTo>
                    <a:pt x="231" y="233"/>
                    <a:pt x="235" y="232"/>
                    <a:pt x="240" y="231"/>
                  </a:cubicBezTo>
                  <a:cubicBezTo>
                    <a:pt x="240" y="233"/>
                    <a:pt x="240" y="234"/>
                    <a:pt x="240" y="234"/>
                  </a:cubicBezTo>
                  <a:cubicBezTo>
                    <a:pt x="239" y="243"/>
                    <a:pt x="238" y="266"/>
                    <a:pt x="233" y="273"/>
                  </a:cubicBezTo>
                  <a:cubicBezTo>
                    <a:pt x="230" y="268"/>
                    <a:pt x="228" y="262"/>
                    <a:pt x="228" y="255"/>
                  </a:cubicBezTo>
                  <a:cubicBezTo>
                    <a:pt x="226" y="255"/>
                    <a:pt x="226" y="255"/>
                    <a:pt x="226" y="255"/>
                  </a:cubicBezTo>
                  <a:cubicBezTo>
                    <a:pt x="226" y="262"/>
                    <a:pt x="227" y="268"/>
                    <a:pt x="231" y="273"/>
                  </a:cubicBezTo>
                  <a:cubicBezTo>
                    <a:pt x="231" y="273"/>
                    <a:pt x="231" y="273"/>
                    <a:pt x="230" y="273"/>
                  </a:cubicBezTo>
                  <a:cubicBezTo>
                    <a:pt x="230" y="273"/>
                    <a:pt x="230" y="273"/>
                    <a:pt x="230" y="274"/>
                  </a:cubicBezTo>
                  <a:cubicBezTo>
                    <a:pt x="230" y="274"/>
                    <a:pt x="229" y="274"/>
                    <a:pt x="229" y="274"/>
                  </a:cubicBezTo>
                  <a:cubicBezTo>
                    <a:pt x="229" y="274"/>
                    <a:pt x="229" y="273"/>
                    <a:pt x="228" y="272"/>
                  </a:cubicBezTo>
                  <a:close/>
                  <a:moveTo>
                    <a:pt x="236" y="278"/>
                  </a:moveTo>
                  <a:cubicBezTo>
                    <a:pt x="235" y="279"/>
                    <a:pt x="234" y="280"/>
                    <a:pt x="233" y="279"/>
                  </a:cubicBezTo>
                  <a:cubicBezTo>
                    <a:pt x="232" y="279"/>
                    <a:pt x="231" y="278"/>
                    <a:pt x="230" y="277"/>
                  </a:cubicBezTo>
                  <a:cubicBezTo>
                    <a:pt x="230" y="276"/>
                    <a:pt x="230" y="276"/>
                    <a:pt x="231" y="275"/>
                  </a:cubicBezTo>
                  <a:cubicBezTo>
                    <a:pt x="231" y="275"/>
                    <a:pt x="232" y="276"/>
                    <a:pt x="232" y="276"/>
                  </a:cubicBezTo>
                  <a:cubicBezTo>
                    <a:pt x="232" y="277"/>
                    <a:pt x="232" y="277"/>
                    <a:pt x="232" y="277"/>
                  </a:cubicBezTo>
                  <a:cubicBezTo>
                    <a:pt x="232" y="277"/>
                    <a:pt x="232" y="278"/>
                    <a:pt x="232" y="278"/>
                  </a:cubicBezTo>
                  <a:cubicBezTo>
                    <a:pt x="234" y="278"/>
                    <a:pt x="235" y="278"/>
                    <a:pt x="236" y="278"/>
                  </a:cubicBezTo>
                  <a:cubicBezTo>
                    <a:pt x="237" y="278"/>
                    <a:pt x="237" y="278"/>
                    <a:pt x="237" y="278"/>
                  </a:cubicBezTo>
                  <a:cubicBezTo>
                    <a:pt x="237" y="278"/>
                    <a:pt x="237" y="278"/>
                    <a:pt x="236" y="278"/>
                  </a:cubicBezTo>
                  <a:close/>
                  <a:moveTo>
                    <a:pt x="239" y="273"/>
                  </a:moveTo>
                  <a:cubicBezTo>
                    <a:pt x="239" y="274"/>
                    <a:pt x="239" y="274"/>
                    <a:pt x="239" y="274"/>
                  </a:cubicBezTo>
                  <a:cubicBezTo>
                    <a:pt x="238" y="275"/>
                    <a:pt x="237" y="275"/>
                    <a:pt x="236" y="275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6" y="275"/>
                    <a:pt x="236" y="275"/>
                    <a:pt x="236" y="275"/>
                  </a:cubicBezTo>
                  <a:cubicBezTo>
                    <a:pt x="237" y="274"/>
                    <a:pt x="238" y="273"/>
                    <a:pt x="238" y="272"/>
                  </a:cubicBezTo>
                  <a:cubicBezTo>
                    <a:pt x="239" y="273"/>
                    <a:pt x="239" y="273"/>
                    <a:pt x="239" y="273"/>
                  </a:cubicBezTo>
                  <a:cubicBezTo>
                    <a:pt x="239" y="273"/>
                    <a:pt x="239" y="273"/>
                    <a:pt x="240" y="273"/>
                  </a:cubicBezTo>
                  <a:cubicBezTo>
                    <a:pt x="239" y="273"/>
                    <a:pt x="239" y="273"/>
                    <a:pt x="239" y="273"/>
                  </a:cubicBezTo>
                  <a:close/>
                  <a:moveTo>
                    <a:pt x="245" y="273"/>
                  </a:moveTo>
                  <a:cubicBezTo>
                    <a:pt x="244" y="273"/>
                    <a:pt x="244" y="273"/>
                    <a:pt x="244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43" y="273"/>
                    <a:pt x="242" y="272"/>
                  </a:cubicBezTo>
                  <a:cubicBezTo>
                    <a:pt x="243" y="272"/>
                    <a:pt x="245" y="272"/>
                    <a:pt x="246" y="272"/>
                  </a:cubicBezTo>
                  <a:lnTo>
                    <a:pt x="245" y="273"/>
                  </a:lnTo>
                  <a:close/>
                  <a:moveTo>
                    <a:pt x="243" y="270"/>
                  </a:moveTo>
                  <a:cubicBezTo>
                    <a:pt x="242" y="270"/>
                    <a:pt x="242" y="270"/>
                    <a:pt x="241" y="270"/>
                  </a:cubicBezTo>
                  <a:cubicBezTo>
                    <a:pt x="240" y="269"/>
                    <a:pt x="240" y="269"/>
                    <a:pt x="240" y="269"/>
                  </a:cubicBezTo>
                  <a:cubicBezTo>
                    <a:pt x="240" y="271"/>
                    <a:pt x="240" y="271"/>
                    <a:pt x="240" y="271"/>
                  </a:cubicBezTo>
                  <a:cubicBezTo>
                    <a:pt x="240" y="271"/>
                    <a:pt x="240" y="271"/>
                    <a:pt x="239" y="271"/>
                  </a:cubicBezTo>
                  <a:cubicBezTo>
                    <a:pt x="239" y="271"/>
                    <a:pt x="239" y="271"/>
                    <a:pt x="239" y="271"/>
                  </a:cubicBezTo>
                  <a:cubicBezTo>
                    <a:pt x="240" y="270"/>
                    <a:pt x="241" y="268"/>
                    <a:pt x="242" y="265"/>
                  </a:cubicBezTo>
                  <a:cubicBezTo>
                    <a:pt x="243" y="267"/>
                    <a:pt x="243" y="267"/>
                    <a:pt x="243" y="267"/>
                  </a:cubicBezTo>
                  <a:cubicBezTo>
                    <a:pt x="243" y="267"/>
                    <a:pt x="243" y="267"/>
                    <a:pt x="244" y="267"/>
                  </a:cubicBezTo>
                  <a:cubicBezTo>
                    <a:pt x="245" y="268"/>
                    <a:pt x="246" y="269"/>
                    <a:pt x="247" y="269"/>
                  </a:cubicBezTo>
                  <a:cubicBezTo>
                    <a:pt x="246" y="269"/>
                    <a:pt x="244" y="270"/>
                    <a:pt x="243" y="270"/>
                  </a:cubicBezTo>
                  <a:close/>
                  <a:moveTo>
                    <a:pt x="260" y="270"/>
                  </a:moveTo>
                  <a:cubicBezTo>
                    <a:pt x="259" y="269"/>
                    <a:pt x="257" y="269"/>
                    <a:pt x="256" y="269"/>
                  </a:cubicBezTo>
                  <a:cubicBezTo>
                    <a:pt x="254" y="269"/>
                    <a:pt x="253" y="269"/>
                    <a:pt x="252" y="269"/>
                  </a:cubicBezTo>
                  <a:cubicBezTo>
                    <a:pt x="250" y="268"/>
                    <a:pt x="248" y="268"/>
                    <a:pt x="247" y="267"/>
                  </a:cubicBezTo>
                  <a:cubicBezTo>
                    <a:pt x="250" y="266"/>
                    <a:pt x="254" y="266"/>
                    <a:pt x="258" y="266"/>
                  </a:cubicBezTo>
                  <a:cubicBezTo>
                    <a:pt x="259" y="267"/>
                    <a:pt x="260" y="268"/>
                    <a:pt x="261" y="269"/>
                  </a:cubicBezTo>
                  <a:cubicBezTo>
                    <a:pt x="261" y="269"/>
                    <a:pt x="261" y="269"/>
                    <a:pt x="260" y="270"/>
                  </a:cubicBezTo>
                  <a:close/>
                  <a:moveTo>
                    <a:pt x="264" y="269"/>
                  </a:moveTo>
                  <a:cubicBezTo>
                    <a:pt x="263" y="268"/>
                    <a:pt x="262" y="267"/>
                    <a:pt x="261" y="266"/>
                  </a:cubicBezTo>
                  <a:cubicBezTo>
                    <a:pt x="263" y="266"/>
                    <a:pt x="264" y="266"/>
                    <a:pt x="266" y="266"/>
                  </a:cubicBezTo>
                  <a:cubicBezTo>
                    <a:pt x="267" y="267"/>
                    <a:pt x="268" y="268"/>
                    <a:pt x="268" y="269"/>
                  </a:cubicBezTo>
                  <a:cubicBezTo>
                    <a:pt x="267" y="269"/>
                    <a:pt x="265" y="269"/>
                    <a:pt x="264" y="269"/>
                  </a:cubicBezTo>
                  <a:close/>
                  <a:moveTo>
                    <a:pt x="266" y="263"/>
                  </a:move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6" y="263"/>
                  </a:cubicBezTo>
                  <a:close/>
                  <a:moveTo>
                    <a:pt x="271" y="268"/>
                  </a:moveTo>
                  <a:cubicBezTo>
                    <a:pt x="270" y="268"/>
                    <a:pt x="270" y="267"/>
                    <a:pt x="269" y="266"/>
                  </a:cubicBezTo>
                  <a:cubicBezTo>
                    <a:pt x="269" y="266"/>
                    <a:pt x="270" y="266"/>
                    <a:pt x="270" y="266"/>
                  </a:cubicBezTo>
                  <a:cubicBezTo>
                    <a:pt x="271" y="267"/>
                    <a:pt x="271" y="267"/>
                    <a:pt x="272" y="268"/>
                  </a:cubicBezTo>
                  <a:cubicBezTo>
                    <a:pt x="272" y="268"/>
                    <a:pt x="271" y="268"/>
                    <a:pt x="271" y="268"/>
                  </a:cubicBezTo>
                  <a:close/>
                  <a:moveTo>
                    <a:pt x="275" y="268"/>
                  </a:moveTo>
                  <a:cubicBezTo>
                    <a:pt x="274" y="267"/>
                    <a:pt x="274" y="267"/>
                    <a:pt x="273" y="266"/>
                  </a:cubicBezTo>
                  <a:cubicBezTo>
                    <a:pt x="274" y="266"/>
                    <a:pt x="276" y="266"/>
                    <a:pt x="277" y="266"/>
                  </a:cubicBezTo>
                  <a:cubicBezTo>
                    <a:pt x="277" y="267"/>
                    <a:pt x="277" y="267"/>
                    <a:pt x="277" y="267"/>
                  </a:cubicBezTo>
                  <a:cubicBezTo>
                    <a:pt x="277" y="268"/>
                    <a:pt x="276" y="268"/>
                    <a:pt x="275" y="268"/>
                  </a:cubicBezTo>
                  <a:close/>
                  <a:moveTo>
                    <a:pt x="273" y="255"/>
                  </a:moveTo>
                  <a:cubicBezTo>
                    <a:pt x="272" y="255"/>
                    <a:pt x="272" y="254"/>
                    <a:pt x="272" y="254"/>
                  </a:cubicBezTo>
                  <a:cubicBezTo>
                    <a:pt x="272" y="255"/>
                    <a:pt x="273" y="255"/>
                    <a:pt x="274" y="256"/>
                  </a:cubicBezTo>
                  <a:cubicBezTo>
                    <a:pt x="277" y="259"/>
                    <a:pt x="281" y="262"/>
                    <a:pt x="284" y="264"/>
                  </a:cubicBezTo>
                  <a:cubicBezTo>
                    <a:pt x="282" y="264"/>
                    <a:pt x="280" y="264"/>
                    <a:pt x="278" y="264"/>
                  </a:cubicBezTo>
                  <a:cubicBezTo>
                    <a:pt x="277" y="261"/>
                    <a:pt x="275" y="258"/>
                    <a:pt x="273" y="255"/>
                  </a:cubicBezTo>
                  <a:close/>
                  <a:moveTo>
                    <a:pt x="280" y="267"/>
                  </a:moveTo>
                  <a:cubicBezTo>
                    <a:pt x="279" y="267"/>
                    <a:pt x="279" y="267"/>
                    <a:pt x="279" y="266"/>
                  </a:cubicBezTo>
                  <a:cubicBezTo>
                    <a:pt x="281" y="266"/>
                    <a:pt x="283" y="266"/>
                    <a:pt x="285" y="266"/>
                  </a:cubicBezTo>
                  <a:cubicBezTo>
                    <a:pt x="286" y="266"/>
                    <a:pt x="287" y="266"/>
                    <a:pt x="288" y="266"/>
                  </a:cubicBezTo>
                  <a:cubicBezTo>
                    <a:pt x="288" y="266"/>
                    <a:pt x="288" y="266"/>
                    <a:pt x="289" y="266"/>
                  </a:cubicBezTo>
                  <a:cubicBezTo>
                    <a:pt x="285" y="266"/>
                    <a:pt x="282" y="267"/>
                    <a:pt x="280" y="267"/>
                  </a:cubicBezTo>
                  <a:close/>
                  <a:moveTo>
                    <a:pt x="292" y="266"/>
                  </a:moveTo>
                  <a:cubicBezTo>
                    <a:pt x="292" y="266"/>
                    <a:pt x="292" y="266"/>
                    <a:pt x="292" y="266"/>
                  </a:cubicBezTo>
                  <a:cubicBezTo>
                    <a:pt x="292" y="265"/>
                    <a:pt x="292" y="265"/>
                    <a:pt x="292" y="265"/>
                  </a:cubicBezTo>
                  <a:cubicBezTo>
                    <a:pt x="293" y="265"/>
                    <a:pt x="295" y="264"/>
                    <a:pt x="297" y="264"/>
                  </a:cubicBezTo>
                  <a:cubicBezTo>
                    <a:pt x="297" y="264"/>
                    <a:pt x="297" y="265"/>
                    <a:pt x="297" y="265"/>
                  </a:cubicBezTo>
                  <a:cubicBezTo>
                    <a:pt x="296" y="265"/>
                    <a:pt x="294" y="265"/>
                    <a:pt x="292" y="266"/>
                  </a:cubicBezTo>
                  <a:close/>
                  <a:moveTo>
                    <a:pt x="291" y="263"/>
                  </a:moveTo>
                  <a:cubicBezTo>
                    <a:pt x="290" y="260"/>
                    <a:pt x="288" y="257"/>
                    <a:pt x="285" y="255"/>
                  </a:cubicBezTo>
                  <a:cubicBezTo>
                    <a:pt x="285" y="255"/>
                    <a:pt x="285" y="254"/>
                    <a:pt x="284" y="254"/>
                  </a:cubicBezTo>
                  <a:cubicBezTo>
                    <a:pt x="288" y="256"/>
                    <a:pt x="291" y="259"/>
                    <a:pt x="295" y="262"/>
                  </a:cubicBezTo>
                  <a:cubicBezTo>
                    <a:pt x="293" y="263"/>
                    <a:pt x="292" y="263"/>
                    <a:pt x="291" y="263"/>
                  </a:cubicBezTo>
                  <a:close/>
                  <a:moveTo>
                    <a:pt x="297" y="262"/>
                  </a:moveTo>
                  <a:cubicBezTo>
                    <a:pt x="291" y="256"/>
                    <a:pt x="284" y="251"/>
                    <a:pt x="277" y="246"/>
                  </a:cubicBezTo>
                  <a:cubicBezTo>
                    <a:pt x="276" y="247"/>
                    <a:pt x="276" y="247"/>
                    <a:pt x="276" y="247"/>
                  </a:cubicBezTo>
                  <a:cubicBezTo>
                    <a:pt x="278" y="250"/>
                    <a:pt x="281" y="253"/>
                    <a:pt x="284" y="256"/>
                  </a:cubicBezTo>
                  <a:cubicBezTo>
                    <a:pt x="286" y="259"/>
                    <a:pt x="288" y="261"/>
                    <a:pt x="289" y="263"/>
                  </a:cubicBezTo>
                  <a:cubicBezTo>
                    <a:pt x="289" y="263"/>
                    <a:pt x="288" y="263"/>
                    <a:pt x="288" y="264"/>
                  </a:cubicBezTo>
                  <a:cubicBezTo>
                    <a:pt x="283" y="261"/>
                    <a:pt x="279" y="258"/>
                    <a:pt x="275" y="254"/>
                  </a:cubicBezTo>
                  <a:cubicBezTo>
                    <a:pt x="270" y="250"/>
                    <a:pt x="265" y="245"/>
                    <a:pt x="261" y="241"/>
                  </a:cubicBezTo>
                  <a:cubicBezTo>
                    <a:pt x="259" y="242"/>
                    <a:pt x="259" y="242"/>
                    <a:pt x="259" y="242"/>
                  </a:cubicBezTo>
                  <a:cubicBezTo>
                    <a:pt x="263" y="246"/>
                    <a:pt x="267" y="251"/>
                    <a:pt x="271" y="257"/>
                  </a:cubicBezTo>
                  <a:cubicBezTo>
                    <a:pt x="273" y="259"/>
                    <a:pt x="275" y="262"/>
                    <a:pt x="276" y="264"/>
                  </a:cubicBezTo>
                  <a:cubicBezTo>
                    <a:pt x="274" y="264"/>
                    <a:pt x="272" y="264"/>
                    <a:pt x="271" y="264"/>
                  </a:cubicBezTo>
                  <a:cubicBezTo>
                    <a:pt x="264" y="259"/>
                    <a:pt x="259" y="254"/>
                    <a:pt x="252" y="249"/>
                  </a:cubicBezTo>
                  <a:cubicBezTo>
                    <a:pt x="251" y="250"/>
                    <a:pt x="251" y="250"/>
                    <a:pt x="251" y="250"/>
                  </a:cubicBezTo>
                  <a:cubicBezTo>
                    <a:pt x="255" y="255"/>
                    <a:pt x="260" y="259"/>
                    <a:pt x="264" y="264"/>
                  </a:cubicBezTo>
                  <a:cubicBezTo>
                    <a:pt x="262" y="264"/>
                    <a:pt x="261" y="264"/>
                    <a:pt x="259" y="264"/>
                  </a:cubicBezTo>
                  <a:cubicBezTo>
                    <a:pt x="254" y="260"/>
                    <a:pt x="251" y="256"/>
                    <a:pt x="247" y="252"/>
                  </a:cubicBezTo>
                  <a:cubicBezTo>
                    <a:pt x="245" y="253"/>
                    <a:pt x="245" y="253"/>
                    <a:pt x="245" y="253"/>
                  </a:cubicBezTo>
                  <a:cubicBezTo>
                    <a:pt x="249" y="257"/>
                    <a:pt x="252" y="260"/>
                    <a:pt x="256" y="264"/>
                  </a:cubicBezTo>
                  <a:cubicBezTo>
                    <a:pt x="252" y="264"/>
                    <a:pt x="248" y="264"/>
                    <a:pt x="244" y="265"/>
                  </a:cubicBezTo>
                  <a:cubicBezTo>
                    <a:pt x="244" y="265"/>
                    <a:pt x="244" y="265"/>
                    <a:pt x="244" y="265"/>
                  </a:cubicBezTo>
                  <a:cubicBezTo>
                    <a:pt x="242" y="265"/>
                    <a:pt x="242" y="265"/>
                    <a:pt x="242" y="265"/>
                  </a:cubicBezTo>
                  <a:cubicBezTo>
                    <a:pt x="242" y="263"/>
                    <a:pt x="243" y="260"/>
                    <a:pt x="244" y="256"/>
                  </a:cubicBezTo>
                  <a:cubicBezTo>
                    <a:pt x="244" y="256"/>
                    <a:pt x="244" y="255"/>
                    <a:pt x="244" y="254"/>
                  </a:cubicBezTo>
                  <a:cubicBezTo>
                    <a:pt x="245" y="248"/>
                    <a:pt x="244" y="241"/>
                    <a:pt x="241" y="231"/>
                  </a:cubicBezTo>
                  <a:cubicBezTo>
                    <a:pt x="241" y="231"/>
                    <a:pt x="241" y="231"/>
                    <a:pt x="241" y="231"/>
                  </a:cubicBezTo>
                  <a:cubicBezTo>
                    <a:pt x="242" y="233"/>
                    <a:pt x="243" y="234"/>
                    <a:pt x="244" y="236"/>
                  </a:cubicBezTo>
                  <a:cubicBezTo>
                    <a:pt x="246" y="235"/>
                    <a:pt x="246" y="235"/>
                    <a:pt x="246" y="235"/>
                  </a:cubicBezTo>
                  <a:cubicBezTo>
                    <a:pt x="246" y="234"/>
                    <a:pt x="246" y="234"/>
                    <a:pt x="245" y="233"/>
                  </a:cubicBezTo>
                  <a:cubicBezTo>
                    <a:pt x="246" y="233"/>
                    <a:pt x="246" y="232"/>
                    <a:pt x="247" y="232"/>
                  </a:cubicBezTo>
                  <a:cubicBezTo>
                    <a:pt x="248" y="234"/>
                    <a:pt x="249" y="236"/>
                    <a:pt x="250" y="238"/>
                  </a:cubicBezTo>
                  <a:cubicBezTo>
                    <a:pt x="252" y="237"/>
                    <a:pt x="252" y="237"/>
                    <a:pt x="252" y="237"/>
                  </a:cubicBezTo>
                  <a:cubicBezTo>
                    <a:pt x="251" y="235"/>
                    <a:pt x="251" y="233"/>
                    <a:pt x="251" y="230"/>
                  </a:cubicBezTo>
                  <a:cubicBezTo>
                    <a:pt x="251" y="231"/>
                    <a:pt x="251" y="231"/>
                    <a:pt x="251" y="231"/>
                  </a:cubicBezTo>
                  <a:cubicBezTo>
                    <a:pt x="251" y="230"/>
                    <a:pt x="251" y="230"/>
                    <a:pt x="251" y="230"/>
                  </a:cubicBezTo>
                  <a:cubicBezTo>
                    <a:pt x="252" y="230"/>
                    <a:pt x="253" y="230"/>
                    <a:pt x="254" y="230"/>
                  </a:cubicBezTo>
                  <a:cubicBezTo>
                    <a:pt x="254" y="231"/>
                    <a:pt x="255" y="232"/>
                    <a:pt x="257" y="232"/>
                  </a:cubicBezTo>
                  <a:cubicBezTo>
                    <a:pt x="258" y="233"/>
                    <a:pt x="264" y="232"/>
                    <a:pt x="274" y="231"/>
                  </a:cubicBezTo>
                  <a:cubicBezTo>
                    <a:pt x="273" y="231"/>
                    <a:pt x="273" y="231"/>
                    <a:pt x="273" y="231"/>
                  </a:cubicBezTo>
                  <a:cubicBezTo>
                    <a:pt x="277" y="238"/>
                    <a:pt x="283" y="245"/>
                    <a:pt x="290" y="253"/>
                  </a:cubicBezTo>
                  <a:cubicBezTo>
                    <a:pt x="293" y="256"/>
                    <a:pt x="295" y="259"/>
                    <a:pt x="298" y="262"/>
                  </a:cubicBezTo>
                  <a:cubicBezTo>
                    <a:pt x="298" y="262"/>
                    <a:pt x="297" y="262"/>
                    <a:pt x="297" y="262"/>
                  </a:cubicBezTo>
                  <a:close/>
                  <a:moveTo>
                    <a:pt x="300" y="265"/>
                  </a:moveTo>
                  <a:cubicBezTo>
                    <a:pt x="300" y="264"/>
                    <a:pt x="299" y="264"/>
                    <a:pt x="299" y="264"/>
                  </a:cubicBezTo>
                  <a:cubicBezTo>
                    <a:pt x="299" y="264"/>
                    <a:pt x="300" y="264"/>
                    <a:pt x="300" y="264"/>
                  </a:cubicBezTo>
                  <a:cubicBezTo>
                    <a:pt x="300" y="264"/>
                    <a:pt x="300" y="264"/>
                    <a:pt x="301" y="265"/>
                  </a:cubicBezTo>
                  <a:cubicBezTo>
                    <a:pt x="300" y="265"/>
                    <a:pt x="300" y="265"/>
                    <a:pt x="300" y="265"/>
                  </a:cubicBezTo>
                  <a:close/>
                  <a:moveTo>
                    <a:pt x="303" y="264"/>
                  </a:moveTo>
                  <a:cubicBezTo>
                    <a:pt x="303" y="264"/>
                    <a:pt x="303" y="264"/>
                    <a:pt x="302" y="263"/>
                  </a:cubicBezTo>
                  <a:cubicBezTo>
                    <a:pt x="305" y="263"/>
                    <a:pt x="307" y="263"/>
                    <a:pt x="309" y="263"/>
                  </a:cubicBezTo>
                  <a:cubicBezTo>
                    <a:pt x="309" y="263"/>
                    <a:pt x="310" y="263"/>
                    <a:pt x="310" y="263"/>
                  </a:cubicBezTo>
                  <a:cubicBezTo>
                    <a:pt x="308" y="264"/>
                    <a:pt x="305" y="264"/>
                    <a:pt x="303" y="264"/>
                  </a:cubicBezTo>
                  <a:close/>
                  <a:moveTo>
                    <a:pt x="313" y="263"/>
                  </a:moveTo>
                  <a:cubicBezTo>
                    <a:pt x="313" y="263"/>
                    <a:pt x="313" y="263"/>
                    <a:pt x="312" y="263"/>
                  </a:cubicBezTo>
                  <a:cubicBezTo>
                    <a:pt x="313" y="263"/>
                    <a:pt x="313" y="263"/>
                    <a:pt x="313" y="263"/>
                  </a:cubicBezTo>
                  <a:cubicBezTo>
                    <a:pt x="313" y="263"/>
                    <a:pt x="313" y="263"/>
                    <a:pt x="313" y="263"/>
                  </a:cubicBezTo>
                  <a:close/>
                  <a:moveTo>
                    <a:pt x="316" y="261"/>
                  </a:moveTo>
                  <a:cubicBezTo>
                    <a:pt x="316" y="261"/>
                    <a:pt x="315" y="261"/>
                    <a:pt x="315" y="261"/>
                  </a:cubicBezTo>
                  <a:cubicBezTo>
                    <a:pt x="314" y="260"/>
                    <a:pt x="313" y="258"/>
                    <a:pt x="312" y="256"/>
                  </a:cubicBezTo>
                  <a:cubicBezTo>
                    <a:pt x="314" y="258"/>
                    <a:pt x="315" y="260"/>
                    <a:pt x="317" y="262"/>
                  </a:cubicBezTo>
                  <a:lnTo>
                    <a:pt x="316" y="261"/>
                  </a:lnTo>
                  <a:close/>
                  <a:moveTo>
                    <a:pt x="317" y="262"/>
                  </a:moveTo>
                  <a:cubicBezTo>
                    <a:pt x="317" y="262"/>
                    <a:pt x="317" y="262"/>
                    <a:pt x="317" y="262"/>
                  </a:cubicBezTo>
                  <a:cubicBezTo>
                    <a:pt x="317" y="262"/>
                    <a:pt x="317" y="262"/>
                    <a:pt x="318" y="262"/>
                  </a:cubicBezTo>
                  <a:cubicBezTo>
                    <a:pt x="317" y="262"/>
                    <a:pt x="317" y="262"/>
                    <a:pt x="317" y="262"/>
                  </a:cubicBezTo>
                  <a:close/>
                  <a:moveTo>
                    <a:pt x="422" y="249"/>
                  </a:moveTo>
                  <a:cubicBezTo>
                    <a:pt x="419" y="248"/>
                    <a:pt x="417" y="247"/>
                    <a:pt x="415" y="246"/>
                  </a:cubicBezTo>
                  <a:cubicBezTo>
                    <a:pt x="414" y="245"/>
                    <a:pt x="413" y="244"/>
                    <a:pt x="412" y="243"/>
                  </a:cubicBezTo>
                  <a:cubicBezTo>
                    <a:pt x="414" y="243"/>
                    <a:pt x="416" y="242"/>
                    <a:pt x="419" y="242"/>
                  </a:cubicBezTo>
                  <a:cubicBezTo>
                    <a:pt x="419" y="242"/>
                    <a:pt x="418" y="242"/>
                    <a:pt x="418" y="242"/>
                  </a:cubicBezTo>
                  <a:cubicBezTo>
                    <a:pt x="416" y="244"/>
                    <a:pt x="416" y="244"/>
                    <a:pt x="416" y="244"/>
                  </a:cubicBezTo>
                  <a:cubicBezTo>
                    <a:pt x="419" y="244"/>
                    <a:pt x="419" y="244"/>
                    <a:pt x="419" y="244"/>
                  </a:cubicBezTo>
                  <a:cubicBezTo>
                    <a:pt x="422" y="244"/>
                    <a:pt x="426" y="244"/>
                    <a:pt x="429" y="244"/>
                  </a:cubicBezTo>
                  <a:cubicBezTo>
                    <a:pt x="431" y="245"/>
                    <a:pt x="433" y="246"/>
                    <a:pt x="435" y="247"/>
                  </a:cubicBezTo>
                  <a:cubicBezTo>
                    <a:pt x="431" y="248"/>
                    <a:pt x="426" y="248"/>
                    <a:pt x="422" y="249"/>
                  </a:cubicBezTo>
                  <a:close/>
                  <a:moveTo>
                    <a:pt x="421" y="242"/>
                  </a:moveTo>
                  <a:cubicBezTo>
                    <a:pt x="422" y="242"/>
                    <a:pt x="422" y="242"/>
                    <a:pt x="423" y="241"/>
                  </a:cubicBezTo>
                  <a:cubicBezTo>
                    <a:pt x="423" y="241"/>
                    <a:pt x="423" y="241"/>
                    <a:pt x="423" y="241"/>
                  </a:cubicBezTo>
                  <a:cubicBezTo>
                    <a:pt x="424" y="241"/>
                    <a:pt x="425" y="242"/>
                    <a:pt x="426" y="242"/>
                  </a:cubicBezTo>
                  <a:cubicBezTo>
                    <a:pt x="424" y="242"/>
                    <a:pt x="423" y="242"/>
                    <a:pt x="421" y="242"/>
                  </a:cubicBezTo>
                  <a:close/>
                  <a:moveTo>
                    <a:pt x="458" y="239"/>
                  </a:moveTo>
                  <a:cubicBezTo>
                    <a:pt x="453" y="240"/>
                    <a:pt x="448" y="241"/>
                    <a:pt x="443" y="241"/>
                  </a:cubicBezTo>
                  <a:cubicBezTo>
                    <a:pt x="441" y="241"/>
                    <a:pt x="439" y="240"/>
                    <a:pt x="438" y="239"/>
                  </a:cubicBezTo>
                  <a:cubicBezTo>
                    <a:pt x="443" y="238"/>
                    <a:pt x="448" y="237"/>
                    <a:pt x="454" y="236"/>
                  </a:cubicBezTo>
                  <a:cubicBezTo>
                    <a:pt x="455" y="237"/>
                    <a:pt x="457" y="238"/>
                    <a:pt x="458" y="239"/>
                  </a:cubicBezTo>
                  <a:close/>
                  <a:moveTo>
                    <a:pt x="457" y="236"/>
                  </a:moveTo>
                  <a:cubicBezTo>
                    <a:pt x="460" y="235"/>
                    <a:pt x="463" y="235"/>
                    <a:pt x="466" y="234"/>
                  </a:cubicBezTo>
                  <a:cubicBezTo>
                    <a:pt x="468" y="235"/>
                    <a:pt x="469" y="236"/>
                    <a:pt x="470" y="237"/>
                  </a:cubicBezTo>
                  <a:cubicBezTo>
                    <a:pt x="468" y="237"/>
                    <a:pt x="465" y="238"/>
                    <a:pt x="462" y="239"/>
                  </a:cubicBezTo>
                  <a:cubicBezTo>
                    <a:pt x="460" y="238"/>
                    <a:pt x="458" y="237"/>
                    <a:pt x="457" y="236"/>
                  </a:cubicBezTo>
                  <a:close/>
                  <a:moveTo>
                    <a:pt x="439" y="242"/>
                  </a:moveTo>
                  <a:cubicBezTo>
                    <a:pt x="436" y="242"/>
                    <a:pt x="433" y="242"/>
                    <a:pt x="430" y="242"/>
                  </a:cubicBezTo>
                  <a:cubicBezTo>
                    <a:pt x="429" y="242"/>
                    <a:pt x="428" y="241"/>
                    <a:pt x="427" y="240"/>
                  </a:cubicBezTo>
                  <a:cubicBezTo>
                    <a:pt x="429" y="240"/>
                    <a:pt x="432" y="240"/>
                    <a:pt x="435" y="239"/>
                  </a:cubicBezTo>
                  <a:cubicBezTo>
                    <a:pt x="436" y="240"/>
                    <a:pt x="438" y="241"/>
                    <a:pt x="439" y="242"/>
                  </a:cubicBezTo>
                  <a:close/>
                  <a:moveTo>
                    <a:pt x="439" y="247"/>
                  </a:moveTo>
                  <a:cubicBezTo>
                    <a:pt x="437" y="246"/>
                    <a:pt x="435" y="245"/>
                    <a:pt x="434" y="244"/>
                  </a:cubicBezTo>
                  <a:cubicBezTo>
                    <a:pt x="436" y="244"/>
                    <a:pt x="439" y="244"/>
                    <a:pt x="442" y="243"/>
                  </a:cubicBezTo>
                  <a:cubicBezTo>
                    <a:pt x="444" y="244"/>
                    <a:pt x="446" y="245"/>
                    <a:pt x="447" y="246"/>
                  </a:cubicBezTo>
                  <a:cubicBezTo>
                    <a:pt x="445" y="246"/>
                    <a:pt x="442" y="246"/>
                    <a:pt x="439" y="247"/>
                  </a:cubicBezTo>
                  <a:close/>
                  <a:moveTo>
                    <a:pt x="452" y="245"/>
                  </a:moveTo>
                  <a:cubicBezTo>
                    <a:pt x="452" y="245"/>
                    <a:pt x="451" y="245"/>
                    <a:pt x="450" y="244"/>
                  </a:cubicBezTo>
                  <a:cubicBezTo>
                    <a:pt x="449" y="244"/>
                    <a:pt x="448" y="244"/>
                    <a:pt x="446" y="243"/>
                  </a:cubicBezTo>
                  <a:cubicBezTo>
                    <a:pt x="451" y="242"/>
                    <a:pt x="456" y="242"/>
                    <a:pt x="461" y="241"/>
                  </a:cubicBezTo>
                  <a:cubicBezTo>
                    <a:pt x="462" y="241"/>
                    <a:pt x="462" y="241"/>
                    <a:pt x="462" y="241"/>
                  </a:cubicBezTo>
                  <a:cubicBezTo>
                    <a:pt x="460" y="242"/>
                    <a:pt x="457" y="243"/>
                    <a:pt x="455" y="245"/>
                  </a:cubicBezTo>
                  <a:cubicBezTo>
                    <a:pt x="454" y="245"/>
                    <a:pt x="453" y="245"/>
                    <a:pt x="452" y="245"/>
                  </a:cubicBezTo>
                  <a:close/>
                  <a:moveTo>
                    <a:pt x="462" y="244"/>
                  </a:moveTo>
                  <a:cubicBezTo>
                    <a:pt x="463" y="243"/>
                    <a:pt x="463" y="243"/>
                    <a:pt x="464" y="242"/>
                  </a:cubicBezTo>
                  <a:cubicBezTo>
                    <a:pt x="464" y="242"/>
                    <a:pt x="464" y="242"/>
                    <a:pt x="464" y="242"/>
                  </a:cubicBezTo>
                  <a:cubicBezTo>
                    <a:pt x="465" y="242"/>
                    <a:pt x="465" y="243"/>
                    <a:pt x="466" y="243"/>
                  </a:cubicBezTo>
                  <a:cubicBezTo>
                    <a:pt x="465" y="243"/>
                    <a:pt x="463" y="243"/>
                    <a:pt x="462" y="244"/>
                  </a:cubicBezTo>
                  <a:close/>
                  <a:moveTo>
                    <a:pt x="470" y="243"/>
                  </a:moveTo>
                  <a:cubicBezTo>
                    <a:pt x="468" y="242"/>
                    <a:pt x="466" y="241"/>
                    <a:pt x="464" y="240"/>
                  </a:cubicBezTo>
                  <a:cubicBezTo>
                    <a:pt x="467" y="239"/>
                    <a:pt x="470" y="239"/>
                    <a:pt x="473" y="238"/>
                  </a:cubicBezTo>
                  <a:cubicBezTo>
                    <a:pt x="475" y="239"/>
                    <a:pt x="477" y="240"/>
                    <a:pt x="479" y="241"/>
                  </a:cubicBezTo>
                  <a:cubicBezTo>
                    <a:pt x="476" y="242"/>
                    <a:pt x="473" y="242"/>
                    <a:pt x="470" y="243"/>
                  </a:cubicBezTo>
                  <a:close/>
                  <a:moveTo>
                    <a:pt x="498" y="239"/>
                  </a:moveTo>
                  <a:cubicBezTo>
                    <a:pt x="493" y="239"/>
                    <a:pt x="488" y="240"/>
                    <a:pt x="482" y="241"/>
                  </a:cubicBezTo>
                  <a:cubicBezTo>
                    <a:pt x="480" y="240"/>
                    <a:pt x="478" y="238"/>
                    <a:pt x="476" y="237"/>
                  </a:cubicBezTo>
                  <a:cubicBezTo>
                    <a:pt x="481" y="236"/>
                    <a:pt x="485" y="235"/>
                    <a:pt x="490" y="233"/>
                  </a:cubicBezTo>
                  <a:cubicBezTo>
                    <a:pt x="492" y="235"/>
                    <a:pt x="495" y="237"/>
                    <a:pt x="498" y="239"/>
                  </a:cubicBezTo>
                  <a:cubicBezTo>
                    <a:pt x="498" y="239"/>
                    <a:pt x="498" y="239"/>
                    <a:pt x="498" y="239"/>
                  </a:cubicBezTo>
                  <a:close/>
                  <a:moveTo>
                    <a:pt x="528" y="234"/>
                  </a:moveTo>
                  <a:cubicBezTo>
                    <a:pt x="536" y="232"/>
                    <a:pt x="545" y="230"/>
                    <a:pt x="554" y="227"/>
                  </a:cubicBezTo>
                  <a:cubicBezTo>
                    <a:pt x="553" y="225"/>
                    <a:pt x="553" y="225"/>
                    <a:pt x="553" y="225"/>
                  </a:cubicBezTo>
                  <a:cubicBezTo>
                    <a:pt x="537" y="230"/>
                    <a:pt x="520" y="234"/>
                    <a:pt x="503" y="238"/>
                  </a:cubicBezTo>
                  <a:cubicBezTo>
                    <a:pt x="502" y="237"/>
                    <a:pt x="502" y="237"/>
                    <a:pt x="502" y="237"/>
                  </a:cubicBezTo>
                  <a:cubicBezTo>
                    <a:pt x="503" y="236"/>
                    <a:pt x="505" y="235"/>
                    <a:pt x="506" y="235"/>
                  </a:cubicBezTo>
                  <a:cubicBezTo>
                    <a:pt x="505" y="233"/>
                    <a:pt x="505" y="233"/>
                    <a:pt x="505" y="233"/>
                  </a:cubicBezTo>
                  <a:cubicBezTo>
                    <a:pt x="503" y="234"/>
                    <a:pt x="501" y="235"/>
                    <a:pt x="499" y="236"/>
                  </a:cubicBezTo>
                  <a:cubicBezTo>
                    <a:pt x="498" y="236"/>
                    <a:pt x="498" y="236"/>
                    <a:pt x="498" y="236"/>
                  </a:cubicBezTo>
                  <a:cubicBezTo>
                    <a:pt x="496" y="235"/>
                    <a:pt x="494" y="234"/>
                    <a:pt x="492" y="232"/>
                  </a:cubicBezTo>
                  <a:cubicBezTo>
                    <a:pt x="503" y="229"/>
                    <a:pt x="513" y="224"/>
                    <a:pt x="521" y="219"/>
                  </a:cubicBezTo>
                  <a:cubicBezTo>
                    <a:pt x="520" y="218"/>
                    <a:pt x="520" y="218"/>
                    <a:pt x="520" y="218"/>
                  </a:cubicBezTo>
                  <a:cubicBezTo>
                    <a:pt x="511" y="223"/>
                    <a:pt x="501" y="227"/>
                    <a:pt x="490" y="231"/>
                  </a:cubicBezTo>
                  <a:cubicBezTo>
                    <a:pt x="489" y="230"/>
                    <a:pt x="488" y="229"/>
                    <a:pt x="487" y="229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6" y="231"/>
                    <a:pt x="487" y="231"/>
                    <a:pt x="488" y="232"/>
                  </a:cubicBezTo>
                  <a:cubicBezTo>
                    <a:pt x="483" y="233"/>
                    <a:pt x="478" y="235"/>
                    <a:pt x="473" y="236"/>
                  </a:cubicBezTo>
                  <a:cubicBezTo>
                    <a:pt x="472" y="235"/>
                    <a:pt x="471" y="234"/>
                    <a:pt x="469" y="234"/>
                  </a:cubicBezTo>
                  <a:cubicBezTo>
                    <a:pt x="470" y="234"/>
                    <a:pt x="471" y="234"/>
                    <a:pt x="471" y="233"/>
                  </a:cubicBezTo>
                  <a:cubicBezTo>
                    <a:pt x="471" y="231"/>
                    <a:pt x="471" y="231"/>
                    <a:pt x="471" y="231"/>
                  </a:cubicBezTo>
                  <a:cubicBezTo>
                    <a:pt x="469" y="232"/>
                    <a:pt x="468" y="232"/>
                    <a:pt x="467" y="232"/>
                  </a:cubicBezTo>
                  <a:cubicBezTo>
                    <a:pt x="466" y="232"/>
                    <a:pt x="465" y="231"/>
                    <a:pt x="464" y="231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3" y="232"/>
                    <a:pt x="463" y="233"/>
                    <a:pt x="463" y="233"/>
                  </a:cubicBezTo>
                  <a:cubicBezTo>
                    <a:pt x="460" y="233"/>
                    <a:pt x="457" y="234"/>
                    <a:pt x="454" y="234"/>
                  </a:cubicBezTo>
                  <a:cubicBezTo>
                    <a:pt x="452" y="233"/>
                    <a:pt x="450" y="231"/>
                    <a:pt x="448" y="230"/>
                  </a:cubicBezTo>
                  <a:cubicBezTo>
                    <a:pt x="447" y="232"/>
                    <a:pt x="447" y="232"/>
                    <a:pt x="447" y="232"/>
                  </a:cubicBezTo>
                  <a:cubicBezTo>
                    <a:pt x="448" y="233"/>
                    <a:pt x="450" y="234"/>
                    <a:pt x="451" y="235"/>
                  </a:cubicBezTo>
                  <a:cubicBezTo>
                    <a:pt x="446" y="235"/>
                    <a:pt x="441" y="236"/>
                    <a:pt x="436" y="237"/>
                  </a:cubicBezTo>
                  <a:cubicBezTo>
                    <a:pt x="435" y="237"/>
                    <a:pt x="435" y="237"/>
                    <a:pt x="435" y="236"/>
                  </a:cubicBezTo>
                  <a:cubicBezTo>
                    <a:pt x="434" y="237"/>
                    <a:pt x="434" y="237"/>
                    <a:pt x="434" y="237"/>
                  </a:cubicBezTo>
                  <a:cubicBezTo>
                    <a:pt x="431" y="238"/>
                    <a:pt x="429" y="238"/>
                    <a:pt x="426" y="239"/>
                  </a:cubicBezTo>
                  <a:cubicBezTo>
                    <a:pt x="427" y="238"/>
                    <a:pt x="428" y="237"/>
                    <a:pt x="430" y="236"/>
                  </a:cubicBezTo>
                  <a:cubicBezTo>
                    <a:pt x="429" y="234"/>
                    <a:pt x="429" y="234"/>
                    <a:pt x="429" y="234"/>
                  </a:cubicBezTo>
                  <a:cubicBezTo>
                    <a:pt x="427" y="235"/>
                    <a:pt x="424" y="237"/>
                    <a:pt x="422" y="239"/>
                  </a:cubicBezTo>
                  <a:cubicBezTo>
                    <a:pt x="422" y="239"/>
                    <a:pt x="422" y="238"/>
                    <a:pt x="421" y="238"/>
                  </a:cubicBezTo>
                  <a:cubicBezTo>
                    <a:pt x="421" y="239"/>
                    <a:pt x="421" y="239"/>
                    <a:pt x="421" y="239"/>
                  </a:cubicBezTo>
                  <a:cubicBezTo>
                    <a:pt x="417" y="240"/>
                    <a:pt x="414" y="241"/>
                    <a:pt x="410" y="241"/>
                  </a:cubicBezTo>
                  <a:cubicBezTo>
                    <a:pt x="410" y="241"/>
                    <a:pt x="410" y="241"/>
                    <a:pt x="410" y="241"/>
                  </a:cubicBezTo>
                  <a:cubicBezTo>
                    <a:pt x="410" y="241"/>
                    <a:pt x="410" y="241"/>
                    <a:pt x="410" y="241"/>
                  </a:cubicBezTo>
                  <a:cubicBezTo>
                    <a:pt x="406" y="242"/>
                    <a:pt x="402" y="243"/>
                    <a:pt x="399" y="244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3" y="245"/>
                    <a:pt x="406" y="244"/>
                    <a:pt x="409" y="244"/>
                  </a:cubicBezTo>
                  <a:cubicBezTo>
                    <a:pt x="411" y="245"/>
                    <a:pt x="412" y="247"/>
                    <a:pt x="414" y="248"/>
                  </a:cubicBezTo>
                  <a:cubicBezTo>
                    <a:pt x="415" y="248"/>
                    <a:pt x="416" y="249"/>
                    <a:pt x="417" y="250"/>
                  </a:cubicBezTo>
                  <a:cubicBezTo>
                    <a:pt x="415" y="250"/>
                    <a:pt x="413" y="250"/>
                    <a:pt x="410" y="251"/>
                  </a:cubicBezTo>
                  <a:cubicBezTo>
                    <a:pt x="408" y="249"/>
                    <a:pt x="407" y="248"/>
                    <a:pt x="406" y="247"/>
                  </a:cubicBezTo>
                  <a:cubicBezTo>
                    <a:pt x="406" y="247"/>
                    <a:pt x="406" y="247"/>
                    <a:pt x="406" y="247"/>
                  </a:cubicBezTo>
                  <a:cubicBezTo>
                    <a:pt x="406" y="247"/>
                    <a:pt x="406" y="247"/>
                    <a:pt x="406" y="247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5" y="249"/>
                    <a:pt x="406" y="250"/>
                    <a:pt x="406" y="251"/>
                  </a:cubicBezTo>
                  <a:cubicBezTo>
                    <a:pt x="405" y="251"/>
                    <a:pt x="404" y="251"/>
                    <a:pt x="403" y="251"/>
                  </a:cubicBezTo>
                  <a:cubicBezTo>
                    <a:pt x="401" y="251"/>
                    <a:pt x="400" y="250"/>
                    <a:pt x="399" y="249"/>
                  </a:cubicBezTo>
                  <a:cubicBezTo>
                    <a:pt x="398" y="248"/>
                    <a:pt x="397" y="247"/>
                    <a:pt x="396" y="246"/>
                  </a:cubicBezTo>
                  <a:cubicBezTo>
                    <a:pt x="395" y="248"/>
                    <a:pt x="395" y="248"/>
                    <a:pt x="395" y="248"/>
                  </a:cubicBezTo>
                  <a:cubicBezTo>
                    <a:pt x="396" y="249"/>
                    <a:pt x="397" y="250"/>
                    <a:pt x="398" y="250"/>
                  </a:cubicBezTo>
                  <a:cubicBezTo>
                    <a:pt x="398" y="251"/>
                    <a:pt x="399" y="251"/>
                    <a:pt x="399" y="252"/>
                  </a:cubicBezTo>
                  <a:cubicBezTo>
                    <a:pt x="399" y="252"/>
                    <a:pt x="399" y="252"/>
                    <a:pt x="399" y="252"/>
                  </a:cubicBezTo>
                  <a:cubicBezTo>
                    <a:pt x="397" y="252"/>
                    <a:pt x="395" y="253"/>
                    <a:pt x="393" y="253"/>
                  </a:cubicBezTo>
                  <a:cubicBezTo>
                    <a:pt x="392" y="252"/>
                    <a:pt x="391" y="251"/>
                    <a:pt x="390" y="250"/>
                  </a:cubicBezTo>
                  <a:cubicBezTo>
                    <a:pt x="387" y="248"/>
                    <a:pt x="384" y="246"/>
                    <a:pt x="383" y="245"/>
                  </a:cubicBezTo>
                  <a:cubicBezTo>
                    <a:pt x="382" y="247"/>
                    <a:pt x="382" y="247"/>
                    <a:pt x="382" y="247"/>
                  </a:cubicBezTo>
                  <a:cubicBezTo>
                    <a:pt x="383" y="248"/>
                    <a:pt x="385" y="250"/>
                    <a:pt x="388" y="252"/>
                  </a:cubicBezTo>
                  <a:cubicBezTo>
                    <a:pt x="389" y="252"/>
                    <a:pt x="389" y="253"/>
                    <a:pt x="390" y="253"/>
                  </a:cubicBezTo>
                  <a:cubicBezTo>
                    <a:pt x="387" y="254"/>
                    <a:pt x="383" y="254"/>
                    <a:pt x="380" y="254"/>
                  </a:cubicBezTo>
                  <a:cubicBezTo>
                    <a:pt x="379" y="254"/>
                    <a:pt x="378" y="253"/>
                    <a:pt x="377" y="252"/>
                  </a:cubicBezTo>
                  <a:cubicBezTo>
                    <a:pt x="374" y="250"/>
                    <a:pt x="371" y="248"/>
                    <a:pt x="367" y="247"/>
                  </a:cubicBezTo>
                  <a:cubicBezTo>
                    <a:pt x="366" y="247"/>
                    <a:pt x="365" y="246"/>
                    <a:pt x="363" y="246"/>
                  </a:cubicBezTo>
                  <a:cubicBezTo>
                    <a:pt x="363" y="248"/>
                    <a:pt x="363" y="248"/>
                    <a:pt x="363" y="248"/>
                  </a:cubicBezTo>
                  <a:cubicBezTo>
                    <a:pt x="364" y="248"/>
                    <a:pt x="366" y="249"/>
                    <a:pt x="367" y="249"/>
                  </a:cubicBezTo>
                  <a:cubicBezTo>
                    <a:pt x="370" y="250"/>
                    <a:pt x="373" y="252"/>
                    <a:pt x="376" y="254"/>
                  </a:cubicBezTo>
                  <a:cubicBezTo>
                    <a:pt x="376" y="254"/>
                    <a:pt x="377" y="255"/>
                    <a:pt x="377" y="255"/>
                  </a:cubicBezTo>
                  <a:cubicBezTo>
                    <a:pt x="374" y="255"/>
                    <a:pt x="370" y="256"/>
                    <a:pt x="367" y="256"/>
                  </a:cubicBezTo>
                  <a:cubicBezTo>
                    <a:pt x="363" y="254"/>
                    <a:pt x="359" y="252"/>
                    <a:pt x="354" y="251"/>
                  </a:cubicBezTo>
                  <a:cubicBezTo>
                    <a:pt x="353" y="250"/>
                    <a:pt x="352" y="250"/>
                    <a:pt x="351" y="250"/>
                  </a:cubicBezTo>
                  <a:cubicBezTo>
                    <a:pt x="350" y="252"/>
                    <a:pt x="350" y="252"/>
                    <a:pt x="350" y="252"/>
                  </a:cubicBezTo>
                  <a:cubicBezTo>
                    <a:pt x="351" y="252"/>
                    <a:pt x="353" y="252"/>
                    <a:pt x="354" y="253"/>
                  </a:cubicBezTo>
                  <a:cubicBezTo>
                    <a:pt x="357" y="254"/>
                    <a:pt x="360" y="255"/>
                    <a:pt x="363" y="257"/>
                  </a:cubicBezTo>
                  <a:cubicBezTo>
                    <a:pt x="354" y="258"/>
                    <a:pt x="346" y="259"/>
                    <a:pt x="338" y="260"/>
                  </a:cubicBezTo>
                  <a:cubicBezTo>
                    <a:pt x="336" y="259"/>
                    <a:pt x="335" y="258"/>
                    <a:pt x="333" y="257"/>
                  </a:cubicBezTo>
                  <a:cubicBezTo>
                    <a:pt x="332" y="259"/>
                    <a:pt x="332" y="259"/>
                    <a:pt x="332" y="259"/>
                  </a:cubicBezTo>
                  <a:cubicBezTo>
                    <a:pt x="333" y="259"/>
                    <a:pt x="334" y="260"/>
                    <a:pt x="335" y="260"/>
                  </a:cubicBezTo>
                  <a:cubicBezTo>
                    <a:pt x="333" y="260"/>
                    <a:pt x="332" y="261"/>
                    <a:pt x="331" y="261"/>
                  </a:cubicBezTo>
                  <a:cubicBezTo>
                    <a:pt x="328" y="258"/>
                    <a:pt x="326" y="256"/>
                    <a:pt x="323" y="254"/>
                  </a:cubicBezTo>
                  <a:cubicBezTo>
                    <a:pt x="319" y="252"/>
                    <a:pt x="319" y="252"/>
                    <a:pt x="319" y="252"/>
                  </a:cubicBezTo>
                  <a:cubicBezTo>
                    <a:pt x="321" y="255"/>
                    <a:pt x="321" y="255"/>
                    <a:pt x="321" y="255"/>
                  </a:cubicBezTo>
                  <a:cubicBezTo>
                    <a:pt x="321" y="256"/>
                    <a:pt x="322" y="257"/>
                    <a:pt x="322" y="257"/>
                  </a:cubicBezTo>
                  <a:cubicBezTo>
                    <a:pt x="323" y="257"/>
                    <a:pt x="323" y="257"/>
                    <a:pt x="323" y="257"/>
                  </a:cubicBezTo>
                  <a:cubicBezTo>
                    <a:pt x="325" y="258"/>
                    <a:pt x="326" y="260"/>
                    <a:pt x="328" y="261"/>
                  </a:cubicBezTo>
                  <a:cubicBezTo>
                    <a:pt x="325" y="261"/>
                    <a:pt x="323" y="262"/>
                    <a:pt x="320" y="262"/>
                  </a:cubicBezTo>
                  <a:cubicBezTo>
                    <a:pt x="315" y="257"/>
                    <a:pt x="311" y="252"/>
                    <a:pt x="306" y="247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7" y="253"/>
                    <a:pt x="310" y="257"/>
                    <a:pt x="312" y="261"/>
                  </a:cubicBezTo>
                  <a:cubicBezTo>
                    <a:pt x="312" y="261"/>
                    <a:pt x="311" y="261"/>
                    <a:pt x="310" y="261"/>
                  </a:cubicBezTo>
                  <a:cubicBezTo>
                    <a:pt x="303" y="255"/>
                    <a:pt x="296" y="248"/>
                    <a:pt x="292" y="241"/>
                  </a:cubicBezTo>
                  <a:cubicBezTo>
                    <a:pt x="290" y="242"/>
                    <a:pt x="290" y="242"/>
                    <a:pt x="290" y="242"/>
                  </a:cubicBezTo>
                  <a:cubicBezTo>
                    <a:pt x="294" y="248"/>
                    <a:pt x="300" y="255"/>
                    <a:pt x="307" y="261"/>
                  </a:cubicBezTo>
                  <a:cubicBezTo>
                    <a:pt x="305" y="261"/>
                    <a:pt x="303" y="261"/>
                    <a:pt x="301" y="261"/>
                  </a:cubicBezTo>
                  <a:cubicBezTo>
                    <a:pt x="298" y="258"/>
                    <a:pt x="295" y="255"/>
                    <a:pt x="292" y="252"/>
                  </a:cubicBezTo>
                  <a:cubicBezTo>
                    <a:pt x="285" y="244"/>
                    <a:pt x="279" y="237"/>
                    <a:pt x="275" y="231"/>
                  </a:cubicBezTo>
                  <a:cubicBezTo>
                    <a:pt x="287" y="229"/>
                    <a:pt x="304" y="226"/>
                    <a:pt x="324" y="223"/>
                  </a:cubicBezTo>
                  <a:cubicBezTo>
                    <a:pt x="324" y="223"/>
                    <a:pt x="325" y="224"/>
                    <a:pt x="326" y="224"/>
                  </a:cubicBezTo>
                  <a:cubicBezTo>
                    <a:pt x="326" y="223"/>
                    <a:pt x="326" y="223"/>
                    <a:pt x="326" y="223"/>
                  </a:cubicBezTo>
                  <a:cubicBezTo>
                    <a:pt x="397" y="211"/>
                    <a:pt x="502" y="192"/>
                    <a:pt x="554" y="182"/>
                  </a:cubicBezTo>
                  <a:cubicBezTo>
                    <a:pt x="556" y="184"/>
                    <a:pt x="558" y="186"/>
                    <a:pt x="559" y="188"/>
                  </a:cubicBezTo>
                  <a:cubicBezTo>
                    <a:pt x="561" y="187"/>
                    <a:pt x="561" y="187"/>
                    <a:pt x="561" y="187"/>
                  </a:cubicBezTo>
                  <a:cubicBezTo>
                    <a:pt x="559" y="185"/>
                    <a:pt x="558" y="184"/>
                    <a:pt x="556" y="182"/>
                  </a:cubicBezTo>
                  <a:cubicBezTo>
                    <a:pt x="565" y="180"/>
                    <a:pt x="572" y="179"/>
                    <a:pt x="577" y="178"/>
                  </a:cubicBezTo>
                  <a:cubicBezTo>
                    <a:pt x="578" y="180"/>
                    <a:pt x="579" y="182"/>
                    <a:pt x="581" y="183"/>
                  </a:cubicBezTo>
                  <a:cubicBezTo>
                    <a:pt x="584" y="189"/>
                    <a:pt x="586" y="195"/>
                    <a:pt x="587" y="202"/>
                  </a:cubicBezTo>
                  <a:cubicBezTo>
                    <a:pt x="587" y="204"/>
                    <a:pt x="587" y="206"/>
                    <a:pt x="586" y="208"/>
                  </a:cubicBezTo>
                  <a:cubicBezTo>
                    <a:pt x="586" y="204"/>
                    <a:pt x="585" y="199"/>
                    <a:pt x="584" y="195"/>
                  </a:cubicBezTo>
                  <a:cubicBezTo>
                    <a:pt x="583" y="192"/>
                    <a:pt x="583" y="192"/>
                    <a:pt x="583" y="192"/>
                  </a:cubicBezTo>
                  <a:cubicBezTo>
                    <a:pt x="582" y="195"/>
                    <a:pt x="582" y="195"/>
                    <a:pt x="582" y="195"/>
                  </a:cubicBezTo>
                  <a:cubicBezTo>
                    <a:pt x="581" y="196"/>
                    <a:pt x="581" y="198"/>
                    <a:pt x="581" y="199"/>
                  </a:cubicBezTo>
                  <a:cubicBezTo>
                    <a:pt x="580" y="197"/>
                    <a:pt x="580" y="194"/>
                    <a:pt x="579" y="192"/>
                  </a:cubicBezTo>
                  <a:cubicBezTo>
                    <a:pt x="577" y="192"/>
                    <a:pt x="577" y="192"/>
                    <a:pt x="577" y="192"/>
                  </a:cubicBezTo>
                  <a:cubicBezTo>
                    <a:pt x="578" y="197"/>
                    <a:pt x="579" y="202"/>
                    <a:pt x="580" y="207"/>
                  </a:cubicBezTo>
                  <a:cubicBezTo>
                    <a:pt x="579" y="212"/>
                    <a:pt x="579" y="217"/>
                    <a:pt x="579" y="222"/>
                  </a:cubicBezTo>
                  <a:cubicBezTo>
                    <a:pt x="581" y="222"/>
                    <a:pt x="581" y="222"/>
                    <a:pt x="581" y="222"/>
                  </a:cubicBezTo>
                  <a:cubicBezTo>
                    <a:pt x="581" y="220"/>
                    <a:pt x="582" y="218"/>
                    <a:pt x="582" y="215"/>
                  </a:cubicBezTo>
                  <a:cubicBezTo>
                    <a:pt x="582" y="217"/>
                    <a:pt x="582" y="219"/>
                    <a:pt x="582" y="221"/>
                  </a:cubicBezTo>
                  <a:cubicBezTo>
                    <a:pt x="582" y="222"/>
                    <a:pt x="582" y="222"/>
                    <a:pt x="582" y="222"/>
                  </a:cubicBezTo>
                  <a:cubicBezTo>
                    <a:pt x="581" y="223"/>
                    <a:pt x="582" y="224"/>
                    <a:pt x="582" y="225"/>
                  </a:cubicBezTo>
                  <a:cubicBezTo>
                    <a:pt x="570" y="228"/>
                    <a:pt x="551" y="231"/>
                    <a:pt x="528" y="234"/>
                  </a:cubicBezTo>
                  <a:close/>
                  <a:moveTo>
                    <a:pt x="584" y="177"/>
                  </a:moveTo>
                  <a:cubicBezTo>
                    <a:pt x="584" y="177"/>
                    <a:pt x="584" y="177"/>
                    <a:pt x="584" y="177"/>
                  </a:cubicBezTo>
                  <a:cubicBezTo>
                    <a:pt x="584" y="177"/>
                    <a:pt x="584" y="177"/>
                    <a:pt x="584" y="177"/>
                  </a:cubicBezTo>
                  <a:cubicBezTo>
                    <a:pt x="584" y="176"/>
                    <a:pt x="583" y="175"/>
                    <a:pt x="582" y="174"/>
                  </a:cubicBezTo>
                  <a:cubicBezTo>
                    <a:pt x="582" y="174"/>
                    <a:pt x="583" y="174"/>
                    <a:pt x="583" y="174"/>
                  </a:cubicBezTo>
                  <a:cubicBezTo>
                    <a:pt x="586" y="178"/>
                    <a:pt x="588" y="183"/>
                    <a:pt x="590" y="187"/>
                  </a:cubicBezTo>
                  <a:cubicBezTo>
                    <a:pt x="590" y="187"/>
                    <a:pt x="590" y="187"/>
                    <a:pt x="590" y="187"/>
                  </a:cubicBezTo>
                  <a:cubicBezTo>
                    <a:pt x="588" y="183"/>
                    <a:pt x="586" y="180"/>
                    <a:pt x="584" y="177"/>
                  </a:cubicBezTo>
                  <a:close/>
                  <a:moveTo>
                    <a:pt x="589" y="191"/>
                  </a:moveTo>
                  <a:cubicBezTo>
                    <a:pt x="589" y="191"/>
                    <a:pt x="589" y="191"/>
                    <a:pt x="589" y="191"/>
                  </a:cubicBezTo>
                  <a:cubicBezTo>
                    <a:pt x="589" y="191"/>
                    <a:pt x="589" y="191"/>
                    <a:pt x="589" y="191"/>
                  </a:cubicBezTo>
                  <a:cubicBezTo>
                    <a:pt x="589" y="191"/>
                    <a:pt x="589" y="190"/>
                    <a:pt x="589" y="190"/>
                  </a:cubicBezTo>
                  <a:cubicBezTo>
                    <a:pt x="589" y="190"/>
                    <a:pt x="589" y="191"/>
                    <a:pt x="589" y="191"/>
                  </a:cubicBezTo>
                  <a:cubicBezTo>
                    <a:pt x="589" y="191"/>
                    <a:pt x="589" y="191"/>
                    <a:pt x="589" y="191"/>
                  </a:cubicBezTo>
                  <a:close/>
                  <a:moveTo>
                    <a:pt x="588" y="195"/>
                  </a:moveTo>
                  <a:cubicBezTo>
                    <a:pt x="587" y="193"/>
                    <a:pt x="586" y="191"/>
                    <a:pt x="585" y="189"/>
                  </a:cubicBezTo>
                  <a:cubicBezTo>
                    <a:pt x="586" y="189"/>
                    <a:pt x="586" y="189"/>
                    <a:pt x="586" y="189"/>
                  </a:cubicBezTo>
                  <a:cubicBezTo>
                    <a:pt x="586" y="189"/>
                    <a:pt x="586" y="189"/>
                    <a:pt x="586" y="189"/>
                  </a:cubicBezTo>
                  <a:cubicBezTo>
                    <a:pt x="586" y="190"/>
                    <a:pt x="586" y="190"/>
                    <a:pt x="586" y="190"/>
                  </a:cubicBezTo>
                  <a:cubicBezTo>
                    <a:pt x="587" y="191"/>
                    <a:pt x="587" y="193"/>
                    <a:pt x="588" y="195"/>
                  </a:cubicBezTo>
                  <a:cubicBezTo>
                    <a:pt x="588" y="195"/>
                    <a:pt x="588" y="195"/>
                    <a:pt x="588" y="195"/>
                  </a:cubicBezTo>
                  <a:close/>
                  <a:moveTo>
                    <a:pt x="585" y="218"/>
                  </a:moveTo>
                  <a:cubicBezTo>
                    <a:pt x="584" y="218"/>
                    <a:pt x="584" y="219"/>
                    <a:pt x="584" y="219"/>
                  </a:cubicBezTo>
                  <a:cubicBezTo>
                    <a:pt x="584" y="216"/>
                    <a:pt x="584" y="213"/>
                    <a:pt x="584" y="210"/>
                  </a:cubicBezTo>
                  <a:cubicBezTo>
                    <a:pt x="582" y="210"/>
                    <a:pt x="582" y="210"/>
                    <a:pt x="582" y="210"/>
                  </a:cubicBezTo>
                  <a:cubicBezTo>
                    <a:pt x="582" y="209"/>
                    <a:pt x="582" y="208"/>
                    <a:pt x="582" y="207"/>
                  </a:cubicBezTo>
                  <a:cubicBezTo>
                    <a:pt x="582" y="204"/>
                    <a:pt x="582" y="202"/>
                    <a:pt x="583" y="199"/>
                  </a:cubicBezTo>
                  <a:cubicBezTo>
                    <a:pt x="584" y="205"/>
                    <a:pt x="585" y="211"/>
                    <a:pt x="585" y="218"/>
                  </a:cubicBezTo>
                  <a:close/>
                  <a:moveTo>
                    <a:pt x="586" y="224"/>
                  </a:moveTo>
                  <a:cubicBezTo>
                    <a:pt x="586" y="222"/>
                    <a:pt x="586" y="220"/>
                    <a:pt x="587" y="218"/>
                  </a:cubicBezTo>
                  <a:cubicBezTo>
                    <a:pt x="588" y="214"/>
                    <a:pt x="588" y="209"/>
                    <a:pt x="589" y="205"/>
                  </a:cubicBezTo>
                  <a:cubicBezTo>
                    <a:pt x="589" y="210"/>
                    <a:pt x="589" y="216"/>
                    <a:pt x="589" y="221"/>
                  </a:cubicBezTo>
                  <a:cubicBezTo>
                    <a:pt x="589" y="224"/>
                    <a:pt x="589" y="224"/>
                    <a:pt x="589" y="224"/>
                  </a:cubicBezTo>
                  <a:cubicBezTo>
                    <a:pt x="588" y="224"/>
                    <a:pt x="587" y="224"/>
                    <a:pt x="586" y="224"/>
                  </a:cubicBezTo>
                  <a:close/>
                  <a:moveTo>
                    <a:pt x="595" y="222"/>
                  </a:moveTo>
                  <a:cubicBezTo>
                    <a:pt x="594" y="222"/>
                    <a:pt x="592" y="223"/>
                    <a:pt x="589" y="224"/>
                  </a:cubicBezTo>
                  <a:cubicBezTo>
                    <a:pt x="591" y="222"/>
                    <a:pt x="591" y="222"/>
                    <a:pt x="591" y="222"/>
                  </a:cubicBezTo>
                  <a:cubicBezTo>
                    <a:pt x="592" y="220"/>
                    <a:pt x="593" y="218"/>
                    <a:pt x="594" y="216"/>
                  </a:cubicBezTo>
                  <a:cubicBezTo>
                    <a:pt x="595" y="210"/>
                    <a:pt x="595" y="204"/>
                    <a:pt x="593" y="198"/>
                  </a:cubicBezTo>
                  <a:cubicBezTo>
                    <a:pt x="597" y="204"/>
                    <a:pt x="598" y="211"/>
                    <a:pt x="596" y="220"/>
                  </a:cubicBezTo>
                  <a:cubicBezTo>
                    <a:pt x="597" y="220"/>
                    <a:pt x="597" y="220"/>
                    <a:pt x="597" y="220"/>
                  </a:cubicBezTo>
                  <a:cubicBezTo>
                    <a:pt x="596" y="221"/>
                    <a:pt x="596" y="221"/>
                    <a:pt x="595" y="222"/>
                  </a:cubicBezTo>
                  <a:close/>
                  <a:moveTo>
                    <a:pt x="590" y="197"/>
                  </a:moveTo>
                  <a:cubicBezTo>
                    <a:pt x="590" y="196"/>
                    <a:pt x="590" y="195"/>
                    <a:pt x="590" y="195"/>
                  </a:cubicBezTo>
                  <a:cubicBezTo>
                    <a:pt x="593" y="202"/>
                    <a:pt x="594" y="209"/>
                    <a:pt x="592" y="215"/>
                  </a:cubicBezTo>
                  <a:cubicBezTo>
                    <a:pt x="591" y="216"/>
                    <a:pt x="591" y="216"/>
                    <a:pt x="591" y="217"/>
                  </a:cubicBezTo>
                  <a:cubicBezTo>
                    <a:pt x="591" y="211"/>
                    <a:pt x="591" y="204"/>
                    <a:pt x="590" y="197"/>
                  </a:cubicBezTo>
                  <a:close/>
                  <a:moveTo>
                    <a:pt x="594" y="194"/>
                  </a:moveTo>
                  <a:cubicBezTo>
                    <a:pt x="595" y="194"/>
                    <a:pt x="595" y="194"/>
                    <a:pt x="595" y="194"/>
                  </a:cubicBezTo>
                  <a:cubicBezTo>
                    <a:pt x="592" y="187"/>
                    <a:pt x="589" y="180"/>
                    <a:pt x="585" y="174"/>
                  </a:cubicBezTo>
                  <a:cubicBezTo>
                    <a:pt x="586" y="174"/>
                    <a:pt x="587" y="173"/>
                    <a:pt x="587" y="173"/>
                  </a:cubicBezTo>
                  <a:cubicBezTo>
                    <a:pt x="587" y="171"/>
                    <a:pt x="587" y="171"/>
                    <a:pt x="587" y="171"/>
                  </a:cubicBezTo>
                  <a:cubicBezTo>
                    <a:pt x="586" y="171"/>
                    <a:pt x="585" y="172"/>
                    <a:pt x="584" y="172"/>
                  </a:cubicBezTo>
                  <a:cubicBezTo>
                    <a:pt x="581" y="167"/>
                    <a:pt x="578" y="163"/>
                    <a:pt x="575" y="158"/>
                  </a:cubicBezTo>
                  <a:cubicBezTo>
                    <a:pt x="578" y="162"/>
                    <a:pt x="581" y="164"/>
                    <a:pt x="582" y="164"/>
                  </a:cubicBezTo>
                  <a:cubicBezTo>
                    <a:pt x="588" y="171"/>
                    <a:pt x="593" y="177"/>
                    <a:pt x="596" y="184"/>
                  </a:cubicBezTo>
                  <a:cubicBezTo>
                    <a:pt x="596" y="185"/>
                    <a:pt x="596" y="185"/>
                    <a:pt x="597" y="186"/>
                  </a:cubicBezTo>
                  <a:cubicBezTo>
                    <a:pt x="596" y="185"/>
                    <a:pt x="594" y="184"/>
                    <a:pt x="593" y="183"/>
                  </a:cubicBezTo>
                  <a:cubicBezTo>
                    <a:pt x="593" y="183"/>
                    <a:pt x="597" y="193"/>
                    <a:pt x="599" y="203"/>
                  </a:cubicBezTo>
                  <a:cubicBezTo>
                    <a:pt x="599" y="205"/>
                    <a:pt x="599" y="206"/>
                    <a:pt x="598" y="207"/>
                  </a:cubicBezTo>
                  <a:cubicBezTo>
                    <a:pt x="598" y="203"/>
                    <a:pt x="596" y="198"/>
                    <a:pt x="594" y="1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160"/>
            <p:cNvSpPr/>
            <p:nvPr/>
          </p:nvSpPr>
          <p:spPr bwMode="auto">
            <a:xfrm>
              <a:off x="6918198" y="896330"/>
              <a:ext cx="176149" cy="282868"/>
            </a:xfrm>
            <a:custGeom>
              <a:avLst/>
              <a:gdLst>
                <a:gd name="T0" fmla="*/ 54 w 58"/>
                <a:gd name="T1" fmla="*/ 91 h 93"/>
                <a:gd name="T2" fmla="*/ 57 w 58"/>
                <a:gd name="T3" fmla="*/ 89 h 93"/>
                <a:gd name="T4" fmla="*/ 28 w 58"/>
                <a:gd name="T5" fmla="*/ 47 h 93"/>
                <a:gd name="T6" fmla="*/ 7 w 58"/>
                <a:gd name="T7" fmla="*/ 2 h 93"/>
                <a:gd name="T8" fmla="*/ 4 w 58"/>
                <a:gd name="T9" fmla="*/ 2 h 93"/>
                <a:gd name="T10" fmla="*/ 20 w 58"/>
                <a:gd name="T11" fmla="*/ 43 h 93"/>
                <a:gd name="T12" fmla="*/ 54 w 58"/>
                <a:gd name="T13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93">
                  <a:moveTo>
                    <a:pt x="54" y="91"/>
                  </a:moveTo>
                  <a:cubicBezTo>
                    <a:pt x="55" y="93"/>
                    <a:pt x="58" y="91"/>
                    <a:pt x="57" y="89"/>
                  </a:cubicBezTo>
                  <a:cubicBezTo>
                    <a:pt x="48" y="74"/>
                    <a:pt x="37" y="61"/>
                    <a:pt x="28" y="47"/>
                  </a:cubicBezTo>
                  <a:cubicBezTo>
                    <a:pt x="19" y="34"/>
                    <a:pt x="8" y="18"/>
                    <a:pt x="7" y="2"/>
                  </a:cubicBezTo>
                  <a:cubicBezTo>
                    <a:pt x="7" y="1"/>
                    <a:pt x="5" y="0"/>
                    <a:pt x="4" y="2"/>
                  </a:cubicBezTo>
                  <a:cubicBezTo>
                    <a:pt x="0" y="15"/>
                    <a:pt x="13" y="32"/>
                    <a:pt x="20" y="43"/>
                  </a:cubicBezTo>
                  <a:cubicBezTo>
                    <a:pt x="30" y="60"/>
                    <a:pt x="43" y="75"/>
                    <a:pt x="54" y="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161"/>
            <p:cNvSpPr/>
            <p:nvPr/>
          </p:nvSpPr>
          <p:spPr bwMode="auto">
            <a:xfrm>
              <a:off x="6871910" y="949046"/>
              <a:ext cx="46287" cy="78432"/>
            </a:xfrm>
            <a:custGeom>
              <a:avLst/>
              <a:gdLst>
                <a:gd name="T0" fmla="*/ 7 w 15"/>
                <a:gd name="T1" fmla="*/ 5 h 26"/>
                <a:gd name="T2" fmla="*/ 3 w 15"/>
                <a:gd name="T3" fmla="*/ 1 h 26"/>
                <a:gd name="T4" fmla="*/ 1 w 15"/>
                <a:gd name="T5" fmla="*/ 3 h 26"/>
                <a:gd name="T6" fmla="*/ 11 w 15"/>
                <a:gd name="T7" fmla="*/ 24 h 26"/>
                <a:gd name="T8" fmla="*/ 14 w 15"/>
                <a:gd name="T9" fmla="*/ 23 h 26"/>
                <a:gd name="T10" fmla="*/ 7 w 15"/>
                <a:gd name="T11" fmla="*/ 6 h 26"/>
                <a:gd name="T12" fmla="*/ 7 w 15"/>
                <a:gd name="T1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6">
                  <a:moveTo>
                    <a:pt x="7" y="5"/>
                  </a:moveTo>
                  <a:cubicBezTo>
                    <a:pt x="6" y="4"/>
                    <a:pt x="5" y="2"/>
                    <a:pt x="3" y="1"/>
                  </a:cubicBezTo>
                  <a:cubicBezTo>
                    <a:pt x="2" y="0"/>
                    <a:pt x="0" y="1"/>
                    <a:pt x="1" y="3"/>
                  </a:cubicBezTo>
                  <a:cubicBezTo>
                    <a:pt x="3" y="10"/>
                    <a:pt x="7" y="17"/>
                    <a:pt x="11" y="24"/>
                  </a:cubicBezTo>
                  <a:cubicBezTo>
                    <a:pt x="12" y="26"/>
                    <a:pt x="15" y="25"/>
                    <a:pt x="14" y="23"/>
                  </a:cubicBezTo>
                  <a:cubicBezTo>
                    <a:pt x="11" y="18"/>
                    <a:pt x="9" y="12"/>
                    <a:pt x="7" y="6"/>
                  </a:cubicBezTo>
                  <a:cubicBezTo>
                    <a:pt x="7" y="6"/>
                    <a:pt x="7" y="6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162"/>
            <p:cNvSpPr/>
            <p:nvPr/>
          </p:nvSpPr>
          <p:spPr bwMode="auto">
            <a:xfrm>
              <a:off x="5622149" y="985047"/>
              <a:ext cx="131148" cy="340727"/>
            </a:xfrm>
            <a:custGeom>
              <a:avLst/>
              <a:gdLst>
                <a:gd name="T0" fmla="*/ 0 w 43"/>
                <a:gd name="T1" fmla="*/ 0 h 112"/>
                <a:gd name="T2" fmla="*/ 43 w 43"/>
                <a:gd name="T3" fmla="*/ 112 h 112"/>
                <a:gd name="T4" fmla="*/ 0 w 43"/>
                <a:gd name="T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12">
                  <a:moveTo>
                    <a:pt x="0" y="0"/>
                  </a:moveTo>
                  <a:cubicBezTo>
                    <a:pt x="0" y="0"/>
                    <a:pt x="27" y="93"/>
                    <a:pt x="43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63"/>
            <p:cNvSpPr/>
            <p:nvPr/>
          </p:nvSpPr>
          <p:spPr bwMode="auto">
            <a:xfrm>
              <a:off x="5641435" y="967047"/>
              <a:ext cx="129862" cy="340727"/>
            </a:xfrm>
            <a:custGeom>
              <a:avLst/>
              <a:gdLst>
                <a:gd name="T0" fmla="*/ 0 w 43"/>
                <a:gd name="T1" fmla="*/ 0 h 112"/>
                <a:gd name="T2" fmla="*/ 43 w 43"/>
                <a:gd name="T3" fmla="*/ 112 h 112"/>
                <a:gd name="T4" fmla="*/ 0 w 43"/>
                <a:gd name="T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12">
                  <a:moveTo>
                    <a:pt x="0" y="0"/>
                  </a:moveTo>
                  <a:cubicBezTo>
                    <a:pt x="0" y="0"/>
                    <a:pt x="27" y="93"/>
                    <a:pt x="43" y="1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64"/>
            <p:cNvSpPr>
              <a:spLocks noEditPoints="1"/>
            </p:cNvSpPr>
            <p:nvPr/>
          </p:nvSpPr>
          <p:spPr bwMode="auto">
            <a:xfrm>
              <a:off x="5889588" y="884758"/>
              <a:ext cx="286725" cy="280296"/>
            </a:xfrm>
            <a:custGeom>
              <a:avLst/>
              <a:gdLst>
                <a:gd name="T0" fmla="*/ 13 w 94"/>
                <a:gd name="T1" fmla="*/ 41 h 92"/>
                <a:gd name="T2" fmla="*/ 33 w 94"/>
                <a:gd name="T3" fmla="*/ 85 h 92"/>
                <a:gd name="T4" fmla="*/ 35 w 94"/>
                <a:gd name="T5" fmla="*/ 85 h 92"/>
                <a:gd name="T6" fmla="*/ 36 w 94"/>
                <a:gd name="T7" fmla="*/ 89 h 92"/>
                <a:gd name="T8" fmla="*/ 48 w 94"/>
                <a:gd name="T9" fmla="*/ 91 h 92"/>
                <a:gd name="T10" fmla="*/ 67 w 94"/>
                <a:gd name="T11" fmla="*/ 85 h 92"/>
                <a:gd name="T12" fmla="*/ 85 w 94"/>
                <a:gd name="T13" fmla="*/ 80 h 92"/>
                <a:gd name="T14" fmla="*/ 89 w 94"/>
                <a:gd name="T15" fmla="*/ 70 h 92"/>
                <a:gd name="T16" fmla="*/ 93 w 94"/>
                <a:gd name="T17" fmla="*/ 66 h 92"/>
                <a:gd name="T18" fmla="*/ 78 w 94"/>
                <a:gd name="T19" fmla="*/ 62 h 92"/>
                <a:gd name="T20" fmla="*/ 72 w 94"/>
                <a:gd name="T21" fmla="*/ 40 h 92"/>
                <a:gd name="T22" fmla="*/ 68 w 94"/>
                <a:gd name="T23" fmla="*/ 28 h 92"/>
                <a:gd name="T24" fmla="*/ 65 w 94"/>
                <a:gd name="T25" fmla="*/ 31 h 92"/>
                <a:gd name="T26" fmla="*/ 57 w 94"/>
                <a:gd name="T27" fmla="*/ 21 h 92"/>
                <a:gd name="T28" fmla="*/ 54 w 94"/>
                <a:gd name="T29" fmla="*/ 14 h 92"/>
                <a:gd name="T30" fmla="*/ 51 w 94"/>
                <a:gd name="T31" fmla="*/ 9 h 92"/>
                <a:gd name="T32" fmla="*/ 50 w 94"/>
                <a:gd name="T33" fmla="*/ 7 h 92"/>
                <a:gd name="T34" fmla="*/ 45 w 94"/>
                <a:gd name="T35" fmla="*/ 0 h 92"/>
                <a:gd name="T36" fmla="*/ 40 w 94"/>
                <a:gd name="T37" fmla="*/ 10 h 92"/>
                <a:gd name="T38" fmla="*/ 29 w 94"/>
                <a:gd name="T39" fmla="*/ 14 h 92"/>
                <a:gd name="T40" fmla="*/ 9 w 94"/>
                <a:gd name="T41" fmla="*/ 15 h 92"/>
                <a:gd name="T42" fmla="*/ 7 w 94"/>
                <a:gd name="T43" fmla="*/ 17 h 92"/>
                <a:gd name="T44" fmla="*/ 9 w 94"/>
                <a:gd name="T45" fmla="*/ 17 h 92"/>
                <a:gd name="T46" fmla="*/ 8 w 94"/>
                <a:gd name="T47" fmla="*/ 25 h 92"/>
                <a:gd name="T48" fmla="*/ 6 w 94"/>
                <a:gd name="T49" fmla="*/ 27 h 92"/>
                <a:gd name="T50" fmla="*/ 5 w 94"/>
                <a:gd name="T51" fmla="*/ 28 h 92"/>
                <a:gd name="T52" fmla="*/ 77 w 94"/>
                <a:gd name="T53" fmla="*/ 75 h 92"/>
                <a:gd name="T54" fmla="*/ 75 w 94"/>
                <a:gd name="T55" fmla="*/ 76 h 92"/>
                <a:gd name="T56" fmla="*/ 26 w 94"/>
                <a:gd name="T57" fmla="*/ 60 h 92"/>
                <a:gd name="T58" fmla="*/ 29 w 94"/>
                <a:gd name="T59" fmla="*/ 69 h 92"/>
                <a:gd name="T60" fmla="*/ 49 w 94"/>
                <a:gd name="T61" fmla="*/ 86 h 92"/>
                <a:gd name="T62" fmla="*/ 49 w 94"/>
                <a:gd name="T63" fmla="*/ 86 h 92"/>
                <a:gd name="T64" fmla="*/ 25 w 94"/>
                <a:gd name="T65" fmla="*/ 48 h 92"/>
                <a:gd name="T66" fmla="*/ 45 w 94"/>
                <a:gd name="T67" fmla="*/ 25 h 92"/>
                <a:gd name="T68" fmla="*/ 45 w 94"/>
                <a:gd name="T69" fmla="*/ 24 h 92"/>
                <a:gd name="T70" fmla="*/ 49 w 94"/>
                <a:gd name="T71" fmla="*/ 74 h 92"/>
                <a:gd name="T72" fmla="*/ 67 w 94"/>
                <a:gd name="T73" fmla="*/ 41 h 92"/>
                <a:gd name="T74" fmla="*/ 59 w 94"/>
                <a:gd name="T75" fmla="*/ 31 h 92"/>
                <a:gd name="T76" fmla="*/ 51 w 94"/>
                <a:gd name="T77" fmla="*/ 21 h 92"/>
                <a:gd name="T78" fmla="*/ 49 w 94"/>
                <a:gd name="T79" fmla="*/ 22 h 92"/>
                <a:gd name="T80" fmla="*/ 50 w 94"/>
                <a:gd name="T81" fmla="*/ 12 h 92"/>
                <a:gd name="T82" fmla="*/ 48 w 94"/>
                <a:gd name="T83" fmla="*/ 14 h 92"/>
                <a:gd name="T84" fmla="*/ 42 w 94"/>
                <a:gd name="T85" fmla="*/ 13 h 92"/>
                <a:gd name="T86" fmla="*/ 29 w 94"/>
                <a:gd name="T87" fmla="*/ 16 h 92"/>
                <a:gd name="T88" fmla="*/ 13 w 94"/>
                <a:gd name="T89" fmla="*/ 24 h 92"/>
                <a:gd name="T90" fmla="*/ 15 w 94"/>
                <a:gd name="T91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" h="92">
                  <a:moveTo>
                    <a:pt x="2" y="32"/>
                  </a:moveTo>
                  <a:cubicBezTo>
                    <a:pt x="2" y="33"/>
                    <a:pt x="5" y="34"/>
                    <a:pt x="8" y="33"/>
                  </a:cubicBezTo>
                  <a:cubicBezTo>
                    <a:pt x="10" y="36"/>
                    <a:pt x="11" y="38"/>
                    <a:pt x="13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5" y="47"/>
                    <a:pt x="18" y="52"/>
                    <a:pt x="22" y="58"/>
                  </a:cubicBezTo>
                  <a:cubicBezTo>
                    <a:pt x="26" y="67"/>
                    <a:pt x="30" y="76"/>
                    <a:pt x="33" y="85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5" y="85"/>
                    <a:pt x="35" y="85"/>
                    <a:pt x="36" y="85"/>
                  </a:cubicBezTo>
                  <a:cubicBezTo>
                    <a:pt x="36" y="85"/>
                    <a:pt x="35" y="85"/>
                    <a:pt x="35" y="85"/>
                  </a:cubicBezTo>
                  <a:cubicBezTo>
                    <a:pt x="34" y="85"/>
                    <a:pt x="32" y="86"/>
                    <a:pt x="31" y="86"/>
                  </a:cubicBezTo>
                  <a:cubicBezTo>
                    <a:pt x="29" y="86"/>
                    <a:pt x="29" y="89"/>
                    <a:pt x="31" y="89"/>
                  </a:cubicBezTo>
                  <a:cubicBezTo>
                    <a:pt x="33" y="90"/>
                    <a:pt x="34" y="89"/>
                    <a:pt x="36" y="89"/>
                  </a:cubicBezTo>
                  <a:cubicBezTo>
                    <a:pt x="38" y="89"/>
                    <a:pt x="40" y="89"/>
                    <a:pt x="42" y="89"/>
                  </a:cubicBezTo>
                  <a:cubicBezTo>
                    <a:pt x="43" y="89"/>
                    <a:pt x="45" y="90"/>
                    <a:pt x="46" y="90"/>
                  </a:cubicBezTo>
                  <a:cubicBezTo>
                    <a:pt x="47" y="91"/>
                    <a:pt x="48" y="91"/>
                    <a:pt x="48" y="91"/>
                  </a:cubicBezTo>
                  <a:cubicBezTo>
                    <a:pt x="48" y="91"/>
                    <a:pt x="49" y="91"/>
                    <a:pt x="49" y="91"/>
                  </a:cubicBezTo>
                  <a:cubicBezTo>
                    <a:pt x="55" y="92"/>
                    <a:pt x="61" y="91"/>
                    <a:pt x="67" y="89"/>
                  </a:cubicBezTo>
                  <a:cubicBezTo>
                    <a:pt x="69" y="89"/>
                    <a:pt x="69" y="86"/>
                    <a:pt x="67" y="85"/>
                  </a:cubicBezTo>
                  <a:cubicBezTo>
                    <a:pt x="64" y="85"/>
                    <a:pt x="61" y="84"/>
                    <a:pt x="58" y="84"/>
                  </a:cubicBezTo>
                  <a:cubicBezTo>
                    <a:pt x="60" y="83"/>
                    <a:pt x="61" y="83"/>
                    <a:pt x="63" y="82"/>
                  </a:cubicBezTo>
                  <a:cubicBezTo>
                    <a:pt x="71" y="83"/>
                    <a:pt x="79" y="83"/>
                    <a:pt x="85" y="80"/>
                  </a:cubicBezTo>
                  <a:cubicBezTo>
                    <a:pt x="87" y="80"/>
                    <a:pt x="86" y="78"/>
                    <a:pt x="85" y="77"/>
                  </a:cubicBezTo>
                  <a:cubicBezTo>
                    <a:pt x="87" y="76"/>
                    <a:pt x="89" y="75"/>
                    <a:pt x="91" y="73"/>
                  </a:cubicBezTo>
                  <a:cubicBezTo>
                    <a:pt x="92" y="72"/>
                    <a:pt x="91" y="70"/>
                    <a:pt x="89" y="70"/>
                  </a:cubicBezTo>
                  <a:cubicBezTo>
                    <a:pt x="88" y="71"/>
                    <a:pt x="85" y="72"/>
                    <a:pt x="83" y="73"/>
                  </a:cubicBezTo>
                  <a:cubicBezTo>
                    <a:pt x="83" y="73"/>
                    <a:pt x="82" y="73"/>
                    <a:pt x="82" y="73"/>
                  </a:cubicBezTo>
                  <a:cubicBezTo>
                    <a:pt x="90" y="70"/>
                    <a:pt x="94" y="67"/>
                    <a:pt x="93" y="66"/>
                  </a:cubicBezTo>
                  <a:cubicBezTo>
                    <a:pt x="91" y="65"/>
                    <a:pt x="86" y="65"/>
                    <a:pt x="79" y="67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9" y="65"/>
                    <a:pt x="78" y="64"/>
                    <a:pt x="78" y="62"/>
                  </a:cubicBezTo>
                  <a:cubicBezTo>
                    <a:pt x="79" y="63"/>
                    <a:pt x="79" y="64"/>
                    <a:pt x="80" y="65"/>
                  </a:cubicBezTo>
                  <a:cubicBezTo>
                    <a:pt x="81" y="66"/>
                    <a:pt x="83" y="65"/>
                    <a:pt x="83" y="63"/>
                  </a:cubicBezTo>
                  <a:cubicBezTo>
                    <a:pt x="79" y="55"/>
                    <a:pt x="76" y="48"/>
                    <a:pt x="72" y="40"/>
                  </a:cubicBezTo>
                  <a:cubicBezTo>
                    <a:pt x="71" y="37"/>
                    <a:pt x="70" y="33"/>
                    <a:pt x="69" y="30"/>
                  </a:cubicBezTo>
                  <a:cubicBezTo>
                    <a:pt x="69" y="30"/>
                    <a:pt x="68" y="29"/>
                    <a:pt x="68" y="29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7" y="28"/>
                    <a:pt x="67" y="27"/>
                    <a:pt x="67" y="27"/>
                  </a:cubicBezTo>
                  <a:cubicBezTo>
                    <a:pt x="66" y="25"/>
                    <a:pt x="63" y="26"/>
                    <a:pt x="64" y="28"/>
                  </a:cubicBezTo>
                  <a:cubicBezTo>
                    <a:pt x="64" y="29"/>
                    <a:pt x="65" y="30"/>
                    <a:pt x="65" y="31"/>
                  </a:cubicBezTo>
                  <a:cubicBezTo>
                    <a:pt x="66" y="33"/>
                    <a:pt x="67" y="35"/>
                    <a:pt x="68" y="38"/>
                  </a:cubicBezTo>
                  <a:cubicBezTo>
                    <a:pt x="68" y="39"/>
                    <a:pt x="68" y="39"/>
                    <a:pt x="69" y="40"/>
                  </a:cubicBezTo>
                  <a:cubicBezTo>
                    <a:pt x="65" y="34"/>
                    <a:pt x="61" y="27"/>
                    <a:pt x="57" y="21"/>
                  </a:cubicBezTo>
                  <a:cubicBezTo>
                    <a:pt x="57" y="20"/>
                    <a:pt x="57" y="19"/>
                    <a:pt x="56" y="19"/>
                  </a:cubicBezTo>
                  <a:cubicBezTo>
                    <a:pt x="60" y="17"/>
                    <a:pt x="62" y="15"/>
                    <a:pt x="61" y="14"/>
                  </a:cubicBezTo>
                  <a:cubicBezTo>
                    <a:pt x="60" y="14"/>
                    <a:pt x="58" y="13"/>
                    <a:pt x="54" y="14"/>
                  </a:cubicBezTo>
                  <a:cubicBezTo>
                    <a:pt x="54" y="12"/>
                    <a:pt x="53" y="11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10"/>
                    <a:pt x="51" y="9"/>
                    <a:pt x="51" y="9"/>
                  </a:cubicBezTo>
                  <a:cubicBezTo>
                    <a:pt x="51" y="9"/>
                    <a:pt x="52" y="9"/>
                    <a:pt x="52" y="9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0" y="7"/>
                    <a:pt x="50" y="7"/>
                  </a:cubicBezTo>
                  <a:cubicBezTo>
                    <a:pt x="49" y="5"/>
                    <a:pt x="48" y="2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3"/>
                    <a:pt x="47" y="5"/>
                    <a:pt x="48" y="8"/>
                  </a:cubicBezTo>
                  <a:cubicBezTo>
                    <a:pt x="46" y="9"/>
                    <a:pt x="43" y="9"/>
                    <a:pt x="40" y="10"/>
                  </a:cubicBezTo>
                  <a:cubicBezTo>
                    <a:pt x="40" y="9"/>
                    <a:pt x="39" y="9"/>
                    <a:pt x="39" y="9"/>
                  </a:cubicBezTo>
                  <a:cubicBezTo>
                    <a:pt x="39" y="9"/>
                    <a:pt x="39" y="9"/>
                    <a:pt x="40" y="10"/>
                  </a:cubicBezTo>
                  <a:cubicBezTo>
                    <a:pt x="36" y="12"/>
                    <a:pt x="32" y="13"/>
                    <a:pt x="29" y="14"/>
                  </a:cubicBezTo>
                  <a:cubicBezTo>
                    <a:pt x="23" y="15"/>
                    <a:pt x="1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13" y="17"/>
                    <a:pt x="18" y="17"/>
                    <a:pt x="22" y="17"/>
                  </a:cubicBezTo>
                  <a:cubicBezTo>
                    <a:pt x="20" y="18"/>
                    <a:pt x="18" y="18"/>
                    <a:pt x="17" y="19"/>
                  </a:cubicBezTo>
                  <a:cubicBezTo>
                    <a:pt x="13" y="21"/>
                    <a:pt x="10" y="23"/>
                    <a:pt x="8" y="25"/>
                  </a:cubicBezTo>
                  <a:cubicBezTo>
                    <a:pt x="6" y="22"/>
                    <a:pt x="4" y="19"/>
                    <a:pt x="4" y="19"/>
                  </a:cubicBezTo>
                  <a:cubicBezTo>
                    <a:pt x="4" y="19"/>
                    <a:pt x="5" y="22"/>
                    <a:pt x="7" y="26"/>
                  </a:cubicBezTo>
                  <a:cubicBezTo>
                    <a:pt x="7" y="26"/>
                    <a:pt x="7" y="27"/>
                    <a:pt x="6" y="27"/>
                  </a:cubicBezTo>
                  <a:cubicBezTo>
                    <a:pt x="5" y="24"/>
                    <a:pt x="3" y="22"/>
                    <a:pt x="1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3"/>
                    <a:pt x="3" y="25"/>
                    <a:pt x="5" y="28"/>
                  </a:cubicBezTo>
                  <a:cubicBezTo>
                    <a:pt x="2" y="29"/>
                    <a:pt x="1" y="31"/>
                    <a:pt x="2" y="32"/>
                  </a:cubicBezTo>
                  <a:close/>
                  <a:moveTo>
                    <a:pt x="75" y="76"/>
                  </a:moveTo>
                  <a:cubicBezTo>
                    <a:pt x="76" y="76"/>
                    <a:pt x="77" y="75"/>
                    <a:pt x="77" y="75"/>
                  </a:cubicBezTo>
                  <a:cubicBezTo>
                    <a:pt x="77" y="75"/>
                    <a:pt x="77" y="75"/>
                    <a:pt x="78" y="75"/>
                  </a:cubicBezTo>
                  <a:cubicBezTo>
                    <a:pt x="76" y="76"/>
                    <a:pt x="75" y="76"/>
                    <a:pt x="74" y="77"/>
                  </a:cubicBezTo>
                  <a:cubicBezTo>
                    <a:pt x="74" y="76"/>
                    <a:pt x="75" y="76"/>
                    <a:pt x="75" y="76"/>
                  </a:cubicBezTo>
                  <a:close/>
                  <a:moveTo>
                    <a:pt x="23" y="57"/>
                  </a:moveTo>
                  <a:cubicBezTo>
                    <a:pt x="23" y="55"/>
                    <a:pt x="22" y="54"/>
                    <a:pt x="21" y="52"/>
                  </a:cubicBezTo>
                  <a:cubicBezTo>
                    <a:pt x="23" y="55"/>
                    <a:pt x="24" y="57"/>
                    <a:pt x="26" y="60"/>
                  </a:cubicBezTo>
                  <a:cubicBezTo>
                    <a:pt x="25" y="59"/>
                    <a:pt x="24" y="58"/>
                    <a:pt x="23" y="57"/>
                  </a:cubicBezTo>
                  <a:close/>
                  <a:moveTo>
                    <a:pt x="34" y="81"/>
                  </a:moveTo>
                  <a:cubicBezTo>
                    <a:pt x="32" y="77"/>
                    <a:pt x="31" y="73"/>
                    <a:pt x="29" y="69"/>
                  </a:cubicBezTo>
                  <a:cubicBezTo>
                    <a:pt x="31" y="72"/>
                    <a:pt x="34" y="76"/>
                    <a:pt x="36" y="80"/>
                  </a:cubicBezTo>
                  <a:cubicBezTo>
                    <a:pt x="35" y="80"/>
                    <a:pt x="35" y="81"/>
                    <a:pt x="34" y="81"/>
                  </a:cubicBezTo>
                  <a:close/>
                  <a:moveTo>
                    <a:pt x="49" y="86"/>
                  </a:move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1" y="87"/>
                    <a:pt x="53" y="87"/>
                  </a:cubicBezTo>
                  <a:cubicBezTo>
                    <a:pt x="51" y="87"/>
                    <a:pt x="50" y="87"/>
                    <a:pt x="49" y="86"/>
                  </a:cubicBezTo>
                  <a:close/>
                  <a:moveTo>
                    <a:pt x="49" y="74"/>
                  </a:moveTo>
                  <a:cubicBezTo>
                    <a:pt x="47" y="75"/>
                    <a:pt x="45" y="75"/>
                    <a:pt x="43" y="75"/>
                  </a:cubicBezTo>
                  <a:cubicBezTo>
                    <a:pt x="38" y="67"/>
                    <a:pt x="31" y="57"/>
                    <a:pt x="25" y="48"/>
                  </a:cubicBezTo>
                  <a:cubicBezTo>
                    <a:pt x="22" y="43"/>
                    <a:pt x="19" y="38"/>
                    <a:pt x="16" y="32"/>
                  </a:cubicBezTo>
                  <a:cubicBezTo>
                    <a:pt x="21" y="31"/>
                    <a:pt x="28" y="29"/>
                    <a:pt x="34" y="27"/>
                  </a:cubicBezTo>
                  <a:cubicBezTo>
                    <a:pt x="38" y="27"/>
                    <a:pt x="42" y="26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6" y="23"/>
                    <a:pt x="47" y="23"/>
                  </a:cubicBezTo>
                  <a:cubicBezTo>
                    <a:pt x="53" y="36"/>
                    <a:pt x="64" y="55"/>
                    <a:pt x="72" y="68"/>
                  </a:cubicBezTo>
                  <a:cubicBezTo>
                    <a:pt x="65" y="70"/>
                    <a:pt x="56" y="72"/>
                    <a:pt x="49" y="74"/>
                  </a:cubicBezTo>
                  <a:close/>
                  <a:moveTo>
                    <a:pt x="69" y="46"/>
                  </a:moveTo>
                  <a:cubicBezTo>
                    <a:pt x="69" y="45"/>
                    <a:pt x="68" y="44"/>
                    <a:pt x="67" y="43"/>
                  </a:cubicBezTo>
                  <a:cubicBezTo>
                    <a:pt x="67" y="42"/>
                    <a:pt x="67" y="42"/>
                    <a:pt x="67" y="41"/>
                  </a:cubicBezTo>
                  <a:cubicBezTo>
                    <a:pt x="68" y="43"/>
                    <a:pt x="68" y="44"/>
                    <a:pt x="69" y="46"/>
                  </a:cubicBezTo>
                  <a:close/>
                  <a:moveTo>
                    <a:pt x="61" y="34"/>
                  </a:moveTo>
                  <a:cubicBezTo>
                    <a:pt x="60" y="33"/>
                    <a:pt x="59" y="32"/>
                    <a:pt x="59" y="31"/>
                  </a:cubicBezTo>
                  <a:cubicBezTo>
                    <a:pt x="58" y="28"/>
                    <a:pt x="57" y="26"/>
                    <a:pt x="56" y="23"/>
                  </a:cubicBezTo>
                  <a:cubicBezTo>
                    <a:pt x="57" y="27"/>
                    <a:pt x="59" y="31"/>
                    <a:pt x="61" y="34"/>
                  </a:cubicBezTo>
                  <a:close/>
                  <a:moveTo>
                    <a:pt x="51" y="21"/>
                  </a:moveTo>
                  <a:cubicBezTo>
                    <a:pt x="53" y="25"/>
                    <a:pt x="55" y="28"/>
                    <a:pt x="57" y="32"/>
                  </a:cubicBezTo>
                  <a:cubicBezTo>
                    <a:pt x="58" y="33"/>
                    <a:pt x="58" y="34"/>
                    <a:pt x="58" y="35"/>
                  </a:cubicBezTo>
                  <a:cubicBezTo>
                    <a:pt x="55" y="31"/>
                    <a:pt x="52" y="26"/>
                    <a:pt x="49" y="22"/>
                  </a:cubicBezTo>
                  <a:cubicBezTo>
                    <a:pt x="50" y="22"/>
                    <a:pt x="50" y="21"/>
                    <a:pt x="51" y="21"/>
                  </a:cubicBezTo>
                  <a:close/>
                  <a:moveTo>
                    <a:pt x="49" y="10"/>
                  </a:moveTo>
                  <a:cubicBezTo>
                    <a:pt x="49" y="11"/>
                    <a:pt x="49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5"/>
                  </a:cubicBezTo>
                  <a:cubicBezTo>
                    <a:pt x="47" y="15"/>
                    <a:pt x="46" y="15"/>
                    <a:pt x="44" y="15"/>
                  </a:cubicBezTo>
                  <a:cubicBezTo>
                    <a:pt x="43" y="15"/>
                    <a:pt x="43" y="14"/>
                    <a:pt x="42" y="13"/>
                  </a:cubicBezTo>
                  <a:cubicBezTo>
                    <a:pt x="45" y="12"/>
                    <a:pt x="47" y="11"/>
                    <a:pt x="49" y="10"/>
                  </a:cubicBezTo>
                  <a:close/>
                  <a:moveTo>
                    <a:pt x="18" y="21"/>
                  </a:moveTo>
                  <a:cubicBezTo>
                    <a:pt x="21" y="19"/>
                    <a:pt x="25" y="18"/>
                    <a:pt x="29" y="16"/>
                  </a:cubicBezTo>
                  <a:cubicBezTo>
                    <a:pt x="33" y="16"/>
                    <a:pt x="38" y="15"/>
                    <a:pt x="42" y="13"/>
                  </a:cubicBezTo>
                  <a:cubicBezTo>
                    <a:pt x="42" y="14"/>
                    <a:pt x="42" y="15"/>
                    <a:pt x="43" y="16"/>
                  </a:cubicBezTo>
                  <a:cubicBezTo>
                    <a:pt x="33" y="18"/>
                    <a:pt x="21" y="21"/>
                    <a:pt x="13" y="24"/>
                  </a:cubicBezTo>
                  <a:cubicBezTo>
                    <a:pt x="14" y="23"/>
                    <a:pt x="16" y="22"/>
                    <a:pt x="18" y="21"/>
                  </a:cubicBezTo>
                  <a:close/>
                  <a:moveTo>
                    <a:pt x="11" y="33"/>
                  </a:moveTo>
                  <a:cubicBezTo>
                    <a:pt x="12" y="35"/>
                    <a:pt x="13" y="38"/>
                    <a:pt x="15" y="40"/>
                  </a:cubicBezTo>
                  <a:cubicBezTo>
                    <a:pt x="13" y="38"/>
                    <a:pt x="12" y="36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65"/>
            <p:cNvSpPr/>
            <p:nvPr/>
          </p:nvSpPr>
          <p:spPr bwMode="auto">
            <a:xfrm>
              <a:off x="6397464" y="817898"/>
              <a:ext cx="177435" cy="282868"/>
            </a:xfrm>
            <a:custGeom>
              <a:avLst/>
              <a:gdLst>
                <a:gd name="T0" fmla="*/ 54 w 58"/>
                <a:gd name="T1" fmla="*/ 91 h 93"/>
                <a:gd name="T2" fmla="*/ 57 w 58"/>
                <a:gd name="T3" fmla="*/ 88 h 93"/>
                <a:gd name="T4" fmla="*/ 28 w 58"/>
                <a:gd name="T5" fmla="*/ 46 h 93"/>
                <a:gd name="T6" fmla="*/ 7 w 58"/>
                <a:gd name="T7" fmla="*/ 2 h 93"/>
                <a:gd name="T8" fmla="*/ 4 w 58"/>
                <a:gd name="T9" fmla="*/ 1 h 93"/>
                <a:gd name="T10" fmla="*/ 20 w 58"/>
                <a:gd name="T11" fmla="*/ 43 h 93"/>
                <a:gd name="T12" fmla="*/ 54 w 58"/>
                <a:gd name="T13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93">
                  <a:moveTo>
                    <a:pt x="54" y="91"/>
                  </a:moveTo>
                  <a:cubicBezTo>
                    <a:pt x="55" y="93"/>
                    <a:pt x="58" y="91"/>
                    <a:pt x="57" y="88"/>
                  </a:cubicBezTo>
                  <a:cubicBezTo>
                    <a:pt x="48" y="74"/>
                    <a:pt x="38" y="60"/>
                    <a:pt x="28" y="46"/>
                  </a:cubicBezTo>
                  <a:cubicBezTo>
                    <a:pt x="19" y="33"/>
                    <a:pt x="8" y="18"/>
                    <a:pt x="7" y="2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0" y="15"/>
                    <a:pt x="14" y="32"/>
                    <a:pt x="20" y="43"/>
                  </a:cubicBezTo>
                  <a:cubicBezTo>
                    <a:pt x="31" y="59"/>
                    <a:pt x="43" y="74"/>
                    <a:pt x="54" y="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66"/>
            <p:cNvSpPr/>
            <p:nvPr/>
          </p:nvSpPr>
          <p:spPr bwMode="auto">
            <a:xfrm>
              <a:off x="6355034" y="866757"/>
              <a:ext cx="42430" cy="82289"/>
            </a:xfrm>
            <a:custGeom>
              <a:avLst/>
              <a:gdLst>
                <a:gd name="T0" fmla="*/ 10 w 14"/>
                <a:gd name="T1" fmla="*/ 25 h 27"/>
                <a:gd name="T2" fmla="*/ 13 w 14"/>
                <a:gd name="T3" fmla="*/ 24 h 27"/>
                <a:gd name="T4" fmla="*/ 6 w 14"/>
                <a:gd name="T5" fmla="*/ 7 h 27"/>
                <a:gd name="T6" fmla="*/ 6 w 14"/>
                <a:gd name="T7" fmla="*/ 6 h 27"/>
                <a:gd name="T8" fmla="*/ 3 w 14"/>
                <a:gd name="T9" fmla="*/ 1 h 27"/>
                <a:gd name="T10" fmla="*/ 0 w 14"/>
                <a:gd name="T11" fmla="*/ 3 h 27"/>
                <a:gd name="T12" fmla="*/ 10 w 14"/>
                <a:gd name="T13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7">
                  <a:moveTo>
                    <a:pt x="10" y="25"/>
                  </a:moveTo>
                  <a:cubicBezTo>
                    <a:pt x="11" y="27"/>
                    <a:pt x="14" y="26"/>
                    <a:pt x="13" y="24"/>
                  </a:cubicBezTo>
                  <a:cubicBezTo>
                    <a:pt x="11" y="18"/>
                    <a:pt x="9" y="12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4"/>
                    <a:pt x="4" y="3"/>
                    <a:pt x="3" y="1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3" y="11"/>
                    <a:pt x="7" y="18"/>
                    <a:pt x="10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>
            <a:fillRect/>
          </a:stretch>
        </p:blipFill>
        <p:spPr>
          <a:xfrm>
            <a:off x="0" y="0"/>
            <a:ext cx="1222548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1215163">
            <a:off x="-1348631" y="-5832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8168521" y="-157491"/>
            <a:ext cx="7456452" cy="717298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75450" y="2018461"/>
            <a:ext cx="1389380" cy="155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EBCDE2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0374" y="2018791"/>
            <a:ext cx="1389380" cy="155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BFE0C2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谢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8289" y="2023576"/>
            <a:ext cx="1389380" cy="155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98CCEF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00303" y="2018791"/>
            <a:ext cx="1389380" cy="155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390">
              <a:defRPr/>
            </a:pPr>
            <a:r>
              <a:rPr lang="zh-CN" altLang="en-US" sz="9500" kern="0" dirty="0">
                <a:solidFill>
                  <a:srgbClr val="E2ECAF"/>
                </a:solid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欣</a:t>
            </a:r>
          </a:p>
        </p:txBody>
      </p:sp>
      <p:sp>
        <p:nvSpPr>
          <p:cNvPr id="31" name="矩形 30"/>
          <p:cNvSpPr/>
          <p:nvPr/>
        </p:nvSpPr>
        <p:spPr>
          <a:xfrm>
            <a:off x="2494102" y="3777750"/>
            <a:ext cx="742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教学课件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唯美黑板风  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幼儿园小学  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]     [  </a:t>
            </a:r>
            <a:r>
              <a:rPr lang="zh-CN" altLang="en-US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公开课评选 </a:t>
            </a:r>
            <a:r>
              <a:rPr lang="en-US" altLang="zh-CN" sz="20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+mn-ea"/>
              </a:rPr>
              <a:t>  ]  </a:t>
            </a:r>
            <a:endParaRPr lang="zh-CN" altLang="en-US" sz="20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4635447" y="4592105"/>
            <a:ext cx="1300318" cy="34305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4" tIns="60922" rIns="121844" bIns="60922" rtlCol="0" anchor="ctr"/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6180410" y="4592105"/>
            <a:ext cx="1300318" cy="343058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4" tIns="60922" rIns="121844" bIns="60922" rtlCol="0" anchor="ctr"/>
          <a:lstStyle/>
          <a:p>
            <a:pPr algn="ctr"/>
            <a:r>
              <a:rPr lang="en-US" altLang="zh-CN" sz="14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2018.10.14</a:t>
            </a:r>
            <a:endParaRPr lang="zh-CN" altLang="en-US" sz="140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6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4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5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86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9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0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  <p:bldP spid="30" grpId="0"/>
          <p:bldP spid="31" grpId="0"/>
          <p:bldP spid="34" grpId="0" bldLvl="0" animBg="1"/>
          <p:bldP spid="35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3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5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3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6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6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86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  <p:bldP spid="30" grpId="0"/>
          <p:bldP spid="31" grpId="0"/>
          <p:bldP spid="34" grpId="0" bldLvl="0" animBg="1"/>
          <p:bldP spid="35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07012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8" name="矩形 7"/>
          <p:cNvSpPr/>
          <p:nvPr/>
        </p:nvSpPr>
        <p:spPr>
          <a:xfrm>
            <a:off x="2165156" y="1997856"/>
            <a:ext cx="1797130" cy="153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56568" y="1078033"/>
            <a:ext cx="2665151" cy="2667130"/>
            <a:chOff x="1358900" y="695738"/>
            <a:chExt cx="2200548" cy="2202182"/>
          </a:xfrm>
        </p:grpSpPr>
        <p:sp>
          <p:nvSpPr>
            <p:cNvPr id="10" name="任意多边形 9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5092958" y="1942101"/>
            <a:ext cx="1797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84371" y="1078033"/>
            <a:ext cx="2665151" cy="2667130"/>
            <a:chOff x="1358900" y="695738"/>
            <a:chExt cx="2200548" cy="2202182"/>
          </a:xfrm>
        </p:grpSpPr>
        <p:sp>
          <p:nvSpPr>
            <p:cNvPr id="14" name="任意多边形 13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8111216" y="1975554"/>
            <a:ext cx="170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702629" y="1078033"/>
            <a:ext cx="2665151" cy="2667130"/>
            <a:chOff x="1358900" y="695738"/>
            <a:chExt cx="2200548" cy="2202182"/>
          </a:xfrm>
        </p:grpSpPr>
        <p:sp>
          <p:nvSpPr>
            <p:cNvPr id="18" name="任意多边形 17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2165155" y="4331799"/>
            <a:ext cx="1797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756568" y="3467731"/>
            <a:ext cx="2665151" cy="2667130"/>
            <a:chOff x="1358900" y="695738"/>
            <a:chExt cx="2200548" cy="2202182"/>
          </a:xfrm>
        </p:grpSpPr>
        <p:sp>
          <p:nvSpPr>
            <p:cNvPr id="22" name="任意多边形 21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5092958" y="4331799"/>
            <a:ext cx="1797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684371" y="3467731"/>
            <a:ext cx="2665151" cy="2667130"/>
            <a:chOff x="1358900" y="695738"/>
            <a:chExt cx="2200548" cy="2202182"/>
          </a:xfrm>
        </p:grpSpPr>
        <p:sp>
          <p:nvSpPr>
            <p:cNvPr id="26" name="任意多边形 25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8111216" y="4365252"/>
            <a:ext cx="17018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bg1"/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600" dirty="0">
              <a:solidFill>
                <a:schemeClr val="bg1"/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702629" y="3467731"/>
            <a:ext cx="2665151" cy="2667130"/>
            <a:chOff x="1358900" y="695738"/>
            <a:chExt cx="2200548" cy="2202182"/>
          </a:xfrm>
        </p:grpSpPr>
        <p:sp>
          <p:nvSpPr>
            <p:cNvPr id="30" name="任意多边形 29"/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8" grpId="0"/>
      <p:bldP spid="12" grpId="0"/>
      <p:bldP spid="16" grpId="0"/>
      <p:bldP spid="20" grpId="0"/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07012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738806" y="2160380"/>
            <a:ext cx="2853183" cy="2867505"/>
            <a:chOff x="3031999" y="1934417"/>
            <a:chExt cx="2996915" cy="3011958"/>
          </a:xfrm>
        </p:grpSpPr>
        <p:sp>
          <p:nvSpPr>
            <p:cNvPr id="8" name="直角三角形 2"/>
            <p:cNvSpPr/>
            <p:nvPr/>
          </p:nvSpPr>
          <p:spPr>
            <a:xfrm>
              <a:off x="4526718" y="1934417"/>
              <a:ext cx="1502196" cy="1502195"/>
            </a:xfrm>
            <a:custGeom>
              <a:avLst/>
              <a:gdLst/>
              <a:ahLst/>
              <a:cxnLst/>
              <a:rect l="l" t="t" r="r" b="b"/>
              <a:pathLst>
                <a:path w="2755717" h="2755716">
                  <a:moveTo>
                    <a:pt x="2755717" y="0"/>
                  </a:moveTo>
                  <a:lnTo>
                    <a:pt x="1143367" y="2737337"/>
                  </a:lnTo>
                  <a:lnTo>
                    <a:pt x="1152129" y="2746099"/>
                  </a:lnTo>
                  <a:lnTo>
                    <a:pt x="1138205" y="2746099"/>
                  </a:lnTo>
                  <a:lnTo>
                    <a:pt x="1132541" y="2755716"/>
                  </a:lnTo>
                  <a:lnTo>
                    <a:pt x="1122924" y="2746099"/>
                  </a:lnTo>
                  <a:lnTo>
                    <a:pt x="1" y="2746099"/>
                  </a:lnTo>
                  <a:lnTo>
                    <a:pt x="1" y="1623177"/>
                  </a:lnTo>
                  <a:lnTo>
                    <a:pt x="0" y="1623176"/>
                  </a:lnTo>
                  <a:lnTo>
                    <a:pt x="1" y="1623176"/>
                  </a:lnTo>
                  <a:lnTo>
                    <a:pt x="1" y="1593971"/>
                  </a:lnTo>
                  <a:lnTo>
                    <a:pt x="18380" y="1612350"/>
                  </a:lnTo>
                  <a:close/>
                </a:path>
              </a:pathLst>
            </a:custGeom>
            <a:gradFill>
              <a:gsLst>
                <a:gs pos="50000">
                  <a:srgbClr val="EAEAEA"/>
                </a:gs>
                <a:gs pos="51000">
                  <a:srgbClr val="FE6A6A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直角三角形 2"/>
            <p:cNvSpPr/>
            <p:nvPr/>
          </p:nvSpPr>
          <p:spPr>
            <a:xfrm flipH="1">
              <a:off x="3031999" y="1934417"/>
              <a:ext cx="1502196" cy="1502195"/>
            </a:xfrm>
            <a:custGeom>
              <a:avLst/>
              <a:gdLst/>
              <a:ahLst/>
              <a:cxnLst/>
              <a:rect l="l" t="t" r="r" b="b"/>
              <a:pathLst>
                <a:path w="2755717" h="2755716">
                  <a:moveTo>
                    <a:pt x="2755717" y="0"/>
                  </a:moveTo>
                  <a:lnTo>
                    <a:pt x="1143367" y="2737337"/>
                  </a:lnTo>
                  <a:lnTo>
                    <a:pt x="1152129" y="2746099"/>
                  </a:lnTo>
                  <a:lnTo>
                    <a:pt x="1138205" y="2746099"/>
                  </a:lnTo>
                  <a:lnTo>
                    <a:pt x="1132541" y="2755716"/>
                  </a:lnTo>
                  <a:lnTo>
                    <a:pt x="1122924" y="2746099"/>
                  </a:lnTo>
                  <a:lnTo>
                    <a:pt x="1" y="2746099"/>
                  </a:lnTo>
                  <a:lnTo>
                    <a:pt x="1" y="1623177"/>
                  </a:lnTo>
                  <a:lnTo>
                    <a:pt x="0" y="1623176"/>
                  </a:lnTo>
                  <a:lnTo>
                    <a:pt x="1" y="1623176"/>
                  </a:lnTo>
                  <a:lnTo>
                    <a:pt x="1" y="1593971"/>
                  </a:lnTo>
                  <a:lnTo>
                    <a:pt x="18380" y="1612350"/>
                  </a:lnTo>
                  <a:close/>
                </a:path>
              </a:pathLst>
            </a:custGeom>
            <a:gradFill>
              <a:gsLst>
                <a:gs pos="50000">
                  <a:srgbClr val="EAEAEA"/>
                </a:gs>
                <a:gs pos="51000">
                  <a:srgbClr val="2CC0BB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直角三角形 2"/>
            <p:cNvSpPr/>
            <p:nvPr/>
          </p:nvSpPr>
          <p:spPr>
            <a:xfrm flipV="1">
              <a:off x="4526718" y="3444180"/>
              <a:ext cx="1502196" cy="1502195"/>
            </a:xfrm>
            <a:custGeom>
              <a:avLst/>
              <a:gdLst/>
              <a:ahLst/>
              <a:cxnLst/>
              <a:rect l="l" t="t" r="r" b="b"/>
              <a:pathLst>
                <a:path w="2755717" h="2755716">
                  <a:moveTo>
                    <a:pt x="2755717" y="0"/>
                  </a:moveTo>
                  <a:lnTo>
                    <a:pt x="1143367" y="2737337"/>
                  </a:lnTo>
                  <a:lnTo>
                    <a:pt x="1152129" y="2746099"/>
                  </a:lnTo>
                  <a:lnTo>
                    <a:pt x="1138205" y="2746099"/>
                  </a:lnTo>
                  <a:lnTo>
                    <a:pt x="1132541" y="2755716"/>
                  </a:lnTo>
                  <a:lnTo>
                    <a:pt x="1122924" y="2746099"/>
                  </a:lnTo>
                  <a:lnTo>
                    <a:pt x="1" y="2746099"/>
                  </a:lnTo>
                  <a:lnTo>
                    <a:pt x="1" y="1623177"/>
                  </a:lnTo>
                  <a:lnTo>
                    <a:pt x="0" y="1623176"/>
                  </a:lnTo>
                  <a:lnTo>
                    <a:pt x="1" y="1623176"/>
                  </a:lnTo>
                  <a:lnTo>
                    <a:pt x="1" y="1593971"/>
                  </a:lnTo>
                  <a:lnTo>
                    <a:pt x="18380" y="1612350"/>
                  </a:lnTo>
                  <a:close/>
                </a:path>
              </a:pathLst>
            </a:custGeom>
            <a:gradFill>
              <a:gsLst>
                <a:gs pos="51000">
                  <a:srgbClr val="EAEAEA"/>
                </a:gs>
                <a:gs pos="50000">
                  <a:srgbClr val="F7BB23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直角三角形 2"/>
            <p:cNvSpPr/>
            <p:nvPr/>
          </p:nvSpPr>
          <p:spPr>
            <a:xfrm flipH="1" flipV="1">
              <a:off x="3031999" y="3444180"/>
              <a:ext cx="1502196" cy="1502195"/>
            </a:xfrm>
            <a:custGeom>
              <a:avLst/>
              <a:gdLst/>
              <a:ahLst/>
              <a:cxnLst/>
              <a:rect l="l" t="t" r="r" b="b"/>
              <a:pathLst>
                <a:path w="2755717" h="2755716">
                  <a:moveTo>
                    <a:pt x="2755717" y="0"/>
                  </a:moveTo>
                  <a:lnTo>
                    <a:pt x="1143367" y="2737337"/>
                  </a:lnTo>
                  <a:lnTo>
                    <a:pt x="1152129" y="2746099"/>
                  </a:lnTo>
                  <a:lnTo>
                    <a:pt x="1138205" y="2746099"/>
                  </a:lnTo>
                  <a:lnTo>
                    <a:pt x="1132541" y="2755716"/>
                  </a:lnTo>
                  <a:lnTo>
                    <a:pt x="1122924" y="2746099"/>
                  </a:lnTo>
                  <a:lnTo>
                    <a:pt x="1" y="2746099"/>
                  </a:lnTo>
                  <a:lnTo>
                    <a:pt x="1" y="1623177"/>
                  </a:lnTo>
                  <a:lnTo>
                    <a:pt x="0" y="1623176"/>
                  </a:lnTo>
                  <a:lnTo>
                    <a:pt x="1" y="1623176"/>
                  </a:lnTo>
                  <a:lnTo>
                    <a:pt x="1" y="1593971"/>
                  </a:lnTo>
                  <a:lnTo>
                    <a:pt x="18380" y="1612350"/>
                  </a:lnTo>
                  <a:close/>
                </a:path>
              </a:pathLst>
            </a:custGeom>
            <a:gradFill>
              <a:gsLst>
                <a:gs pos="51000">
                  <a:srgbClr val="EAEAEA"/>
                </a:gs>
                <a:gs pos="50000">
                  <a:srgbClr val="9DC02D"/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94664" y="1905319"/>
            <a:ext cx="657136" cy="657136"/>
            <a:chOff x="7994664" y="1085849"/>
            <a:chExt cx="657136" cy="657136"/>
          </a:xfrm>
        </p:grpSpPr>
        <p:sp>
          <p:nvSpPr>
            <p:cNvPr id="13" name="椭圆 12"/>
            <p:cNvSpPr/>
            <p:nvPr/>
          </p:nvSpPr>
          <p:spPr>
            <a:xfrm>
              <a:off x="7994664" y="1085849"/>
              <a:ext cx="657136" cy="657136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4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4200000" scaled="0"/>
              </a:gradFill>
              <a:prstDash val="solid"/>
              <a:miter lim="800000"/>
            </a:ln>
            <a:effectLst>
              <a:outerShdw blurRad="254000" dist="127000" dir="42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7994664" y="1122029"/>
              <a:ext cx="65713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860427" y="2637101"/>
            <a:ext cx="3779123" cy="1006741"/>
            <a:chOff x="7860427" y="1817631"/>
            <a:chExt cx="3779123" cy="1006741"/>
          </a:xfrm>
        </p:grpSpPr>
        <p:sp>
          <p:nvSpPr>
            <p:cNvPr id="16" name="Rectangle 42"/>
            <p:cNvSpPr/>
            <p:nvPr/>
          </p:nvSpPr>
          <p:spPr>
            <a:xfrm>
              <a:off x="7860428" y="2262502"/>
              <a:ext cx="3285454" cy="5618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39"/>
            <p:cNvSpPr txBox="1"/>
            <p:nvPr/>
          </p:nvSpPr>
          <p:spPr>
            <a:xfrm>
              <a:off x="7860427" y="1817631"/>
              <a:ext cx="377912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b="1" dirty="0" smtClean="0">
                  <a:solidFill>
                    <a:srgbClr val="FE6A6A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lang="zh-CN" altLang="en-US" b="1" dirty="0">
                <a:solidFill>
                  <a:srgbClr val="FE6A6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994664" y="4471423"/>
            <a:ext cx="657136" cy="657136"/>
            <a:chOff x="7994664" y="4540431"/>
            <a:chExt cx="657136" cy="657136"/>
          </a:xfrm>
        </p:grpSpPr>
        <p:sp>
          <p:nvSpPr>
            <p:cNvPr id="19" name="椭圆 18"/>
            <p:cNvSpPr/>
            <p:nvPr/>
          </p:nvSpPr>
          <p:spPr>
            <a:xfrm>
              <a:off x="7994664" y="4540431"/>
              <a:ext cx="657136" cy="657136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4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4200000" scaled="0"/>
              </a:gradFill>
              <a:prstDash val="solid"/>
              <a:miter lim="800000"/>
            </a:ln>
            <a:effectLst>
              <a:outerShdw blurRad="254000" dist="127000" dir="42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94664" y="4576611"/>
              <a:ext cx="65713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03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860427" y="5203205"/>
            <a:ext cx="4007723" cy="1006740"/>
            <a:chOff x="7860427" y="5272213"/>
            <a:chExt cx="4007723" cy="1006740"/>
          </a:xfrm>
        </p:grpSpPr>
        <p:sp>
          <p:nvSpPr>
            <p:cNvPr id="22" name="Rectangle 42"/>
            <p:cNvSpPr/>
            <p:nvPr/>
          </p:nvSpPr>
          <p:spPr>
            <a:xfrm>
              <a:off x="7860428" y="5717083"/>
              <a:ext cx="3285454" cy="5618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47"/>
            <p:cNvSpPr txBox="1"/>
            <p:nvPr/>
          </p:nvSpPr>
          <p:spPr>
            <a:xfrm>
              <a:off x="7860427" y="5272213"/>
              <a:ext cx="400772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b="1" dirty="0" smtClean="0">
                  <a:solidFill>
                    <a:srgbClr val="F7BB2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lang="zh-CN" altLang="en-US" b="1" dirty="0">
                <a:solidFill>
                  <a:srgbClr val="F7BB2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731138" y="1905319"/>
            <a:ext cx="657136" cy="657136"/>
            <a:chOff x="3731138" y="1085849"/>
            <a:chExt cx="657136" cy="657136"/>
          </a:xfrm>
        </p:grpSpPr>
        <p:sp>
          <p:nvSpPr>
            <p:cNvPr id="25" name="椭圆 24"/>
            <p:cNvSpPr/>
            <p:nvPr/>
          </p:nvSpPr>
          <p:spPr>
            <a:xfrm>
              <a:off x="3731138" y="1085849"/>
              <a:ext cx="657136" cy="657136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4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4200000" scaled="0"/>
              </a:gradFill>
              <a:prstDash val="solid"/>
              <a:miter lim="800000"/>
            </a:ln>
            <a:effectLst>
              <a:outerShdw blurRad="254000" dist="127000" dir="42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extBox 49"/>
            <p:cNvSpPr txBox="1"/>
            <p:nvPr/>
          </p:nvSpPr>
          <p:spPr>
            <a:xfrm>
              <a:off x="3731138" y="1122029"/>
              <a:ext cx="65713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09601" y="2637101"/>
            <a:ext cx="3908039" cy="1006741"/>
            <a:chOff x="609601" y="1817631"/>
            <a:chExt cx="3908039" cy="1006741"/>
          </a:xfrm>
        </p:grpSpPr>
        <p:sp>
          <p:nvSpPr>
            <p:cNvPr id="28" name="Rectangle 42"/>
            <p:cNvSpPr/>
            <p:nvPr/>
          </p:nvSpPr>
          <p:spPr>
            <a:xfrm>
              <a:off x="1232185" y="2262502"/>
              <a:ext cx="3285454" cy="5618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51"/>
            <p:cNvSpPr txBox="1"/>
            <p:nvPr/>
          </p:nvSpPr>
          <p:spPr>
            <a:xfrm>
              <a:off x="609601" y="1817631"/>
              <a:ext cx="3908039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rgbClr val="2CC0BB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lang="zh-CN" altLang="en-US" b="1" dirty="0">
                <a:solidFill>
                  <a:srgbClr val="2CC0B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731138" y="4471423"/>
            <a:ext cx="657136" cy="657136"/>
            <a:chOff x="3731138" y="4540431"/>
            <a:chExt cx="657136" cy="657136"/>
          </a:xfrm>
        </p:grpSpPr>
        <p:sp>
          <p:nvSpPr>
            <p:cNvPr id="31" name="椭圆 30"/>
            <p:cNvSpPr/>
            <p:nvPr/>
          </p:nvSpPr>
          <p:spPr>
            <a:xfrm>
              <a:off x="3731138" y="4540431"/>
              <a:ext cx="657136" cy="657136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4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4200000" scaled="0"/>
              </a:gradFill>
              <a:prstDash val="solid"/>
              <a:miter lim="800000"/>
            </a:ln>
            <a:effectLst>
              <a:outerShdw blurRad="254000" dist="127000" dir="42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TextBox 53"/>
            <p:cNvSpPr txBox="1"/>
            <p:nvPr/>
          </p:nvSpPr>
          <p:spPr>
            <a:xfrm>
              <a:off x="3731138" y="4576611"/>
              <a:ext cx="65713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04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7201" y="5203205"/>
            <a:ext cx="4060438" cy="1006740"/>
            <a:chOff x="457201" y="5272213"/>
            <a:chExt cx="4060438" cy="1006740"/>
          </a:xfrm>
        </p:grpSpPr>
        <p:sp>
          <p:nvSpPr>
            <p:cNvPr id="34" name="Rectangle 42"/>
            <p:cNvSpPr/>
            <p:nvPr/>
          </p:nvSpPr>
          <p:spPr>
            <a:xfrm>
              <a:off x="1232185" y="5717083"/>
              <a:ext cx="3285454" cy="561870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91440" tIns="0" rIns="91440" bIns="0" rtlCol="0" anchor="t"/>
            <a:lstStyle/>
            <a:p>
              <a:pPr>
                <a:lnSpc>
                  <a:spcPct val="130000"/>
                </a:lnSpc>
              </a:pPr>
              <a:r>
                <a:rPr lang="zh-CN" altLang="en-US" sz="1400" kern="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您的内容打在这里，或者通过复制您的文本后，在此框中选择粘贴。</a:t>
              </a:r>
              <a:endParaRPr lang="en-US" sz="1400" kern="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TextBox 55"/>
            <p:cNvSpPr txBox="1"/>
            <p:nvPr/>
          </p:nvSpPr>
          <p:spPr>
            <a:xfrm>
              <a:off x="457201" y="5272213"/>
              <a:ext cx="4060438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rgbClr val="9DC02D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lang="zh-CN" altLang="en-US" b="1" dirty="0">
                <a:solidFill>
                  <a:srgbClr val="9DC02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07012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7" name="任意多边形 21"/>
          <p:cNvSpPr/>
          <p:nvPr/>
        </p:nvSpPr>
        <p:spPr bwMode="auto">
          <a:xfrm>
            <a:off x="2103298" y="1240633"/>
            <a:ext cx="8328661" cy="4027779"/>
          </a:xfrm>
          <a:custGeom>
            <a:avLst/>
            <a:gdLst>
              <a:gd name="T0" fmla="*/ 4652807 w 7317296"/>
              <a:gd name="T1" fmla="*/ 1692112 h 3348560"/>
              <a:gd name="T2" fmla="*/ 6449635 w 7317296"/>
              <a:gd name="T3" fmla="*/ 1692112 h 3348560"/>
              <a:gd name="T4" fmla="*/ 6550362 w 7317296"/>
              <a:gd name="T5" fmla="*/ 1804615 h 3348560"/>
              <a:gd name="T6" fmla="*/ 6550362 w 7317296"/>
              <a:gd name="T7" fmla="*/ 3235534 h 3348560"/>
              <a:gd name="T8" fmla="*/ 6449635 w 7317296"/>
              <a:gd name="T9" fmla="*/ 3348037 h 3348560"/>
              <a:gd name="T10" fmla="*/ 4652807 w 7317296"/>
              <a:gd name="T11" fmla="*/ 3348037 h 3348560"/>
              <a:gd name="T12" fmla="*/ 4552079 w 7317296"/>
              <a:gd name="T13" fmla="*/ 3235534 h 3348560"/>
              <a:gd name="T14" fmla="*/ 4552079 w 7317296"/>
              <a:gd name="T15" fmla="*/ 1804615 h 3348560"/>
              <a:gd name="T16" fmla="*/ 4652807 w 7317296"/>
              <a:gd name="T17" fmla="*/ 1692112 h 3348560"/>
              <a:gd name="T18" fmla="*/ 100727 w 7317296"/>
              <a:gd name="T19" fmla="*/ 1692112 h 3348560"/>
              <a:gd name="T20" fmla="*/ 4411526 w 7317296"/>
              <a:gd name="T21" fmla="*/ 1692112 h 3348560"/>
              <a:gd name="T22" fmla="*/ 4512254 w 7317296"/>
              <a:gd name="T23" fmla="*/ 1804615 h 3348560"/>
              <a:gd name="T24" fmla="*/ 4512254 w 7317296"/>
              <a:gd name="T25" fmla="*/ 3235534 h 3348560"/>
              <a:gd name="T26" fmla="*/ 4411526 w 7317296"/>
              <a:gd name="T27" fmla="*/ 3348037 h 3348560"/>
              <a:gd name="T28" fmla="*/ 100727 w 7317296"/>
              <a:gd name="T29" fmla="*/ 3348037 h 3348560"/>
              <a:gd name="T30" fmla="*/ 0 w 7317296"/>
              <a:gd name="T31" fmla="*/ 3235534 h 3348560"/>
              <a:gd name="T32" fmla="*/ 0 w 7317296"/>
              <a:gd name="T33" fmla="*/ 1804615 h 3348560"/>
              <a:gd name="T34" fmla="*/ 100727 w 7317296"/>
              <a:gd name="T35" fmla="*/ 1692112 h 3348560"/>
              <a:gd name="T36" fmla="*/ 4652807 w 7317296"/>
              <a:gd name="T37" fmla="*/ 0 h 3348560"/>
              <a:gd name="T38" fmla="*/ 6449635 w 7317296"/>
              <a:gd name="T39" fmla="*/ 0 h 3348560"/>
              <a:gd name="T40" fmla="*/ 6550362 w 7317296"/>
              <a:gd name="T41" fmla="*/ 112503 h 3348560"/>
              <a:gd name="T42" fmla="*/ 6550362 w 7317296"/>
              <a:gd name="T43" fmla="*/ 1543422 h 3348560"/>
              <a:gd name="T44" fmla="*/ 6449635 w 7317296"/>
              <a:gd name="T45" fmla="*/ 1655925 h 3348560"/>
              <a:gd name="T46" fmla="*/ 4652807 w 7317296"/>
              <a:gd name="T47" fmla="*/ 1655925 h 3348560"/>
              <a:gd name="T48" fmla="*/ 4552079 w 7317296"/>
              <a:gd name="T49" fmla="*/ 1543422 h 3348560"/>
              <a:gd name="T50" fmla="*/ 4552079 w 7317296"/>
              <a:gd name="T51" fmla="*/ 112503 h 3348560"/>
              <a:gd name="T52" fmla="*/ 4652807 w 7317296"/>
              <a:gd name="T53" fmla="*/ 0 h 3348560"/>
              <a:gd name="T54" fmla="*/ 100727 w 7317296"/>
              <a:gd name="T55" fmla="*/ 0 h 3348560"/>
              <a:gd name="T56" fmla="*/ 4411526 w 7317296"/>
              <a:gd name="T57" fmla="*/ 0 h 3348560"/>
              <a:gd name="T58" fmla="*/ 4512254 w 7317296"/>
              <a:gd name="T59" fmla="*/ 112503 h 3348560"/>
              <a:gd name="T60" fmla="*/ 4512254 w 7317296"/>
              <a:gd name="T61" fmla="*/ 1543422 h 3348560"/>
              <a:gd name="T62" fmla="*/ 4411526 w 7317296"/>
              <a:gd name="T63" fmla="*/ 1655925 h 3348560"/>
              <a:gd name="T64" fmla="*/ 100727 w 7317296"/>
              <a:gd name="T65" fmla="*/ 1655925 h 3348560"/>
              <a:gd name="T66" fmla="*/ 0 w 7317296"/>
              <a:gd name="T67" fmla="*/ 1543422 h 3348560"/>
              <a:gd name="T68" fmla="*/ 0 w 7317296"/>
              <a:gd name="T69" fmla="*/ 112503 h 3348560"/>
              <a:gd name="T70" fmla="*/ 100727 w 7317296"/>
              <a:gd name="T71" fmla="*/ 0 h 334856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317296" h="3348560">
                <a:moveTo>
                  <a:pt x="5197569" y="1692376"/>
                </a:moveTo>
                <a:lnTo>
                  <a:pt x="7204775" y="1692376"/>
                </a:lnTo>
                <a:cubicBezTo>
                  <a:pt x="7266919" y="1692376"/>
                  <a:pt x="7317296" y="1742753"/>
                  <a:pt x="7317296" y="1804897"/>
                </a:cubicBezTo>
                <a:lnTo>
                  <a:pt x="7317296" y="3236039"/>
                </a:lnTo>
                <a:cubicBezTo>
                  <a:pt x="7317296" y="3298183"/>
                  <a:pt x="7266919" y="3348560"/>
                  <a:pt x="7204775" y="3348560"/>
                </a:cubicBezTo>
                <a:lnTo>
                  <a:pt x="5197569" y="3348560"/>
                </a:lnTo>
                <a:cubicBezTo>
                  <a:pt x="5135425" y="3348560"/>
                  <a:pt x="5085048" y="3298183"/>
                  <a:pt x="5085048" y="3236039"/>
                </a:cubicBezTo>
                <a:lnTo>
                  <a:pt x="5085048" y="1804897"/>
                </a:lnTo>
                <a:cubicBezTo>
                  <a:pt x="5085048" y="1742753"/>
                  <a:pt x="5135425" y="1692376"/>
                  <a:pt x="5197569" y="1692376"/>
                </a:cubicBezTo>
                <a:close/>
                <a:moveTo>
                  <a:pt x="112521" y="1692376"/>
                </a:moveTo>
                <a:lnTo>
                  <a:pt x="4928039" y="1692376"/>
                </a:lnTo>
                <a:cubicBezTo>
                  <a:pt x="4990183" y="1692376"/>
                  <a:pt x="5040560" y="1742753"/>
                  <a:pt x="5040560" y="1804897"/>
                </a:cubicBezTo>
                <a:lnTo>
                  <a:pt x="5040560" y="3236039"/>
                </a:lnTo>
                <a:cubicBezTo>
                  <a:pt x="5040560" y="3298183"/>
                  <a:pt x="4990183" y="3348560"/>
                  <a:pt x="4928039" y="3348560"/>
                </a:cubicBezTo>
                <a:lnTo>
                  <a:pt x="112521" y="3348560"/>
                </a:lnTo>
                <a:cubicBezTo>
                  <a:pt x="50377" y="3348560"/>
                  <a:pt x="0" y="3298183"/>
                  <a:pt x="0" y="3236039"/>
                </a:cubicBezTo>
                <a:lnTo>
                  <a:pt x="0" y="1804897"/>
                </a:lnTo>
                <a:cubicBezTo>
                  <a:pt x="0" y="1742753"/>
                  <a:pt x="50377" y="1692376"/>
                  <a:pt x="112521" y="1692376"/>
                </a:cubicBezTo>
                <a:close/>
                <a:moveTo>
                  <a:pt x="5197569" y="0"/>
                </a:moveTo>
                <a:lnTo>
                  <a:pt x="7204775" y="0"/>
                </a:lnTo>
                <a:cubicBezTo>
                  <a:pt x="7266919" y="0"/>
                  <a:pt x="7317296" y="50377"/>
                  <a:pt x="7317296" y="112521"/>
                </a:cubicBezTo>
                <a:lnTo>
                  <a:pt x="7317296" y="1543663"/>
                </a:lnTo>
                <a:cubicBezTo>
                  <a:pt x="7317296" y="1605807"/>
                  <a:pt x="7266919" y="1656184"/>
                  <a:pt x="7204775" y="1656184"/>
                </a:cubicBezTo>
                <a:lnTo>
                  <a:pt x="5197569" y="1656184"/>
                </a:lnTo>
                <a:cubicBezTo>
                  <a:pt x="5135425" y="1656184"/>
                  <a:pt x="5085048" y="1605807"/>
                  <a:pt x="5085048" y="1543663"/>
                </a:cubicBezTo>
                <a:lnTo>
                  <a:pt x="5085048" y="112521"/>
                </a:lnTo>
                <a:cubicBezTo>
                  <a:pt x="5085048" y="50377"/>
                  <a:pt x="5135425" y="0"/>
                  <a:pt x="5197569" y="0"/>
                </a:cubicBezTo>
                <a:close/>
                <a:moveTo>
                  <a:pt x="112521" y="0"/>
                </a:moveTo>
                <a:lnTo>
                  <a:pt x="4928039" y="0"/>
                </a:lnTo>
                <a:cubicBezTo>
                  <a:pt x="4990183" y="0"/>
                  <a:pt x="5040560" y="50377"/>
                  <a:pt x="5040560" y="112521"/>
                </a:cubicBezTo>
                <a:lnTo>
                  <a:pt x="5040560" y="1543663"/>
                </a:lnTo>
                <a:cubicBezTo>
                  <a:pt x="5040560" y="1605807"/>
                  <a:pt x="4990183" y="1656184"/>
                  <a:pt x="4928039" y="1656184"/>
                </a:cubicBezTo>
                <a:lnTo>
                  <a:pt x="112521" y="1656184"/>
                </a:lnTo>
                <a:cubicBezTo>
                  <a:pt x="50377" y="1656184"/>
                  <a:pt x="0" y="1605807"/>
                  <a:pt x="0" y="1543663"/>
                </a:cubicBezTo>
                <a:lnTo>
                  <a:pt x="0" y="112521"/>
                </a:lnTo>
                <a:cubicBezTo>
                  <a:pt x="0" y="50377"/>
                  <a:pt x="50377" y="0"/>
                  <a:pt x="112521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endParaRPr lang="zh-CN" altLang="en-US" sz="240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161546" y="5798437"/>
            <a:ext cx="8212163" cy="9111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>
            <a:defPPr>
              <a:defRPr lang="zh-CN"/>
            </a:defPPr>
            <a:lvl1pPr>
              <a:lnSpc>
                <a:spcPct val="130000"/>
              </a:lnSpc>
              <a:defRPr sz="1400" ker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defRPr>
            </a:lvl1pPr>
          </a:lstStyle>
          <a:p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演示文稿是</a:t>
            </a: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的：双击图片打开“设置自选图形格式”，进入“颜色和线条”，单击“颜色”下拉按钮，选择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“填充效果”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cxnSp>
        <p:nvCxnSpPr>
          <p:cNvPr id="9" name="直接连接符 5"/>
          <p:cNvCxnSpPr>
            <a:cxnSpLocks noChangeShapeType="1"/>
          </p:cNvCxnSpPr>
          <p:nvPr/>
        </p:nvCxnSpPr>
        <p:spPr bwMode="auto">
          <a:xfrm>
            <a:off x="2103298" y="5631458"/>
            <a:ext cx="8212163" cy="0"/>
          </a:xfrm>
          <a:prstGeom prst="line">
            <a:avLst/>
          </a:prstGeom>
          <a:noFill/>
          <a:ln w="38100" algn="ctr">
            <a:solidFill>
              <a:srgbClr val="E2ECA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07012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10" name="Group 1"/>
          <p:cNvGrpSpPr/>
          <p:nvPr/>
        </p:nvGrpSpPr>
        <p:grpSpPr>
          <a:xfrm>
            <a:off x="1539860" y="2435222"/>
            <a:ext cx="9141307" cy="1098869"/>
            <a:chOff x="1511061" y="3222399"/>
            <a:chExt cx="9141307" cy="1098869"/>
          </a:xfrm>
        </p:grpSpPr>
        <p:sp>
          <p:nvSpPr>
            <p:cNvPr id="11" name="Shape 2729"/>
            <p:cNvSpPr/>
            <p:nvPr/>
          </p:nvSpPr>
          <p:spPr>
            <a:xfrm>
              <a:off x="1511061" y="3222399"/>
              <a:ext cx="2147474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98CCEF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2" name="Shape 2730"/>
            <p:cNvSpPr/>
            <p:nvPr/>
          </p:nvSpPr>
          <p:spPr>
            <a:xfrm>
              <a:off x="3846156" y="3222399"/>
              <a:ext cx="2147474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B2D235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3" name="Shape 2731"/>
            <p:cNvSpPr/>
            <p:nvPr/>
          </p:nvSpPr>
          <p:spPr>
            <a:xfrm>
              <a:off x="6181251" y="3222399"/>
              <a:ext cx="2147468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EBCDE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4" name="Shape 2732"/>
            <p:cNvSpPr/>
            <p:nvPr/>
          </p:nvSpPr>
          <p:spPr>
            <a:xfrm>
              <a:off x="8504900" y="3222399"/>
              <a:ext cx="2147468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rgbClr val="00BBD6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5" name="Shape 2733"/>
            <p:cNvSpPr/>
            <p:nvPr/>
          </p:nvSpPr>
          <p:spPr>
            <a:xfrm>
              <a:off x="2907540" y="3623028"/>
              <a:ext cx="1703172" cy="28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937963">
                <a:alpha val="50000"/>
              </a:srgbClr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6" name="Shape 2734"/>
            <p:cNvSpPr/>
            <p:nvPr/>
          </p:nvSpPr>
          <p:spPr>
            <a:xfrm>
              <a:off x="5242635" y="3623028"/>
              <a:ext cx="1703166" cy="28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937963">
                <a:alpha val="50000"/>
              </a:srgbClr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  <p:sp>
          <p:nvSpPr>
            <p:cNvPr id="17" name="Shape 2735"/>
            <p:cNvSpPr/>
            <p:nvPr/>
          </p:nvSpPr>
          <p:spPr>
            <a:xfrm>
              <a:off x="7566283" y="3623028"/>
              <a:ext cx="1703167" cy="28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937963">
                <a:alpha val="50000"/>
              </a:srgbClr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82721" y="3605273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1.</a:t>
            </a: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 </a:t>
            </a:r>
            <a:r>
              <a:rPr lang="zh-CN" alt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2721" y="4402725"/>
            <a:ext cx="178399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85000"/>
                </a:schemeClr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43456" y="3605273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2.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 </a:t>
            </a:r>
            <a:r>
              <a:rPr lang="zh-CN" alt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6970" y="4402725"/>
            <a:ext cx="178399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85000"/>
                </a:schemeClr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84258" y="3605273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3.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 </a:t>
            </a:r>
            <a:r>
              <a:rPr lang="zh-CN" altLang="en-US" sz="20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1219" y="4402725"/>
            <a:ext cx="178399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85000"/>
                </a:schemeClr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48744" y="3605273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4</a:t>
            </a:r>
            <a:r>
              <a:rPr lang="en-US" sz="3600" b="1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.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 </a:t>
            </a:r>
            <a:r>
              <a:rPr lang="zh-CN" altLang="en-US" sz="2000" b="1" smtClean="0">
                <a:solidFill>
                  <a:schemeClr val="bg1">
                    <a:lumMod val="85000"/>
                  </a:schemeClr>
                </a:solidFill>
                <a:latin typeface="Arial" panose="020B0604020202020204"/>
                <a:ea typeface="微软雅黑 Light"/>
                <a:cs typeface="+mn-ea"/>
                <a:sym typeface="Arial" panose="020B0604020202020204"/>
              </a:rPr>
              <a:t>添加标题</a:t>
            </a:r>
            <a:endParaRPr lang="en-US" sz="2000" b="1" dirty="0">
              <a:solidFill>
                <a:schemeClr val="bg1">
                  <a:lumMod val="85000"/>
                </a:schemeClr>
              </a:solidFill>
              <a:latin typeface="Arial" panose="020B0604020202020204"/>
              <a:ea typeface="微软雅黑 Light"/>
              <a:cs typeface="+mn-ea"/>
              <a:sym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50684" y="4402725"/>
            <a:ext cx="178399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>
                    <a:lumMod val="85000"/>
                  </a:schemeClr>
                </a:solidFill>
                <a:ea typeface="微软雅黑 Light"/>
                <a:sym typeface="Arial" panose="020B0604020202020204"/>
              </a:rPr>
              <a:t>此处添加详细文本描述，建议与标题相关并符合整体语言风格。</a:t>
            </a:r>
            <a:endParaRPr lang="en-US" altLang="zh-CN" sz="1400" dirty="0">
              <a:solidFill>
                <a:schemeClr val="bg1">
                  <a:lumMod val="85000"/>
                </a:schemeClr>
              </a:solidFill>
              <a:ea typeface="微软雅黑 Light"/>
              <a:cs typeface="Lato Light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2965528">
            <a:off x="10296235" y="4354606"/>
            <a:ext cx="3574117" cy="3438240"/>
          </a:xfrm>
          <a:prstGeom prst="rect">
            <a:avLst/>
          </a:prstGeom>
        </p:spPr>
      </p:pic>
      <p:grpSp>
        <p:nvGrpSpPr>
          <p:cNvPr id="154" name="组合 153"/>
          <p:cNvGrpSpPr/>
          <p:nvPr/>
        </p:nvGrpSpPr>
        <p:grpSpPr>
          <a:xfrm>
            <a:off x="239087" y="517932"/>
            <a:ext cx="712973" cy="698341"/>
            <a:chOff x="3620985" y="1717006"/>
            <a:chExt cx="1010329" cy="989595"/>
          </a:xfrm>
        </p:grpSpPr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156" name="文本框 35"/>
            <p:cNvSpPr txBox="1"/>
            <p:nvPr/>
          </p:nvSpPr>
          <p:spPr>
            <a:xfrm>
              <a:off x="3850085" y="1841067"/>
              <a:ext cx="507012" cy="785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 smtClean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1</a:t>
              </a:r>
              <a:endParaRPr lang="zh-CN" altLang="en-US" sz="3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157" name="矩形 156"/>
          <p:cNvSpPr/>
          <p:nvPr/>
        </p:nvSpPr>
        <p:spPr>
          <a:xfrm>
            <a:off x="913450" y="59598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417461" y="1866889"/>
            <a:ext cx="2336039" cy="1835615"/>
            <a:chOff x="2911366" y="496617"/>
            <a:chExt cx="1914984" cy="1504758"/>
          </a:xfrm>
          <a:effectLst/>
        </p:grpSpPr>
        <p:sp>
          <p:nvSpPr>
            <p:cNvPr id="23" name="任意多边形 22"/>
            <p:cNvSpPr/>
            <p:nvPr/>
          </p:nvSpPr>
          <p:spPr>
            <a:xfrm>
              <a:off x="2911366" y="496617"/>
              <a:ext cx="1914984" cy="1504758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3043449" y="600406"/>
              <a:ext cx="1650817" cy="1297180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69850" cmpd="sng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578585" y="4097112"/>
            <a:ext cx="2584804" cy="2138386"/>
            <a:chOff x="5207876" y="2172786"/>
            <a:chExt cx="1914984" cy="1504758"/>
          </a:xfrm>
        </p:grpSpPr>
        <p:sp>
          <p:nvSpPr>
            <p:cNvPr id="26" name="任意多边形 25"/>
            <p:cNvSpPr/>
            <p:nvPr/>
          </p:nvSpPr>
          <p:spPr>
            <a:xfrm>
              <a:off x="5207876" y="2172786"/>
              <a:ext cx="1914984" cy="1504758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39959" y="2276575"/>
              <a:ext cx="1650817" cy="1297180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88900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690283" y="2689342"/>
            <a:ext cx="2572410" cy="2253231"/>
            <a:chOff x="5207876" y="2172786"/>
            <a:chExt cx="1914984" cy="1504758"/>
          </a:xfrm>
        </p:grpSpPr>
        <p:sp>
          <p:nvSpPr>
            <p:cNvPr id="29" name="任意多边形 28"/>
            <p:cNvSpPr/>
            <p:nvPr/>
          </p:nvSpPr>
          <p:spPr>
            <a:xfrm>
              <a:off x="5207876" y="2172786"/>
              <a:ext cx="1914984" cy="1504758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339959" y="2276575"/>
              <a:ext cx="1650817" cy="1297180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88900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45" y="5667143"/>
            <a:ext cx="328782" cy="2334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92" y="5671565"/>
            <a:ext cx="329839" cy="31106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13" y="1831566"/>
            <a:ext cx="323455" cy="2840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02" y="6100511"/>
            <a:ext cx="344264" cy="29299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>
            <a:fillRect/>
          </a:stretch>
        </p:blipFill>
        <p:spPr>
          <a:xfrm>
            <a:off x="4942865" y="3000170"/>
            <a:ext cx="304799" cy="38477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>
            <a:fillRect/>
          </a:stretch>
        </p:blipFill>
        <p:spPr>
          <a:xfrm>
            <a:off x="1991981" y="1831566"/>
            <a:ext cx="299265" cy="4688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29" y="4976518"/>
            <a:ext cx="294710" cy="242937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8865655" y="1658080"/>
            <a:ext cx="2572410" cy="2253231"/>
            <a:chOff x="5207876" y="2172786"/>
            <a:chExt cx="1914984" cy="1504758"/>
          </a:xfrm>
        </p:grpSpPr>
        <p:sp>
          <p:nvSpPr>
            <p:cNvPr id="39" name="任意多边形 38"/>
            <p:cNvSpPr/>
            <p:nvPr/>
          </p:nvSpPr>
          <p:spPr>
            <a:xfrm>
              <a:off x="5207876" y="2172786"/>
              <a:ext cx="1914984" cy="1504758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5339959" y="2276575"/>
              <a:ext cx="1650817" cy="1297180"/>
            </a:xfrm>
            <a:custGeom>
              <a:avLst/>
              <a:gdLst>
                <a:gd name="connsiteX0" fmla="*/ 1173394 w 1493447"/>
                <a:gd name="connsiteY0" fmla="*/ 890 h 1188201"/>
                <a:gd name="connsiteX1" fmla="*/ 1225633 w 1493447"/>
                <a:gd name="connsiteY1" fmla="*/ 15094 h 1188201"/>
                <a:gd name="connsiteX2" fmla="*/ 1324203 w 1493447"/>
                <a:gd name="connsiteY2" fmla="*/ 149421 h 1188201"/>
                <a:gd name="connsiteX3" fmla="*/ 1324739 w 1493447"/>
                <a:gd name="connsiteY3" fmla="*/ 149661 h 1188201"/>
                <a:gd name="connsiteX4" fmla="*/ 1366419 w 1493447"/>
                <a:gd name="connsiteY4" fmla="*/ 168268 h 1188201"/>
                <a:gd name="connsiteX5" fmla="*/ 1450703 w 1493447"/>
                <a:gd name="connsiteY5" fmla="*/ 279790 h 1188201"/>
                <a:gd name="connsiteX6" fmla="*/ 1445041 w 1493447"/>
                <a:gd name="connsiteY6" fmla="*/ 421156 h 1188201"/>
                <a:gd name="connsiteX7" fmla="*/ 1486403 w 1493447"/>
                <a:gd name="connsiteY7" fmla="*/ 637300 h 1188201"/>
                <a:gd name="connsiteX8" fmla="*/ 1292647 w 1493447"/>
                <a:gd name="connsiteY8" fmla="*/ 826503 h 1188201"/>
                <a:gd name="connsiteX9" fmla="*/ 1223285 w 1493447"/>
                <a:gd name="connsiteY9" fmla="*/ 988625 h 1188201"/>
                <a:gd name="connsiteX10" fmla="*/ 987133 w 1493447"/>
                <a:gd name="connsiteY10" fmla="*/ 1008255 h 1188201"/>
                <a:gd name="connsiteX11" fmla="*/ 818373 w 1493447"/>
                <a:gd name="connsiteY11" fmla="*/ 1181209 h 1188201"/>
                <a:gd name="connsiteX12" fmla="*/ 570240 w 1493447"/>
                <a:gd name="connsiteY12" fmla="*/ 1075638 h 1188201"/>
                <a:gd name="connsiteX13" fmla="*/ 201648 w 1493447"/>
                <a:gd name="connsiteY13" fmla="*/ 971332 h 1188201"/>
                <a:gd name="connsiteX14" fmla="*/ 39586 w 1493447"/>
                <a:gd name="connsiteY14" fmla="*/ 855260 h 1188201"/>
                <a:gd name="connsiteX15" fmla="*/ 74215 w 1493447"/>
                <a:gd name="connsiteY15" fmla="*/ 698581 h 1188201"/>
                <a:gd name="connsiteX16" fmla="*/ 1090 w 1493447"/>
                <a:gd name="connsiteY16" fmla="*/ 537833 h 1188201"/>
                <a:gd name="connsiteX17" fmla="*/ 134634 w 1493447"/>
                <a:gd name="connsiteY17" fmla="*/ 394956 h 1188201"/>
                <a:gd name="connsiteX18" fmla="*/ 135912 w 1493447"/>
                <a:gd name="connsiteY18" fmla="*/ 391189 h 1188201"/>
                <a:gd name="connsiteX19" fmla="*/ 135912 w 1493447"/>
                <a:gd name="connsiteY19" fmla="*/ 391189 h 1188201"/>
                <a:gd name="connsiteX20" fmla="*/ 195399 w 1493447"/>
                <a:gd name="connsiteY20" fmla="*/ 186014 h 1188201"/>
                <a:gd name="connsiteX21" fmla="*/ 484790 w 1493447"/>
                <a:gd name="connsiteY21" fmla="*/ 139139 h 1188201"/>
                <a:gd name="connsiteX22" fmla="*/ 484845 w 1493447"/>
                <a:gd name="connsiteY22" fmla="*/ 139053 h 1188201"/>
                <a:gd name="connsiteX23" fmla="*/ 510311 w 1493447"/>
                <a:gd name="connsiteY23" fmla="*/ 99317 h 1188201"/>
                <a:gd name="connsiteX24" fmla="*/ 776563 w 1493447"/>
                <a:gd name="connsiteY24" fmla="*/ 90478 h 1188201"/>
                <a:gd name="connsiteX25" fmla="*/ 777864 w 1493447"/>
                <a:gd name="connsiteY25" fmla="*/ 88345 h 1188201"/>
                <a:gd name="connsiteX26" fmla="*/ 796764 w 1493447"/>
                <a:gd name="connsiteY26" fmla="*/ 57368 h 1188201"/>
                <a:gd name="connsiteX27" fmla="*/ 890255 w 1493447"/>
                <a:gd name="connsiteY27" fmla="*/ 1623 h 1188201"/>
                <a:gd name="connsiteX28" fmla="*/ 1002864 w 1493447"/>
                <a:gd name="connsiteY28" fmla="*/ 33522 h 1188201"/>
                <a:gd name="connsiteX29" fmla="*/ 1029603 w 1493447"/>
                <a:gd name="connsiteY29" fmla="*/ 62539 h 1188201"/>
                <a:gd name="connsiteX30" fmla="*/ 1031256 w 1493447"/>
                <a:gd name="connsiteY30" fmla="*/ 64333 h 1188201"/>
                <a:gd name="connsiteX31" fmla="*/ 1173394 w 1493447"/>
                <a:gd name="connsiteY31" fmla="*/ 890 h 118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3447" h="1188201">
                  <a:moveTo>
                    <a:pt x="1173394" y="890"/>
                  </a:moveTo>
                  <a:cubicBezTo>
                    <a:pt x="1191065" y="2511"/>
                    <a:pt x="1208698" y="7190"/>
                    <a:pt x="1225633" y="15094"/>
                  </a:cubicBezTo>
                  <a:cubicBezTo>
                    <a:pt x="1277248" y="39177"/>
                    <a:pt x="1314260" y="89598"/>
                    <a:pt x="1324203" y="149421"/>
                  </a:cubicBezTo>
                  <a:lnTo>
                    <a:pt x="1324739" y="149661"/>
                  </a:lnTo>
                  <a:lnTo>
                    <a:pt x="1366419" y="168268"/>
                  </a:lnTo>
                  <a:cubicBezTo>
                    <a:pt x="1405855" y="192468"/>
                    <a:pt x="1436203" y="231953"/>
                    <a:pt x="1450703" y="279790"/>
                  </a:cubicBezTo>
                  <a:cubicBezTo>
                    <a:pt x="1464755" y="326087"/>
                    <a:pt x="1462753" y="376371"/>
                    <a:pt x="1445041" y="421156"/>
                  </a:cubicBezTo>
                  <a:cubicBezTo>
                    <a:pt x="1488578" y="482574"/>
                    <a:pt x="1503803" y="562191"/>
                    <a:pt x="1486403" y="637300"/>
                  </a:cubicBezTo>
                  <a:cubicBezTo>
                    <a:pt x="1463271" y="737153"/>
                    <a:pt x="1386694" y="811932"/>
                    <a:pt x="1292647" y="826503"/>
                  </a:cubicBezTo>
                  <a:cubicBezTo>
                    <a:pt x="1292198" y="888828"/>
                    <a:pt x="1266891" y="947937"/>
                    <a:pt x="1223285" y="988625"/>
                  </a:cubicBezTo>
                  <a:cubicBezTo>
                    <a:pt x="1157031" y="1050455"/>
                    <a:pt x="1061327" y="1058401"/>
                    <a:pt x="987133" y="1008255"/>
                  </a:cubicBezTo>
                  <a:cubicBezTo>
                    <a:pt x="963137" y="1094388"/>
                    <a:pt x="898886" y="1160232"/>
                    <a:pt x="818373" y="1181209"/>
                  </a:cubicBezTo>
                  <a:cubicBezTo>
                    <a:pt x="723498" y="1205925"/>
                    <a:pt x="624479" y="1163806"/>
                    <a:pt x="570240" y="1075638"/>
                  </a:cubicBezTo>
                  <a:cubicBezTo>
                    <a:pt x="442220" y="1159325"/>
                    <a:pt x="275946" y="1112286"/>
                    <a:pt x="201648" y="971332"/>
                  </a:cubicBezTo>
                  <a:cubicBezTo>
                    <a:pt x="128661" y="980597"/>
                    <a:pt x="60129" y="931524"/>
                    <a:pt x="39586" y="855260"/>
                  </a:cubicBezTo>
                  <a:cubicBezTo>
                    <a:pt x="24706" y="800083"/>
                    <a:pt x="37860" y="740534"/>
                    <a:pt x="74215" y="698581"/>
                  </a:cubicBezTo>
                  <a:cubicBezTo>
                    <a:pt x="22634" y="665673"/>
                    <a:pt x="-6091" y="602523"/>
                    <a:pt x="1090" y="537833"/>
                  </a:cubicBezTo>
                  <a:cubicBezTo>
                    <a:pt x="9515" y="462092"/>
                    <a:pt x="64962" y="402763"/>
                    <a:pt x="134634" y="394956"/>
                  </a:cubicBezTo>
                  <a:lnTo>
                    <a:pt x="135912" y="391189"/>
                  </a:lnTo>
                  <a:lnTo>
                    <a:pt x="135912" y="391189"/>
                  </a:lnTo>
                  <a:cubicBezTo>
                    <a:pt x="126555" y="316602"/>
                    <a:pt x="148376" y="241383"/>
                    <a:pt x="195399" y="186014"/>
                  </a:cubicBezTo>
                  <a:cubicBezTo>
                    <a:pt x="269697" y="98561"/>
                    <a:pt x="390156" y="79069"/>
                    <a:pt x="484790" y="139139"/>
                  </a:cubicBezTo>
                  <a:lnTo>
                    <a:pt x="484845" y="139053"/>
                  </a:lnTo>
                  <a:lnTo>
                    <a:pt x="510311" y="99317"/>
                  </a:lnTo>
                  <a:cubicBezTo>
                    <a:pt x="578199" y="16864"/>
                    <a:pt x="699770" y="8448"/>
                    <a:pt x="776563" y="90478"/>
                  </a:cubicBezTo>
                  <a:lnTo>
                    <a:pt x="777864" y="88345"/>
                  </a:lnTo>
                  <a:lnTo>
                    <a:pt x="796764" y="57368"/>
                  </a:lnTo>
                  <a:cubicBezTo>
                    <a:pt x="820354" y="27381"/>
                    <a:pt x="853459" y="7272"/>
                    <a:pt x="890255" y="1623"/>
                  </a:cubicBezTo>
                  <a:cubicBezTo>
                    <a:pt x="930753" y="-4604"/>
                    <a:pt x="971212" y="7324"/>
                    <a:pt x="1002864" y="33522"/>
                  </a:cubicBezTo>
                  <a:lnTo>
                    <a:pt x="1029603" y="62539"/>
                  </a:lnTo>
                  <a:lnTo>
                    <a:pt x="1031256" y="64333"/>
                  </a:lnTo>
                  <a:cubicBezTo>
                    <a:pt x="1067041" y="18682"/>
                    <a:pt x="1120383" y="-3974"/>
                    <a:pt x="1173394" y="89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ln w="88900">
              <a:noFill/>
              <a:prstDash val="soli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4"/>
          <a:stretch>
            <a:fillRect/>
          </a:stretch>
        </p:blipFill>
        <p:spPr>
          <a:xfrm rot="320859">
            <a:off x="-947191" y="-1940568"/>
            <a:ext cx="3903449" cy="6219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/>
          <a:stretch>
            <a:fillRect/>
          </a:stretch>
        </p:blipFill>
        <p:spPr>
          <a:xfrm rot="1287509">
            <a:off x="9638313" y="3863952"/>
            <a:ext cx="3574117" cy="343824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3829967" y="2260720"/>
            <a:ext cx="891866" cy="873563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5" name="文本框 35"/>
            <p:cNvSpPr txBox="1"/>
            <p:nvPr/>
          </p:nvSpPr>
          <p:spPr>
            <a:xfrm>
              <a:off x="3850085" y="1825266"/>
              <a:ext cx="479768" cy="801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>
                      <a:lumMod val="95000"/>
                    </a:schemeClr>
                  </a:solidFill>
                  <a:latin typeface="迷你简卡通" panose="03000509000000000000" pitchFamily="65" charset="-122"/>
                  <a:ea typeface="迷你简卡通" panose="03000509000000000000" pitchFamily="65" charset="-122"/>
                </a:rPr>
                <a:t>2</a:t>
              </a:r>
              <a:endParaRPr lang="zh-CN" altLang="en-US" sz="4000" b="1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4805407" y="243594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点击此处添加标题</a:t>
            </a:r>
          </a:p>
        </p:txBody>
      </p:sp>
      <p:sp>
        <p:nvSpPr>
          <p:cNvPr id="38" name="Rectangle 4"/>
          <p:cNvSpPr txBox="1">
            <a:spLocks noChangeArrowheads="1"/>
          </p:cNvSpPr>
          <p:nvPr/>
        </p:nvSpPr>
        <p:spPr bwMode="auto">
          <a:xfrm>
            <a:off x="3978444" y="3461000"/>
            <a:ext cx="553322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创意可爱风，幼儿园教学课件，幼儿教育专用</a:t>
            </a:r>
            <a:r>
              <a:rPr lang="en-US" altLang="zh-CN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PPT</a:t>
            </a:r>
            <a:r>
              <a:rPr lang="zh-CN" altLang="en-US" sz="1600" dirty="0" smtClean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创意模板</a:t>
            </a:r>
            <a:endParaRPr lang="zh-CN" altLang="en-US" sz="16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</p:txBody>
      </p:sp>
      <p:grpSp>
        <p:nvGrpSpPr>
          <p:cNvPr id="39" name="Group 97"/>
          <p:cNvGrpSpPr/>
          <p:nvPr/>
        </p:nvGrpSpPr>
        <p:grpSpPr>
          <a:xfrm>
            <a:off x="3961167" y="3202549"/>
            <a:ext cx="5554189" cy="127314"/>
            <a:chOff x="6011540" y="3627717"/>
            <a:chExt cx="4449974" cy="155295"/>
          </a:xfrm>
          <a:solidFill>
            <a:schemeClr val="accent1"/>
          </a:solidFill>
        </p:grpSpPr>
        <p:sp>
          <p:nvSpPr>
            <p:cNvPr id="40" name="Freeform 5"/>
            <p:cNvSpPr/>
            <p:nvPr/>
          </p:nvSpPr>
          <p:spPr bwMode="auto">
            <a:xfrm>
              <a:off x="601154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606244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612116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617206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4" name="Freeform 9"/>
            <p:cNvSpPr/>
            <p:nvPr/>
          </p:nvSpPr>
          <p:spPr bwMode="auto">
            <a:xfrm>
              <a:off x="622991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627994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46" name="Freeform 11"/>
            <p:cNvSpPr/>
            <p:nvPr/>
          </p:nvSpPr>
          <p:spPr bwMode="auto">
            <a:xfrm>
              <a:off x="63378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59" name="Freeform 12"/>
            <p:cNvSpPr/>
            <p:nvPr/>
          </p:nvSpPr>
          <p:spPr bwMode="auto">
            <a:xfrm>
              <a:off x="638783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0" name="Freeform 13"/>
            <p:cNvSpPr/>
            <p:nvPr/>
          </p:nvSpPr>
          <p:spPr bwMode="auto">
            <a:xfrm>
              <a:off x="64456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1" name="Freeform 14"/>
            <p:cNvSpPr/>
            <p:nvPr/>
          </p:nvSpPr>
          <p:spPr bwMode="auto">
            <a:xfrm>
              <a:off x="649658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2" name="Freeform 15"/>
            <p:cNvSpPr/>
            <p:nvPr/>
          </p:nvSpPr>
          <p:spPr bwMode="auto">
            <a:xfrm>
              <a:off x="654748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3" name="Freeform 16"/>
            <p:cNvSpPr/>
            <p:nvPr/>
          </p:nvSpPr>
          <p:spPr bwMode="auto">
            <a:xfrm>
              <a:off x="659751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4" name="Freeform 17"/>
            <p:cNvSpPr/>
            <p:nvPr/>
          </p:nvSpPr>
          <p:spPr bwMode="auto">
            <a:xfrm>
              <a:off x="664754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5" name="Freeform 18"/>
            <p:cNvSpPr/>
            <p:nvPr/>
          </p:nvSpPr>
          <p:spPr bwMode="auto">
            <a:xfrm>
              <a:off x="669758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6" name="Freeform 19"/>
            <p:cNvSpPr/>
            <p:nvPr/>
          </p:nvSpPr>
          <p:spPr bwMode="auto">
            <a:xfrm>
              <a:off x="674761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7" name="Freeform 20"/>
            <p:cNvSpPr/>
            <p:nvPr/>
          </p:nvSpPr>
          <p:spPr bwMode="auto">
            <a:xfrm>
              <a:off x="679764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8" name="Freeform 21"/>
            <p:cNvSpPr/>
            <p:nvPr/>
          </p:nvSpPr>
          <p:spPr bwMode="auto">
            <a:xfrm>
              <a:off x="68476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69" name="Freeform 22"/>
            <p:cNvSpPr/>
            <p:nvPr/>
          </p:nvSpPr>
          <p:spPr bwMode="auto">
            <a:xfrm>
              <a:off x="689857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0" name="Freeform 23"/>
            <p:cNvSpPr/>
            <p:nvPr/>
          </p:nvSpPr>
          <p:spPr bwMode="auto">
            <a:xfrm>
              <a:off x="694947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71" name="Freeform 24"/>
            <p:cNvSpPr/>
            <p:nvPr/>
          </p:nvSpPr>
          <p:spPr bwMode="auto">
            <a:xfrm>
              <a:off x="699950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8" name="Freeform 25"/>
            <p:cNvSpPr/>
            <p:nvPr/>
          </p:nvSpPr>
          <p:spPr bwMode="auto">
            <a:xfrm>
              <a:off x="704953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89" name="Freeform 26"/>
            <p:cNvSpPr/>
            <p:nvPr/>
          </p:nvSpPr>
          <p:spPr bwMode="auto">
            <a:xfrm>
              <a:off x="709956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0" name="Freeform 27"/>
            <p:cNvSpPr/>
            <p:nvPr/>
          </p:nvSpPr>
          <p:spPr bwMode="auto">
            <a:xfrm>
              <a:off x="714959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719962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72496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730055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4" name="Freeform 31"/>
            <p:cNvSpPr/>
            <p:nvPr/>
          </p:nvSpPr>
          <p:spPr bwMode="auto">
            <a:xfrm>
              <a:off x="735145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5" name="Freeform 32"/>
            <p:cNvSpPr/>
            <p:nvPr/>
          </p:nvSpPr>
          <p:spPr bwMode="auto">
            <a:xfrm>
              <a:off x="740149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745152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750155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755158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99" name="Freeform 36"/>
            <p:cNvSpPr/>
            <p:nvPr/>
          </p:nvSpPr>
          <p:spPr bwMode="auto">
            <a:xfrm>
              <a:off x="76016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0" name="Freeform 37"/>
            <p:cNvSpPr/>
            <p:nvPr/>
          </p:nvSpPr>
          <p:spPr bwMode="auto">
            <a:xfrm>
              <a:off x="765251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770341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775431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780434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785437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790440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6" name="Freeform 43"/>
            <p:cNvSpPr/>
            <p:nvPr/>
          </p:nvSpPr>
          <p:spPr bwMode="auto">
            <a:xfrm>
              <a:off x="795443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7" name="Freeform 44"/>
            <p:cNvSpPr/>
            <p:nvPr/>
          </p:nvSpPr>
          <p:spPr bwMode="auto">
            <a:xfrm>
              <a:off x="80044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8" name="Freeform 45"/>
            <p:cNvSpPr/>
            <p:nvPr/>
          </p:nvSpPr>
          <p:spPr bwMode="auto">
            <a:xfrm>
              <a:off x="805536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09" name="Freeform 46"/>
            <p:cNvSpPr/>
            <p:nvPr/>
          </p:nvSpPr>
          <p:spPr bwMode="auto">
            <a:xfrm>
              <a:off x="810626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0" name="Freeform 5"/>
            <p:cNvSpPr/>
            <p:nvPr/>
          </p:nvSpPr>
          <p:spPr bwMode="auto">
            <a:xfrm>
              <a:off x="815630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1" name="Freeform 6"/>
            <p:cNvSpPr/>
            <p:nvPr/>
          </p:nvSpPr>
          <p:spPr bwMode="auto">
            <a:xfrm>
              <a:off x="8207200" y="3627717"/>
              <a:ext cx="118213" cy="155295"/>
            </a:xfrm>
            <a:custGeom>
              <a:avLst/>
              <a:gdLst>
                <a:gd name="T0" fmla="*/ 18 w 136"/>
                <a:gd name="T1" fmla="*/ 231 h 231"/>
                <a:gd name="T2" fmla="*/ 0 w 136"/>
                <a:gd name="T3" fmla="*/ 220 h 231"/>
                <a:gd name="T4" fmla="*/ 118 w 136"/>
                <a:gd name="T5" fmla="*/ 0 h 231"/>
                <a:gd name="T6" fmla="*/ 136 w 136"/>
                <a:gd name="T7" fmla="*/ 10 h 231"/>
                <a:gd name="T8" fmla="*/ 18 w 13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31">
                  <a:moveTo>
                    <a:pt x="18" y="231"/>
                  </a:moveTo>
                  <a:lnTo>
                    <a:pt x="0" y="220"/>
                  </a:lnTo>
                  <a:lnTo>
                    <a:pt x="118" y="0"/>
                  </a:lnTo>
                  <a:lnTo>
                    <a:pt x="13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2" name="Freeform 7"/>
            <p:cNvSpPr/>
            <p:nvPr/>
          </p:nvSpPr>
          <p:spPr bwMode="auto">
            <a:xfrm>
              <a:off x="8265923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3" name="Freeform 8"/>
            <p:cNvSpPr/>
            <p:nvPr/>
          </p:nvSpPr>
          <p:spPr bwMode="auto">
            <a:xfrm>
              <a:off x="8316823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4" name="Freeform 9"/>
            <p:cNvSpPr/>
            <p:nvPr/>
          </p:nvSpPr>
          <p:spPr bwMode="auto">
            <a:xfrm>
              <a:off x="837467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5" name="Freeform 10"/>
            <p:cNvSpPr/>
            <p:nvPr/>
          </p:nvSpPr>
          <p:spPr bwMode="auto">
            <a:xfrm>
              <a:off x="8424708" y="3627717"/>
              <a:ext cx="117344" cy="155295"/>
            </a:xfrm>
            <a:custGeom>
              <a:avLst/>
              <a:gdLst>
                <a:gd name="T0" fmla="*/ 18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18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18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6" name="Freeform 11"/>
            <p:cNvSpPr/>
            <p:nvPr/>
          </p:nvSpPr>
          <p:spPr bwMode="auto">
            <a:xfrm>
              <a:off x="848256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7" name="Freeform 12"/>
            <p:cNvSpPr/>
            <p:nvPr/>
          </p:nvSpPr>
          <p:spPr bwMode="auto">
            <a:xfrm>
              <a:off x="8532593" y="3627717"/>
              <a:ext cx="117344" cy="155295"/>
            </a:xfrm>
            <a:custGeom>
              <a:avLst/>
              <a:gdLst>
                <a:gd name="T0" fmla="*/ 27 w 135"/>
                <a:gd name="T1" fmla="*/ 231 h 231"/>
                <a:gd name="T2" fmla="*/ 0 w 135"/>
                <a:gd name="T3" fmla="*/ 220 h 231"/>
                <a:gd name="T4" fmla="*/ 117 w 135"/>
                <a:gd name="T5" fmla="*/ 0 h 231"/>
                <a:gd name="T6" fmla="*/ 135 w 135"/>
                <a:gd name="T7" fmla="*/ 10 h 231"/>
                <a:gd name="T8" fmla="*/ 27 w 13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31">
                  <a:moveTo>
                    <a:pt x="27" y="231"/>
                  </a:moveTo>
                  <a:lnTo>
                    <a:pt x="0" y="220"/>
                  </a:lnTo>
                  <a:lnTo>
                    <a:pt x="117" y="0"/>
                  </a:lnTo>
                  <a:lnTo>
                    <a:pt x="135" y="10"/>
                  </a:lnTo>
                  <a:lnTo>
                    <a:pt x="27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8" name="Freeform 13"/>
            <p:cNvSpPr/>
            <p:nvPr/>
          </p:nvSpPr>
          <p:spPr bwMode="auto">
            <a:xfrm>
              <a:off x="85904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19" name="Freeform 14"/>
            <p:cNvSpPr/>
            <p:nvPr/>
          </p:nvSpPr>
          <p:spPr bwMode="auto">
            <a:xfrm>
              <a:off x="8641347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0" name="Freeform 15"/>
            <p:cNvSpPr/>
            <p:nvPr/>
          </p:nvSpPr>
          <p:spPr bwMode="auto">
            <a:xfrm>
              <a:off x="869224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1" name="Freeform 16"/>
            <p:cNvSpPr/>
            <p:nvPr/>
          </p:nvSpPr>
          <p:spPr bwMode="auto">
            <a:xfrm>
              <a:off x="874227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2" name="Freeform 17"/>
            <p:cNvSpPr/>
            <p:nvPr/>
          </p:nvSpPr>
          <p:spPr bwMode="auto">
            <a:xfrm>
              <a:off x="879230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3" name="Freeform 18"/>
            <p:cNvSpPr/>
            <p:nvPr/>
          </p:nvSpPr>
          <p:spPr bwMode="auto">
            <a:xfrm>
              <a:off x="884234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4" name="Freeform 19"/>
            <p:cNvSpPr/>
            <p:nvPr/>
          </p:nvSpPr>
          <p:spPr bwMode="auto">
            <a:xfrm>
              <a:off x="889237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5" name="Freeform 20"/>
            <p:cNvSpPr/>
            <p:nvPr/>
          </p:nvSpPr>
          <p:spPr bwMode="auto">
            <a:xfrm>
              <a:off x="894240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6" name="Freeform 21"/>
            <p:cNvSpPr/>
            <p:nvPr/>
          </p:nvSpPr>
          <p:spPr bwMode="auto">
            <a:xfrm>
              <a:off x="89924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7" name="Freeform 22"/>
            <p:cNvSpPr/>
            <p:nvPr/>
          </p:nvSpPr>
          <p:spPr bwMode="auto">
            <a:xfrm>
              <a:off x="9043333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8" name="Freeform 23"/>
            <p:cNvSpPr/>
            <p:nvPr/>
          </p:nvSpPr>
          <p:spPr bwMode="auto">
            <a:xfrm>
              <a:off x="909423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29" name="Freeform 24"/>
            <p:cNvSpPr/>
            <p:nvPr/>
          </p:nvSpPr>
          <p:spPr bwMode="auto">
            <a:xfrm>
              <a:off x="914426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0" name="Freeform 25"/>
            <p:cNvSpPr/>
            <p:nvPr/>
          </p:nvSpPr>
          <p:spPr bwMode="auto">
            <a:xfrm>
              <a:off x="919429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1" name="Freeform 26"/>
            <p:cNvSpPr/>
            <p:nvPr/>
          </p:nvSpPr>
          <p:spPr bwMode="auto">
            <a:xfrm>
              <a:off x="924432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2" name="Freeform 27"/>
            <p:cNvSpPr/>
            <p:nvPr/>
          </p:nvSpPr>
          <p:spPr bwMode="auto">
            <a:xfrm>
              <a:off x="929435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3" name="Freeform 28"/>
            <p:cNvSpPr/>
            <p:nvPr/>
          </p:nvSpPr>
          <p:spPr bwMode="auto">
            <a:xfrm>
              <a:off x="934438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4" name="Freeform 29"/>
            <p:cNvSpPr/>
            <p:nvPr/>
          </p:nvSpPr>
          <p:spPr bwMode="auto">
            <a:xfrm>
              <a:off x="93944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5" name="Freeform 30"/>
            <p:cNvSpPr/>
            <p:nvPr/>
          </p:nvSpPr>
          <p:spPr bwMode="auto">
            <a:xfrm>
              <a:off x="944531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6" name="Freeform 31"/>
            <p:cNvSpPr/>
            <p:nvPr/>
          </p:nvSpPr>
          <p:spPr bwMode="auto">
            <a:xfrm>
              <a:off x="949621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7" name="Freeform 32"/>
            <p:cNvSpPr/>
            <p:nvPr/>
          </p:nvSpPr>
          <p:spPr bwMode="auto">
            <a:xfrm>
              <a:off x="9546250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8" name="Freeform 33"/>
            <p:cNvSpPr/>
            <p:nvPr/>
          </p:nvSpPr>
          <p:spPr bwMode="auto">
            <a:xfrm>
              <a:off x="9596281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39" name="Freeform 34"/>
            <p:cNvSpPr/>
            <p:nvPr/>
          </p:nvSpPr>
          <p:spPr bwMode="auto">
            <a:xfrm>
              <a:off x="9646312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0" name="Freeform 35"/>
            <p:cNvSpPr/>
            <p:nvPr/>
          </p:nvSpPr>
          <p:spPr bwMode="auto">
            <a:xfrm>
              <a:off x="969634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1" name="Freeform 36"/>
            <p:cNvSpPr/>
            <p:nvPr/>
          </p:nvSpPr>
          <p:spPr bwMode="auto">
            <a:xfrm>
              <a:off x="97463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2" name="Freeform 37"/>
            <p:cNvSpPr/>
            <p:nvPr/>
          </p:nvSpPr>
          <p:spPr bwMode="auto">
            <a:xfrm>
              <a:off x="9797274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3" name="Freeform 38"/>
            <p:cNvSpPr/>
            <p:nvPr/>
          </p:nvSpPr>
          <p:spPr bwMode="auto">
            <a:xfrm>
              <a:off x="9848174" y="3627717"/>
              <a:ext cx="110390" cy="155295"/>
            </a:xfrm>
            <a:custGeom>
              <a:avLst/>
              <a:gdLst>
                <a:gd name="T0" fmla="*/ 19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9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9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9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4" name="Freeform 39"/>
            <p:cNvSpPr/>
            <p:nvPr/>
          </p:nvSpPr>
          <p:spPr bwMode="auto">
            <a:xfrm>
              <a:off x="9899074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5" name="Freeform 40"/>
            <p:cNvSpPr/>
            <p:nvPr/>
          </p:nvSpPr>
          <p:spPr bwMode="auto">
            <a:xfrm>
              <a:off x="9949105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6" name="Freeform 41"/>
            <p:cNvSpPr/>
            <p:nvPr/>
          </p:nvSpPr>
          <p:spPr bwMode="auto">
            <a:xfrm>
              <a:off x="9999136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7" name="Freeform 42"/>
            <p:cNvSpPr/>
            <p:nvPr/>
          </p:nvSpPr>
          <p:spPr bwMode="auto">
            <a:xfrm>
              <a:off x="10049167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8" name="Freeform 43"/>
            <p:cNvSpPr/>
            <p:nvPr/>
          </p:nvSpPr>
          <p:spPr bwMode="auto">
            <a:xfrm>
              <a:off x="10099198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49" name="Freeform 44"/>
            <p:cNvSpPr/>
            <p:nvPr/>
          </p:nvSpPr>
          <p:spPr bwMode="auto">
            <a:xfrm>
              <a:off x="101492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8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0" name="Freeform 45"/>
            <p:cNvSpPr/>
            <p:nvPr/>
          </p:nvSpPr>
          <p:spPr bwMode="auto">
            <a:xfrm>
              <a:off x="10200129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1" name="Freeform 46"/>
            <p:cNvSpPr/>
            <p:nvPr/>
          </p:nvSpPr>
          <p:spPr bwMode="auto">
            <a:xfrm>
              <a:off x="10251029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2" name="Freeform 45"/>
            <p:cNvSpPr/>
            <p:nvPr/>
          </p:nvSpPr>
          <p:spPr bwMode="auto">
            <a:xfrm>
              <a:off x="10301060" y="3627717"/>
              <a:ext cx="110390" cy="155295"/>
            </a:xfrm>
            <a:custGeom>
              <a:avLst/>
              <a:gdLst>
                <a:gd name="T0" fmla="*/ 18 w 127"/>
                <a:gd name="T1" fmla="*/ 231 h 231"/>
                <a:gd name="T2" fmla="*/ 0 w 127"/>
                <a:gd name="T3" fmla="*/ 220 h 231"/>
                <a:gd name="T4" fmla="*/ 109 w 127"/>
                <a:gd name="T5" fmla="*/ 0 h 231"/>
                <a:gd name="T6" fmla="*/ 127 w 127"/>
                <a:gd name="T7" fmla="*/ 10 h 231"/>
                <a:gd name="T8" fmla="*/ 18 w 12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31">
                  <a:moveTo>
                    <a:pt x="18" y="231"/>
                  </a:moveTo>
                  <a:lnTo>
                    <a:pt x="0" y="220"/>
                  </a:lnTo>
                  <a:lnTo>
                    <a:pt x="109" y="0"/>
                  </a:lnTo>
                  <a:lnTo>
                    <a:pt x="127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  <p:sp>
          <p:nvSpPr>
            <p:cNvPr id="153" name="Freeform 46"/>
            <p:cNvSpPr/>
            <p:nvPr/>
          </p:nvSpPr>
          <p:spPr bwMode="auto">
            <a:xfrm>
              <a:off x="10351993" y="3627717"/>
              <a:ext cx="109521" cy="155295"/>
            </a:xfrm>
            <a:custGeom>
              <a:avLst/>
              <a:gdLst>
                <a:gd name="T0" fmla="*/ 18 w 126"/>
                <a:gd name="T1" fmla="*/ 231 h 231"/>
                <a:gd name="T2" fmla="*/ 0 w 126"/>
                <a:gd name="T3" fmla="*/ 220 h 231"/>
                <a:gd name="T4" fmla="*/ 108 w 126"/>
                <a:gd name="T5" fmla="*/ 0 h 231"/>
                <a:gd name="T6" fmla="*/ 126 w 126"/>
                <a:gd name="T7" fmla="*/ 10 h 231"/>
                <a:gd name="T8" fmla="*/ 18 w 12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1">
                  <a:moveTo>
                    <a:pt x="18" y="231"/>
                  </a:moveTo>
                  <a:lnTo>
                    <a:pt x="0" y="220"/>
                  </a:lnTo>
                  <a:lnTo>
                    <a:pt x="108" y="0"/>
                  </a:lnTo>
                  <a:lnTo>
                    <a:pt x="126" y="10"/>
                  </a:lnTo>
                  <a:lnTo>
                    <a:pt x="18" y="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11638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2108</Words>
  <Application>Microsoft Office PowerPoint</Application>
  <PresentationFormat>宽屏</PresentationFormat>
  <Paragraphs>291</Paragraphs>
  <Slides>35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Lato Light</vt:lpstr>
      <vt:lpstr>맑은 고딕</vt:lpstr>
      <vt:lpstr>UKIJ Qolyazma</vt:lpstr>
      <vt:lpstr>方正少儿简体</vt:lpstr>
      <vt:lpstr>方正正大黑简体</vt:lpstr>
      <vt:lpstr>汉仪喵魂体W</vt:lpstr>
      <vt:lpstr>迷你简卡通</vt:lpstr>
      <vt:lpstr>宋体</vt:lpstr>
      <vt:lpstr>微软雅黑</vt:lpstr>
      <vt:lpstr>微软雅黑 Light</vt:lpstr>
      <vt:lpstr>Arial</vt:lpstr>
      <vt:lpstr>Arial Rounded MT Bold</vt:lpstr>
      <vt:lpstr>Calibri</vt:lpstr>
      <vt:lpstr>Calibri Light</vt:lpstr>
      <vt:lpstr>Impact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</cp:lastModifiedBy>
  <cp:revision>49</cp:revision>
  <dcterms:created xsi:type="dcterms:W3CDTF">2015-05-05T08:02:00Z</dcterms:created>
  <dcterms:modified xsi:type="dcterms:W3CDTF">2017-09-10T13:36:17Z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