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524" r:id="rId3"/>
    <p:sldId id="578" r:id="rId5"/>
    <p:sldId id="575" r:id="rId6"/>
    <p:sldId id="533" r:id="rId7"/>
    <p:sldId id="527" r:id="rId8"/>
    <p:sldId id="551" r:id="rId9"/>
    <p:sldId id="538" r:id="rId10"/>
    <p:sldId id="567" r:id="rId11"/>
    <p:sldId id="568" r:id="rId12"/>
    <p:sldId id="569" r:id="rId13"/>
    <p:sldId id="531" r:id="rId14"/>
    <p:sldId id="530" r:id="rId15"/>
    <p:sldId id="537" r:id="rId16"/>
    <p:sldId id="532" r:id="rId17"/>
    <p:sldId id="573" r:id="rId18"/>
    <p:sldId id="534" r:id="rId19"/>
    <p:sldId id="536" r:id="rId20"/>
    <p:sldId id="540" r:id="rId21"/>
    <p:sldId id="543" r:id="rId22"/>
    <p:sldId id="541" r:id="rId23"/>
    <p:sldId id="542" r:id="rId24"/>
    <p:sldId id="545" r:id="rId25"/>
    <p:sldId id="546" r:id="rId26"/>
    <p:sldId id="570" r:id="rId27"/>
    <p:sldId id="547" r:id="rId28"/>
    <p:sldId id="548" r:id="rId29"/>
    <p:sldId id="549" r:id="rId30"/>
    <p:sldId id="550" r:id="rId31"/>
    <p:sldId id="577" r:id="rId32"/>
    <p:sldId id="553" r:id="rId33"/>
    <p:sldId id="554" r:id="rId34"/>
    <p:sldId id="556" r:id="rId35"/>
    <p:sldId id="557" r:id="rId36"/>
    <p:sldId id="576" r:id="rId37"/>
    <p:sldId id="558" r:id="rId38"/>
    <p:sldId id="559" r:id="rId39"/>
    <p:sldId id="571" r:id="rId40"/>
    <p:sldId id="574" r:id="rId41"/>
    <p:sldId id="560" r:id="rId42"/>
    <p:sldId id="561" r:id="rId43"/>
  </p:sldIdLst>
  <p:sldSz cx="12192000" cy="6858000"/>
  <p:notesSz cx="6858000" cy="9144000"/>
  <p:embeddedFontLst>
    <p:embeddedFont>
      <p:font typeface="微软雅黑" panose="020B0503020204020204" pitchFamily="34" charset="-122"/>
      <p:regular r:id="rId47"/>
    </p:embeddedFont>
    <p:embeddedFont>
      <p:font typeface="Arial Rounded MT Bold" panose="020F0704030504030204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Impact" panose="020B0806030902050204" pitchFamily="34" charset="0"/>
      <p:regular r:id="rId53"/>
    </p:embeddedFont>
    <p:embeddedFont>
      <p:font typeface="Arial Unicode MS" panose="020B0604020202020204" charset="-122"/>
      <p:regular r:id="rId54"/>
    </p:embeddedFont>
    <p:embeddedFont>
      <p:font typeface="Open Sans" panose="020B0606030504020204" pitchFamily="34" charset="0"/>
      <p:regular r:id="rId55"/>
    </p:embeddedFont>
  </p:embeddedFontLst>
  <p:defaultTextStyle>
    <a:defPPr>
      <a:defRPr lang="zh-CN"/>
    </a:defPPr>
    <a:lvl1pPr marL="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052"/>
    <a:srgbClr val="51AFAF"/>
    <a:srgbClr val="5DAD71"/>
    <a:srgbClr val="FFFFFF"/>
    <a:srgbClr val="F5F9F9"/>
    <a:srgbClr val="DAEAE8"/>
    <a:srgbClr val="E4F4F3"/>
    <a:srgbClr val="D7EEED"/>
    <a:srgbClr val="7CA03A"/>
    <a:srgbClr val="FE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424" autoAdjust="0"/>
  </p:normalViewPr>
  <p:slideViewPr>
    <p:cSldViewPr snapToGrid="0" showGuides="1">
      <p:cViewPr>
        <p:scale>
          <a:sx n="86" d="100"/>
          <a:sy n="86" d="100"/>
        </p:scale>
        <p:origin x="-1314" y="-804"/>
      </p:cViewPr>
      <p:guideLst>
        <p:guide orient="horz" pos="3787"/>
        <p:guide orient="horz" pos="4876"/>
        <p:guide orient="horz" pos="1368"/>
        <p:guide orient="horz" pos="280"/>
        <p:guide orient="horz" pos="5480"/>
        <p:guide orient="horz" pos="2668"/>
        <p:guide orient="horz" pos="3908"/>
        <p:guide orient="horz" pos="2840"/>
        <p:guide orient="horz" pos="3657"/>
        <p:guide orient="horz" pos="1027"/>
        <p:guide orient="horz" pos="4111"/>
        <p:guide orient="horz"/>
        <p:guide orient="horz" pos="2931"/>
        <p:guide pos="644"/>
        <p:guide pos="9596"/>
        <p:guide pos="5120"/>
        <p:guide pos="483"/>
        <p:guide pos="71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" Target="slides/slide2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DA699EB-6B6F-4303-84E5-698CBBF28AE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FD11A-F15D-4863-A12F-4EA7940144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4" Type="http://schemas.openxmlformats.org/officeDocument/2006/relationships/image" Target="../media/image21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1820087"/>
            <a:ext cx="2954796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498"/>
            <a:ext cx="341377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0"/>
            <a:ext cx="192024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182"/>
            <a:ext cx="301753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197"/>
            <a:ext cx="262129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308327"/>
            <a:ext cx="83820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5" y="4726463"/>
            <a:ext cx="749810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3"/>
            <a:ext cx="191274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5"/>
            <a:ext cx="191274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1"/>
            <a:ext cx="183600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" y="3841932"/>
            <a:ext cx="4814184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4804" y="4896413"/>
            <a:ext cx="12216804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6581" y="4238544"/>
            <a:ext cx="4814184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59" y="4492093"/>
            <a:ext cx="417956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375" y="4070500"/>
            <a:ext cx="5684235" cy="278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4804" y="-839"/>
            <a:ext cx="12245569" cy="6858839"/>
            <a:chOff x="-24804" y="-108567"/>
            <a:chExt cx="12245569" cy="6966567"/>
          </a:xfrm>
        </p:grpSpPr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 userDrawn="1"/>
        </p:nvSpPr>
        <p:spPr>
          <a:xfrm>
            <a:off x="-26784" y="0"/>
            <a:ext cx="12245569" cy="6912283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82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24804" y="-841"/>
            <a:ext cx="12245569" cy="6804976"/>
            <a:chOff x="-24804" y="-108567"/>
            <a:chExt cx="12245569" cy="6966567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26784" y="0"/>
            <a:ext cx="12245569" cy="68580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93000"/>
                </a:schemeClr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05" y="598569"/>
            <a:ext cx="955250" cy="591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FBFBFB"/>
              </a:gs>
              <a:gs pos="74000">
                <a:schemeClr val="bg1">
                  <a:lumMod val="85000"/>
                </a:schemeClr>
              </a:gs>
              <a:gs pos="100000">
                <a:srgbClr val="D1D1D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DA96E64-783D-463C-BA44-F5AF67B46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8C676CA-DACA-4216-AE75-62203F83776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7.jpe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7.jpeg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7250" y="1738488"/>
            <a:ext cx="7830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教育教学课件培训</a:t>
            </a:r>
            <a:r>
              <a:rPr lang="en-US" altLang="zh-CN" sz="6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6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75686" y="2688049"/>
            <a:ext cx="74558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适用教学</a:t>
            </a:r>
            <a:r>
              <a:rPr lang="en-US" altLang="zh-CN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en-US" altLang="zh-CN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r>
              <a:rPr lang="en-US" altLang="zh-CN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儿童、</a:t>
            </a:r>
            <a:r>
              <a:rPr lang="zh-CN" altLang="en-US" sz="1700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中小学教育</a:t>
            </a:r>
            <a:r>
              <a:rPr lang="en-US" altLang="zh-CN" sz="1700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教师公开课</a:t>
            </a:r>
            <a:r>
              <a:rPr lang="en-US" altLang="zh-CN" sz="1700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绿色自然卡通</a:t>
            </a:r>
            <a:r>
              <a:rPr lang="en-US" altLang="zh-CN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</a:t>
            </a:r>
            <a:r>
              <a:rPr lang="en-US" altLang="zh-CN" sz="17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170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05639" y="3219013"/>
            <a:ext cx="2551912" cy="408152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三年级语文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endPara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9930165" y="730640"/>
            <a:ext cx="946563" cy="1181184"/>
          </a:xfrm>
          <a:prstGeom prst="rect">
            <a:avLst/>
          </a:prstGeom>
        </p:spPr>
      </p:pic>
      <p:pic>
        <p:nvPicPr>
          <p:cNvPr id="2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8477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1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5948262" y="-30845"/>
            <a:ext cx="295476" cy="4676664"/>
          </a:xfrm>
          <a:prstGeom prst="rect">
            <a:avLst/>
          </a:prstGeom>
          <a:solidFill>
            <a:srgbClr val="98C052">
              <a:alpha val="25000"/>
            </a:srgb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6045200" y="-56561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" name="Straight Connector 201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02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3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4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05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06"/>
          <p:cNvSpPr txBox="1"/>
          <p:nvPr/>
        </p:nvSpPr>
        <p:spPr>
          <a:xfrm>
            <a:off x="5884053" y="188610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207"/>
          <p:cNvGrpSpPr/>
          <p:nvPr/>
        </p:nvGrpSpPr>
        <p:grpSpPr>
          <a:xfrm>
            <a:off x="6045200" y="485902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11" name="Straight Connector 208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09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10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1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2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3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4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15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6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17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18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9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0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21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22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23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24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25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26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27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28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29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30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31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32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39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40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41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42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43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44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45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246"/>
          <p:cNvSpPr txBox="1"/>
          <p:nvPr/>
        </p:nvSpPr>
        <p:spPr>
          <a:xfrm>
            <a:off x="5884053" y="1905001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247"/>
          <p:cNvGrpSpPr/>
          <p:nvPr/>
        </p:nvGrpSpPr>
        <p:grpSpPr>
          <a:xfrm>
            <a:off x="6045200" y="2152500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5" name="Straight Connector 248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49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50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51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52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53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54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55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56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57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58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59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60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61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62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63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64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65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66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67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320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321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322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23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324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325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26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327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28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29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330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331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338"/>
          <p:cNvGrpSpPr/>
          <p:nvPr/>
        </p:nvGrpSpPr>
        <p:grpSpPr>
          <a:xfrm>
            <a:off x="6045200" y="3839779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78" name="Straight Connector 339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3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3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351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344"/>
          <p:cNvSpPr txBox="1"/>
          <p:nvPr/>
        </p:nvSpPr>
        <p:spPr>
          <a:xfrm>
            <a:off x="5884053" y="3585890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353"/>
          <p:cNvGrpSpPr/>
          <p:nvPr/>
        </p:nvGrpSpPr>
        <p:grpSpPr>
          <a:xfrm>
            <a:off x="6045200" y="4347772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7" name="Straight Connector 354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355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356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357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358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359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Oval 360"/>
          <p:cNvSpPr/>
          <p:nvPr/>
        </p:nvSpPr>
        <p:spPr>
          <a:xfrm>
            <a:off x="5785691" y="4562803"/>
            <a:ext cx="620617" cy="6206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9375">
            <a:solidFill>
              <a:srgbClr val="98C05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4" name="TextBox 361"/>
          <p:cNvSpPr txBox="1"/>
          <p:nvPr/>
        </p:nvSpPr>
        <p:spPr>
          <a:xfrm>
            <a:off x="5771231" y="4741472"/>
            <a:ext cx="649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id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362"/>
          <p:cNvSpPr/>
          <p:nvPr/>
        </p:nvSpPr>
        <p:spPr>
          <a:xfrm rot="2700000">
            <a:off x="6210407" y="1685762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363"/>
          <p:cNvSpPr/>
          <p:nvPr/>
        </p:nvSpPr>
        <p:spPr>
          <a:xfrm rot="2700000">
            <a:off x="5909883" y="91274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364"/>
          <p:cNvSpPr/>
          <p:nvPr/>
        </p:nvSpPr>
        <p:spPr>
          <a:xfrm rot="2700000">
            <a:off x="5909883" y="3151789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365"/>
          <p:cNvSpPr/>
          <p:nvPr/>
        </p:nvSpPr>
        <p:spPr>
          <a:xfrm rot="2700000">
            <a:off x="6210407" y="3933666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612961" y="952091"/>
            <a:ext cx="1561878" cy="1561878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 w="57150" cap="rnd">
            <a:solidFill>
              <a:srgbClr val="98C05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/>
        </p:nvSpPr>
        <p:spPr>
          <a:xfrm flipH="1">
            <a:off x="4269616" y="2687494"/>
            <a:ext cx="1234167" cy="1234167"/>
          </a:xfrm>
          <a:prstGeom prst="ellipse">
            <a:avLst/>
          </a:prstGeom>
          <a:blipFill>
            <a:blip r:embed="rId2" cstate="print"/>
            <a:srcRect/>
            <a:stretch>
              <a:fillRect/>
            </a:stretch>
          </a:blipFill>
          <a:ln w="57150" cap="rnd">
            <a:solidFill>
              <a:srgbClr val="98C05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2120137" y="601686"/>
            <a:ext cx="1234167" cy="1234167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/>
        </p:nvSpPr>
        <p:spPr>
          <a:xfrm>
            <a:off x="9068993" y="3142581"/>
            <a:ext cx="1869416" cy="1869416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2779523" y="27209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1468707" y="3125727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448564" y="581343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 47"/>
          <p:cNvSpPr>
            <a:spLocks noChangeArrowheads="1"/>
          </p:cNvSpPr>
          <p:nvPr/>
        </p:nvSpPr>
        <p:spPr bwMode="auto">
          <a:xfrm>
            <a:off x="3448564" y="986133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8263377" y="10947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47"/>
          <p:cNvSpPr>
            <a:spLocks noChangeArrowheads="1"/>
          </p:cNvSpPr>
          <p:nvPr/>
        </p:nvSpPr>
        <p:spPr bwMode="auto">
          <a:xfrm>
            <a:off x="8263377" y="1499504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7404012" y="337499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6474558" y="3779781"/>
            <a:ext cx="2242616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11" name="Group 338"/>
          <p:cNvGrpSpPr/>
          <p:nvPr/>
        </p:nvGrpSpPr>
        <p:grpSpPr>
          <a:xfrm>
            <a:off x="6045200" y="4069552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112" name="Straight Connector 339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3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3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3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3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351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41523" y="419442"/>
            <a:ext cx="1127184" cy="97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3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3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4" grpId="0"/>
      <p:bldP spid="93" grpId="0" animBg="1"/>
      <p:bldP spid="94" grpId="0"/>
      <p:bldP spid="95" grpId="0" animBg="1"/>
      <p:bldP spid="96" grpId="0" animBg="1"/>
      <p:bldP spid="97" grpId="0" animBg="1"/>
      <p:bldP spid="98" grpId="0" animBg="1"/>
      <p:bldP spid="113" grpId="0" animBg="1"/>
      <p:bldP spid="114" grpId="0" animBg="1"/>
      <p:bldP spid="115" grpId="0" animBg="1"/>
      <p:bldP spid="116" grpId="0" animBg="1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341523" y="419442"/>
            <a:ext cx="1127184" cy="97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Group 105"/>
          <p:cNvGrpSpPr/>
          <p:nvPr/>
        </p:nvGrpSpPr>
        <p:grpSpPr>
          <a:xfrm>
            <a:off x="9902477" y="1739195"/>
            <a:ext cx="1589617" cy="2786878"/>
            <a:chOff x="346652" y="843540"/>
            <a:chExt cx="1192213" cy="2090159"/>
          </a:xfrm>
        </p:grpSpPr>
        <p:cxnSp>
          <p:nvCxnSpPr>
            <p:cNvPr id="78" name="Straight Connector 107"/>
            <p:cNvCxnSpPr/>
            <p:nvPr/>
          </p:nvCxnSpPr>
          <p:spPr>
            <a:xfrm>
              <a:off x="942759" y="843540"/>
              <a:ext cx="0" cy="15338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108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8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8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82" name="Group 74"/>
          <p:cNvGrpSpPr/>
          <p:nvPr/>
        </p:nvGrpSpPr>
        <p:grpSpPr>
          <a:xfrm>
            <a:off x="5151666" y="1047911"/>
            <a:ext cx="1589617" cy="2786879"/>
            <a:chOff x="346652" y="843540"/>
            <a:chExt cx="1192213" cy="2090159"/>
          </a:xfrm>
        </p:grpSpPr>
        <p:cxnSp>
          <p:nvCxnSpPr>
            <p:cNvPr id="83" name="Straight Connector 80"/>
            <p:cNvCxnSpPr/>
            <p:nvPr/>
          </p:nvCxnSpPr>
          <p:spPr>
            <a:xfrm>
              <a:off x="942759" y="843540"/>
              <a:ext cx="0" cy="15338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1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85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86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87" name="Group 90"/>
          <p:cNvGrpSpPr/>
          <p:nvPr/>
        </p:nvGrpSpPr>
        <p:grpSpPr>
          <a:xfrm>
            <a:off x="7441137" y="1124721"/>
            <a:ext cx="1589617" cy="4040348"/>
            <a:chOff x="346652" y="-96562"/>
            <a:chExt cx="1192213" cy="3030261"/>
          </a:xfrm>
        </p:grpSpPr>
        <p:cxnSp>
          <p:nvCxnSpPr>
            <p:cNvPr id="88" name="Straight Connector 92"/>
            <p:cNvCxnSpPr/>
            <p:nvPr/>
          </p:nvCxnSpPr>
          <p:spPr>
            <a:xfrm flipH="1">
              <a:off x="942759" y="-96562"/>
              <a:ext cx="13493" cy="24739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93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9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9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92" name="Group 58"/>
          <p:cNvGrpSpPr/>
          <p:nvPr/>
        </p:nvGrpSpPr>
        <p:grpSpPr>
          <a:xfrm>
            <a:off x="915785" y="817483"/>
            <a:ext cx="1589617" cy="3094116"/>
            <a:chOff x="346652" y="613112"/>
            <a:chExt cx="1192213" cy="2320587"/>
          </a:xfrm>
        </p:grpSpPr>
        <p:cxnSp>
          <p:nvCxnSpPr>
            <p:cNvPr id="93" name="Straight Connector 38"/>
            <p:cNvCxnSpPr/>
            <p:nvPr/>
          </p:nvCxnSpPr>
          <p:spPr>
            <a:xfrm>
              <a:off x="942759" y="613112"/>
              <a:ext cx="0" cy="1764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56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95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96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97" name="Group 66"/>
          <p:cNvGrpSpPr/>
          <p:nvPr/>
        </p:nvGrpSpPr>
        <p:grpSpPr>
          <a:xfrm>
            <a:off x="3151874" y="1124720"/>
            <a:ext cx="1589617" cy="4040348"/>
            <a:chOff x="346652" y="-96562"/>
            <a:chExt cx="1192213" cy="3030261"/>
          </a:xfrm>
        </p:grpSpPr>
        <p:cxnSp>
          <p:nvCxnSpPr>
            <p:cNvPr id="98" name="Straight Connector 68"/>
            <p:cNvCxnSpPr/>
            <p:nvPr/>
          </p:nvCxnSpPr>
          <p:spPr>
            <a:xfrm flipH="1">
              <a:off x="942759" y="-96562"/>
              <a:ext cx="13493" cy="24739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69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10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10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sp>
        <p:nvSpPr>
          <p:cNvPr id="102" name="Freeform 22"/>
          <p:cNvSpPr/>
          <p:nvPr/>
        </p:nvSpPr>
        <p:spPr bwMode="auto">
          <a:xfrm rot="10800000">
            <a:off x="0" y="191009"/>
            <a:ext cx="12192000" cy="3177117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51AFA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/>
          </a:p>
        </p:txBody>
      </p:sp>
      <p:sp>
        <p:nvSpPr>
          <p:cNvPr id="103" name="Freeform 23"/>
          <p:cNvSpPr/>
          <p:nvPr/>
        </p:nvSpPr>
        <p:spPr bwMode="auto">
          <a:xfrm rot="10800000">
            <a:off x="0" y="-7295"/>
            <a:ext cx="12192000" cy="2385484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98C05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/>
          </a:p>
        </p:txBody>
      </p:sp>
      <p:sp>
        <p:nvSpPr>
          <p:cNvPr id="104" name="矩形 3"/>
          <p:cNvSpPr>
            <a:spLocks noChangeArrowheads="1"/>
          </p:cNvSpPr>
          <p:nvPr/>
        </p:nvSpPr>
        <p:spPr bwMode="auto">
          <a:xfrm>
            <a:off x="7766974" y="569220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TextBox 59"/>
          <p:cNvSpPr txBox="1">
            <a:spLocks noChangeArrowheads="1"/>
          </p:cNvSpPr>
          <p:nvPr/>
        </p:nvSpPr>
        <p:spPr bwMode="auto">
          <a:xfrm flipH="1">
            <a:off x="3070262" y="5263102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>
            <a:spLocks noChangeArrowheads="1"/>
          </p:cNvSpPr>
          <p:nvPr/>
        </p:nvSpPr>
        <p:spPr bwMode="auto">
          <a:xfrm>
            <a:off x="2648200" y="5719176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08" name="TextBox 59"/>
          <p:cNvSpPr txBox="1">
            <a:spLocks noChangeArrowheads="1"/>
          </p:cNvSpPr>
          <p:nvPr/>
        </p:nvSpPr>
        <p:spPr bwMode="auto">
          <a:xfrm flipH="1">
            <a:off x="7359525" y="5263102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>
            <a:spLocks noChangeArrowheads="1"/>
          </p:cNvSpPr>
          <p:nvPr/>
        </p:nvSpPr>
        <p:spPr bwMode="auto">
          <a:xfrm>
            <a:off x="6937463" y="5719176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0" name="TextBox 59"/>
          <p:cNvSpPr txBox="1">
            <a:spLocks noChangeArrowheads="1"/>
          </p:cNvSpPr>
          <p:nvPr/>
        </p:nvSpPr>
        <p:spPr bwMode="auto">
          <a:xfrm flipH="1">
            <a:off x="851008" y="4031245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矩形 110"/>
          <p:cNvSpPr>
            <a:spLocks noChangeArrowheads="1"/>
          </p:cNvSpPr>
          <p:nvPr/>
        </p:nvSpPr>
        <p:spPr bwMode="auto">
          <a:xfrm>
            <a:off x="428946" y="4487319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2" name="TextBox 59"/>
          <p:cNvSpPr txBox="1">
            <a:spLocks noChangeArrowheads="1"/>
          </p:cNvSpPr>
          <p:nvPr/>
        </p:nvSpPr>
        <p:spPr bwMode="auto">
          <a:xfrm flipH="1">
            <a:off x="5098050" y="3932823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矩形 112"/>
          <p:cNvSpPr>
            <a:spLocks noChangeArrowheads="1"/>
          </p:cNvSpPr>
          <p:nvPr/>
        </p:nvSpPr>
        <p:spPr bwMode="auto">
          <a:xfrm>
            <a:off x="4675988" y="4388897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4" name="TextBox 59"/>
          <p:cNvSpPr txBox="1">
            <a:spLocks noChangeArrowheads="1"/>
          </p:cNvSpPr>
          <p:nvPr/>
        </p:nvSpPr>
        <p:spPr bwMode="auto">
          <a:xfrm flipH="1">
            <a:off x="9863862" y="4640019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114"/>
          <p:cNvSpPr>
            <a:spLocks noChangeArrowheads="1"/>
          </p:cNvSpPr>
          <p:nvPr/>
        </p:nvSpPr>
        <p:spPr bwMode="auto">
          <a:xfrm>
            <a:off x="9441800" y="5096093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 animBg="1"/>
          <p:bldP spid="103" grpId="0" animBg="1"/>
          <p:bldP spid="104" grpId="0"/>
          <p:bldP spid="106" grpId="0"/>
          <p:bldP spid="107" grpId="0"/>
          <p:bldP spid="108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 animBg="1"/>
          <p:bldP spid="103" grpId="0" animBg="1"/>
          <p:bldP spid="104" grpId="0"/>
          <p:bldP spid="106" grpId="0"/>
          <p:bldP spid="107" grpId="0"/>
          <p:bldP spid="108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/>
          <p:cNvSpPr/>
          <p:nvPr/>
        </p:nvSpPr>
        <p:spPr bwMode="auto">
          <a:xfrm>
            <a:off x="3152816" y="1916917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98C052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38" name="Freeform 6"/>
          <p:cNvSpPr/>
          <p:nvPr/>
        </p:nvSpPr>
        <p:spPr bwMode="auto">
          <a:xfrm>
            <a:off x="2595984" y="2894928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51AFAF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39" name="Freeform 7"/>
          <p:cNvSpPr/>
          <p:nvPr/>
        </p:nvSpPr>
        <p:spPr bwMode="auto">
          <a:xfrm>
            <a:off x="2043086" y="3870649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98C052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0" name="Freeform 8"/>
          <p:cNvSpPr/>
          <p:nvPr/>
        </p:nvSpPr>
        <p:spPr bwMode="auto">
          <a:xfrm>
            <a:off x="1486255" y="4844077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51AFAF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945179" y="5147271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945179" y="4172698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283593" y="3198122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3443488" y="2221256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5" name="Oval 11"/>
          <p:cNvSpPr/>
          <p:nvPr/>
        </p:nvSpPr>
        <p:spPr>
          <a:xfrm>
            <a:off x="5162860" y="2264449"/>
            <a:ext cx="282947" cy="282947"/>
          </a:xfrm>
          <a:prstGeom prst="ellipse">
            <a:avLst/>
          </a:prstGeom>
          <a:solidFill>
            <a:srgbClr val="98C052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6" name="Oval 12"/>
          <p:cNvSpPr/>
          <p:nvPr/>
        </p:nvSpPr>
        <p:spPr>
          <a:xfrm>
            <a:off x="5723806" y="3241315"/>
            <a:ext cx="282947" cy="282947"/>
          </a:xfrm>
          <a:prstGeom prst="ellipse">
            <a:avLst/>
          </a:prstGeom>
          <a:solidFill>
            <a:srgbClr val="51AFA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7" name="Oval 13"/>
          <p:cNvSpPr/>
          <p:nvPr/>
        </p:nvSpPr>
        <p:spPr>
          <a:xfrm>
            <a:off x="6291751" y="4215891"/>
            <a:ext cx="282947" cy="282947"/>
          </a:xfrm>
          <a:prstGeom prst="ellipse">
            <a:avLst/>
          </a:prstGeom>
          <a:solidFill>
            <a:srgbClr val="98C052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8" name="Oval 14"/>
          <p:cNvSpPr/>
          <p:nvPr/>
        </p:nvSpPr>
        <p:spPr>
          <a:xfrm>
            <a:off x="6848730" y="5190464"/>
            <a:ext cx="282947" cy="282947"/>
          </a:xfrm>
          <a:prstGeom prst="ellipse">
            <a:avLst/>
          </a:prstGeom>
          <a:solidFill>
            <a:srgbClr val="51AFAF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9" name="肘形接點 23"/>
          <p:cNvSpPr>
            <a:spLocks noChangeShapeType="1"/>
          </p:cNvSpPr>
          <p:nvPr/>
        </p:nvSpPr>
        <p:spPr bwMode="auto">
          <a:xfrm rot="5400000" flipH="1" flipV="1">
            <a:off x="6194499" y="795963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876723" y="116789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7876723" y="1518095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肘形接點 23"/>
          <p:cNvSpPr>
            <a:spLocks noChangeShapeType="1"/>
          </p:cNvSpPr>
          <p:nvPr/>
        </p:nvSpPr>
        <p:spPr bwMode="auto">
          <a:xfrm rot="5400000" flipH="1" flipV="1">
            <a:off x="6605709" y="2245502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876723" y="24534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7876723" y="2803636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>
            <a:stCxn id="47" idx="6"/>
          </p:cNvCxnSpPr>
          <p:nvPr/>
        </p:nvCxnSpPr>
        <p:spPr>
          <a:xfrm flipV="1">
            <a:off x="6574698" y="4349543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直接连接符 55"/>
          <p:cNvCxnSpPr/>
          <p:nvPr/>
        </p:nvCxnSpPr>
        <p:spPr>
          <a:xfrm flipV="1">
            <a:off x="7131677" y="5308089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矩形 56"/>
          <p:cNvSpPr/>
          <p:nvPr/>
        </p:nvSpPr>
        <p:spPr>
          <a:xfrm>
            <a:off x="7876723" y="379352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7876723" y="4143719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876723" y="513365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7876723" y="5483852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4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/>
      <p:bldP spid="54" grpId="0"/>
      <p:bldP spid="57" grpId="0"/>
      <p:bldP spid="58" grpId="0"/>
      <p:bldP spid="59" grpId="0"/>
      <p:bldP spid="60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>
            <a:spLocks noChangeAspect="1"/>
          </p:cNvSpPr>
          <p:nvPr/>
        </p:nvSpPr>
        <p:spPr>
          <a:xfrm>
            <a:off x="1563595" y="1662839"/>
            <a:ext cx="4002184" cy="1800000"/>
          </a:xfrm>
          <a:prstGeom prst="rect">
            <a:avLst/>
          </a:prstGeom>
          <a:noFill/>
          <a:ln w="57150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>
            <a:spLocks noChangeAspect="1"/>
          </p:cNvSpPr>
          <p:nvPr/>
        </p:nvSpPr>
        <p:spPr>
          <a:xfrm>
            <a:off x="6964878" y="1662839"/>
            <a:ext cx="4002184" cy="1800000"/>
          </a:xfrm>
          <a:prstGeom prst="rect">
            <a:avLst/>
          </a:prstGeom>
          <a:noFill/>
          <a:ln w="57150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>
            <a:spLocks noChangeAspect="1"/>
          </p:cNvSpPr>
          <p:nvPr/>
        </p:nvSpPr>
        <p:spPr>
          <a:xfrm>
            <a:off x="1563595" y="4207027"/>
            <a:ext cx="4002184" cy="1800000"/>
          </a:xfrm>
          <a:prstGeom prst="rect">
            <a:avLst/>
          </a:prstGeom>
          <a:noFill/>
          <a:ln w="57150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>
            <a:spLocks noChangeAspect="1"/>
          </p:cNvSpPr>
          <p:nvPr/>
        </p:nvSpPr>
        <p:spPr>
          <a:xfrm>
            <a:off x="6964878" y="4207027"/>
            <a:ext cx="4002184" cy="1800000"/>
          </a:xfrm>
          <a:prstGeom prst="rect">
            <a:avLst/>
          </a:prstGeom>
          <a:noFill/>
          <a:ln w="57150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 rot="19800000">
            <a:off x="1466941" y="1636313"/>
            <a:ext cx="1051774" cy="633413"/>
            <a:chOff x="700162" y="2038315"/>
            <a:chExt cx="1051774" cy="633413"/>
          </a:xfrm>
          <a:solidFill>
            <a:schemeClr val="bg1"/>
          </a:solidFill>
        </p:grpSpPr>
        <p:sp>
          <p:nvSpPr>
            <p:cNvPr id="94" name="任意多边形 93"/>
            <p:cNvSpPr/>
            <p:nvPr/>
          </p:nvSpPr>
          <p:spPr bwMode="auto">
            <a:xfrm rot="10800000">
              <a:off x="700162" y="2038315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5" name="Freeform 13"/>
            <p:cNvSpPr>
              <a:spLocks noEditPoints="1"/>
            </p:cNvSpPr>
            <p:nvPr/>
          </p:nvSpPr>
          <p:spPr bwMode="auto">
            <a:xfrm rot="2700000">
              <a:off x="1042613" y="2211777"/>
              <a:ext cx="336506" cy="337425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6" name="Freeform 14"/>
            <p:cNvSpPr>
              <a:spLocks noEditPoints="1"/>
            </p:cNvSpPr>
            <p:nvPr/>
          </p:nvSpPr>
          <p:spPr bwMode="auto">
            <a:xfrm rot="2700000">
              <a:off x="835784" y="2173607"/>
              <a:ext cx="218821" cy="215143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 rot="19800000">
            <a:off x="1466941" y="4192285"/>
            <a:ext cx="1051774" cy="633413"/>
            <a:chOff x="637114" y="4919120"/>
            <a:chExt cx="1051774" cy="633413"/>
          </a:xfrm>
          <a:solidFill>
            <a:schemeClr val="bg1"/>
          </a:solidFill>
        </p:grpSpPr>
        <p:sp>
          <p:nvSpPr>
            <p:cNvPr id="97" name="任意多边形 96"/>
            <p:cNvSpPr/>
            <p:nvPr/>
          </p:nvSpPr>
          <p:spPr bwMode="auto">
            <a:xfrm rot="10800000">
              <a:off x="637114" y="4919120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 rot="10800000">
              <a:off x="966729" y="5033246"/>
              <a:ext cx="241821" cy="405157"/>
            </a:xfrm>
            <a:custGeom>
              <a:avLst/>
              <a:gdLst>
                <a:gd name="T0" fmla="*/ 41 w 45"/>
                <a:gd name="T1" fmla="*/ 43 h 78"/>
                <a:gd name="T2" fmla="*/ 32 w 45"/>
                <a:gd name="T3" fmla="*/ 43 h 78"/>
                <a:gd name="T4" fmla="*/ 32 w 45"/>
                <a:gd name="T5" fmla="*/ 38 h 78"/>
                <a:gd name="T6" fmla="*/ 32 w 45"/>
                <a:gd name="T7" fmla="*/ 25 h 78"/>
                <a:gd name="T8" fmla="*/ 32 w 45"/>
                <a:gd name="T9" fmla="*/ 4 h 78"/>
                <a:gd name="T10" fmla="*/ 28 w 45"/>
                <a:gd name="T11" fmla="*/ 0 h 78"/>
                <a:gd name="T12" fmla="*/ 17 w 45"/>
                <a:gd name="T13" fmla="*/ 0 h 78"/>
                <a:gd name="T14" fmla="*/ 14 w 45"/>
                <a:gd name="T15" fmla="*/ 4 h 78"/>
                <a:gd name="T16" fmla="*/ 14 w 45"/>
                <a:gd name="T17" fmla="*/ 25 h 78"/>
                <a:gd name="T18" fmla="*/ 14 w 45"/>
                <a:gd name="T19" fmla="*/ 38 h 78"/>
                <a:gd name="T20" fmla="*/ 14 w 45"/>
                <a:gd name="T21" fmla="*/ 43 h 78"/>
                <a:gd name="T22" fmla="*/ 5 w 45"/>
                <a:gd name="T23" fmla="*/ 43 h 78"/>
                <a:gd name="T24" fmla="*/ 1 w 45"/>
                <a:gd name="T25" fmla="*/ 46 h 78"/>
                <a:gd name="T26" fmla="*/ 9 w 45"/>
                <a:gd name="T27" fmla="*/ 57 h 78"/>
                <a:gd name="T28" fmla="*/ 13 w 45"/>
                <a:gd name="T29" fmla="*/ 65 h 78"/>
                <a:gd name="T30" fmla="*/ 20 w 45"/>
                <a:gd name="T31" fmla="*/ 76 h 78"/>
                <a:gd name="T32" fmla="*/ 25 w 45"/>
                <a:gd name="T33" fmla="*/ 76 h 78"/>
                <a:gd name="T34" fmla="*/ 32 w 45"/>
                <a:gd name="T35" fmla="*/ 64 h 78"/>
                <a:gd name="T36" fmla="*/ 37 w 45"/>
                <a:gd name="T37" fmla="*/ 57 h 78"/>
                <a:gd name="T38" fmla="*/ 44 w 45"/>
                <a:gd name="T39" fmla="*/ 46 h 78"/>
                <a:gd name="T40" fmla="*/ 41 w 45"/>
                <a:gd name="T41" fmla="*/ 4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78">
                  <a:moveTo>
                    <a:pt x="41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4"/>
                    <a:pt x="1" y="4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9"/>
                    <a:pt x="12" y="63"/>
                    <a:pt x="13" y="6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2" y="78"/>
                    <a:pt x="24" y="78"/>
                    <a:pt x="25" y="7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6" y="59"/>
                    <a:pt x="37" y="5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4" y="4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 rot="19800000">
            <a:off x="6841153" y="1654018"/>
            <a:ext cx="1051774" cy="633413"/>
            <a:chOff x="6170024" y="2028728"/>
            <a:chExt cx="1051774" cy="633413"/>
          </a:xfrm>
          <a:solidFill>
            <a:schemeClr val="bg1"/>
          </a:solidFill>
        </p:grpSpPr>
        <p:sp>
          <p:nvSpPr>
            <p:cNvPr id="99" name="任意多边形 98"/>
            <p:cNvSpPr/>
            <p:nvPr/>
          </p:nvSpPr>
          <p:spPr bwMode="auto">
            <a:xfrm rot="10800000">
              <a:off x="6170024" y="2028728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6362733" y="2116751"/>
              <a:ext cx="596901" cy="446088"/>
              <a:chOff x="329808" y="5882811"/>
              <a:chExt cx="596901" cy="446088"/>
            </a:xfrm>
            <a:grpFill/>
          </p:grpSpPr>
          <p:sp>
            <p:nvSpPr>
              <p:cNvPr id="101" name="Freeform 23"/>
              <p:cNvSpPr/>
              <p:nvPr/>
            </p:nvSpPr>
            <p:spPr bwMode="auto">
              <a:xfrm>
                <a:off x="329808" y="5882811"/>
                <a:ext cx="385763" cy="292100"/>
              </a:xfrm>
              <a:custGeom>
                <a:avLst/>
                <a:gdLst>
                  <a:gd name="T0" fmla="*/ 15 w 100"/>
                  <a:gd name="T1" fmla="*/ 75 h 75"/>
                  <a:gd name="T2" fmla="*/ 51 w 100"/>
                  <a:gd name="T3" fmla="*/ 17 h 75"/>
                  <a:gd name="T4" fmla="*/ 51 w 100"/>
                  <a:gd name="T5" fmla="*/ 0 h 75"/>
                  <a:gd name="T6" fmla="*/ 100 w 100"/>
                  <a:gd name="T7" fmla="*/ 28 h 75"/>
                  <a:gd name="T8" fmla="*/ 51 w 100"/>
                  <a:gd name="T9" fmla="*/ 61 h 75"/>
                  <a:gd name="T10" fmla="*/ 51 w 100"/>
                  <a:gd name="T11" fmla="*/ 45 h 75"/>
                  <a:gd name="T12" fmla="*/ 51 w 100"/>
                  <a:gd name="T13" fmla="*/ 40 h 75"/>
                  <a:gd name="T14" fmla="*/ 15 w 100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5">
                    <a:moveTo>
                      <a:pt x="15" y="75"/>
                    </a:moveTo>
                    <a:cubicBezTo>
                      <a:pt x="15" y="75"/>
                      <a:pt x="0" y="31"/>
                      <a:pt x="5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40"/>
                      <a:pt x="24" y="42"/>
                      <a:pt x="1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27"/>
              <p:cNvSpPr/>
              <p:nvPr/>
            </p:nvSpPr>
            <p:spPr bwMode="auto">
              <a:xfrm>
                <a:off x="540946" y="6035211"/>
                <a:ext cx="385763" cy="293688"/>
              </a:xfrm>
              <a:custGeom>
                <a:avLst/>
                <a:gdLst>
                  <a:gd name="T0" fmla="*/ 84 w 100"/>
                  <a:gd name="T1" fmla="*/ 0 h 75"/>
                  <a:gd name="T2" fmla="*/ 49 w 100"/>
                  <a:gd name="T3" fmla="*/ 59 h 75"/>
                  <a:gd name="T4" fmla="*/ 49 w 100"/>
                  <a:gd name="T5" fmla="*/ 75 h 75"/>
                  <a:gd name="T6" fmla="*/ 0 w 100"/>
                  <a:gd name="T7" fmla="*/ 48 h 75"/>
                  <a:gd name="T8" fmla="*/ 49 w 100"/>
                  <a:gd name="T9" fmla="*/ 14 h 75"/>
                  <a:gd name="T10" fmla="*/ 49 w 100"/>
                  <a:gd name="T11" fmla="*/ 30 h 75"/>
                  <a:gd name="T12" fmla="*/ 49 w 100"/>
                  <a:gd name="T13" fmla="*/ 35 h 75"/>
                  <a:gd name="T14" fmla="*/ 84 w 100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5">
                    <a:moveTo>
                      <a:pt x="84" y="0"/>
                    </a:moveTo>
                    <a:cubicBezTo>
                      <a:pt x="84" y="0"/>
                      <a:pt x="100" y="44"/>
                      <a:pt x="49" y="59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76" y="33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 rot="19800000">
            <a:off x="6848087" y="4192284"/>
            <a:ext cx="1051774" cy="633413"/>
            <a:chOff x="6170024" y="4919119"/>
            <a:chExt cx="1051774" cy="633413"/>
          </a:xfrm>
          <a:solidFill>
            <a:schemeClr val="bg1"/>
          </a:solidFill>
        </p:grpSpPr>
        <p:sp>
          <p:nvSpPr>
            <p:cNvPr id="103" name="任意多边形 102"/>
            <p:cNvSpPr/>
            <p:nvPr/>
          </p:nvSpPr>
          <p:spPr bwMode="auto">
            <a:xfrm rot="10800000">
              <a:off x="6170024" y="4919119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4" name="Freeform 39"/>
            <p:cNvSpPr/>
            <p:nvPr/>
          </p:nvSpPr>
          <p:spPr bwMode="auto">
            <a:xfrm>
              <a:off x="6401849" y="5050088"/>
              <a:ext cx="355600" cy="371475"/>
            </a:xfrm>
            <a:custGeom>
              <a:avLst/>
              <a:gdLst>
                <a:gd name="T0" fmla="*/ 64 w 92"/>
                <a:gd name="T1" fmla="*/ 24 h 96"/>
                <a:gd name="T2" fmla="*/ 66 w 92"/>
                <a:gd name="T3" fmla="*/ 31 h 96"/>
                <a:gd name="T4" fmla="*/ 68 w 92"/>
                <a:gd name="T5" fmla="*/ 31 h 96"/>
                <a:gd name="T6" fmla="*/ 83 w 92"/>
                <a:gd name="T7" fmla="*/ 35 h 96"/>
                <a:gd name="T8" fmla="*/ 85 w 92"/>
                <a:gd name="T9" fmla="*/ 35 h 96"/>
                <a:gd name="T10" fmla="*/ 92 w 92"/>
                <a:gd name="T11" fmla="*/ 29 h 96"/>
                <a:gd name="T12" fmla="*/ 92 w 92"/>
                <a:gd name="T13" fmla="*/ 27 h 96"/>
                <a:gd name="T14" fmla="*/ 91 w 92"/>
                <a:gd name="T15" fmla="*/ 11 h 96"/>
                <a:gd name="T16" fmla="*/ 91 w 92"/>
                <a:gd name="T17" fmla="*/ 10 h 96"/>
                <a:gd name="T18" fmla="*/ 84 w 92"/>
                <a:gd name="T19" fmla="*/ 7 h 96"/>
                <a:gd name="T20" fmla="*/ 80 w 92"/>
                <a:gd name="T21" fmla="*/ 11 h 96"/>
                <a:gd name="T22" fmla="*/ 79 w 92"/>
                <a:gd name="T23" fmla="*/ 11 h 96"/>
                <a:gd name="T24" fmla="*/ 48 w 92"/>
                <a:gd name="T25" fmla="*/ 0 h 96"/>
                <a:gd name="T26" fmla="*/ 0 w 92"/>
                <a:gd name="T27" fmla="*/ 48 h 96"/>
                <a:gd name="T28" fmla="*/ 48 w 92"/>
                <a:gd name="T29" fmla="*/ 96 h 96"/>
                <a:gd name="T30" fmla="*/ 88 w 92"/>
                <a:gd name="T31" fmla="*/ 75 h 96"/>
                <a:gd name="T32" fmla="*/ 87 w 92"/>
                <a:gd name="T33" fmla="*/ 66 h 96"/>
                <a:gd name="T34" fmla="*/ 78 w 92"/>
                <a:gd name="T35" fmla="*/ 68 h 96"/>
                <a:gd name="T36" fmla="*/ 48 w 92"/>
                <a:gd name="T37" fmla="*/ 83 h 96"/>
                <a:gd name="T38" fmla="*/ 13 w 92"/>
                <a:gd name="T39" fmla="*/ 48 h 96"/>
                <a:gd name="T40" fmla="*/ 48 w 92"/>
                <a:gd name="T41" fmla="*/ 13 h 96"/>
                <a:gd name="T42" fmla="*/ 69 w 92"/>
                <a:gd name="T43" fmla="*/ 20 h 96"/>
                <a:gd name="T44" fmla="*/ 68 w 92"/>
                <a:gd name="T45" fmla="*/ 21 h 96"/>
                <a:gd name="T46" fmla="*/ 64 w 92"/>
                <a:gd name="T47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96">
                  <a:moveTo>
                    <a:pt x="64" y="24"/>
                  </a:moveTo>
                  <a:cubicBezTo>
                    <a:pt x="61" y="27"/>
                    <a:pt x="62" y="30"/>
                    <a:pt x="66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72" y="32"/>
                    <a:pt x="79" y="34"/>
                    <a:pt x="83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9" y="36"/>
                    <a:pt x="92" y="33"/>
                    <a:pt x="92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23"/>
                    <a:pt x="91" y="16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5"/>
                    <a:pt x="87" y="4"/>
                    <a:pt x="84" y="7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1" y="4"/>
                    <a:pt x="60" y="0"/>
                    <a:pt x="48" y="0"/>
                  </a:cubicBezTo>
                  <a:cubicBezTo>
                    <a:pt x="21" y="0"/>
                    <a:pt x="0" y="22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65" y="96"/>
                    <a:pt x="80" y="88"/>
                    <a:pt x="88" y="75"/>
                  </a:cubicBezTo>
                  <a:cubicBezTo>
                    <a:pt x="90" y="72"/>
                    <a:pt x="89" y="68"/>
                    <a:pt x="87" y="66"/>
                  </a:cubicBezTo>
                  <a:cubicBezTo>
                    <a:pt x="84" y="64"/>
                    <a:pt x="80" y="65"/>
                    <a:pt x="78" y="68"/>
                  </a:cubicBezTo>
                  <a:cubicBezTo>
                    <a:pt x="71" y="77"/>
                    <a:pt x="60" y="83"/>
                    <a:pt x="48" y="83"/>
                  </a:cubicBezTo>
                  <a:cubicBezTo>
                    <a:pt x="29" y="83"/>
                    <a:pt x="13" y="68"/>
                    <a:pt x="13" y="48"/>
                  </a:cubicBezTo>
                  <a:cubicBezTo>
                    <a:pt x="13" y="29"/>
                    <a:pt x="29" y="13"/>
                    <a:pt x="48" y="13"/>
                  </a:cubicBezTo>
                  <a:cubicBezTo>
                    <a:pt x="56" y="13"/>
                    <a:pt x="63" y="16"/>
                    <a:pt x="69" y="20"/>
                  </a:cubicBezTo>
                  <a:cubicBezTo>
                    <a:pt x="68" y="21"/>
                    <a:pt x="68" y="21"/>
                    <a:pt x="68" y="21"/>
                  </a:cubicBez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2588788" y="1865927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2075235" y="2323869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987759" y="1865927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474206" y="2323869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588788" y="4434963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2075235" y="4892905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987759" y="4434963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7474206" y="4892905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90" grpId="0" animBg="1"/>
      <p:bldP spid="93" grpId="0" animBg="1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" y="4783236"/>
            <a:ext cx="1020657" cy="1099169"/>
          </a:xfrm>
          <a:prstGeom prst="rect">
            <a:avLst/>
          </a:prstGeom>
          <a:solidFill>
            <a:srgbClr val="5DAD71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04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" y="3684068"/>
            <a:ext cx="1020657" cy="1099169"/>
          </a:xfrm>
          <a:prstGeom prst="rect">
            <a:avLst/>
          </a:pr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03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" y="2584657"/>
            <a:ext cx="1020657" cy="1110202"/>
          </a:xfrm>
          <a:prstGeom prst="rect">
            <a:avLst/>
          </a:prstGeom>
          <a:solidFill>
            <a:srgbClr val="5DAD71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02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" y="1501194"/>
            <a:ext cx="1020657" cy="1094496"/>
          </a:xfrm>
          <a:prstGeom prst="rect">
            <a:avLst/>
          </a:pr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ea typeface="微软雅黑" panose="020B0503020204020204" pitchFamily="34" charset="-122"/>
              </a:rPr>
              <a:t> 01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 28"/>
          <p:cNvSpPr/>
          <p:nvPr/>
        </p:nvSpPr>
        <p:spPr>
          <a:xfrm>
            <a:off x="1020658" y="1501190"/>
            <a:ext cx="1991709" cy="1396263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6712" h="1280593">
                <a:moveTo>
                  <a:pt x="0" y="0"/>
                </a:moveTo>
                <a:lnTo>
                  <a:pt x="1826712" y="555625"/>
                </a:lnTo>
                <a:lnTo>
                  <a:pt x="1826712" y="1280593"/>
                </a:ln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98C0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5" name="矩形 28"/>
          <p:cNvSpPr/>
          <p:nvPr/>
        </p:nvSpPr>
        <p:spPr>
          <a:xfrm>
            <a:off x="1020659" y="2597764"/>
            <a:ext cx="1995171" cy="1098549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33980"/>
              <a:gd name="connsiteY0-72" fmla="*/ 0 h 1007543"/>
              <a:gd name="connsiteX1-73" fmla="*/ 1829887 w 1833980"/>
              <a:gd name="connsiteY1-74" fmla="*/ 273050 h 1007543"/>
              <a:gd name="connsiteX2-75" fmla="*/ 1833856 w 1833980"/>
              <a:gd name="connsiteY2-76" fmla="*/ 1001193 h 1007543"/>
              <a:gd name="connsiteX3-77" fmla="*/ 0 w 1833980"/>
              <a:gd name="connsiteY3-78" fmla="*/ 1007543 h 1007543"/>
              <a:gd name="connsiteX4-79" fmla="*/ 0 w 1833980"/>
              <a:gd name="connsiteY4-80" fmla="*/ 0 h 1007543"/>
              <a:gd name="connsiteX0-81" fmla="*/ 0 w 1829887"/>
              <a:gd name="connsiteY0-82" fmla="*/ 0 h 1007543"/>
              <a:gd name="connsiteX1-83" fmla="*/ 1829887 w 1829887"/>
              <a:gd name="connsiteY1-84" fmla="*/ 273050 h 1007543"/>
              <a:gd name="connsiteX2-85" fmla="*/ 1829093 w 1829887"/>
              <a:gd name="connsiteY2-86" fmla="*/ 1003575 h 1007543"/>
              <a:gd name="connsiteX3-87" fmla="*/ 0 w 1829887"/>
              <a:gd name="connsiteY3-88" fmla="*/ 1007543 h 1007543"/>
              <a:gd name="connsiteX4-89" fmla="*/ 0 w 1829887"/>
              <a:gd name="connsiteY4-90" fmla="*/ 0 h 10075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9887" h="1007543">
                <a:moveTo>
                  <a:pt x="0" y="0"/>
                </a:moveTo>
                <a:lnTo>
                  <a:pt x="1829887" y="273050"/>
                </a:lnTo>
                <a:cubicBezTo>
                  <a:pt x="1828829" y="608898"/>
                  <a:pt x="1830151" y="667727"/>
                  <a:pt x="1829093" y="1003575"/>
                </a:cubicBez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5DAD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6" name="矩形 28"/>
          <p:cNvSpPr/>
          <p:nvPr/>
        </p:nvSpPr>
        <p:spPr>
          <a:xfrm>
            <a:off x="1020659" y="3688800"/>
            <a:ext cx="1999707" cy="109422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29887"/>
              <a:gd name="connsiteY0-72" fmla="*/ 0 h 1001193"/>
              <a:gd name="connsiteX1-73" fmla="*/ 1829887 w 1829887"/>
              <a:gd name="connsiteY1-74" fmla="*/ 273050 h 1001193"/>
              <a:gd name="connsiteX2-75" fmla="*/ 1826712 w 1829887"/>
              <a:gd name="connsiteY2-76" fmla="*/ 1001193 h 1001193"/>
              <a:gd name="connsiteX3-77" fmla="*/ 0 w 1829887"/>
              <a:gd name="connsiteY3-78" fmla="*/ 998018 h 1001193"/>
              <a:gd name="connsiteX4-79" fmla="*/ 0 w 1829887"/>
              <a:gd name="connsiteY4-80" fmla="*/ 0 h 1001193"/>
              <a:gd name="connsiteX0-81" fmla="*/ 0 w 1832268"/>
              <a:gd name="connsiteY0-82" fmla="*/ 5556 h 1006749"/>
              <a:gd name="connsiteX1-83" fmla="*/ 1832268 w 1832268"/>
              <a:gd name="connsiteY1-84" fmla="*/ 0 h 1006749"/>
              <a:gd name="connsiteX2-85" fmla="*/ 1826712 w 1832268"/>
              <a:gd name="connsiteY2-86" fmla="*/ 1006749 h 1006749"/>
              <a:gd name="connsiteX3-87" fmla="*/ 0 w 1832268"/>
              <a:gd name="connsiteY3-88" fmla="*/ 1003574 h 1006749"/>
              <a:gd name="connsiteX4-89" fmla="*/ 0 w 1832268"/>
              <a:gd name="connsiteY4-90" fmla="*/ 5556 h 1006749"/>
              <a:gd name="connsiteX0-91" fmla="*/ 0 w 1832268"/>
              <a:gd name="connsiteY0-92" fmla="*/ 5556 h 1003574"/>
              <a:gd name="connsiteX1-93" fmla="*/ 1832268 w 1832268"/>
              <a:gd name="connsiteY1-94" fmla="*/ 0 h 1003574"/>
              <a:gd name="connsiteX2-95" fmla="*/ 1829093 w 1832268"/>
              <a:gd name="connsiteY2-96" fmla="*/ 720999 h 1003574"/>
              <a:gd name="connsiteX3-97" fmla="*/ 0 w 1832268"/>
              <a:gd name="connsiteY3-98" fmla="*/ 1003574 h 1003574"/>
              <a:gd name="connsiteX4-99" fmla="*/ 0 w 1832268"/>
              <a:gd name="connsiteY4-100" fmla="*/ 5556 h 1003574"/>
              <a:gd name="connsiteX0-101" fmla="*/ 0 w 1834048"/>
              <a:gd name="connsiteY0-102" fmla="*/ 5556 h 1003574"/>
              <a:gd name="connsiteX1-103" fmla="*/ 1832268 w 1834048"/>
              <a:gd name="connsiteY1-104" fmla="*/ 0 h 1003574"/>
              <a:gd name="connsiteX2-105" fmla="*/ 1833856 w 1834048"/>
              <a:gd name="connsiteY2-106" fmla="*/ 720999 h 1003574"/>
              <a:gd name="connsiteX3-107" fmla="*/ 0 w 1834048"/>
              <a:gd name="connsiteY3-108" fmla="*/ 1003574 h 1003574"/>
              <a:gd name="connsiteX4-109" fmla="*/ 0 w 1834048"/>
              <a:gd name="connsiteY4-110" fmla="*/ 5556 h 10035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34048" h="1003574">
                <a:moveTo>
                  <a:pt x="0" y="5556"/>
                </a:moveTo>
                <a:lnTo>
                  <a:pt x="1832268" y="0"/>
                </a:lnTo>
                <a:cubicBezTo>
                  <a:pt x="1831210" y="335848"/>
                  <a:pt x="1834914" y="385151"/>
                  <a:pt x="1833856" y="720999"/>
                </a:cubicBezTo>
                <a:lnTo>
                  <a:pt x="0" y="1003574"/>
                </a:lnTo>
                <a:lnTo>
                  <a:pt x="0" y="5556"/>
                </a:lnTo>
                <a:close/>
              </a:path>
            </a:pathLst>
          </a:custGeom>
          <a:solidFill>
            <a:srgbClr val="98C0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7" name="矩形 28"/>
          <p:cNvSpPr/>
          <p:nvPr/>
        </p:nvSpPr>
        <p:spPr>
          <a:xfrm>
            <a:off x="1015353" y="4468863"/>
            <a:ext cx="2003073" cy="141357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29887"/>
              <a:gd name="connsiteY0-72" fmla="*/ 0 h 1001193"/>
              <a:gd name="connsiteX1-73" fmla="*/ 1829887 w 1829887"/>
              <a:gd name="connsiteY1-74" fmla="*/ 273050 h 1001193"/>
              <a:gd name="connsiteX2-75" fmla="*/ 1826712 w 1829887"/>
              <a:gd name="connsiteY2-76" fmla="*/ 1001193 h 1001193"/>
              <a:gd name="connsiteX3-77" fmla="*/ 0 w 1829887"/>
              <a:gd name="connsiteY3-78" fmla="*/ 998018 h 1001193"/>
              <a:gd name="connsiteX4-79" fmla="*/ 0 w 1829887"/>
              <a:gd name="connsiteY4-80" fmla="*/ 0 h 1001193"/>
              <a:gd name="connsiteX0-81" fmla="*/ 0 w 1832268"/>
              <a:gd name="connsiteY0-82" fmla="*/ 5556 h 1006749"/>
              <a:gd name="connsiteX1-83" fmla="*/ 1832268 w 1832268"/>
              <a:gd name="connsiteY1-84" fmla="*/ 0 h 1006749"/>
              <a:gd name="connsiteX2-85" fmla="*/ 1826712 w 1832268"/>
              <a:gd name="connsiteY2-86" fmla="*/ 1006749 h 1006749"/>
              <a:gd name="connsiteX3-87" fmla="*/ 0 w 1832268"/>
              <a:gd name="connsiteY3-88" fmla="*/ 1003574 h 1006749"/>
              <a:gd name="connsiteX4-89" fmla="*/ 0 w 1832268"/>
              <a:gd name="connsiteY4-90" fmla="*/ 5556 h 1006749"/>
              <a:gd name="connsiteX0-91" fmla="*/ 0 w 1832268"/>
              <a:gd name="connsiteY0-92" fmla="*/ 5556 h 1003574"/>
              <a:gd name="connsiteX1-93" fmla="*/ 1832268 w 1832268"/>
              <a:gd name="connsiteY1-94" fmla="*/ 0 h 1003574"/>
              <a:gd name="connsiteX2-95" fmla="*/ 1829093 w 1832268"/>
              <a:gd name="connsiteY2-96" fmla="*/ 720999 h 1003574"/>
              <a:gd name="connsiteX3-97" fmla="*/ 0 w 1832268"/>
              <a:gd name="connsiteY3-98" fmla="*/ 1003574 h 1003574"/>
              <a:gd name="connsiteX4-99" fmla="*/ 0 w 1832268"/>
              <a:gd name="connsiteY4-100" fmla="*/ 5556 h 1003574"/>
              <a:gd name="connsiteX0-101" fmla="*/ 0 w 1834649"/>
              <a:gd name="connsiteY0-102" fmla="*/ 793 h 1003574"/>
              <a:gd name="connsiteX1-103" fmla="*/ 1834649 w 1834649"/>
              <a:gd name="connsiteY1-104" fmla="*/ 0 h 1003574"/>
              <a:gd name="connsiteX2-105" fmla="*/ 1831474 w 1834649"/>
              <a:gd name="connsiteY2-106" fmla="*/ 720999 h 1003574"/>
              <a:gd name="connsiteX3-107" fmla="*/ 2381 w 1834649"/>
              <a:gd name="connsiteY3-108" fmla="*/ 1003574 h 1003574"/>
              <a:gd name="connsiteX4-109" fmla="*/ 0 w 1834649"/>
              <a:gd name="connsiteY4-110" fmla="*/ 793 h 1003574"/>
              <a:gd name="connsiteX0-111" fmla="*/ 0 w 1834649"/>
              <a:gd name="connsiteY0-112" fmla="*/ 284162 h 1286943"/>
              <a:gd name="connsiteX1-113" fmla="*/ 1834649 w 1834649"/>
              <a:gd name="connsiteY1-114" fmla="*/ 0 h 1286943"/>
              <a:gd name="connsiteX2-115" fmla="*/ 1831474 w 1834649"/>
              <a:gd name="connsiteY2-116" fmla="*/ 1004368 h 1286943"/>
              <a:gd name="connsiteX3-117" fmla="*/ 2381 w 1834649"/>
              <a:gd name="connsiteY3-118" fmla="*/ 1286943 h 1286943"/>
              <a:gd name="connsiteX4-119" fmla="*/ 0 w 1834649"/>
              <a:gd name="connsiteY4-120" fmla="*/ 284162 h 1286943"/>
              <a:gd name="connsiteX0-121" fmla="*/ 0 w 1834649"/>
              <a:gd name="connsiteY0-122" fmla="*/ 284162 h 1286943"/>
              <a:gd name="connsiteX1-123" fmla="*/ 1834649 w 1834649"/>
              <a:gd name="connsiteY1-124" fmla="*/ 0 h 1286943"/>
              <a:gd name="connsiteX2-125" fmla="*/ 1829093 w 1834649"/>
              <a:gd name="connsiteY2-126" fmla="*/ 721000 h 1286943"/>
              <a:gd name="connsiteX3-127" fmla="*/ 2381 w 1834649"/>
              <a:gd name="connsiteY3-128" fmla="*/ 1286943 h 1286943"/>
              <a:gd name="connsiteX4-129" fmla="*/ 0 w 1834649"/>
              <a:gd name="connsiteY4-130" fmla="*/ 284162 h 1286943"/>
              <a:gd name="connsiteX0-131" fmla="*/ 229 w 1834878"/>
              <a:gd name="connsiteY0-132" fmla="*/ 284162 h 1289324"/>
              <a:gd name="connsiteX1-133" fmla="*/ 1834878 w 1834878"/>
              <a:gd name="connsiteY1-134" fmla="*/ 0 h 1289324"/>
              <a:gd name="connsiteX2-135" fmla="*/ 1829322 w 1834878"/>
              <a:gd name="connsiteY2-136" fmla="*/ 721000 h 1289324"/>
              <a:gd name="connsiteX3-137" fmla="*/ 229 w 1834878"/>
              <a:gd name="connsiteY3-138" fmla="*/ 1289324 h 1289324"/>
              <a:gd name="connsiteX4-139" fmla="*/ 229 w 1834878"/>
              <a:gd name="connsiteY4-140" fmla="*/ 284162 h 1289324"/>
              <a:gd name="connsiteX0-141" fmla="*/ 2486 w 1837135"/>
              <a:gd name="connsiteY0-142" fmla="*/ 284162 h 1296468"/>
              <a:gd name="connsiteX1-143" fmla="*/ 1837135 w 1837135"/>
              <a:gd name="connsiteY1-144" fmla="*/ 0 h 1296468"/>
              <a:gd name="connsiteX2-145" fmla="*/ 1831579 w 1837135"/>
              <a:gd name="connsiteY2-146" fmla="*/ 721000 h 1296468"/>
              <a:gd name="connsiteX3-147" fmla="*/ 105 w 1837135"/>
              <a:gd name="connsiteY3-148" fmla="*/ 1296468 h 1296468"/>
              <a:gd name="connsiteX4-149" fmla="*/ 2486 w 1837135"/>
              <a:gd name="connsiteY4-150" fmla="*/ 284162 h 1296468"/>
              <a:gd name="connsiteX0-151" fmla="*/ 2486 w 1837135"/>
              <a:gd name="connsiteY0-152" fmla="*/ 284162 h 1296468"/>
              <a:gd name="connsiteX1-153" fmla="*/ 1837135 w 1837135"/>
              <a:gd name="connsiteY1-154" fmla="*/ 0 h 1296468"/>
              <a:gd name="connsiteX2-155" fmla="*/ 1836342 w 1837135"/>
              <a:gd name="connsiteY2-156" fmla="*/ 728144 h 1296468"/>
              <a:gd name="connsiteX3-157" fmla="*/ 105 w 1837135"/>
              <a:gd name="connsiteY3-158" fmla="*/ 1296468 h 1296468"/>
              <a:gd name="connsiteX4-159" fmla="*/ 2486 w 1837135"/>
              <a:gd name="connsiteY4-160" fmla="*/ 284162 h 1296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37135" h="1296468">
                <a:moveTo>
                  <a:pt x="2486" y="284162"/>
                </a:moveTo>
                <a:lnTo>
                  <a:pt x="1837135" y="0"/>
                </a:lnTo>
                <a:cubicBezTo>
                  <a:pt x="1836077" y="335848"/>
                  <a:pt x="1837400" y="392296"/>
                  <a:pt x="1836342" y="728144"/>
                </a:cubicBezTo>
                <a:lnTo>
                  <a:pt x="105" y="1296468"/>
                </a:lnTo>
                <a:cubicBezTo>
                  <a:pt x="-689" y="962208"/>
                  <a:pt x="3280" y="618422"/>
                  <a:pt x="2486" y="284162"/>
                </a:cubicBezTo>
                <a:close/>
              </a:path>
            </a:pathLst>
          </a:custGeom>
          <a:solidFill>
            <a:srgbClr val="5DAD7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8" name="Freeform 144"/>
          <p:cNvSpPr>
            <a:spLocks noEditPoints="1"/>
          </p:cNvSpPr>
          <p:nvPr/>
        </p:nvSpPr>
        <p:spPr bwMode="black">
          <a:xfrm>
            <a:off x="1789008" y="2928049"/>
            <a:ext cx="373969" cy="660051"/>
          </a:xfrm>
          <a:custGeom>
            <a:avLst/>
            <a:gdLst>
              <a:gd name="T0" fmla="*/ 35 w 46"/>
              <a:gd name="T1" fmla="*/ 7 h 84"/>
              <a:gd name="T2" fmla="*/ 29 w 46"/>
              <a:gd name="T3" fmla="*/ 14 h 84"/>
              <a:gd name="T4" fmla="*/ 22 w 46"/>
              <a:gd name="T5" fmla="*/ 7 h 84"/>
              <a:gd name="T6" fmla="*/ 29 w 46"/>
              <a:gd name="T7" fmla="*/ 0 h 84"/>
              <a:gd name="T8" fmla="*/ 35 w 46"/>
              <a:gd name="T9" fmla="*/ 7 h 84"/>
              <a:gd name="T10" fmla="*/ 20 w 46"/>
              <a:gd name="T11" fmla="*/ 12 h 84"/>
              <a:gd name="T12" fmla="*/ 2 w 46"/>
              <a:gd name="T13" fmla="*/ 22 h 84"/>
              <a:gd name="T14" fmla="*/ 0 w 46"/>
              <a:gd name="T15" fmla="*/ 41 h 84"/>
              <a:gd name="T16" fmla="*/ 6 w 46"/>
              <a:gd name="T17" fmla="*/ 41 h 84"/>
              <a:gd name="T18" fmla="*/ 7 w 46"/>
              <a:gd name="T19" fmla="*/ 26 h 84"/>
              <a:gd name="T20" fmla="*/ 15 w 46"/>
              <a:gd name="T21" fmla="*/ 22 h 84"/>
              <a:gd name="T22" fmla="*/ 10 w 46"/>
              <a:gd name="T23" fmla="*/ 37 h 84"/>
              <a:gd name="T24" fmla="*/ 12 w 46"/>
              <a:gd name="T25" fmla="*/ 45 h 84"/>
              <a:gd name="T26" fmla="*/ 0 w 46"/>
              <a:gd name="T27" fmla="*/ 82 h 84"/>
              <a:gd name="T28" fmla="*/ 8 w 46"/>
              <a:gd name="T29" fmla="*/ 84 h 84"/>
              <a:gd name="T30" fmla="*/ 18 w 46"/>
              <a:gd name="T31" fmla="*/ 57 h 84"/>
              <a:gd name="T32" fmla="*/ 21 w 46"/>
              <a:gd name="T33" fmla="*/ 62 h 84"/>
              <a:gd name="T34" fmla="*/ 27 w 46"/>
              <a:gd name="T35" fmla="*/ 84 h 84"/>
              <a:gd name="T36" fmla="*/ 36 w 46"/>
              <a:gd name="T37" fmla="*/ 81 h 84"/>
              <a:gd name="T38" fmla="*/ 29 w 46"/>
              <a:gd name="T39" fmla="*/ 56 h 84"/>
              <a:gd name="T40" fmla="*/ 22 w 46"/>
              <a:gd name="T41" fmla="*/ 45 h 84"/>
              <a:gd name="T42" fmla="*/ 27 w 46"/>
              <a:gd name="T43" fmla="*/ 29 h 84"/>
              <a:gd name="T44" fmla="*/ 29 w 46"/>
              <a:gd name="T45" fmla="*/ 35 h 84"/>
              <a:gd name="T46" fmla="*/ 44 w 46"/>
              <a:gd name="T47" fmla="*/ 41 h 84"/>
              <a:gd name="T48" fmla="*/ 46 w 46"/>
              <a:gd name="T49" fmla="*/ 35 h 84"/>
              <a:gd name="T50" fmla="*/ 35 w 46"/>
              <a:gd name="T51" fmla="*/ 30 h 84"/>
              <a:gd name="T52" fmla="*/ 31 w 46"/>
              <a:gd name="T53" fmla="*/ 17 h 84"/>
              <a:gd name="T54" fmla="*/ 20 w 46"/>
              <a:gd name="T55" fmla="*/ 1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6" h="84">
                <a:moveTo>
                  <a:pt x="35" y="7"/>
                </a:moveTo>
                <a:cubicBezTo>
                  <a:pt x="35" y="11"/>
                  <a:pt x="33" y="14"/>
                  <a:pt x="29" y="14"/>
                </a:cubicBezTo>
                <a:cubicBezTo>
                  <a:pt x="25" y="14"/>
                  <a:pt x="22" y="11"/>
                  <a:pt x="22" y="7"/>
                </a:cubicBezTo>
                <a:cubicBezTo>
                  <a:pt x="22" y="3"/>
                  <a:pt x="25" y="0"/>
                  <a:pt x="29" y="0"/>
                </a:cubicBezTo>
                <a:cubicBezTo>
                  <a:pt x="33" y="0"/>
                  <a:pt x="35" y="3"/>
                  <a:pt x="35" y="7"/>
                </a:cubicBezTo>
                <a:moveTo>
                  <a:pt x="20" y="12"/>
                </a:moveTo>
                <a:cubicBezTo>
                  <a:pt x="2" y="22"/>
                  <a:pt x="2" y="22"/>
                  <a:pt x="2" y="22"/>
                </a:cubicBezTo>
                <a:cubicBezTo>
                  <a:pt x="0" y="41"/>
                  <a:pt x="0" y="41"/>
                  <a:pt x="0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7" y="26"/>
                  <a:pt x="7" y="26"/>
                  <a:pt x="7" y="26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1" y="34"/>
                  <a:pt x="10" y="37"/>
                </a:cubicBezTo>
                <a:cubicBezTo>
                  <a:pt x="9" y="39"/>
                  <a:pt x="11" y="43"/>
                  <a:pt x="12" y="45"/>
                </a:cubicBezTo>
                <a:cubicBezTo>
                  <a:pt x="0" y="82"/>
                  <a:pt x="0" y="82"/>
                  <a:pt x="0" y="82"/>
                </a:cubicBezTo>
                <a:cubicBezTo>
                  <a:pt x="8" y="84"/>
                  <a:pt x="8" y="84"/>
                  <a:pt x="8" y="84"/>
                </a:cubicBezTo>
                <a:cubicBezTo>
                  <a:pt x="18" y="57"/>
                  <a:pt x="18" y="57"/>
                  <a:pt x="18" y="57"/>
                </a:cubicBezTo>
                <a:cubicBezTo>
                  <a:pt x="21" y="62"/>
                  <a:pt x="21" y="62"/>
                  <a:pt x="21" y="62"/>
                </a:cubicBezTo>
                <a:cubicBezTo>
                  <a:pt x="27" y="84"/>
                  <a:pt x="27" y="84"/>
                  <a:pt x="27" y="84"/>
                </a:cubicBezTo>
                <a:cubicBezTo>
                  <a:pt x="36" y="81"/>
                  <a:pt x="36" y="81"/>
                  <a:pt x="36" y="81"/>
                </a:cubicBezTo>
                <a:cubicBezTo>
                  <a:pt x="29" y="56"/>
                  <a:pt x="29" y="56"/>
                  <a:pt x="29" y="56"/>
                </a:cubicBezTo>
                <a:cubicBezTo>
                  <a:pt x="22" y="45"/>
                  <a:pt x="22" y="45"/>
                  <a:pt x="22" y="45"/>
                </a:cubicBezTo>
                <a:cubicBezTo>
                  <a:pt x="27" y="29"/>
                  <a:pt x="27" y="29"/>
                  <a:pt x="27" y="29"/>
                </a:cubicBezTo>
                <a:cubicBezTo>
                  <a:pt x="29" y="35"/>
                  <a:pt x="29" y="35"/>
                  <a:pt x="29" y="35"/>
                </a:cubicBezTo>
                <a:cubicBezTo>
                  <a:pt x="44" y="41"/>
                  <a:pt x="44" y="41"/>
                  <a:pt x="44" y="41"/>
                </a:cubicBezTo>
                <a:cubicBezTo>
                  <a:pt x="46" y="35"/>
                  <a:pt x="46" y="35"/>
                  <a:pt x="46" y="35"/>
                </a:cubicBezTo>
                <a:cubicBezTo>
                  <a:pt x="35" y="30"/>
                  <a:pt x="35" y="30"/>
                  <a:pt x="35" y="30"/>
                </a:cubicBezTo>
                <a:cubicBezTo>
                  <a:pt x="31" y="17"/>
                  <a:pt x="31" y="17"/>
                  <a:pt x="31" y="17"/>
                </a:cubicBezTo>
                <a:lnTo>
                  <a:pt x="20" y="12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vert="horz" wrap="square" lIns="68589" tIns="34295" rIns="68589" bIns="34295" numCol="1" anchor="t" anchorCtr="0" compatLnSpc="1"/>
          <a:lstStyle/>
          <a:p>
            <a:endParaRPr lang="en-US" sz="1400"/>
          </a:p>
        </p:txBody>
      </p:sp>
      <p:pic>
        <p:nvPicPr>
          <p:cNvPr id="39" name="Picture 34" descr="Efficiency.pn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70855" y="3795978"/>
            <a:ext cx="810268" cy="752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oup 173"/>
          <p:cNvGrpSpPr>
            <a:grpSpLocks noChangeAspect="1"/>
          </p:cNvGrpSpPr>
          <p:nvPr/>
        </p:nvGrpSpPr>
        <p:grpSpPr>
          <a:xfrm>
            <a:off x="1700231" y="4720235"/>
            <a:ext cx="551519" cy="709863"/>
            <a:chOff x="-2773363" y="1651000"/>
            <a:chExt cx="2692401" cy="3448051"/>
          </a:xfrm>
          <a:solidFill>
            <a:schemeClr val="bg1"/>
          </a:solidFill>
        </p:grpSpPr>
        <p:sp>
          <p:nvSpPr>
            <p:cNvPr id="41" name="Freeform 19"/>
            <p:cNvSpPr>
              <a:spLocks noEditPoints="1"/>
            </p:cNvSpPr>
            <p:nvPr/>
          </p:nvSpPr>
          <p:spPr bwMode="auto">
            <a:xfrm>
              <a:off x="-1908175" y="1798638"/>
              <a:ext cx="641350" cy="641350"/>
            </a:xfrm>
            <a:custGeom>
              <a:avLst/>
              <a:gdLst>
                <a:gd name="T0" fmla="*/ 171 w 171"/>
                <a:gd name="T1" fmla="*/ 79 h 171"/>
                <a:gd name="T2" fmla="*/ 168 w 171"/>
                <a:gd name="T3" fmla="*/ 77 h 171"/>
                <a:gd name="T4" fmla="*/ 152 w 171"/>
                <a:gd name="T5" fmla="*/ 65 h 171"/>
                <a:gd name="T6" fmla="*/ 165 w 171"/>
                <a:gd name="T7" fmla="*/ 54 h 171"/>
                <a:gd name="T8" fmla="*/ 161 w 171"/>
                <a:gd name="T9" fmla="*/ 52 h 171"/>
                <a:gd name="T10" fmla="*/ 142 w 171"/>
                <a:gd name="T11" fmla="*/ 45 h 171"/>
                <a:gd name="T12" fmla="*/ 152 w 171"/>
                <a:gd name="T13" fmla="*/ 32 h 171"/>
                <a:gd name="T14" fmla="*/ 147 w 171"/>
                <a:gd name="T15" fmla="*/ 30 h 171"/>
                <a:gd name="T16" fmla="*/ 127 w 171"/>
                <a:gd name="T17" fmla="*/ 30 h 171"/>
                <a:gd name="T18" fmla="*/ 132 w 171"/>
                <a:gd name="T19" fmla="*/ 15 h 171"/>
                <a:gd name="T20" fmla="*/ 127 w 171"/>
                <a:gd name="T21" fmla="*/ 14 h 171"/>
                <a:gd name="T22" fmla="*/ 108 w 171"/>
                <a:gd name="T23" fmla="*/ 20 h 171"/>
                <a:gd name="T24" fmla="*/ 108 w 171"/>
                <a:gd name="T25" fmla="*/ 5 h 171"/>
                <a:gd name="T26" fmla="*/ 103 w 171"/>
                <a:gd name="T27" fmla="*/ 4 h 171"/>
                <a:gd name="T28" fmla="*/ 86 w 171"/>
                <a:gd name="T29" fmla="*/ 16 h 171"/>
                <a:gd name="T30" fmla="*/ 79 w 171"/>
                <a:gd name="T31" fmla="*/ 0 h 171"/>
                <a:gd name="T32" fmla="*/ 77 w 171"/>
                <a:gd name="T33" fmla="*/ 3 h 171"/>
                <a:gd name="T34" fmla="*/ 65 w 171"/>
                <a:gd name="T35" fmla="*/ 19 h 171"/>
                <a:gd name="T36" fmla="*/ 53 w 171"/>
                <a:gd name="T37" fmla="*/ 6 h 171"/>
                <a:gd name="T38" fmla="*/ 52 w 171"/>
                <a:gd name="T39" fmla="*/ 10 h 171"/>
                <a:gd name="T40" fmla="*/ 45 w 171"/>
                <a:gd name="T41" fmla="*/ 29 h 171"/>
                <a:gd name="T42" fmla="*/ 30 w 171"/>
                <a:gd name="T43" fmla="*/ 20 h 171"/>
                <a:gd name="T44" fmla="*/ 30 w 171"/>
                <a:gd name="T45" fmla="*/ 24 h 171"/>
                <a:gd name="T46" fmla="*/ 30 w 171"/>
                <a:gd name="T47" fmla="*/ 44 h 171"/>
                <a:gd name="T48" fmla="*/ 13 w 171"/>
                <a:gd name="T49" fmla="*/ 40 h 171"/>
                <a:gd name="T50" fmla="*/ 14 w 171"/>
                <a:gd name="T51" fmla="*/ 44 h 171"/>
                <a:gd name="T52" fmla="*/ 20 w 171"/>
                <a:gd name="T53" fmla="*/ 63 h 171"/>
                <a:gd name="T54" fmla="*/ 2 w 171"/>
                <a:gd name="T55" fmla="*/ 65 h 171"/>
                <a:gd name="T56" fmla="*/ 4 w 171"/>
                <a:gd name="T57" fmla="*/ 68 h 171"/>
                <a:gd name="T58" fmla="*/ 16 w 171"/>
                <a:gd name="T59" fmla="*/ 84 h 171"/>
                <a:gd name="T60" fmla="*/ 0 w 171"/>
                <a:gd name="T61" fmla="*/ 91 h 171"/>
                <a:gd name="T62" fmla="*/ 3 w 171"/>
                <a:gd name="T63" fmla="*/ 94 h 171"/>
                <a:gd name="T64" fmla="*/ 19 w 171"/>
                <a:gd name="T65" fmla="*/ 106 h 171"/>
                <a:gd name="T66" fmla="*/ 6 w 171"/>
                <a:gd name="T67" fmla="*/ 116 h 171"/>
                <a:gd name="T68" fmla="*/ 10 w 171"/>
                <a:gd name="T69" fmla="*/ 119 h 171"/>
                <a:gd name="T70" fmla="*/ 29 w 171"/>
                <a:gd name="T71" fmla="*/ 125 h 171"/>
                <a:gd name="T72" fmla="*/ 19 w 171"/>
                <a:gd name="T73" fmla="*/ 139 h 171"/>
                <a:gd name="T74" fmla="*/ 24 w 171"/>
                <a:gd name="T75" fmla="*/ 141 h 171"/>
                <a:gd name="T76" fmla="*/ 44 w 171"/>
                <a:gd name="T77" fmla="*/ 141 h 171"/>
                <a:gd name="T78" fmla="*/ 39 w 171"/>
                <a:gd name="T79" fmla="*/ 156 h 171"/>
                <a:gd name="T80" fmla="*/ 44 w 171"/>
                <a:gd name="T81" fmla="*/ 157 h 171"/>
                <a:gd name="T82" fmla="*/ 63 w 171"/>
                <a:gd name="T83" fmla="*/ 151 h 171"/>
                <a:gd name="T84" fmla="*/ 63 w 171"/>
                <a:gd name="T85" fmla="*/ 166 h 171"/>
                <a:gd name="T86" fmla="*/ 68 w 171"/>
                <a:gd name="T87" fmla="*/ 166 h 171"/>
                <a:gd name="T88" fmla="*/ 85 w 171"/>
                <a:gd name="T89" fmla="*/ 155 h 171"/>
                <a:gd name="T90" fmla="*/ 91 w 171"/>
                <a:gd name="T91" fmla="*/ 171 h 171"/>
                <a:gd name="T92" fmla="*/ 94 w 171"/>
                <a:gd name="T93" fmla="*/ 168 h 171"/>
                <a:gd name="T94" fmla="*/ 96 w 171"/>
                <a:gd name="T95" fmla="*/ 154 h 171"/>
                <a:gd name="T96" fmla="*/ 114 w 171"/>
                <a:gd name="T97" fmla="*/ 163 h 171"/>
                <a:gd name="T98" fmla="*/ 119 w 171"/>
                <a:gd name="T99" fmla="*/ 162 h 171"/>
                <a:gd name="T100" fmla="*/ 117 w 171"/>
                <a:gd name="T101" fmla="*/ 147 h 171"/>
                <a:gd name="T102" fmla="*/ 137 w 171"/>
                <a:gd name="T103" fmla="*/ 150 h 171"/>
                <a:gd name="T104" fmla="*/ 142 w 171"/>
                <a:gd name="T105" fmla="*/ 149 h 171"/>
                <a:gd name="T106" fmla="*/ 135 w 171"/>
                <a:gd name="T107" fmla="*/ 134 h 171"/>
                <a:gd name="T108" fmla="*/ 154 w 171"/>
                <a:gd name="T109" fmla="*/ 131 h 171"/>
                <a:gd name="T110" fmla="*/ 159 w 171"/>
                <a:gd name="T111" fmla="*/ 129 h 171"/>
                <a:gd name="T112" fmla="*/ 147 w 171"/>
                <a:gd name="T113" fmla="*/ 117 h 171"/>
                <a:gd name="T114" fmla="*/ 165 w 171"/>
                <a:gd name="T115" fmla="*/ 108 h 171"/>
                <a:gd name="T116" fmla="*/ 169 w 171"/>
                <a:gd name="T117" fmla="*/ 105 h 171"/>
                <a:gd name="T118" fmla="*/ 154 w 171"/>
                <a:gd name="T119" fmla="*/ 96 h 171"/>
                <a:gd name="T120" fmla="*/ 168 w 171"/>
                <a:gd name="T121" fmla="*/ 82 h 171"/>
                <a:gd name="T122" fmla="*/ 70 w 171"/>
                <a:gd name="T123" fmla="*/ 85 h 171"/>
                <a:gd name="T124" fmla="*/ 101 w 171"/>
                <a:gd name="T1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71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-1333500" y="1651000"/>
              <a:ext cx="454025" cy="454025"/>
            </a:xfrm>
            <a:custGeom>
              <a:avLst/>
              <a:gdLst>
                <a:gd name="T0" fmla="*/ 121 w 121"/>
                <a:gd name="T1" fmla="*/ 56 h 121"/>
                <a:gd name="T2" fmla="*/ 119 w 121"/>
                <a:gd name="T3" fmla="*/ 54 h 121"/>
                <a:gd name="T4" fmla="*/ 108 w 121"/>
                <a:gd name="T5" fmla="*/ 46 h 121"/>
                <a:gd name="T6" fmla="*/ 117 w 121"/>
                <a:gd name="T7" fmla="*/ 38 h 121"/>
                <a:gd name="T8" fmla="*/ 115 w 121"/>
                <a:gd name="T9" fmla="*/ 37 h 121"/>
                <a:gd name="T10" fmla="*/ 101 w 121"/>
                <a:gd name="T11" fmla="*/ 32 h 121"/>
                <a:gd name="T12" fmla="*/ 108 w 121"/>
                <a:gd name="T13" fmla="*/ 23 h 121"/>
                <a:gd name="T14" fmla="*/ 105 w 121"/>
                <a:gd name="T15" fmla="*/ 21 h 121"/>
                <a:gd name="T16" fmla="*/ 90 w 121"/>
                <a:gd name="T17" fmla="*/ 21 h 121"/>
                <a:gd name="T18" fmla="*/ 94 w 121"/>
                <a:gd name="T19" fmla="*/ 11 h 121"/>
                <a:gd name="T20" fmla="*/ 90 w 121"/>
                <a:gd name="T21" fmla="*/ 10 h 121"/>
                <a:gd name="T22" fmla="*/ 77 w 121"/>
                <a:gd name="T23" fmla="*/ 14 h 121"/>
                <a:gd name="T24" fmla="*/ 77 w 121"/>
                <a:gd name="T25" fmla="*/ 3 h 121"/>
                <a:gd name="T26" fmla="*/ 73 w 121"/>
                <a:gd name="T27" fmla="*/ 3 h 121"/>
                <a:gd name="T28" fmla="*/ 61 w 121"/>
                <a:gd name="T29" fmla="*/ 11 h 121"/>
                <a:gd name="T30" fmla="*/ 56 w 121"/>
                <a:gd name="T31" fmla="*/ 0 h 121"/>
                <a:gd name="T32" fmla="*/ 55 w 121"/>
                <a:gd name="T33" fmla="*/ 2 h 121"/>
                <a:gd name="T34" fmla="*/ 46 w 121"/>
                <a:gd name="T35" fmla="*/ 13 h 121"/>
                <a:gd name="T36" fmla="*/ 38 w 121"/>
                <a:gd name="T37" fmla="*/ 4 h 121"/>
                <a:gd name="T38" fmla="*/ 37 w 121"/>
                <a:gd name="T39" fmla="*/ 7 h 121"/>
                <a:gd name="T40" fmla="*/ 32 w 121"/>
                <a:gd name="T41" fmla="*/ 20 h 121"/>
                <a:gd name="T42" fmla="*/ 22 w 121"/>
                <a:gd name="T43" fmla="*/ 14 h 121"/>
                <a:gd name="T44" fmla="*/ 21 w 121"/>
                <a:gd name="T45" fmla="*/ 17 h 121"/>
                <a:gd name="T46" fmla="*/ 21 w 121"/>
                <a:gd name="T47" fmla="*/ 31 h 121"/>
                <a:gd name="T48" fmla="*/ 9 w 121"/>
                <a:gd name="T49" fmla="*/ 28 h 121"/>
                <a:gd name="T50" fmla="*/ 10 w 121"/>
                <a:gd name="T51" fmla="*/ 31 h 121"/>
                <a:gd name="T52" fmla="*/ 14 w 121"/>
                <a:gd name="T53" fmla="*/ 45 h 121"/>
                <a:gd name="T54" fmla="*/ 2 w 121"/>
                <a:gd name="T55" fmla="*/ 46 h 121"/>
                <a:gd name="T56" fmla="*/ 3 w 121"/>
                <a:gd name="T57" fmla="*/ 48 h 121"/>
                <a:gd name="T58" fmla="*/ 11 w 121"/>
                <a:gd name="T59" fmla="*/ 60 h 121"/>
                <a:gd name="T60" fmla="*/ 0 w 121"/>
                <a:gd name="T61" fmla="*/ 65 h 121"/>
                <a:gd name="T62" fmla="*/ 2 w 121"/>
                <a:gd name="T63" fmla="*/ 67 h 121"/>
                <a:gd name="T64" fmla="*/ 14 w 121"/>
                <a:gd name="T65" fmla="*/ 75 h 121"/>
                <a:gd name="T66" fmla="*/ 4 w 121"/>
                <a:gd name="T67" fmla="*/ 83 h 121"/>
                <a:gd name="T68" fmla="*/ 7 w 121"/>
                <a:gd name="T69" fmla="*/ 84 h 121"/>
                <a:gd name="T70" fmla="*/ 20 w 121"/>
                <a:gd name="T71" fmla="*/ 89 h 121"/>
                <a:gd name="T72" fmla="*/ 14 w 121"/>
                <a:gd name="T73" fmla="*/ 98 h 121"/>
                <a:gd name="T74" fmla="*/ 17 w 121"/>
                <a:gd name="T75" fmla="*/ 100 h 121"/>
                <a:gd name="T76" fmla="*/ 31 w 121"/>
                <a:gd name="T77" fmla="*/ 100 h 121"/>
                <a:gd name="T78" fmla="*/ 28 w 121"/>
                <a:gd name="T79" fmla="*/ 110 h 121"/>
                <a:gd name="T80" fmla="*/ 31 w 121"/>
                <a:gd name="T81" fmla="*/ 112 h 121"/>
                <a:gd name="T82" fmla="*/ 45 w 121"/>
                <a:gd name="T83" fmla="*/ 107 h 121"/>
                <a:gd name="T84" fmla="*/ 45 w 121"/>
                <a:gd name="T85" fmla="*/ 118 h 121"/>
                <a:gd name="T86" fmla="*/ 49 w 121"/>
                <a:gd name="T87" fmla="*/ 118 h 121"/>
                <a:gd name="T88" fmla="*/ 60 w 121"/>
                <a:gd name="T89" fmla="*/ 110 h 121"/>
                <a:gd name="T90" fmla="*/ 65 w 121"/>
                <a:gd name="T91" fmla="*/ 121 h 121"/>
                <a:gd name="T92" fmla="*/ 67 w 121"/>
                <a:gd name="T93" fmla="*/ 119 h 121"/>
                <a:gd name="T94" fmla="*/ 68 w 121"/>
                <a:gd name="T95" fmla="*/ 109 h 121"/>
                <a:gd name="T96" fmla="*/ 81 w 121"/>
                <a:gd name="T97" fmla="*/ 116 h 121"/>
                <a:gd name="T98" fmla="*/ 85 w 121"/>
                <a:gd name="T99" fmla="*/ 115 h 121"/>
                <a:gd name="T100" fmla="*/ 83 w 121"/>
                <a:gd name="T101" fmla="*/ 104 h 121"/>
                <a:gd name="T102" fmla="*/ 97 w 121"/>
                <a:gd name="T103" fmla="*/ 107 h 121"/>
                <a:gd name="T104" fmla="*/ 101 w 121"/>
                <a:gd name="T105" fmla="*/ 106 h 121"/>
                <a:gd name="T106" fmla="*/ 96 w 121"/>
                <a:gd name="T107" fmla="*/ 95 h 121"/>
                <a:gd name="T108" fmla="*/ 110 w 121"/>
                <a:gd name="T109" fmla="*/ 93 h 121"/>
                <a:gd name="T110" fmla="*/ 113 w 121"/>
                <a:gd name="T111" fmla="*/ 92 h 121"/>
                <a:gd name="T112" fmla="*/ 105 w 121"/>
                <a:gd name="T113" fmla="*/ 83 h 121"/>
                <a:gd name="T114" fmla="*/ 117 w 121"/>
                <a:gd name="T115" fmla="*/ 77 h 121"/>
                <a:gd name="T116" fmla="*/ 120 w 121"/>
                <a:gd name="T117" fmla="*/ 75 h 121"/>
                <a:gd name="T118" fmla="*/ 109 w 121"/>
                <a:gd name="T119" fmla="*/ 68 h 121"/>
                <a:gd name="T120" fmla="*/ 120 w 121"/>
                <a:gd name="T121" fmla="*/ 58 h 121"/>
                <a:gd name="T122" fmla="*/ 50 w 121"/>
                <a:gd name="T123" fmla="*/ 61 h 121"/>
                <a:gd name="T124" fmla="*/ 72 w 121"/>
                <a:gd name="T12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1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3" name="Oval 21"/>
            <p:cNvSpPr>
              <a:spLocks noChangeArrowheads="1"/>
            </p:cNvSpPr>
            <p:nvPr/>
          </p:nvSpPr>
          <p:spPr bwMode="auto">
            <a:xfrm>
              <a:off x="-1055688" y="2462213"/>
              <a:ext cx="171450" cy="171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4" name="Oval 22"/>
            <p:cNvSpPr>
              <a:spLocks noChangeArrowheads="1"/>
            </p:cNvSpPr>
            <p:nvPr/>
          </p:nvSpPr>
          <p:spPr bwMode="auto">
            <a:xfrm>
              <a:off x="-1776413" y="2792413"/>
              <a:ext cx="115888" cy="1190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5" name="Freeform 23"/>
            <p:cNvSpPr>
              <a:spLocks noEditPoints="1"/>
            </p:cNvSpPr>
            <p:nvPr/>
          </p:nvSpPr>
          <p:spPr bwMode="auto">
            <a:xfrm>
              <a:off x="-2773363" y="2439988"/>
              <a:ext cx="2692401" cy="2659063"/>
            </a:xfrm>
            <a:custGeom>
              <a:avLst/>
              <a:gdLst>
                <a:gd name="T0" fmla="*/ 605 w 718"/>
                <a:gd name="T1" fmla="*/ 20 h 709"/>
                <a:gd name="T2" fmla="*/ 602 w 718"/>
                <a:gd name="T3" fmla="*/ 58 h 709"/>
                <a:gd name="T4" fmla="*/ 587 w 718"/>
                <a:gd name="T5" fmla="*/ 93 h 709"/>
                <a:gd name="T6" fmla="*/ 563 w 718"/>
                <a:gd name="T7" fmla="*/ 121 h 709"/>
                <a:gd name="T8" fmla="*/ 530 w 718"/>
                <a:gd name="T9" fmla="*/ 141 h 709"/>
                <a:gd name="T10" fmla="*/ 493 w 718"/>
                <a:gd name="T11" fmla="*/ 149 h 709"/>
                <a:gd name="T12" fmla="*/ 456 w 718"/>
                <a:gd name="T13" fmla="*/ 147 h 709"/>
                <a:gd name="T14" fmla="*/ 420 w 718"/>
                <a:gd name="T15" fmla="*/ 134 h 709"/>
                <a:gd name="T16" fmla="*/ 391 w 718"/>
                <a:gd name="T17" fmla="*/ 110 h 709"/>
                <a:gd name="T18" fmla="*/ 371 w 718"/>
                <a:gd name="T19" fmla="*/ 78 h 709"/>
                <a:gd name="T20" fmla="*/ 361 w 718"/>
                <a:gd name="T21" fmla="*/ 42 h 709"/>
                <a:gd name="T22" fmla="*/ 363 w 718"/>
                <a:gd name="T23" fmla="*/ 4 h 709"/>
                <a:gd name="T24" fmla="*/ 68 w 718"/>
                <a:gd name="T25" fmla="*/ 221 h 709"/>
                <a:gd name="T26" fmla="*/ 162 w 718"/>
                <a:gd name="T27" fmla="*/ 514 h 709"/>
                <a:gd name="T28" fmla="*/ 334 w 718"/>
                <a:gd name="T29" fmla="*/ 176 h 709"/>
                <a:gd name="T30" fmla="*/ 311 w 718"/>
                <a:gd name="T31" fmla="*/ 189 h 709"/>
                <a:gd name="T32" fmla="*/ 288 w 718"/>
                <a:gd name="T33" fmla="*/ 197 h 709"/>
                <a:gd name="T34" fmla="*/ 258 w 718"/>
                <a:gd name="T35" fmla="*/ 192 h 709"/>
                <a:gd name="T36" fmla="*/ 234 w 718"/>
                <a:gd name="T37" fmla="*/ 181 h 709"/>
                <a:gd name="T38" fmla="*/ 214 w 718"/>
                <a:gd name="T39" fmla="*/ 164 h 709"/>
                <a:gd name="T40" fmla="*/ 201 w 718"/>
                <a:gd name="T41" fmla="*/ 141 h 709"/>
                <a:gd name="T42" fmla="*/ 195 w 718"/>
                <a:gd name="T43" fmla="*/ 116 h 709"/>
                <a:gd name="T44" fmla="*/ 197 w 718"/>
                <a:gd name="T45" fmla="*/ 89 h 709"/>
                <a:gd name="T46" fmla="*/ 207 w 718"/>
                <a:gd name="T47" fmla="*/ 64 h 709"/>
                <a:gd name="T48" fmla="*/ 225 w 718"/>
                <a:gd name="T49" fmla="*/ 43 h 709"/>
                <a:gd name="T50" fmla="*/ 249 w 718"/>
                <a:gd name="T51" fmla="*/ 29 h 709"/>
                <a:gd name="T52" fmla="*/ 275 w 718"/>
                <a:gd name="T53" fmla="*/ 23 h 709"/>
                <a:gd name="T54" fmla="*/ 305 w 718"/>
                <a:gd name="T55" fmla="*/ 28 h 709"/>
                <a:gd name="T56" fmla="*/ 329 w 718"/>
                <a:gd name="T57" fmla="*/ 38 h 709"/>
                <a:gd name="T58" fmla="*/ 349 w 718"/>
                <a:gd name="T59" fmla="*/ 55 h 709"/>
                <a:gd name="T60" fmla="*/ 362 w 718"/>
                <a:gd name="T61" fmla="*/ 78 h 709"/>
                <a:gd name="T62" fmla="*/ 368 w 718"/>
                <a:gd name="T63" fmla="*/ 104 h 709"/>
                <a:gd name="T64" fmla="*/ 366 w 718"/>
                <a:gd name="T65" fmla="*/ 131 h 709"/>
                <a:gd name="T66" fmla="*/ 356 w 718"/>
                <a:gd name="T67" fmla="*/ 156 h 709"/>
                <a:gd name="T68" fmla="*/ 338 w 718"/>
                <a:gd name="T69" fmla="*/ 176 h 709"/>
                <a:gd name="T70" fmla="*/ 451 w 718"/>
                <a:gd name="T71" fmla="*/ 208 h 709"/>
                <a:gd name="T72" fmla="*/ 444 w 718"/>
                <a:gd name="T73" fmla="*/ 224 h 709"/>
                <a:gd name="T74" fmla="*/ 433 w 718"/>
                <a:gd name="T75" fmla="*/ 237 h 709"/>
                <a:gd name="T76" fmla="*/ 418 w 718"/>
                <a:gd name="T77" fmla="*/ 247 h 709"/>
                <a:gd name="T78" fmla="*/ 401 w 718"/>
                <a:gd name="T79" fmla="*/ 251 h 709"/>
                <a:gd name="T80" fmla="*/ 383 w 718"/>
                <a:gd name="T81" fmla="*/ 250 h 709"/>
                <a:gd name="T82" fmla="*/ 367 w 718"/>
                <a:gd name="T83" fmla="*/ 243 h 709"/>
                <a:gd name="T84" fmla="*/ 353 w 718"/>
                <a:gd name="T85" fmla="*/ 232 h 709"/>
                <a:gd name="T86" fmla="*/ 343 w 718"/>
                <a:gd name="T87" fmla="*/ 217 h 709"/>
                <a:gd name="T88" fmla="*/ 339 w 718"/>
                <a:gd name="T89" fmla="*/ 200 h 709"/>
                <a:gd name="T90" fmla="*/ 340 w 718"/>
                <a:gd name="T91" fmla="*/ 183 h 709"/>
                <a:gd name="T92" fmla="*/ 346 w 718"/>
                <a:gd name="T93" fmla="*/ 166 h 709"/>
                <a:gd name="T94" fmla="*/ 357 w 718"/>
                <a:gd name="T95" fmla="*/ 153 h 709"/>
                <a:gd name="T96" fmla="*/ 372 w 718"/>
                <a:gd name="T97" fmla="*/ 143 h 709"/>
                <a:gd name="T98" fmla="*/ 389 w 718"/>
                <a:gd name="T99" fmla="*/ 138 h 709"/>
                <a:gd name="T100" fmla="*/ 407 w 718"/>
                <a:gd name="T101" fmla="*/ 139 h 709"/>
                <a:gd name="T102" fmla="*/ 423 w 718"/>
                <a:gd name="T103" fmla="*/ 146 h 709"/>
                <a:gd name="T104" fmla="*/ 437 w 718"/>
                <a:gd name="T105" fmla="*/ 157 h 709"/>
                <a:gd name="T106" fmla="*/ 446 w 718"/>
                <a:gd name="T107" fmla="*/ 172 h 709"/>
                <a:gd name="T108" fmla="*/ 451 w 718"/>
                <a:gd name="T109" fmla="*/ 18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8" h="709">
                  <a:moveTo>
                    <a:pt x="606" y="330"/>
                  </a:moveTo>
                  <a:cubicBezTo>
                    <a:pt x="718" y="140"/>
                    <a:pt x="627" y="0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9" y="4"/>
                    <a:pt x="580" y="9"/>
                    <a:pt x="581" y="13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3" y="16"/>
                    <a:pt x="605" y="18"/>
                    <a:pt x="605" y="20"/>
                  </a:cubicBezTo>
                  <a:cubicBezTo>
                    <a:pt x="605" y="20"/>
                    <a:pt x="605" y="20"/>
                    <a:pt x="605" y="20"/>
                  </a:cubicBezTo>
                  <a:cubicBezTo>
                    <a:pt x="605" y="23"/>
                    <a:pt x="604" y="24"/>
                    <a:pt x="601" y="24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2" y="35"/>
                    <a:pt x="581" y="40"/>
                    <a:pt x="581" y="45"/>
                  </a:cubicBezTo>
                  <a:cubicBezTo>
                    <a:pt x="599" y="54"/>
                    <a:pt x="599" y="54"/>
                    <a:pt x="599" y="54"/>
                  </a:cubicBezTo>
                  <a:cubicBezTo>
                    <a:pt x="601" y="55"/>
                    <a:pt x="602" y="56"/>
                    <a:pt x="602" y="58"/>
                  </a:cubicBezTo>
                  <a:cubicBezTo>
                    <a:pt x="602" y="58"/>
                    <a:pt x="602" y="59"/>
                    <a:pt x="602" y="59"/>
                  </a:cubicBezTo>
                  <a:cubicBezTo>
                    <a:pt x="601" y="61"/>
                    <a:pt x="599" y="62"/>
                    <a:pt x="597" y="62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5" y="66"/>
                    <a:pt x="573" y="71"/>
                    <a:pt x="571" y="75"/>
                  </a:cubicBezTo>
                  <a:cubicBezTo>
                    <a:pt x="585" y="89"/>
                    <a:pt x="585" y="89"/>
                    <a:pt x="585" y="89"/>
                  </a:cubicBezTo>
                  <a:cubicBezTo>
                    <a:pt x="587" y="90"/>
                    <a:pt x="587" y="91"/>
                    <a:pt x="587" y="93"/>
                  </a:cubicBezTo>
                  <a:cubicBezTo>
                    <a:pt x="587" y="94"/>
                    <a:pt x="587" y="94"/>
                    <a:pt x="587" y="95"/>
                  </a:cubicBezTo>
                  <a:cubicBezTo>
                    <a:pt x="585" y="97"/>
                    <a:pt x="583" y="97"/>
                    <a:pt x="581" y="96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59" y="94"/>
                    <a:pt x="556" y="97"/>
                    <a:pt x="552" y="101"/>
                  </a:cubicBezTo>
                  <a:cubicBezTo>
                    <a:pt x="562" y="119"/>
                    <a:pt x="562" y="119"/>
                    <a:pt x="562" y="119"/>
                  </a:cubicBezTo>
                  <a:cubicBezTo>
                    <a:pt x="562" y="120"/>
                    <a:pt x="563" y="120"/>
                    <a:pt x="563" y="121"/>
                  </a:cubicBezTo>
                  <a:cubicBezTo>
                    <a:pt x="563" y="122"/>
                    <a:pt x="562" y="124"/>
                    <a:pt x="561" y="124"/>
                  </a:cubicBezTo>
                  <a:cubicBezTo>
                    <a:pt x="559" y="126"/>
                    <a:pt x="557" y="126"/>
                    <a:pt x="555" y="124"/>
                  </a:cubicBezTo>
                  <a:cubicBezTo>
                    <a:pt x="539" y="112"/>
                    <a:pt x="539" y="112"/>
                    <a:pt x="539" y="112"/>
                  </a:cubicBezTo>
                  <a:cubicBezTo>
                    <a:pt x="535" y="114"/>
                    <a:pt x="531" y="117"/>
                    <a:pt x="527" y="119"/>
                  </a:cubicBezTo>
                  <a:cubicBezTo>
                    <a:pt x="530" y="139"/>
                    <a:pt x="530" y="139"/>
                    <a:pt x="530" y="139"/>
                  </a:cubicBezTo>
                  <a:cubicBezTo>
                    <a:pt x="530" y="140"/>
                    <a:pt x="530" y="140"/>
                    <a:pt x="530" y="141"/>
                  </a:cubicBezTo>
                  <a:cubicBezTo>
                    <a:pt x="530" y="142"/>
                    <a:pt x="529" y="144"/>
                    <a:pt x="528" y="145"/>
                  </a:cubicBezTo>
                  <a:cubicBezTo>
                    <a:pt x="526" y="145"/>
                    <a:pt x="523" y="144"/>
                    <a:pt x="522" y="142"/>
                  </a:cubicBezTo>
                  <a:cubicBezTo>
                    <a:pt x="511" y="126"/>
                    <a:pt x="511" y="126"/>
                    <a:pt x="511" y="126"/>
                  </a:cubicBezTo>
                  <a:cubicBezTo>
                    <a:pt x="506" y="127"/>
                    <a:pt x="501" y="128"/>
                    <a:pt x="497" y="12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51"/>
                    <a:pt x="492" y="153"/>
                    <a:pt x="490" y="153"/>
                  </a:cubicBezTo>
                  <a:cubicBezTo>
                    <a:pt x="490" y="153"/>
                    <a:pt x="490" y="153"/>
                    <a:pt x="489" y="153"/>
                  </a:cubicBezTo>
                  <a:cubicBezTo>
                    <a:pt x="487" y="153"/>
                    <a:pt x="486" y="152"/>
                    <a:pt x="485" y="150"/>
                  </a:cubicBezTo>
                  <a:cubicBezTo>
                    <a:pt x="479" y="130"/>
                    <a:pt x="479" y="130"/>
                    <a:pt x="479" y="130"/>
                  </a:cubicBezTo>
                  <a:cubicBezTo>
                    <a:pt x="475" y="130"/>
                    <a:pt x="470" y="130"/>
                    <a:pt x="465" y="129"/>
                  </a:cubicBezTo>
                  <a:cubicBezTo>
                    <a:pt x="456" y="147"/>
                    <a:pt x="456" y="147"/>
                    <a:pt x="456" y="147"/>
                  </a:cubicBezTo>
                  <a:cubicBezTo>
                    <a:pt x="455" y="149"/>
                    <a:pt x="453" y="151"/>
                    <a:pt x="451" y="150"/>
                  </a:cubicBezTo>
                  <a:cubicBezTo>
                    <a:pt x="449" y="150"/>
                    <a:pt x="448" y="148"/>
                    <a:pt x="448" y="146"/>
                  </a:cubicBezTo>
                  <a:cubicBezTo>
                    <a:pt x="448" y="146"/>
                    <a:pt x="448" y="146"/>
                    <a:pt x="448" y="145"/>
                  </a:cubicBezTo>
                  <a:cubicBezTo>
                    <a:pt x="448" y="125"/>
                    <a:pt x="448" y="125"/>
                    <a:pt x="448" y="125"/>
                  </a:cubicBezTo>
                  <a:cubicBezTo>
                    <a:pt x="444" y="123"/>
                    <a:pt x="439" y="121"/>
                    <a:pt x="435" y="119"/>
                  </a:cubicBezTo>
                  <a:cubicBezTo>
                    <a:pt x="420" y="134"/>
                    <a:pt x="420" y="134"/>
                    <a:pt x="420" y="134"/>
                  </a:cubicBezTo>
                  <a:cubicBezTo>
                    <a:pt x="419" y="135"/>
                    <a:pt x="417" y="136"/>
                    <a:pt x="415" y="135"/>
                  </a:cubicBezTo>
                  <a:cubicBezTo>
                    <a:pt x="414" y="134"/>
                    <a:pt x="413" y="133"/>
                    <a:pt x="413" y="131"/>
                  </a:cubicBezTo>
                  <a:cubicBezTo>
                    <a:pt x="413" y="131"/>
                    <a:pt x="413" y="130"/>
                    <a:pt x="414" y="129"/>
                  </a:cubicBezTo>
                  <a:cubicBezTo>
                    <a:pt x="420" y="110"/>
                    <a:pt x="420" y="110"/>
                    <a:pt x="420" y="110"/>
                  </a:cubicBezTo>
                  <a:cubicBezTo>
                    <a:pt x="416" y="107"/>
                    <a:pt x="413" y="104"/>
                    <a:pt x="409" y="101"/>
                  </a:cubicBezTo>
                  <a:cubicBezTo>
                    <a:pt x="391" y="110"/>
                    <a:pt x="391" y="110"/>
                    <a:pt x="391" y="110"/>
                  </a:cubicBezTo>
                  <a:cubicBezTo>
                    <a:pt x="389" y="111"/>
                    <a:pt x="387" y="111"/>
                    <a:pt x="386" y="109"/>
                  </a:cubicBezTo>
                  <a:cubicBezTo>
                    <a:pt x="385" y="109"/>
                    <a:pt x="385" y="108"/>
                    <a:pt x="385" y="107"/>
                  </a:cubicBezTo>
                  <a:cubicBezTo>
                    <a:pt x="385" y="106"/>
                    <a:pt x="385" y="104"/>
                    <a:pt x="386" y="10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5" y="83"/>
                    <a:pt x="393" y="79"/>
                    <a:pt x="391" y="75"/>
                  </a:cubicBezTo>
                  <a:cubicBezTo>
                    <a:pt x="371" y="78"/>
                    <a:pt x="371" y="78"/>
                    <a:pt x="371" y="78"/>
                  </a:cubicBezTo>
                  <a:cubicBezTo>
                    <a:pt x="369" y="79"/>
                    <a:pt x="366" y="78"/>
                    <a:pt x="365" y="76"/>
                  </a:cubicBezTo>
                  <a:cubicBezTo>
                    <a:pt x="365" y="75"/>
                    <a:pt x="365" y="75"/>
                    <a:pt x="365" y="74"/>
                  </a:cubicBezTo>
                  <a:cubicBezTo>
                    <a:pt x="365" y="73"/>
                    <a:pt x="366" y="71"/>
                    <a:pt x="368" y="71"/>
                  </a:cubicBezTo>
                  <a:cubicBezTo>
                    <a:pt x="384" y="59"/>
                    <a:pt x="384" y="59"/>
                    <a:pt x="384" y="59"/>
                  </a:cubicBezTo>
                  <a:cubicBezTo>
                    <a:pt x="383" y="54"/>
                    <a:pt x="382" y="50"/>
                    <a:pt x="381" y="45"/>
                  </a:cubicBezTo>
                  <a:cubicBezTo>
                    <a:pt x="361" y="42"/>
                    <a:pt x="361" y="42"/>
                    <a:pt x="361" y="42"/>
                  </a:cubicBezTo>
                  <a:cubicBezTo>
                    <a:pt x="359" y="42"/>
                    <a:pt x="357" y="40"/>
                    <a:pt x="357" y="38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7" y="36"/>
                    <a:pt x="358" y="34"/>
                    <a:pt x="360" y="34"/>
                  </a:cubicBezTo>
                  <a:cubicBezTo>
                    <a:pt x="380" y="28"/>
                    <a:pt x="380" y="28"/>
                    <a:pt x="380" y="28"/>
                  </a:cubicBezTo>
                  <a:cubicBezTo>
                    <a:pt x="380" y="23"/>
                    <a:pt x="380" y="18"/>
                    <a:pt x="381" y="1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1" y="4"/>
                    <a:pt x="360" y="2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3" y="41"/>
                    <a:pt x="83" y="85"/>
                    <a:pt x="83" y="85"/>
                  </a:cubicBezTo>
                  <a:cubicBezTo>
                    <a:pt x="71" y="115"/>
                    <a:pt x="79" y="137"/>
                    <a:pt x="79" y="137"/>
                  </a:cubicBezTo>
                  <a:cubicBezTo>
                    <a:pt x="103" y="178"/>
                    <a:pt x="84" y="200"/>
                    <a:pt x="68" y="221"/>
                  </a:cubicBezTo>
                  <a:cubicBezTo>
                    <a:pt x="53" y="242"/>
                    <a:pt x="0" y="315"/>
                    <a:pt x="51" y="317"/>
                  </a:cubicBezTo>
                  <a:cubicBezTo>
                    <a:pt x="99" y="318"/>
                    <a:pt x="84" y="334"/>
                    <a:pt x="84" y="334"/>
                  </a:cubicBezTo>
                  <a:cubicBezTo>
                    <a:pt x="63" y="380"/>
                    <a:pt x="96" y="381"/>
                    <a:pt x="96" y="381"/>
                  </a:cubicBezTo>
                  <a:cubicBezTo>
                    <a:pt x="81" y="408"/>
                    <a:pt x="103" y="409"/>
                    <a:pt x="103" y="409"/>
                  </a:cubicBezTo>
                  <a:cubicBezTo>
                    <a:pt x="135" y="409"/>
                    <a:pt x="118" y="438"/>
                    <a:pt x="118" y="438"/>
                  </a:cubicBezTo>
                  <a:cubicBezTo>
                    <a:pt x="79" y="481"/>
                    <a:pt x="113" y="524"/>
                    <a:pt x="162" y="514"/>
                  </a:cubicBezTo>
                  <a:cubicBezTo>
                    <a:pt x="259" y="494"/>
                    <a:pt x="309" y="527"/>
                    <a:pt x="286" y="597"/>
                  </a:cubicBezTo>
                  <a:cubicBezTo>
                    <a:pt x="263" y="666"/>
                    <a:pt x="232" y="709"/>
                    <a:pt x="232" y="709"/>
                  </a:cubicBezTo>
                  <a:cubicBezTo>
                    <a:pt x="659" y="709"/>
                    <a:pt x="659" y="709"/>
                    <a:pt x="659" y="709"/>
                  </a:cubicBezTo>
                  <a:cubicBezTo>
                    <a:pt x="568" y="521"/>
                    <a:pt x="568" y="521"/>
                    <a:pt x="568" y="521"/>
                  </a:cubicBezTo>
                  <a:cubicBezTo>
                    <a:pt x="540" y="458"/>
                    <a:pt x="606" y="330"/>
                    <a:pt x="606" y="330"/>
                  </a:cubicBezTo>
                  <a:close/>
                  <a:moveTo>
                    <a:pt x="334" y="176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320" y="169"/>
                    <a:pt x="317" y="171"/>
                    <a:pt x="314" y="173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6" y="189"/>
                    <a:pt x="315" y="190"/>
                    <a:pt x="314" y="191"/>
                  </a:cubicBezTo>
                  <a:cubicBezTo>
                    <a:pt x="313" y="191"/>
                    <a:pt x="311" y="190"/>
                    <a:pt x="311" y="189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8"/>
                    <a:pt x="296" y="179"/>
                    <a:pt x="293" y="180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5"/>
                    <a:pt x="289" y="197"/>
                    <a:pt x="288" y="197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6" y="197"/>
                    <a:pt x="285" y="196"/>
                    <a:pt x="285" y="194"/>
                  </a:cubicBezTo>
                  <a:cubicBezTo>
                    <a:pt x="281" y="180"/>
                    <a:pt x="281" y="180"/>
                    <a:pt x="281" y="180"/>
                  </a:cubicBezTo>
                  <a:cubicBezTo>
                    <a:pt x="277" y="180"/>
                    <a:pt x="274" y="180"/>
                    <a:pt x="270" y="180"/>
                  </a:cubicBezTo>
                  <a:cubicBezTo>
                    <a:pt x="264" y="192"/>
                    <a:pt x="264" y="192"/>
                    <a:pt x="264" y="192"/>
                  </a:cubicBezTo>
                  <a:cubicBezTo>
                    <a:pt x="264" y="194"/>
                    <a:pt x="262" y="195"/>
                    <a:pt x="261" y="194"/>
                  </a:cubicBezTo>
                  <a:cubicBezTo>
                    <a:pt x="259" y="194"/>
                    <a:pt x="258" y="193"/>
                    <a:pt x="258" y="192"/>
                  </a:cubicBezTo>
                  <a:cubicBezTo>
                    <a:pt x="258" y="191"/>
                    <a:pt x="258" y="191"/>
                    <a:pt x="259" y="191"/>
                  </a:cubicBezTo>
                  <a:cubicBezTo>
                    <a:pt x="259" y="177"/>
                    <a:pt x="259" y="177"/>
                    <a:pt x="259" y="177"/>
                  </a:cubicBezTo>
                  <a:cubicBezTo>
                    <a:pt x="255" y="176"/>
                    <a:pt x="252" y="174"/>
                    <a:pt x="249" y="173"/>
                  </a:cubicBezTo>
                  <a:cubicBezTo>
                    <a:pt x="239" y="183"/>
                    <a:pt x="239" y="183"/>
                    <a:pt x="239" y="183"/>
                  </a:cubicBezTo>
                  <a:cubicBezTo>
                    <a:pt x="238" y="184"/>
                    <a:pt x="237" y="185"/>
                    <a:pt x="235" y="184"/>
                  </a:cubicBezTo>
                  <a:cubicBezTo>
                    <a:pt x="235" y="183"/>
                    <a:pt x="234" y="182"/>
                    <a:pt x="234" y="181"/>
                  </a:cubicBezTo>
                  <a:cubicBezTo>
                    <a:pt x="234" y="181"/>
                    <a:pt x="234" y="180"/>
                    <a:pt x="235" y="18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6" y="164"/>
                    <a:pt x="234" y="162"/>
                    <a:pt x="231" y="160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8" y="167"/>
                    <a:pt x="216" y="167"/>
                    <a:pt x="215" y="166"/>
                  </a:cubicBezTo>
                  <a:cubicBezTo>
                    <a:pt x="214" y="165"/>
                    <a:pt x="214" y="165"/>
                    <a:pt x="214" y="164"/>
                  </a:cubicBezTo>
                  <a:cubicBezTo>
                    <a:pt x="214" y="163"/>
                    <a:pt x="214" y="163"/>
                    <a:pt x="215" y="162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22" y="148"/>
                    <a:pt x="220" y="145"/>
                    <a:pt x="218" y="142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5"/>
                    <a:pt x="201" y="144"/>
                    <a:pt x="201" y="143"/>
                  </a:cubicBezTo>
                  <a:cubicBezTo>
                    <a:pt x="201" y="142"/>
                    <a:pt x="201" y="142"/>
                    <a:pt x="201" y="141"/>
                  </a:cubicBezTo>
                  <a:cubicBezTo>
                    <a:pt x="201" y="140"/>
                    <a:pt x="201" y="139"/>
                    <a:pt x="202" y="139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27"/>
                    <a:pt x="212" y="124"/>
                    <a:pt x="212" y="121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6" y="119"/>
                    <a:pt x="195" y="118"/>
                    <a:pt x="195" y="116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14"/>
                    <a:pt x="196" y="113"/>
                    <a:pt x="197" y="113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05"/>
                    <a:pt x="211" y="102"/>
                    <a:pt x="212" y="99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198" y="92"/>
                    <a:pt x="197" y="91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7"/>
                    <a:pt x="199" y="86"/>
                    <a:pt x="200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16" y="84"/>
                    <a:pt x="217" y="81"/>
                    <a:pt x="218" y="7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8" y="67"/>
                    <a:pt x="207" y="66"/>
                    <a:pt x="207" y="65"/>
                  </a:cubicBezTo>
                  <a:cubicBezTo>
                    <a:pt x="207" y="65"/>
                    <a:pt x="207" y="64"/>
                    <a:pt x="207" y="64"/>
                  </a:cubicBezTo>
                  <a:cubicBezTo>
                    <a:pt x="208" y="62"/>
                    <a:pt x="210" y="62"/>
                    <a:pt x="211" y="63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7" y="65"/>
                    <a:pt x="229" y="62"/>
                    <a:pt x="232" y="60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5" y="46"/>
                    <a:pt x="224" y="46"/>
                    <a:pt x="224" y="45"/>
                  </a:cubicBezTo>
                  <a:cubicBezTo>
                    <a:pt x="224" y="44"/>
                    <a:pt x="225" y="44"/>
                    <a:pt x="225" y="43"/>
                  </a:cubicBezTo>
                  <a:cubicBezTo>
                    <a:pt x="227" y="42"/>
                    <a:pt x="228" y="42"/>
                    <a:pt x="229" y="43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3" y="50"/>
                    <a:pt x="246" y="48"/>
                    <a:pt x="249" y="47"/>
                  </a:cubicBezTo>
                  <a:cubicBezTo>
                    <a:pt x="247" y="33"/>
                    <a:pt x="247" y="33"/>
                    <a:pt x="247" y="33"/>
                  </a:cubicBezTo>
                  <a:cubicBezTo>
                    <a:pt x="247" y="32"/>
                    <a:pt x="247" y="32"/>
                    <a:pt x="247" y="32"/>
                  </a:cubicBezTo>
                  <a:cubicBezTo>
                    <a:pt x="247" y="30"/>
                    <a:pt x="248" y="29"/>
                    <a:pt x="249" y="29"/>
                  </a:cubicBezTo>
                  <a:cubicBezTo>
                    <a:pt x="250" y="28"/>
                    <a:pt x="252" y="29"/>
                    <a:pt x="252" y="31"/>
                  </a:cubicBezTo>
                  <a:cubicBezTo>
                    <a:pt x="261" y="42"/>
                    <a:pt x="261" y="42"/>
                    <a:pt x="261" y="42"/>
                  </a:cubicBezTo>
                  <a:cubicBezTo>
                    <a:pt x="264" y="41"/>
                    <a:pt x="267" y="40"/>
                    <a:pt x="270" y="40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4"/>
                    <a:pt x="274" y="23"/>
                    <a:pt x="275" y="23"/>
                  </a:cubicBezTo>
                  <a:cubicBezTo>
                    <a:pt x="277" y="23"/>
                    <a:pt x="278" y="24"/>
                    <a:pt x="278" y="25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286" y="39"/>
                    <a:pt x="289" y="39"/>
                    <a:pt x="293" y="40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299" y="26"/>
                    <a:pt x="301" y="25"/>
                    <a:pt x="302" y="25"/>
                  </a:cubicBezTo>
                  <a:cubicBezTo>
                    <a:pt x="304" y="25"/>
                    <a:pt x="305" y="27"/>
                    <a:pt x="305" y="28"/>
                  </a:cubicBezTo>
                  <a:cubicBezTo>
                    <a:pt x="305" y="28"/>
                    <a:pt x="305" y="28"/>
                    <a:pt x="304" y="29"/>
                  </a:cubicBezTo>
                  <a:cubicBezTo>
                    <a:pt x="304" y="43"/>
                    <a:pt x="304" y="43"/>
                    <a:pt x="304" y="43"/>
                  </a:cubicBezTo>
                  <a:cubicBezTo>
                    <a:pt x="308" y="44"/>
                    <a:pt x="311" y="45"/>
                    <a:pt x="314" y="4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5" y="35"/>
                    <a:pt x="326" y="35"/>
                    <a:pt x="328" y="36"/>
                  </a:cubicBezTo>
                  <a:cubicBezTo>
                    <a:pt x="328" y="36"/>
                    <a:pt x="329" y="37"/>
                    <a:pt x="329" y="38"/>
                  </a:cubicBezTo>
                  <a:cubicBezTo>
                    <a:pt x="329" y="39"/>
                    <a:pt x="329" y="39"/>
                    <a:pt x="328" y="40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7" y="55"/>
                    <a:pt x="329" y="57"/>
                    <a:pt x="332" y="60"/>
                  </a:cubicBezTo>
                  <a:cubicBezTo>
                    <a:pt x="344" y="53"/>
                    <a:pt x="344" y="53"/>
                    <a:pt x="344" y="53"/>
                  </a:cubicBezTo>
                  <a:cubicBezTo>
                    <a:pt x="345" y="52"/>
                    <a:pt x="347" y="52"/>
                    <a:pt x="348" y="54"/>
                  </a:cubicBezTo>
                  <a:cubicBezTo>
                    <a:pt x="349" y="54"/>
                    <a:pt x="349" y="55"/>
                    <a:pt x="349" y="55"/>
                  </a:cubicBezTo>
                  <a:cubicBezTo>
                    <a:pt x="349" y="56"/>
                    <a:pt x="349" y="57"/>
                    <a:pt x="348" y="58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41" y="72"/>
                    <a:pt x="343" y="75"/>
                    <a:pt x="345" y="78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60" y="75"/>
                    <a:pt x="362" y="76"/>
                    <a:pt x="362" y="77"/>
                  </a:cubicBezTo>
                  <a:cubicBezTo>
                    <a:pt x="362" y="77"/>
                    <a:pt x="362" y="78"/>
                    <a:pt x="362" y="78"/>
                  </a:cubicBezTo>
                  <a:cubicBezTo>
                    <a:pt x="362" y="79"/>
                    <a:pt x="362" y="80"/>
                    <a:pt x="361" y="81"/>
                  </a:cubicBezTo>
                  <a:cubicBezTo>
                    <a:pt x="349" y="89"/>
                    <a:pt x="349" y="89"/>
                    <a:pt x="349" y="89"/>
                  </a:cubicBezTo>
                  <a:cubicBezTo>
                    <a:pt x="350" y="92"/>
                    <a:pt x="351" y="95"/>
                    <a:pt x="351" y="99"/>
                  </a:cubicBezTo>
                  <a:cubicBezTo>
                    <a:pt x="365" y="101"/>
                    <a:pt x="365" y="101"/>
                    <a:pt x="365" y="101"/>
                  </a:cubicBezTo>
                  <a:cubicBezTo>
                    <a:pt x="367" y="101"/>
                    <a:pt x="368" y="102"/>
                    <a:pt x="368" y="104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105"/>
                    <a:pt x="367" y="106"/>
                    <a:pt x="366" y="107"/>
                  </a:cubicBezTo>
                  <a:cubicBezTo>
                    <a:pt x="352" y="111"/>
                    <a:pt x="352" y="111"/>
                    <a:pt x="352" y="111"/>
                  </a:cubicBezTo>
                  <a:cubicBezTo>
                    <a:pt x="352" y="114"/>
                    <a:pt x="352" y="118"/>
                    <a:pt x="351" y="121"/>
                  </a:cubicBezTo>
                  <a:cubicBezTo>
                    <a:pt x="364" y="127"/>
                    <a:pt x="364" y="127"/>
                    <a:pt x="364" y="127"/>
                  </a:cubicBezTo>
                  <a:cubicBezTo>
                    <a:pt x="365" y="128"/>
                    <a:pt x="366" y="129"/>
                    <a:pt x="366" y="130"/>
                  </a:cubicBezTo>
                  <a:cubicBezTo>
                    <a:pt x="366" y="130"/>
                    <a:pt x="366" y="130"/>
                    <a:pt x="366" y="131"/>
                  </a:cubicBezTo>
                  <a:cubicBezTo>
                    <a:pt x="366" y="132"/>
                    <a:pt x="364" y="133"/>
                    <a:pt x="363" y="133"/>
                  </a:cubicBezTo>
                  <a:cubicBezTo>
                    <a:pt x="348" y="133"/>
                    <a:pt x="348" y="133"/>
                    <a:pt x="348" y="133"/>
                  </a:cubicBezTo>
                  <a:cubicBezTo>
                    <a:pt x="347" y="136"/>
                    <a:pt x="346" y="139"/>
                    <a:pt x="345" y="142"/>
                  </a:cubicBezTo>
                  <a:cubicBezTo>
                    <a:pt x="355" y="152"/>
                    <a:pt x="355" y="152"/>
                    <a:pt x="355" y="152"/>
                  </a:cubicBezTo>
                  <a:cubicBezTo>
                    <a:pt x="355" y="153"/>
                    <a:pt x="356" y="153"/>
                    <a:pt x="356" y="154"/>
                  </a:cubicBezTo>
                  <a:cubicBezTo>
                    <a:pt x="356" y="155"/>
                    <a:pt x="356" y="155"/>
                    <a:pt x="356" y="156"/>
                  </a:cubicBezTo>
                  <a:cubicBezTo>
                    <a:pt x="355" y="157"/>
                    <a:pt x="353" y="158"/>
                    <a:pt x="352" y="157"/>
                  </a:cubicBezTo>
                  <a:cubicBezTo>
                    <a:pt x="338" y="152"/>
                    <a:pt x="338" y="152"/>
                    <a:pt x="338" y="152"/>
                  </a:cubicBezTo>
                  <a:cubicBezTo>
                    <a:pt x="336" y="155"/>
                    <a:pt x="334" y="157"/>
                    <a:pt x="331" y="160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173"/>
                    <a:pt x="339" y="174"/>
                    <a:pt x="339" y="174"/>
                  </a:cubicBezTo>
                  <a:cubicBezTo>
                    <a:pt x="339" y="175"/>
                    <a:pt x="338" y="176"/>
                    <a:pt x="338" y="176"/>
                  </a:cubicBezTo>
                  <a:cubicBezTo>
                    <a:pt x="336" y="177"/>
                    <a:pt x="335" y="177"/>
                    <a:pt x="334" y="176"/>
                  </a:cubicBezTo>
                  <a:close/>
                  <a:moveTo>
                    <a:pt x="451" y="192"/>
                  </a:moveTo>
                  <a:cubicBezTo>
                    <a:pt x="442" y="195"/>
                    <a:pt x="442" y="195"/>
                    <a:pt x="442" y="195"/>
                  </a:cubicBezTo>
                  <a:cubicBezTo>
                    <a:pt x="442" y="197"/>
                    <a:pt x="442" y="200"/>
                    <a:pt x="441" y="202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51" y="206"/>
                    <a:pt x="451" y="207"/>
                    <a:pt x="451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1" y="209"/>
                    <a:pt x="450" y="210"/>
                    <a:pt x="449" y="210"/>
                  </a:cubicBezTo>
                  <a:cubicBezTo>
                    <a:pt x="439" y="210"/>
                    <a:pt x="439" y="210"/>
                    <a:pt x="439" y="210"/>
                  </a:cubicBezTo>
                  <a:cubicBezTo>
                    <a:pt x="439" y="212"/>
                    <a:pt x="438" y="214"/>
                    <a:pt x="437" y="216"/>
                  </a:cubicBezTo>
                  <a:cubicBezTo>
                    <a:pt x="444" y="223"/>
                    <a:pt x="444" y="223"/>
                    <a:pt x="444" y="223"/>
                  </a:cubicBezTo>
                  <a:cubicBezTo>
                    <a:pt x="444" y="223"/>
                    <a:pt x="444" y="224"/>
                    <a:pt x="444" y="224"/>
                  </a:cubicBezTo>
                  <a:cubicBezTo>
                    <a:pt x="444" y="225"/>
                    <a:pt x="444" y="225"/>
                    <a:pt x="444" y="225"/>
                  </a:cubicBezTo>
                  <a:cubicBezTo>
                    <a:pt x="444" y="226"/>
                    <a:pt x="443" y="226"/>
                    <a:pt x="442" y="226"/>
                  </a:cubicBezTo>
                  <a:cubicBezTo>
                    <a:pt x="433" y="223"/>
                    <a:pt x="433" y="223"/>
                    <a:pt x="433" y="223"/>
                  </a:cubicBezTo>
                  <a:cubicBezTo>
                    <a:pt x="431" y="224"/>
                    <a:pt x="430" y="226"/>
                    <a:pt x="428" y="228"/>
                  </a:cubicBezTo>
                  <a:cubicBezTo>
                    <a:pt x="433" y="236"/>
                    <a:pt x="433" y="236"/>
                    <a:pt x="433" y="236"/>
                  </a:cubicBezTo>
                  <a:cubicBezTo>
                    <a:pt x="433" y="237"/>
                    <a:pt x="433" y="237"/>
                    <a:pt x="433" y="237"/>
                  </a:cubicBezTo>
                  <a:cubicBezTo>
                    <a:pt x="433" y="238"/>
                    <a:pt x="433" y="239"/>
                    <a:pt x="432" y="239"/>
                  </a:cubicBezTo>
                  <a:cubicBezTo>
                    <a:pt x="431" y="240"/>
                    <a:pt x="430" y="239"/>
                    <a:pt x="430" y="239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0" y="234"/>
                    <a:pt x="418" y="235"/>
                    <a:pt x="416" y="236"/>
                  </a:cubicBezTo>
                  <a:cubicBezTo>
                    <a:pt x="418" y="246"/>
                    <a:pt x="418" y="246"/>
                    <a:pt x="418" y="246"/>
                  </a:cubicBezTo>
                  <a:cubicBezTo>
                    <a:pt x="418" y="246"/>
                    <a:pt x="418" y="246"/>
                    <a:pt x="418" y="247"/>
                  </a:cubicBezTo>
                  <a:cubicBezTo>
                    <a:pt x="418" y="247"/>
                    <a:pt x="417" y="248"/>
                    <a:pt x="417" y="248"/>
                  </a:cubicBezTo>
                  <a:cubicBezTo>
                    <a:pt x="416" y="249"/>
                    <a:pt x="415" y="248"/>
                    <a:pt x="414" y="247"/>
                  </a:cubicBezTo>
                  <a:cubicBezTo>
                    <a:pt x="409" y="239"/>
                    <a:pt x="409" y="239"/>
                    <a:pt x="409" y="239"/>
                  </a:cubicBezTo>
                  <a:cubicBezTo>
                    <a:pt x="407" y="240"/>
                    <a:pt x="404" y="241"/>
                    <a:pt x="402" y="241"/>
                  </a:cubicBezTo>
                  <a:cubicBezTo>
                    <a:pt x="401" y="250"/>
                    <a:pt x="401" y="250"/>
                    <a:pt x="401" y="250"/>
                  </a:cubicBezTo>
                  <a:cubicBezTo>
                    <a:pt x="401" y="250"/>
                    <a:pt x="401" y="251"/>
                    <a:pt x="401" y="251"/>
                  </a:cubicBezTo>
                  <a:cubicBezTo>
                    <a:pt x="401" y="252"/>
                    <a:pt x="400" y="252"/>
                    <a:pt x="399" y="252"/>
                  </a:cubicBezTo>
                  <a:cubicBezTo>
                    <a:pt x="399" y="252"/>
                    <a:pt x="399" y="252"/>
                    <a:pt x="399" y="252"/>
                  </a:cubicBezTo>
                  <a:cubicBezTo>
                    <a:pt x="398" y="252"/>
                    <a:pt x="397" y="252"/>
                    <a:pt x="397" y="251"/>
                  </a:cubicBezTo>
                  <a:cubicBezTo>
                    <a:pt x="394" y="242"/>
                    <a:pt x="394" y="242"/>
                    <a:pt x="394" y="242"/>
                  </a:cubicBezTo>
                  <a:cubicBezTo>
                    <a:pt x="392" y="242"/>
                    <a:pt x="390" y="241"/>
                    <a:pt x="387" y="241"/>
                  </a:cubicBezTo>
                  <a:cubicBezTo>
                    <a:pt x="383" y="250"/>
                    <a:pt x="383" y="250"/>
                    <a:pt x="383" y="250"/>
                  </a:cubicBezTo>
                  <a:cubicBezTo>
                    <a:pt x="383" y="251"/>
                    <a:pt x="382" y="251"/>
                    <a:pt x="381" y="251"/>
                  </a:cubicBezTo>
                  <a:cubicBezTo>
                    <a:pt x="380" y="251"/>
                    <a:pt x="379" y="250"/>
                    <a:pt x="379" y="249"/>
                  </a:cubicBezTo>
                  <a:cubicBezTo>
                    <a:pt x="379" y="249"/>
                    <a:pt x="379" y="249"/>
                    <a:pt x="379" y="249"/>
                  </a:cubicBezTo>
                  <a:cubicBezTo>
                    <a:pt x="380" y="239"/>
                    <a:pt x="380" y="239"/>
                    <a:pt x="380" y="239"/>
                  </a:cubicBezTo>
                  <a:cubicBezTo>
                    <a:pt x="377" y="238"/>
                    <a:pt x="375" y="237"/>
                    <a:pt x="373" y="236"/>
                  </a:cubicBezTo>
                  <a:cubicBezTo>
                    <a:pt x="367" y="243"/>
                    <a:pt x="367" y="243"/>
                    <a:pt x="367" y="243"/>
                  </a:cubicBezTo>
                  <a:cubicBezTo>
                    <a:pt x="366" y="244"/>
                    <a:pt x="365" y="244"/>
                    <a:pt x="364" y="244"/>
                  </a:cubicBezTo>
                  <a:cubicBezTo>
                    <a:pt x="364" y="243"/>
                    <a:pt x="363" y="243"/>
                    <a:pt x="363" y="242"/>
                  </a:cubicBezTo>
                  <a:cubicBezTo>
                    <a:pt x="363" y="242"/>
                    <a:pt x="363" y="242"/>
                    <a:pt x="364" y="241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5" y="231"/>
                    <a:pt x="363" y="229"/>
                    <a:pt x="361" y="228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2" y="233"/>
                    <a:pt x="351" y="233"/>
                    <a:pt x="350" y="232"/>
                  </a:cubicBezTo>
                  <a:cubicBezTo>
                    <a:pt x="350" y="232"/>
                    <a:pt x="350" y="231"/>
                    <a:pt x="350" y="231"/>
                  </a:cubicBezTo>
                  <a:cubicBezTo>
                    <a:pt x="350" y="230"/>
                    <a:pt x="350" y="230"/>
                    <a:pt x="351" y="229"/>
                  </a:cubicBezTo>
                  <a:cubicBezTo>
                    <a:pt x="356" y="222"/>
                    <a:pt x="356" y="222"/>
                    <a:pt x="356" y="222"/>
                  </a:cubicBezTo>
                  <a:cubicBezTo>
                    <a:pt x="355" y="220"/>
                    <a:pt x="354" y="218"/>
                    <a:pt x="353" y="216"/>
                  </a:cubicBezTo>
                  <a:cubicBezTo>
                    <a:pt x="343" y="217"/>
                    <a:pt x="343" y="217"/>
                    <a:pt x="343" y="217"/>
                  </a:cubicBezTo>
                  <a:cubicBezTo>
                    <a:pt x="342" y="218"/>
                    <a:pt x="341" y="217"/>
                    <a:pt x="341" y="216"/>
                  </a:cubicBezTo>
                  <a:cubicBezTo>
                    <a:pt x="341" y="216"/>
                    <a:pt x="341" y="216"/>
                    <a:pt x="341" y="216"/>
                  </a:cubicBezTo>
                  <a:cubicBezTo>
                    <a:pt x="341" y="215"/>
                    <a:pt x="341" y="214"/>
                    <a:pt x="342" y="214"/>
                  </a:cubicBezTo>
                  <a:cubicBezTo>
                    <a:pt x="350" y="208"/>
                    <a:pt x="350" y="208"/>
                    <a:pt x="350" y="208"/>
                  </a:cubicBezTo>
                  <a:cubicBezTo>
                    <a:pt x="349" y="206"/>
                    <a:pt x="349" y="204"/>
                    <a:pt x="348" y="202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8" y="200"/>
                    <a:pt x="337" y="200"/>
                    <a:pt x="337" y="199"/>
                  </a:cubicBezTo>
                  <a:cubicBezTo>
                    <a:pt x="337" y="199"/>
                    <a:pt x="337" y="198"/>
                    <a:pt x="337" y="198"/>
                  </a:cubicBezTo>
                  <a:cubicBezTo>
                    <a:pt x="337" y="197"/>
                    <a:pt x="338" y="197"/>
                    <a:pt x="339" y="197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48" y="191"/>
                    <a:pt x="348" y="189"/>
                    <a:pt x="348" y="187"/>
                  </a:cubicBezTo>
                  <a:cubicBezTo>
                    <a:pt x="340" y="183"/>
                    <a:pt x="340" y="183"/>
                    <a:pt x="340" y="183"/>
                  </a:cubicBezTo>
                  <a:cubicBezTo>
                    <a:pt x="339" y="182"/>
                    <a:pt x="338" y="182"/>
                    <a:pt x="338" y="181"/>
                  </a:cubicBezTo>
                  <a:cubicBezTo>
                    <a:pt x="338" y="181"/>
                    <a:pt x="338" y="181"/>
                    <a:pt x="338" y="180"/>
                  </a:cubicBezTo>
                  <a:cubicBezTo>
                    <a:pt x="339" y="179"/>
                    <a:pt x="340" y="179"/>
                    <a:pt x="341" y="179"/>
                  </a:cubicBezTo>
                  <a:cubicBezTo>
                    <a:pt x="350" y="179"/>
                    <a:pt x="350" y="179"/>
                    <a:pt x="350" y="179"/>
                  </a:cubicBezTo>
                  <a:cubicBezTo>
                    <a:pt x="351" y="177"/>
                    <a:pt x="352" y="175"/>
                    <a:pt x="353" y="173"/>
                  </a:cubicBezTo>
                  <a:cubicBezTo>
                    <a:pt x="346" y="166"/>
                    <a:pt x="346" y="166"/>
                    <a:pt x="346" y="166"/>
                  </a:cubicBezTo>
                  <a:cubicBezTo>
                    <a:pt x="346" y="166"/>
                    <a:pt x="345" y="165"/>
                    <a:pt x="345" y="165"/>
                  </a:cubicBezTo>
                  <a:cubicBezTo>
                    <a:pt x="345" y="164"/>
                    <a:pt x="345" y="164"/>
                    <a:pt x="345" y="164"/>
                  </a:cubicBezTo>
                  <a:cubicBezTo>
                    <a:pt x="346" y="163"/>
                    <a:pt x="347" y="163"/>
                    <a:pt x="348" y="163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58" y="164"/>
                    <a:pt x="360" y="163"/>
                    <a:pt x="361" y="161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57" y="152"/>
                    <a:pt x="357" y="152"/>
                    <a:pt x="357" y="151"/>
                  </a:cubicBezTo>
                  <a:cubicBezTo>
                    <a:pt x="357" y="151"/>
                    <a:pt x="357" y="150"/>
                    <a:pt x="357" y="150"/>
                  </a:cubicBezTo>
                  <a:cubicBezTo>
                    <a:pt x="358" y="149"/>
                    <a:pt x="359" y="149"/>
                    <a:pt x="360" y="150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369" y="155"/>
                    <a:pt x="371" y="153"/>
                    <a:pt x="373" y="152"/>
                  </a:cubicBezTo>
                  <a:cubicBezTo>
                    <a:pt x="372" y="143"/>
                    <a:pt x="372" y="143"/>
                    <a:pt x="372" y="143"/>
                  </a:cubicBezTo>
                  <a:cubicBezTo>
                    <a:pt x="372" y="143"/>
                    <a:pt x="372" y="143"/>
                    <a:pt x="372" y="142"/>
                  </a:cubicBezTo>
                  <a:cubicBezTo>
                    <a:pt x="372" y="142"/>
                    <a:pt x="372" y="141"/>
                    <a:pt x="373" y="141"/>
                  </a:cubicBezTo>
                  <a:cubicBezTo>
                    <a:pt x="374" y="140"/>
                    <a:pt x="375" y="141"/>
                    <a:pt x="375" y="142"/>
                  </a:cubicBezTo>
                  <a:cubicBezTo>
                    <a:pt x="381" y="149"/>
                    <a:pt x="381" y="149"/>
                    <a:pt x="381" y="149"/>
                  </a:cubicBezTo>
                  <a:cubicBezTo>
                    <a:pt x="383" y="149"/>
                    <a:pt x="385" y="148"/>
                    <a:pt x="387" y="14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7"/>
                    <a:pt x="390" y="136"/>
                    <a:pt x="391" y="136"/>
                  </a:cubicBezTo>
                  <a:cubicBezTo>
                    <a:pt x="392" y="136"/>
                    <a:pt x="393" y="137"/>
                    <a:pt x="393" y="138"/>
                  </a:cubicBezTo>
                  <a:cubicBezTo>
                    <a:pt x="395" y="147"/>
                    <a:pt x="395" y="147"/>
                    <a:pt x="395" y="147"/>
                  </a:cubicBezTo>
                  <a:cubicBezTo>
                    <a:pt x="398" y="147"/>
                    <a:pt x="400" y="147"/>
                    <a:pt x="402" y="148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07" y="138"/>
                    <a:pt x="408" y="138"/>
                    <a:pt x="409" y="138"/>
                  </a:cubicBezTo>
                  <a:cubicBezTo>
                    <a:pt x="410" y="138"/>
                    <a:pt x="410" y="139"/>
                    <a:pt x="410" y="140"/>
                  </a:cubicBezTo>
                  <a:cubicBezTo>
                    <a:pt x="410" y="140"/>
                    <a:pt x="410" y="140"/>
                    <a:pt x="410" y="140"/>
                  </a:cubicBezTo>
                  <a:cubicBezTo>
                    <a:pt x="410" y="150"/>
                    <a:pt x="410" y="150"/>
                    <a:pt x="410" y="150"/>
                  </a:cubicBezTo>
                  <a:cubicBezTo>
                    <a:pt x="412" y="150"/>
                    <a:pt x="414" y="151"/>
                    <a:pt x="416" y="152"/>
                  </a:cubicBezTo>
                  <a:cubicBezTo>
                    <a:pt x="423" y="146"/>
                    <a:pt x="423" y="146"/>
                    <a:pt x="423" y="146"/>
                  </a:cubicBezTo>
                  <a:cubicBezTo>
                    <a:pt x="424" y="145"/>
                    <a:pt x="425" y="145"/>
                    <a:pt x="426" y="145"/>
                  </a:cubicBezTo>
                  <a:cubicBezTo>
                    <a:pt x="426" y="145"/>
                    <a:pt x="426" y="146"/>
                    <a:pt x="426" y="147"/>
                  </a:cubicBezTo>
                  <a:cubicBezTo>
                    <a:pt x="426" y="147"/>
                    <a:pt x="426" y="147"/>
                    <a:pt x="426" y="148"/>
                  </a:cubicBezTo>
                  <a:cubicBezTo>
                    <a:pt x="423" y="157"/>
                    <a:pt x="423" y="157"/>
                    <a:pt x="423" y="157"/>
                  </a:cubicBezTo>
                  <a:cubicBezTo>
                    <a:pt x="425" y="158"/>
                    <a:pt x="427" y="159"/>
                    <a:pt x="428" y="161"/>
                  </a:cubicBezTo>
                  <a:cubicBezTo>
                    <a:pt x="437" y="157"/>
                    <a:pt x="437" y="157"/>
                    <a:pt x="437" y="157"/>
                  </a:cubicBezTo>
                  <a:cubicBezTo>
                    <a:pt x="437" y="156"/>
                    <a:pt x="439" y="156"/>
                    <a:pt x="439" y="157"/>
                  </a:cubicBezTo>
                  <a:cubicBezTo>
                    <a:pt x="440" y="157"/>
                    <a:pt x="440" y="158"/>
                    <a:pt x="440" y="158"/>
                  </a:cubicBezTo>
                  <a:cubicBezTo>
                    <a:pt x="440" y="159"/>
                    <a:pt x="440" y="159"/>
                    <a:pt x="439" y="160"/>
                  </a:cubicBezTo>
                  <a:cubicBezTo>
                    <a:pt x="433" y="167"/>
                    <a:pt x="433" y="167"/>
                    <a:pt x="433" y="167"/>
                  </a:cubicBezTo>
                  <a:cubicBezTo>
                    <a:pt x="435" y="169"/>
                    <a:pt x="436" y="171"/>
                    <a:pt x="437" y="173"/>
                  </a:cubicBezTo>
                  <a:cubicBezTo>
                    <a:pt x="446" y="172"/>
                    <a:pt x="446" y="172"/>
                    <a:pt x="446" y="172"/>
                  </a:cubicBezTo>
                  <a:cubicBezTo>
                    <a:pt x="447" y="171"/>
                    <a:pt x="448" y="172"/>
                    <a:pt x="449" y="173"/>
                  </a:cubicBezTo>
                  <a:cubicBezTo>
                    <a:pt x="449" y="173"/>
                    <a:pt x="449" y="173"/>
                    <a:pt x="449" y="173"/>
                  </a:cubicBezTo>
                  <a:cubicBezTo>
                    <a:pt x="449" y="174"/>
                    <a:pt x="448" y="175"/>
                    <a:pt x="448" y="175"/>
                  </a:cubicBezTo>
                  <a:cubicBezTo>
                    <a:pt x="440" y="180"/>
                    <a:pt x="440" y="180"/>
                    <a:pt x="440" y="180"/>
                  </a:cubicBezTo>
                  <a:cubicBezTo>
                    <a:pt x="441" y="183"/>
                    <a:pt x="441" y="185"/>
                    <a:pt x="441" y="187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2" y="188"/>
                    <a:pt x="453" y="189"/>
                    <a:pt x="453" y="190"/>
                  </a:cubicBezTo>
                  <a:cubicBezTo>
                    <a:pt x="453" y="190"/>
                    <a:pt x="453" y="190"/>
                    <a:pt x="453" y="190"/>
                  </a:cubicBezTo>
                  <a:cubicBezTo>
                    <a:pt x="453" y="191"/>
                    <a:pt x="452" y="192"/>
                    <a:pt x="451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-1333500" y="3128964"/>
              <a:ext cx="77787" cy="79374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-1423988" y="2082800"/>
              <a:ext cx="889000" cy="357188"/>
            </a:xfrm>
            <a:custGeom>
              <a:avLst/>
              <a:gdLst>
                <a:gd name="T0" fmla="*/ 218 w 237"/>
                <a:gd name="T1" fmla="*/ 95 h 95"/>
                <a:gd name="T2" fmla="*/ 217 w 237"/>
                <a:gd name="T3" fmla="*/ 94 h 95"/>
                <a:gd name="T4" fmla="*/ 234 w 237"/>
                <a:gd name="T5" fmla="*/ 82 h 95"/>
                <a:gd name="T6" fmla="*/ 237 w 237"/>
                <a:gd name="T7" fmla="*/ 79 h 95"/>
                <a:gd name="T8" fmla="*/ 236 w 237"/>
                <a:gd name="T9" fmla="*/ 77 h 95"/>
                <a:gd name="T10" fmla="*/ 231 w 237"/>
                <a:gd name="T11" fmla="*/ 75 h 95"/>
                <a:gd name="T12" fmla="*/ 211 w 237"/>
                <a:gd name="T13" fmla="*/ 78 h 95"/>
                <a:gd name="T14" fmla="*/ 203 w 237"/>
                <a:gd name="T15" fmla="*/ 66 h 95"/>
                <a:gd name="T16" fmla="*/ 216 w 237"/>
                <a:gd name="T17" fmla="*/ 49 h 95"/>
                <a:gd name="T18" fmla="*/ 217 w 237"/>
                <a:gd name="T19" fmla="*/ 46 h 95"/>
                <a:gd name="T20" fmla="*/ 216 w 237"/>
                <a:gd name="T21" fmla="*/ 44 h 95"/>
                <a:gd name="T22" fmla="*/ 211 w 237"/>
                <a:gd name="T23" fmla="*/ 43 h 95"/>
                <a:gd name="T24" fmla="*/ 192 w 237"/>
                <a:gd name="T25" fmla="*/ 53 h 95"/>
                <a:gd name="T26" fmla="*/ 181 w 237"/>
                <a:gd name="T27" fmla="*/ 43 h 95"/>
                <a:gd name="T28" fmla="*/ 188 w 237"/>
                <a:gd name="T29" fmla="*/ 24 h 95"/>
                <a:gd name="T30" fmla="*/ 189 w 237"/>
                <a:gd name="T31" fmla="*/ 22 h 95"/>
                <a:gd name="T32" fmla="*/ 187 w 237"/>
                <a:gd name="T33" fmla="*/ 18 h 95"/>
                <a:gd name="T34" fmla="*/ 181 w 237"/>
                <a:gd name="T35" fmla="*/ 20 h 95"/>
                <a:gd name="T36" fmla="*/ 167 w 237"/>
                <a:gd name="T37" fmla="*/ 34 h 95"/>
                <a:gd name="T38" fmla="*/ 153 w 237"/>
                <a:gd name="T39" fmla="*/ 28 h 95"/>
                <a:gd name="T40" fmla="*/ 154 w 237"/>
                <a:gd name="T41" fmla="*/ 8 h 95"/>
                <a:gd name="T42" fmla="*/ 154 w 237"/>
                <a:gd name="T43" fmla="*/ 7 h 95"/>
                <a:gd name="T44" fmla="*/ 151 w 237"/>
                <a:gd name="T45" fmla="*/ 3 h 95"/>
                <a:gd name="T46" fmla="*/ 146 w 237"/>
                <a:gd name="T47" fmla="*/ 6 h 95"/>
                <a:gd name="T48" fmla="*/ 137 w 237"/>
                <a:gd name="T49" fmla="*/ 24 h 95"/>
                <a:gd name="T50" fmla="*/ 122 w 237"/>
                <a:gd name="T51" fmla="*/ 23 h 95"/>
                <a:gd name="T52" fmla="*/ 116 w 237"/>
                <a:gd name="T53" fmla="*/ 4 h 95"/>
                <a:gd name="T54" fmla="*/ 112 w 237"/>
                <a:gd name="T55" fmla="*/ 0 h 95"/>
                <a:gd name="T56" fmla="*/ 108 w 237"/>
                <a:gd name="T57" fmla="*/ 4 h 95"/>
                <a:gd name="T58" fmla="*/ 108 w 237"/>
                <a:gd name="T59" fmla="*/ 4 h 95"/>
                <a:gd name="T60" fmla="*/ 105 w 237"/>
                <a:gd name="T61" fmla="*/ 24 h 95"/>
                <a:gd name="T62" fmla="*/ 91 w 237"/>
                <a:gd name="T63" fmla="*/ 28 h 95"/>
                <a:gd name="T64" fmla="*/ 79 w 237"/>
                <a:gd name="T65" fmla="*/ 11 h 95"/>
                <a:gd name="T66" fmla="*/ 74 w 237"/>
                <a:gd name="T67" fmla="*/ 9 h 95"/>
                <a:gd name="T68" fmla="*/ 71 w 237"/>
                <a:gd name="T69" fmla="*/ 12 h 95"/>
                <a:gd name="T70" fmla="*/ 72 w 237"/>
                <a:gd name="T71" fmla="*/ 14 h 95"/>
                <a:gd name="T72" fmla="*/ 75 w 237"/>
                <a:gd name="T73" fmla="*/ 34 h 95"/>
                <a:gd name="T74" fmla="*/ 63 w 237"/>
                <a:gd name="T75" fmla="*/ 42 h 95"/>
                <a:gd name="T76" fmla="*/ 46 w 237"/>
                <a:gd name="T77" fmla="*/ 29 h 95"/>
                <a:gd name="T78" fmla="*/ 41 w 237"/>
                <a:gd name="T79" fmla="*/ 29 h 95"/>
                <a:gd name="T80" fmla="*/ 39 w 237"/>
                <a:gd name="T81" fmla="*/ 32 h 95"/>
                <a:gd name="T82" fmla="*/ 40 w 237"/>
                <a:gd name="T83" fmla="*/ 34 h 95"/>
                <a:gd name="T84" fmla="*/ 49 w 237"/>
                <a:gd name="T85" fmla="*/ 53 h 95"/>
                <a:gd name="T86" fmla="*/ 40 w 237"/>
                <a:gd name="T87" fmla="*/ 64 h 95"/>
                <a:gd name="T88" fmla="*/ 21 w 237"/>
                <a:gd name="T89" fmla="*/ 57 h 95"/>
                <a:gd name="T90" fmla="*/ 15 w 237"/>
                <a:gd name="T91" fmla="*/ 58 h 95"/>
                <a:gd name="T92" fmla="*/ 14 w 237"/>
                <a:gd name="T93" fmla="*/ 60 h 95"/>
                <a:gd name="T94" fmla="*/ 16 w 237"/>
                <a:gd name="T95" fmla="*/ 64 h 95"/>
                <a:gd name="T96" fmla="*/ 31 w 237"/>
                <a:gd name="T97" fmla="*/ 78 h 95"/>
                <a:gd name="T98" fmla="*/ 25 w 237"/>
                <a:gd name="T99" fmla="*/ 92 h 95"/>
                <a:gd name="T100" fmla="*/ 5 w 237"/>
                <a:gd name="T101" fmla="*/ 91 h 95"/>
                <a:gd name="T102" fmla="*/ 0 w 237"/>
                <a:gd name="T103" fmla="*/ 94 h 95"/>
                <a:gd name="T104" fmla="*/ 0 w 237"/>
                <a:gd name="T105" fmla="*/ 95 h 95"/>
                <a:gd name="T106" fmla="*/ 218 w 237"/>
                <a:gd name="T10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7" h="95">
                  <a:moveTo>
                    <a:pt x="218" y="95"/>
                  </a:moveTo>
                  <a:cubicBezTo>
                    <a:pt x="218" y="95"/>
                    <a:pt x="217" y="94"/>
                    <a:pt x="217" y="94"/>
                  </a:cubicBezTo>
                  <a:cubicBezTo>
                    <a:pt x="234" y="82"/>
                    <a:pt x="234" y="82"/>
                    <a:pt x="234" y="82"/>
                  </a:cubicBezTo>
                  <a:cubicBezTo>
                    <a:pt x="236" y="82"/>
                    <a:pt x="237" y="80"/>
                    <a:pt x="237" y="79"/>
                  </a:cubicBezTo>
                  <a:cubicBezTo>
                    <a:pt x="237" y="78"/>
                    <a:pt x="236" y="78"/>
                    <a:pt x="236" y="77"/>
                  </a:cubicBezTo>
                  <a:cubicBezTo>
                    <a:pt x="235" y="75"/>
                    <a:pt x="233" y="74"/>
                    <a:pt x="231" y="75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09" y="74"/>
                    <a:pt x="206" y="70"/>
                    <a:pt x="203" y="66"/>
                  </a:cubicBezTo>
                  <a:cubicBezTo>
                    <a:pt x="216" y="49"/>
                    <a:pt x="216" y="49"/>
                    <a:pt x="216" y="49"/>
                  </a:cubicBezTo>
                  <a:cubicBezTo>
                    <a:pt x="217" y="49"/>
                    <a:pt x="217" y="48"/>
                    <a:pt x="217" y="46"/>
                  </a:cubicBezTo>
                  <a:cubicBezTo>
                    <a:pt x="217" y="46"/>
                    <a:pt x="217" y="45"/>
                    <a:pt x="216" y="44"/>
                  </a:cubicBezTo>
                  <a:cubicBezTo>
                    <a:pt x="215" y="42"/>
                    <a:pt x="212" y="42"/>
                    <a:pt x="211" y="4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89" y="49"/>
                    <a:pt x="185" y="46"/>
                    <a:pt x="181" y="4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8" y="23"/>
                    <a:pt x="189" y="22"/>
                    <a:pt x="189" y="22"/>
                  </a:cubicBezTo>
                  <a:cubicBezTo>
                    <a:pt x="189" y="20"/>
                    <a:pt x="188" y="19"/>
                    <a:pt x="187" y="18"/>
                  </a:cubicBezTo>
                  <a:cubicBezTo>
                    <a:pt x="185" y="17"/>
                    <a:pt x="182" y="18"/>
                    <a:pt x="181" y="20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2" y="32"/>
                    <a:pt x="158" y="30"/>
                    <a:pt x="153" y="2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7"/>
                    <a:pt x="154" y="7"/>
                  </a:cubicBezTo>
                  <a:cubicBezTo>
                    <a:pt x="154" y="5"/>
                    <a:pt x="153" y="4"/>
                    <a:pt x="151" y="3"/>
                  </a:cubicBezTo>
                  <a:cubicBezTo>
                    <a:pt x="149" y="3"/>
                    <a:pt x="146" y="4"/>
                    <a:pt x="146" y="6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2" y="24"/>
                    <a:pt x="127" y="23"/>
                    <a:pt x="122" y="23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1"/>
                    <a:pt x="114" y="0"/>
                    <a:pt x="112" y="0"/>
                  </a:cubicBezTo>
                  <a:cubicBezTo>
                    <a:pt x="110" y="0"/>
                    <a:pt x="108" y="2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0" y="25"/>
                    <a:pt x="95" y="26"/>
                    <a:pt x="91" y="2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9"/>
                    <a:pt x="76" y="8"/>
                    <a:pt x="74" y="9"/>
                  </a:cubicBezTo>
                  <a:cubicBezTo>
                    <a:pt x="72" y="9"/>
                    <a:pt x="71" y="11"/>
                    <a:pt x="71" y="12"/>
                  </a:cubicBezTo>
                  <a:cubicBezTo>
                    <a:pt x="71" y="13"/>
                    <a:pt x="72" y="13"/>
                    <a:pt x="72" y="14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1" y="36"/>
                    <a:pt x="66" y="39"/>
                    <a:pt x="63" y="42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8"/>
                    <a:pt x="42" y="27"/>
                    <a:pt x="41" y="29"/>
                  </a:cubicBezTo>
                  <a:cubicBezTo>
                    <a:pt x="40" y="30"/>
                    <a:pt x="39" y="31"/>
                    <a:pt x="39" y="32"/>
                  </a:cubicBezTo>
                  <a:cubicBezTo>
                    <a:pt x="39" y="33"/>
                    <a:pt x="39" y="34"/>
                    <a:pt x="40" y="3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6" y="56"/>
                    <a:pt x="43" y="60"/>
                    <a:pt x="40" y="6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9" y="56"/>
                    <a:pt x="16" y="56"/>
                    <a:pt x="15" y="58"/>
                  </a:cubicBezTo>
                  <a:cubicBezTo>
                    <a:pt x="15" y="59"/>
                    <a:pt x="14" y="60"/>
                    <a:pt x="14" y="60"/>
                  </a:cubicBezTo>
                  <a:cubicBezTo>
                    <a:pt x="14" y="62"/>
                    <a:pt x="15" y="63"/>
                    <a:pt x="16" y="64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9" y="82"/>
                    <a:pt x="27" y="87"/>
                    <a:pt x="25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3" y="91"/>
                    <a:pt x="0" y="92"/>
                    <a:pt x="0" y="94"/>
                  </a:cubicBezTo>
                  <a:cubicBezTo>
                    <a:pt x="0" y="94"/>
                    <a:pt x="0" y="95"/>
                    <a:pt x="0" y="95"/>
                  </a:cubicBezTo>
                  <a:lnTo>
                    <a:pt x="218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sp>
        <p:nvSpPr>
          <p:cNvPr id="48" name="Freeform 89"/>
          <p:cNvSpPr>
            <a:spLocks noEditPoints="1"/>
          </p:cNvSpPr>
          <p:nvPr/>
        </p:nvSpPr>
        <p:spPr bwMode="black">
          <a:xfrm>
            <a:off x="1600780" y="2105268"/>
            <a:ext cx="684731" cy="440664"/>
          </a:xfrm>
          <a:custGeom>
            <a:avLst/>
            <a:gdLst>
              <a:gd name="T0" fmla="*/ 350 w 3153"/>
              <a:gd name="T1" fmla="*/ 935 h 2031"/>
              <a:gd name="T2" fmla="*/ 788 w 3153"/>
              <a:gd name="T3" fmla="*/ 0 h 2031"/>
              <a:gd name="T4" fmla="*/ 2918 w 3153"/>
              <a:gd name="T5" fmla="*/ 1882 h 2031"/>
              <a:gd name="T6" fmla="*/ 2403 w 3153"/>
              <a:gd name="T7" fmla="*/ 1493 h 2031"/>
              <a:gd name="T8" fmla="*/ 2244 w 3153"/>
              <a:gd name="T9" fmla="*/ 1424 h 2031"/>
              <a:gd name="T10" fmla="*/ 2391 w 3153"/>
              <a:gd name="T11" fmla="*/ 1458 h 2031"/>
              <a:gd name="T12" fmla="*/ 1437 w 3153"/>
              <a:gd name="T13" fmla="*/ 1486 h 2031"/>
              <a:gd name="T14" fmla="*/ 1460 w 3153"/>
              <a:gd name="T15" fmla="*/ 1427 h 2031"/>
              <a:gd name="T16" fmla="*/ 1588 w 3153"/>
              <a:gd name="T17" fmla="*/ 1440 h 2031"/>
              <a:gd name="T18" fmla="*/ 1563 w 3153"/>
              <a:gd name="T19" fmla="*/ 1636 h 2031"/>
              <a:gd name="T20" fmla="*/ 1421 w 3153"/>
              <a:gd name="T21" fmla="*/ 1612 h 2031"/>
              <a:gd name="T22" fmla="*/ 1170 w 3153"/>
              <a:gd name="T23" fmla="*/ 1604 h 2031"/>
              <a:gd name="T24" fmla="*/ 1340 w 3153"/>
              <a:gd name="T25" fmla="*/ 1589 h 2031"/>
              <a:gd name="T26" fmla="*/ 1175 w 3153"/>
              <a:gd name="T27" fmla="*/ 1631 h 2031"/>
              <a:gd name="T28" fmla="*/ 1228 w 3153"/>
              <a:gd name="T29" fmla="*/ 1433 h 2031"/>
              <a:gd name="T30" fmla="*/ 1366 w 3153"/>
              <a:gd name="T31" fmla="*/ 1441 h 2031"/>
              <a:gd name="T32" fmla="*/ 916 w 3153"/>
              <a:gd name="T33" fmla="*/ 1607 h 2031"/>
              <a:gd name="T34" fmla="*/ 1099 w 3153"/>
              <a:gd name="T35" fmla="*/ 1564 h 2031"/>
              <a:gd name="T36" fmla="*/ 911 w 3153"/>
              <a:gd name="T37" fmla="*/ 1624 h 2031"/>
              <a:gd name="T38" fmla="*/ 832 w 3153"/>
              <a:gd name="T39" fmla="*/ 1503 h 2031"/>
              <a:gd name="T40" fmla="*/ 922 w 3153"/>
              <a:gd name="T41" fmla="*/ 1437 h 2031"/>
              <a:gd name="T42" fmla="*/ 999 w 3153"/>
              <a:gd name="T43" fmla="*/ 1440 h 2031"/>
              <a:gd name="T44" fmla="*/ 1143 w 3153"/>
              <a:gd name="T45" fmla="*/ 1436 h 2031"/>
              <a:gd name="T46" fmla="*/ 1113 w 3153"/>
              <a:gd name="T47" fmla="*/ 1496 h 2031"/>
              <a:gd name="T48" fmla="*/ 692 w 3153"/>
              <a:gd name="T49" fmla="*/ 1804 h 2031"/>
              <a:gd name="T50" fmla="*/ 574 w 3153"/>
              <a:gd name="T51" fmla="*/ 1739 h 2031"/>
              <a:gd name="T52" fmla="*/ 656 w 3153"/>
              <a:gd name="T53" fmla="*/ 1687 h 2031"/>
              <a:gd name="T54" fmla="*/ 823 w 3153"/>
              <a:gd name="T55" fmla="*/ 1619 h 2031"/>
              <a:gd name="T56" fmla="*/ 669 w 3153"/>
              <a:gd name="T57" fmla="*/ 1638 h 2031"/>
              <a:gd name="T58" fmla="*/ 713 w 3153"/>
              <a:gd name="T59" fmla="*/ 1551 h 2031"/>
              <a:gd name="T60" fmla="*/ 828 w 3153"/>
              <a:gd name="T61" fmla="*/ 1613 h 2031"/>
              <a:gd name="T62" fmla="*/ 1570 w 3153"/>
              <a:gd name="T63" fmla="*/ 1798 h 2031"/>
              <a:gd name="T64" fmla="*/ 850 w 3153"/>
              <a:gd name="T65" fmla="*/ 1803 h 2031"/>
              <a:gd name="T66" fmla="*/ 882 w 3153"/>
              <a:gd name="T67" fmla="*/ 1698 h 2031"/>
              <a:gd name="T68" fmla="*/ 1563 w 3153"/>
              <a:gd name="T69" fmla="*/ 1687 h 2031"/>
              <a:gd name="T70" fmla="*/ 1670 w 3153"/>
              <a:gd name="T71" fmla="*/ 1489 h 2031"/>
              <a:gd name="T72" fmla="*/ 1693 w 3153"/>
              <a:gd name="T73" fmla="*/ 1424 h 2031"/>
              <a:gd name="T74" fmla="*/ 1793 w 3153"/>
              <a:gd name="T75" fmla="*/ 1500 h 2031"/>
              <a:gd name="T76" fmla="*/ 1675 w 3153"/>
              <a:gd name="T77" fmla="*/ 1612 h 2031"/>
              <a:gd name="T78" fmla="*/ 1843 w 3153"/>
              <a:gd name="T79" fmla="*/ 1621 h 2031"/>
              <a:gd name="T80" fmla="*/ 1804 w 3153"/>
              <a:gd name="T81" fmla="*/ 1637 h 2031"/>
              <a:gd name="T82" fmla="*/ 1866 w 3153"/>
              <a:gd name="T83" fmla="*/ 1793 h 2031"/>
              <a:gd name="T84" fmla="*/ 1690 w 3153"/>
              <a:gd name="T85" fmla="*/ 1778 h 2031"/>
              <a:gd name="T86" fmla="*/ 1686 w 3153"/>
              <a:gd name="T87" fmla="*/ 1702 h 2031"/>
              <a:gd name="T88" fmla="*/ 1724 w 3153"/>
              <a:gd name="T89" fmla="*/ 1685 h 2031"/>
              <a:gd name="T90" fmla="*/ 1843 w 3153"/>
              <a:gd name="T91" fmla="*/ 1691 h 2031"/>
              <a:gd name="T92" fmla="*/ 2009 w 3153"/>
              <a:gd name="T93" fmla="*/ 1439 h 2031"/>
              <a:gd name="T94" fmla="*/ 2140 w 3153"/>
              <a:gd name="T95" fmla="*/ 1428 h 2031"/>
              <a:gd name="T96" fmla="*/ 2161 w 3153"/>
              <a:gd name="T97" fmla="*/ 1499 h 2031"/>
              <a:gd name="T98" fmla="*/ 2064 w 3153"/>
              <a:gd name="T99" fmla="*/ 1588 h 2031"/>
              <a:gd name="T100" fmla="*/ 2218 w 3153"/>
              <a:gd name="T101" fmla="*/ 1565 h 2031"/>
              <a:gd name="T102" fmla="*/ 2225 w 3153"/>
              <a:gd name="T103" fmla="*/ 1634 h 2031"/>
              <a:gd name="T104" fmla="*/ 2319 w 3153"/>
              <a:gd name="T105" fmla="*/ 1790 h 2031"/>
              <a:gd name="T106" fmla="*/ 2131 w 3153"/>
              <a:gd name="T107" fmla="*/ 1770 h 2031"/>
              <a:gd name="T108" fmla="*/ 2145 w 3153"/>
              <a:gd name="T109" fmla="*/ 1683 h 2031"/>
              <a:gd name="T110" fmla="*/ 2340 w 3153"/>
              <a:gd name="T111" fmla="*/ 1624 h 2031"/>
              <a:gd name="T112" fmla="*/ 2463 w 3153"/>
              <a:gd name="T113" fmla="*/ 1564 h 2031"/>
              <a:gd name="T114" fmla="*/ 2434 w 3153"/>
              <a:gd name="T115" fmla="*/ 1636 h 2031"/>
              <a:gd name="T116" fmla="*/ 2415 w 3153"/>
              <a:gd name="T117" fmla="*/ 1769 h 2031"/>
              <a:gd name="T118" fmla="*/ 2500 w 3153"/>
              <a:gd name="T119" fmla="*/ 1683 h 2031"/>
              <a:gd name="T120" fmla="*/ 2605 w 3153"/>
              <a:gd name="T121" fmla="*/ 1791 h 2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53" h="2031">
                <a:moveTo>
                  <a:pt x="448" y="830"/>
                </a:moveTo>
                <a:cubicBezTo>
                  <a:pt x="368" y="755"/>
                  <a:pt x="368" y="615"/>
                  <a:pt x="448" y="539"/>
                </a:cubicBezTo>
                <a:cubicBezTo>
                  <a:pt x="393" y="549"/>
                  <a:pt x="339" y="610"/>
                  <a:pt x="339" y="685"/>
                </a:cubicBezTo>
                <a:cubicBezTo>
                  <a:pt x="339" y="759"/>
                  <a:pt x="393" y="820"/>
                  <a:pt x="448" y="830"/>
                </a:cubicBezTo>
                <a:close/>
                <a:moveTo>
                  <a:pt x="2814" y="685"/>
                </a:moveTo>
                <a:cubicBezTo>
                  <a:pt x="2815" y="610"/>
                  <a:pt x="2761" y="549"/>
                  <a:pt x="2706" y="539"/>
                </a:cubicBezTo>
                <a:cubicBezTo>
                  <a:pt x="2786" y="615"/>
                  <a:pt x="2786" y="755"/>
                  <a:pt x="2706" y="830"/>
                </a:cubicBezTo>
                <a:cubicBezTo>
                  <a:pt x="2761" y="820"/>
                  <a:pt x="2815" y="759"/>
                  <a:pt x="2814" y="685"/>
                </a:cubicBezTo>
                <a:close/>
                <a:moveTo>
                  <a:pt x="2804" y="935"/>
                </a:moveTo>
                <a:cubicBezTo>
                  <a:pt x="2886" y="904"/>
                  <a:pt x="2970" y="808"/>
                  <a:pt x="2969" y="685"/>
                </a:cubicBezTo>
                <a:cubicBezTo>
                  <a:pt x="2970" y="561"/>
                  <a:pt x="2886" y="465"/>
                  <a:pt x="2804" y="434"/>
                </a:cubicBezTo>
                <a:cubicBezTo>
                  <a:pt x="2871" y="501"/>
                  <a:pt x="2915" y="591"/>
                  <a:pt x="2914" y="685"/>
                </a:cubicBezTo>
                <a:cubicBezTo>
                  <a:pt x="2915" y="778"/>
                  <a:pt x="2871" y="868"/>
                  <a:pt x="2804" y="935"/>
                </a:cubicBezTo>
                <a:close/>
                <a:moveTo>
                  <a:pt x="350" y="935"/>
                </a:moveTo>
                <a:cubicBezTo>
                  <a:pt x="282" y="868"/>
                  <a:pt x="239" y="778"/>
                  <a:pt x="239" y="685"/>
                </a:cubicBezTo>
                <a:cubicBezTo>
                  <a:pt x="239" y="591"/>
                  <a:pt x="282" y="501"/>
                  <a:pt x="350" y="434"/>
                </a:cubicBezTo>
                <a:cubicBezTo>
                  <a:pt x="267" y="465"/>
                  <a:pt x="183" y="561"/>
                  <a:pt x="184" y="685"/>
                </a:cubicBezTo>
                <a:cubicBezTo>
                  <a:pt x="183" y="808"/>
                  <a:pt x="267" y="904"/>
                  <a:pt x="350" y="935"/>
                </a:cubicBezTo>
                <a:close/>
                <a:moveTo>
                  <a:pt x="2877" y="1804"/>
                </a:moveTo>
                <a:cubicBezTo>
                  <a:pt x="2844" y="1765"/>
                  <a:pt x="2811" y="1726"/>
                  <a:pt x="2778" y="1687"/>
                </a:cubicBezTo>
                <a:cubicBezTo>
                  <a:pt x="2705" y="1601"/>
                  <a:pt x="2633" y="1516"/>
                  <a:pt x="2560" y="1430"/>
                </a:cubicBezTo>
                <a:cubicBezTo>
                  <a:pt x="2557" y="1426"/>
                  <a:pt x="2553" y="1421"/>
                  <a:pt x="2549" y="1417"/>
                </a:cubicBezTo>
                <a:cubicBezTo>
                  <a:pt x="2534" y="1399"/>
                  <a:pt x="2511" y="1389"/>
                  <a:pt x="2489" y="1381"/>
                </a:cubicBezTo>
                <a:cubicBezTo>
                  <a:pt x="2466" y="1373"/>
                  <a:pt x="2441" y="1368"/>
                  <a:pt x="2416" y="1367"/>
                </a:cubicBezTo>
                <a:cubicBezTo>
                  <a:pt x="2503" y="1344"/>
                  <a:pt x="2567" y="1266"/>
                  <a:pt x="2567" y="1172"/>
                </a:cubicBezTo>
                <a:cubicBezTo>
                  <a:pt x="2567" y="202"/>
                  <a:pt x="2567" y="202"/>
                  <a:pt x="2567" y="202"/>
                </a:cubicBezTo>
                <a:cubicBezTo>
                  <a:pt x="2567" y="90"/>
                  <a:pt x="2476" y="0"/>
                  <a:pt x="2365" y="0"/>
                </a:cubicBezTo>
                <a:cubicBezTo>
                  <a:pt x="788" y="0"/>
                  <a:pt x="788" y="0"/>
                  <a:pt x="788" y="0"/>
                </a:cubicBezTo>
                <a:cubicBezTo>
                  <a:pt x="677" y="0"/>
                  <a:pt x="586" y="90"/>
                  <a:pt x="586" y="202"/>
                </a:cubicBezTo>
                <a:cubicBezTo>
                  <a:pt x="586" y="1172"/>
                  <a:pt x="586" y="1172"/>
                  <a:pt x="586" y="1172"/>
                </a:cubicBezTo>
                <a:cubicBezTo>
                  <a:pt x="586" y="1266"/>
                  <a:pt x="651" y="1345"/>
                  <a:pt x="738" y="1368"/>
                </a:cubicBezTo>
                <a:cubicBezTo>
                  <a:pt x="689" y="1370"/>
                  <a:pt x="633" y="1388"/>
                  <a:pt x="600" y="1426"/>
                </a:cubicBezTo>
                <a:cubicBezTo>
                  <a:pt x="575" y="1457"/>
                  <a:pt x="549" y="1487"/>
                  <a:pt x="524" y="1518"/>
                </a:cubicBezTo>
                <a:cubicBezTo>
                  <a:pt x="446" y="1610"/>
                  <a:pt x="368" y="1703"/>
                  <a:pt x="290" y="1796"/>
                </a:cubicBezTo>
                <a:cubicBezTo>
                  <a:pt x="271" y="1819"/>
                  <a:pt x="235" y="1852"/>
                  <a:pt x="235" y="1884"/>
                </a:cubicBezTo>
                <a:cubicBezTo>
                  <a:pt x="235" y="1971"/>
                  <a:pt x="235" y="1971"/>
                  <a:pt x="235" y="1971"/>
                </a:cubicBezTo>
                <a:cubicBezTo>
                  <a:pt x="236" y="1982"/>
                  <a:pt x="238" y="1993"/>
                  <a:pt x="244" y="2002"/>
                </a:cubicBezTo>
                <a:cubicBezTo>
                  <a:pt x="264" y="2030"/>
                  <a:pt x="304" y="2031"/>
                  <a:pt x="336" y="2031"/>
                </a:cubicBezTo>
                <a:cubicBezTo>
                  <a:pt x="380" y="2031"/>
                  <a:pt x="2688" y="2031"/>
                  <a:pt x="2758" y="2031"/>
                </a:cubicBezTo>
                <a:cubicBezTo>
                  <a:pt x="2792" y="2031"/>
                  <a:pt x="2831" y="2027"/>
                  <a:pt x="2865" y="2020"/>
                </a:cubicBezTo>
                <a:cubicBezTo>
                  <a:pt x="2888" y="2016"/>
                  <a:pt x="2915" y="2003"/>
                  <a:pt x="2918" y="1976"/>
                </a:cubicBezTo>
                <a:cubicBezTo>
                  <a:pt x="2918" y="1882"/>
                  <a:pt x="2918" y="1882"/>
                  <a:pt x="2918" y="1882"/>
                </a:cubicBezTo>
                <a:cubicBezTo>
                  <a:pt x="2921" y="1861"/>
                  <a:pt x="2909" y="1841"/>
                  <a:pt x="2896" y="1826"/>
                </a:cubicBezTo>
                <a:cubicBezTo>
                  <a:pt x="2889" y="1818"/>
                  <a:pt x="2883" y="1811"/>
                  <a:pt x="2877" y="1804"/>
                </a:cubicBezTo>
                <a:close/>
                <a:moveTo>
                  <a:pt x="705" y="1159"/>
                </a:moveTo>
                <a:cubicBezTo>
                  <a:pt x="705" y="215"/>
                  <a:pt x="705" y="215"/>
                  <a:pt x="705" y="215"/>
                </a:cubicBezTo>
                <a:cubicBezTo>
                  <a:pt x="705" y="157"/>
                  <a:pt x="752" y="111"/>
                  <a:pt x="809" y="111"/>
                </a:cubicBezTo>
                <a:cubicBezTo>
                  <a:pt x="2344" y="111"/>
                  <a:pt x="2344" y="111"/>
                  <a:pt x="2344" y="111"/>
                </a:cubicBezTo>
                <a:cubicBezTo>
                  <a:pt x="2401" y="111"/>
                  <a:pt x="2448" y="157"/>
                  <a:pt x="2448" y="215"/>
                </a:cubicBezTo>
                <a:cubicBezTo>
                  <a:pt x="2448" y="1159"/>
                  <a:pt x="2448" y="1159"/>
                  <a:pt x="2448" y="1159"/>
                </a:cubicBezTo>
                <a:cubicBezTo>
                  <a:pt x="2448" y="1216"/>
                  <a:pt x="2401" y="1263"/>
                  <a:pt x="2344" y="1263"/>
                </a:cubicBezTo>
                <a:cubicBezTo>
                  <a:pt x="809" y="1263"/>
                  <a:pt x="809" y="1263"/>
                  <a:pt x="809" y="1263"/>
                </a:cubicBezTo>
                <a:cubicBezTo>
                  <a:pt x="752" y="1263"/>
                  <a:pt x="705" y="1216"/>
                  <a:pt x="705" y="1159"/>
                </a:cubicBezTo>
                <a:close/>
                <a:moveTo>
                  <a:pt x="2407" y="1487"/>
                </a:moveTo>
                <a:cubicBezTo>
                  <a:pt x="2407" y="1489"/>
                  <a:pt x="2406" y="1491"/>
                  <a:pt x="2404" y="1493"/>
                </a:cubicBezTo>
                <a:cubicBezTo>
                  <a:pt x="2404" y="1493"/>
                  <a:pt x="2403" y="1493"/>
                  <a:pt x="2403" y="1493"/>
                </a:cubicBezTo>
                <a:cubicBezTo>
                  <a:pt x="2403" y="1493"/>
                  <a:pt x="2403" y="1493"/>
                  <a:pt x="2403" y="1493"/>
                </a:cubicBezTo>
                <a:cubicBezTo>
                  <a:pt x="2403" y="1494"/>
                  <a:pt x="2403" y="1494"/>
                  <a:pt x="2402" y="1494"/>
                </a:cubicBezTo>
                <a:cubicBezTo>
                  <a:pt x="2402" y="1494"/>
                  <a:pt x="2402" y="1494"/>
                  <a:pt x="2401" y="1495"/>
                </a:cubicBezTo>
                <a:cubicBezTo>
                  <a:pt x="2401" y="1495"/>
                  <a:pt x="2400" y="1495"/>
                  <a:pt x="2400" y="1496"/>
                </a:cubicBezTo>
                <a:cubicBezTo>
                  <a:pt x="2399" y="1496"/>
                  <a:pt x="2399" y="1496"/>
                  <a:pt x="2398" y="1496"/>
                </a:cubicBezTo>
                <a:cubicBezTo>
                  <a:pt x="2388" y="1501"/>
                  <a:pt x="2374" y="1500"/>
                  <a:pt x="2362" y="1500"/>
                </a:cubicBezTo>
                <a:cubicBezTo>
                  <a:pt x="2304" y="1500"/>
                  <a:pt x="2304" y="1500"/>
                  <a:pt x="2304" y="1500"/>
                </a:cubicBezTo>
                <a:cubicBezTo>
                  <a:pt x="2293" y="1500"/>
                  <a:pt x="2281" y="1498"/>
                  <a:pt x="2271" y="1493"/>
                </a:cubicBezTo>
                <a:cubicBezTo>
                  <a:pt x="2267" y="1491"/>
                  <a:pt x="2263" y="1489"/>
                  <a:pt x="2260" y="1487"/>
                </a:cubicBezTo>
                <a:cubicBezTo>
                  <a:pt x="2257" y="1484"/>
                  <a:pt x="2254" y="1482"/>
                  <a:pt x="2252" y="1479"/>
                </a:cubicBezTo>
                <a:cubicBezTo>
                  <a:pt x="2250" y="1474"/>
                  <a:pt x="2250" y="1474"/>
                  <a:pt x="2250" y="1474"/>
                </a:cubicBezTo>
                <a:cubicBezTo>
                  <a:pt x="2244" y="1463"/>
                  <a:pt x="2236" y="1453"/>
                  <a:pt x="2231" y="1441"/>
                </a:cubicBezTo>
                <a:cubicBezTo>
                  <a:pt x="2227" y="1433"/>
                  <a:pt x="2231" y="1429"/>
                  <a:pt x="2238" y="1426"/>
                </a:cubicBezTo>
                <a:cubicBezTo>
                  <a:pt x="2240" y="1425"/>
                  <a:pt x="2242" y="1424"/>
                  <a:pt x="2244" y="1424"/>
                </a:cubicBezTo>
                <a:cubicBezTo>
                  <a:pt x="2248" y="1423"/>
                  <a:pt x="2253" y="1422"/>
                  <a:pt x="2258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82" y="1422"/>
                  <a:pt x="2297" y="1422"/>
                  <a:pt x="2312" y="1422"/>
                </a:cubicBezTo>
                <a:cubicBezTo>
                  <a:pt x="2313" y="1422"/>
                  <a:pt x="2313" y="1422"/>
                  <a:pt x="2313" y="1422"/>
                </a:cubicBezTo>
                <a:cubicBezTo>
                  <a:pt x="2328" y="1422"/>
                  <a:pt x="2328" y="1422"/>
                  <a:pt x="2328" y="1422"/>
                </a:cubicBezTo>
                <a:cubicBezTo>
                  <a:pt x="2333" y="1422"/>
                  <a:pt x="2339" y="1422"/>
                  <a:pt x="2344" y="1423"/>
                </a:cubicBezTo>
                <a:cubicBezTo>
                  <a:pt x="2347" y="1424"/>
                  <a:pt x="2351" y="1425"/>
                  <a:pt x="2354" y="1426"/>
                </a:cubicBezTo>
                <a:cubicBezTo>
                  <a:pt x="2355" y="1426"/>
                  <a:pt x="2355" y="1426"/>
                  <a:pt x="2356" y="1426"/>
                </a:cubicBezTo>
                <a:cubicBezTo>
                  <a:pt x="2356" y="1427"/>
                  <a:pt x="2356" y="1427"/>
                  <a:pt x="2357" y="1427"/>
                </a:cubicBezTo>
                <a:cubicBezTo>
                  <a:pt x="2357" y="1427"/>
                  <a:pt x="2358" y="1427"/>
                  <a:pt x="2358" y="1427"/>
                </a:cubicBezTo>
                <a:cubicBezTo>
                  <a:pt x="2363" y="1429"/>
                  <a:pt x="2367" y="1431"/>
                  <a:pt x="2371" y="1433"/>
                </a:cubicBezTo>
                <a:cubicBezTo>
                  <a:pt x="2374" y="1436"/>
                  <a:pt x="2377" y="1438"/>
                  <a:pt x="2379" y="1441"/>
                </a:cubicBezTo>
                <a:cubicBezTo>
                  <a:pt x="2391" y="1458"/>
                  <a:pt x="2391" y="1458"/>
                  <a:pt x="2391" y="1458"/>
                </a:cubicBezTo>
                <a:cubicBezTo>
                  <a:pt x="2394" y="1463"/>
                  <a:pt x="2401" y="1471"/>
                  <a:pt x="2404" y="1478"/>
                </a:cubicBezTo>
                <a:cubicBezTo>
                  <a:pt x="2404" y="1478"/>
                  <a:pt x="2404" y="1478"/>
                  <a:pt x="2404" y="1478"/>
                </a:cubicBezTo>
                <a:cubicBezTo>
                  <a:pt x="2406" y="1481"/>
                  <a:pt x="2407" y="1484"/>
                  <a:pt x="2407" y="1487"/>
                </a:cubicBezTo>
                <a:close/>
                <a:moveTo>
                  <a:pt x="1589" y="1480"/>
                </a:moveTo>
                <a:cubicBezTo>
                  <a:pt x="1589" y="1483"/>
                  <a:pt x="1588" y="1485"/>
                  <a:pt x="1587" y="1487"/>
                </a:cubicBezTo>
                <a:cubicBezTo>
                  <a:pt x="1576" y="1507"/>
                  <a:pt x="1525" y="1502"/>
                  <a:pt x="1507" y="1502"/>
                </a:cubicBezTo>
                <a:cubicBezTo>
                  <a:pt x="1496" y="1502"/>
                  <a:pt x="1485" y="1502"/>
                  <a:pt x="1474" y="1502"/>
                </a:cubicBezTo>
                <a:cubicBezTo>
                  <a:pt x="1464" y="1502"/>
                  <a:pt x="1451" y="1500"/>
                  <a:pt x="1442" y="1493"/>
                </a:cubicBezTo>
                <a:cubicBezTo>
                  <a:pt x="1442" y="1493"/>
                  <a:pt x="1441" y="1492"/>
                  <a:pt x="1441" y="1492"/>
                </a:cubicBezTo>
                <a:cubicBezTo>
                  <a:pt x="1441" y="1492"/>
                  <a:pt x="1440" y="1491"/>
                  <a:pt x="1440" y="1491"/>
                </a:cubicBezTo>
                <a:cubicBezTo>
                  <a:pt x="1439" y="1490"/>
                  <a:pt x="1439" y="1490"/>
                  <a:pt x="1439" y="1489"/>
                </a:cubicBezTo>
                <a:cubicBezTo>
                  <a:pt x="1439" y="1489"/>
                  <a:pt x="1439" y="1489"/>
                  <a:pt x="1438" y="1489"/>
                </a:cubicBezTo>
                <a:cubicBezTo>
                  <a:pt x="1438" y="1489"/>
                  <a:pt x="1438" y="1489"/>
                  <a:pt x="1438" y="1489"/>
                </a:cubicBezTo>
                <a:cubicBezTo>
                  <a:pt x="1438" y="1488"/>
                  <a:pt x="1437" y="1487"/>
                  <a:pt x="1437" y="1486"/>
                </a:cubicBezTo>
                <a:cubicBezTo>
                  <a:pt x="1436" y="1484"/>
                  <a:pt x="1436" y="1483"/>
                  <a:pt x="1436" y="1481"/>
                </a:cubicBezTo>
                <a:cubicBezTo>
                  <a:pt x="1436" y="1479"/>
                  <a:pt x="1436" y="1479"/>
                  <a:pt x="1436" y="1479"/>
                </a:cubicBezTo>
                <a:cubicBezTo>
                  <a:pt x="1437" y="1477"/>
                  <a:pt x="1437" y="1474"/>
                  <a:pt x="1437" y="1472"/>
                </a:cubicBezTo>
                <a:cubicBezTo>
                  <a:pt x="1437" y="1471"/>
                  <a:pt x="1437" y="1471"/>
                  <a:pt x="1437" y="1471"/>
                </a:cubicBezTo>
                <a:cubicBezTo>
                  <a:pt x="1438" y="1463"/>
                  <a:pt x="1438" y="1454"/>
                  <a:pt x="1440" y="1446"/>
                </a:cubicBezTo>
                <a:cubicBezTo>
                  <a:pt x="1440" y="1443"/>
                  <a:pt x="1440" y="1443"/>
                  <a:pt x="1440" y="1443"/>
                </a:cubicBezTo>
                <a:cubicBezTo>
                  <a:pt x="1441" y="1441"/>
                  <a:pt x="1442" y="1438"/>
                  <a:pt x="1444" y="1436"/>
                </a:cubicBezTo>
                <a:cubicBezTo>
                  <a:pt x="1446" y="1434"/>
                  <a:pt x="1448" y="1433"/>
                  <a:pt x="1450" y="1431"/>
                </a:cubicBezTo>
                <a:cubicBezTo>
                  <a:pt x="1450" y="1431"/>
                  <a:pt x="1450" y="1431"/>
                  <a:pt x="1450" y="1431"/>
                </a:cubicBezTo>
                <a:cubicBezTo>
                  <a:pt x="1451" y="1431"/>
                  <a:pt x="1451" y="1430"/>
                  <a:pt x="1452" y="1430"/>
                </a:cubicBezTo>
                <a:cubicBezTo>
                  <a:pt x="1452" y="1430"/>
                  <a:pt x="1453" y="1430"/>
                  <a:pt x="1453" y="1429"/>
                </a:cubicBezTo>
                <a:cubicBezTo>
                  <a:pt x="1453" y="1429"/>
                  <a:pt x="1454" y="1429"/>
                  <a:pt x="1454" y="1429"/>
                </a:cubicBezTo>
                <a:cubicBezTo>
                  <a:pt x="1455" y="1428"/>
                  <a:pt x="1457" y="1428"/>
                  <a:pt x="1458" y="1427"/>
                </a:cubicBezTo>
                <a:cubicBezTo>
                  <a:pt x="1459" y="1427"/>
                  <a:pt x="1459" y="1427"/>
                  <a:pt x="1460" y="1427"/>
                </a:cubicBezTo>
                <a:cubicBezTo>
                  <a:pt x="1461" y="1426"/>
                  <a:pt x="1463" y="1426"/>
                  <a:pt x="1464" y="1426"/>
                </a:cubicBezTo>
                <a:cubicBezTo>
                  <a:pt x="1465" y="1426"/>
                  <a:pt x="1465" y="1425"/>
                  <a:pt x="1466" y="1425"/>
                </a:cubicBezTo>
                <a:cubicBezTo>
                  <a:pt x="1466" y="1425"/>
                  <a:pt x="1466" y="1425"/>
                  <a:pt x="1466" y="1425"/>
                </a:cubicBezTo>
                <a:cubicBezTo>
                  <a:pt x="1467" y="1425"/>
                  <a:pt x="1468" y="1425"/>
                  <a:pt x="1468" y="1425"/>
                </a:cubicBezTo>
                <a:cubicBezTo>
                  <a:pt x="1472" y="1424"/>
                  <a:pt x="1476" y="1424"/>
                  <a:pt x="1480" y="1424"/>
                </a:cubicBezTo>
                <a:cubicBezTo>
                  <a:pt x="1483" y="1424"/>
                  <a:pt x="1483" y="1424"/>
                  <a:pt x="1483" y="1424"/>
                </a:cubicBezTo>
                <a:cubicBezTo>
                  <a:pt x="1487" y="1424"/>
                  <a:pt x="1492" y="1424"/>
                  <a:pt x="1496" y="1424"/>
                </a:cubicBezTo>
                <a:cubicBezTo>
                  <a:pt x="1550" y="1424"/>
                  <a:pt x="1550" y="1424"/>
                  <a:pt x="1550" y="1424"/>
                </a:cubicBezTo>
                <a:cubicBezTo>
                  <a:pt x="1551" y="1424"/>
                  <a:pt x="1552" y="1424"/>
                  <a:pt x="1554" y="1424"/>
                </a:cubicBezTo>
                <a:cubicBezTo>
                  <a:pt x="1554" y="1424"/>
                  <a:pt x="1555" y="1424"/>
                  <a:pt x="1555" y="1424"/>
                </a:cubicBezTo>
                <a:cubicBezTo>
                  <a:pt x="1556" y="1424"/>
                  <a:pt x="1558" y="1424"/>
                  <a:pt x="1559" y="1424"/>
                </a:cubicBezTo>
                <a:cubicBezTo>
                  <a:pt x="1570" y="1425"/>
                  <a:pt x="1582" y="1428"/>
                  <a:pt x="1586" y="1438"/>
                </a:cubicBezTo>
                <a:cubicBezTo>
                  <a:pt x="1587" y="1438"/>
                  <a:pt x="1587" y="1439"/>
                  <a:pt x="1587" y="1440"/>
                </a:cubicBezTo>
                <a:cubicBezTo>
                  <a:pt x="1588" y="1440"/>
                  <a:pt x="1588" y="1440"/>
                  <a:pt x="1588" y="1440"/>
                </a:cubicBezTo>
                <a:cubicBezTo>
                  <a:pt x="1591" y="1452"/>
                  <a:pt x="1588" y="1466"/>
                  <a:pt x="1589" y="1478"/>
                </a:cubicBezTo>
                <a:lnTo>
                  <a:pt x="1589" y="1480"/>
                </a:lnTo>
                <a:close/>
                <a:moveTo>
                  <a:pt x="1511" y="1543"/>
                </a:moveTo>
                <a:cubicBezTo>
                  <a:pt x="1531" y="1543"/>
                  <a:pt x="1577" y="1537"/>
                  <a:pt x="1588" y="1559"/>
                </a:cubicBezTo>
                <a:cubicBezTo>
                  <a:pt x="1589" y="1561"/>
                  <a:pt x="1590" y="1563"/>
                  <a:pt x="1590" y="1566"/>
                </a:cubicBezTo>
                <a:cubicBezTo>
                  <a:pt x="1590" y="1589"/>
                  <a:pt x="1590" y="1589"/>
                  <a:pt x="1590" y="1589"/>
                </a:cubicBezTo>
                <a:cubicBezTo>
                  <a:pt x="1590" y="1595"/>
                  <a:pt x="1590" y="1602"/>
                  <a:pt x="1590" y="1609"/>
                </a:cubicBezTo>
                <a:cubicBezTo>
                  <a:pt x="1590" y="1609"/>
                  <a:pt x="1590" y="1609"/>
                  <a:pt x="1590" y="1609"/>
                </a:cubicBezTo>
                <a:cubicBezTo>
                  <a:pt x="1590" y="1612"/>
                  <a:pt x="1590" y="1612"/>
                  <a:pt x="1590" y="1612"/>
                </a:cubicBezTo>
                <a:cubicBezTo>
                  <a:pt x="1590" y="1615"/>
                  <a:pt x="1589" y="1619"/>
                  <a:pt x="1587" y="1622"/>
                </a:cubicBezTo>
                <a:cubicBezTo>
                  <a:pt x="1587" y="1622"/>
                  <a:pt x="1586" y="1623"/>
                  <a:pt x="1586" y="1623"/>
                </a:cubicBezTo>
                <a:cubicBezTo>
                  <a:pt x="1585" y="1624"/>
                  <a:pt x="1584" y="1625"/>
                  <a:pt x="1583" y="1626"/>
                </a:cubicBezTo>
                <a:cubicBezTo>
                  <a:pt x="1583" y="1626"/>
                  <a:pt x="1583" y="1626"/>
                  <a:pt x="1583" y="1626"/>
                </a:cubicBezTo>
                <a:cubicBezTo>
                  <a:pt x="1578" y="1631"/>
                  <a:pt x="1571" y="1634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0" y="1637"/>
                  <a:pt x="1558" y="1637"/>
                  <a:pt x="1556" y="1637"/>
                </a:cubicBezTo>
                <a:cubicBezTo>
                  <a:pt x="1555" y="1637"/>
                  <a:pt x="1554" y="1637"/>
                  <a:pt x="1554" y="1638"/>
                </a:cubicBezTo>
                <a:cubicBezTo>
                  <a:pt x="1551" y="1638"/>
                  <a:pt x="1548" y="1638"/>
                  <a:pt x="1546" y="1638"/>
                </a:cubicBezTo>
                <a:cubicBezTo>
                  <a:pt x="1546" y="1638"/>
                  <a:pt x="1546" y="1638"/>
                  <a:pt x="1546" y="1638"/>
                </a:cubicBezTo>
                <a:cubicBezTo>
                  <a:pt x="1463" y="1638"/>
                  <a:pt x="1463" y="1638"/>
                  <a:pt x="1463" y="1638"/>
                </a:cubicBezTo>
                <a:cubicBezTo>
                  <a:pt x="1453" y="1638"/>
                  <a:pt x="1441" y="1636"/>
                  <a:pt x="1432" y="1631"/>
                </a:cubicBezTo>
                <a:cubicBezTo>
                  <a:pt x="1432" y="1631"/>
                  <a:pt x="1432" y="1631"/>
                  <a:pt x="1432" y="1631"/>
                </a:cubicBezTo>
                <a:cubicBezTo>
                  <a:pt x="1432" y="1631"/>
                  <a:pt x="1432" y="1630"/>
                  <a:pt x="1432" y="1630"/>
                </a:cubicBezTo>
                <a:cubicBezTo>
                  <a:pt x="1431" y="1629"/>
                  <a:pt x="1429" y="1628"/>
                  <a:pt x="1427" y="1627"/>
                </a:cubicBezTo>
                <a:cubicBezTo>
                  <a:pt x="1426" y="1626"/>
                  <a:pt x="1425" y="1624"/>
                  <a:pt x="1424" y="1623"/>
                </a:cubicBezTo>
                <a:cubicBezTo>
                  <a:pt x="1424" y="1623"/>
                  <a:pt x="1424" y="1623"/>
                  <a:pt x="1424" y="1622"/>
                </a:cubicBezTo>
                <a:cubicBezTo>
                  <a:pt x="1422" y="1619"/>
                  <a:pt x="1421" y="1616"/>
                  <a:pt x="1421" y="1612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4" y="1593"/>
                  <a:pt x="1425" y="1580"/>
                  <a:pt x="1427" y="1567"/>
                </a:cubicBezTo>
                <a:cubicBezTo>
                  <a:pt x="1427" y="1566"/>
                  <a:pt x="1427" y="1566"/>
                  <a:pt x="1427" y="1566"/>
                </a:cubicBezTo>
                <a:cubicBezTo>
                  <a:pt x="1427" y="1566"/>
                  <a:pt x="1427" y="1566"/>
                  <a:pt x="1427" y="1565"/>
                </a:cubicBezTo>
                <a:cubicBezTo>
                  <a:pt x="1432" y="1536"/>
                  <a:pt x="1490" y="1543"/>
                  <a:pt x="1511" y="1543"/>
                </a:cubicBezTo>
                <a:close/>
                <a:moveTo>
                  <a:pt x="1175" y="1631"/>
                </a:moveTo>
                <a:cubicBezTo>
                  <a:pt x="1173" y="1630"/>
                  <a:pt x="1172" y="1629"/>
                  <a:pt x="1170" y="1627"/>
                </a:cubicBezTo>
                <a:cubicBezTo>
                  <a:pt x="1169" y="1626"/>
                  <a:pt x="1169" y="1625"/>
                  <a:pt x="1168" y="1624"/>
                </a:cubicBezTo>
                <a:cubicBezTo>
                  <a:pt x="1168" y="1623"/>
                  <a:pt x="1168" y="1623"/>
                  <a:pt x="1168" y="1623"/>
                </a:cubicBezTo>
                <a:cubicBezTo>
                  <a:pt x="1166" y="1620"/>
                  <a:pt x="1166" y="1616"/>
                  <a:pt x="1167" y="1613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6"/>
                  <a:pt x="1169" y="1605"/>
                  <a:pt x="1170" y="1604"/>
                </a:cubicBezTo>
                <a:cubicBezTo>
                  <a:pt x="1181" y="1567"/>
                  <a:pt x="1181" y="1567"/>
                  <a:pt x="1181" y="1567"/>
                </a:cubicBezTo>
                <a:cubicBezTo>
                  <a:pt x="1181" y="1566"/>
                  <a:pt x="1181" y="1566"/>
                  <a:pt x="1182" y="1565"/>
                </a:cubicBezTo>
                <a:cubicBezTo>
                  <a:pt x="1193" y="1537"/>
                  <a:pt x="1244" y="1543"/>
                  <a:pt x="1268" y="1543"/>
                </a:cubicBezTo>
                <a:cubicBezTo>
                  <a:pt x="1278" y="1543"/>
                  <a:pt x="1297" y="1542"/>
                  <a:pt x="1314" y="1543"/>
                </a:cubicBezTo>
                <a:cubicBezTo>
                  <a:pt x="1317" y="1544"/>
                  <a:pt x="1320" y="1544"/>
                  <a:pt x="1323" y="1545"/>
                </a:cubicBezTo>
                <a:cubicBezTo>
                  <a:pt x="1323" y="1545"/>
                  <a:pt x="1323" y="1545"/>
                  <a:pt x="1324" y="1545"/>
                </a:cubicBezTo>
                <a:cubicBezTo>
                  <a:pt x="1332" y="1547"/>
                  <a:pt x="1339" y="1551"/>
                  <a:pt x="1342" y="1556"/>
                </a:cubicBezTo>
                <a:cubicBezTo>
                  <a:pt x="1342" y="1557"/>
                  <a:pt x="1342" y="1557"/>
                  <a:pt x="1343" y="1557"/>
                </a:cubicBezTo>
                <a:cubicBezTo>
                  <a:pt x="1343" y="1558"/>
                  <a:pt x="1343" y="1558"/>
                  <a:pt x="1343" y="1558"/>
                </a:cubicBezTo>
                <a:cubicBezTo>
                  <a:pt x="1343" y="1558"/>
                  <a:pt x="1343" y="1559"/>
                  <a:pt x="1343" y="1559"/>
                </a:cubicBezTo>
                <a:cubicBezTo>
                  <a:pt x="1344" y="1561"/>
                  <a:pt x="1345" y="1564"/>
                  <a:pt x="1344" y="1567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3" y="1576"/>
                  <a:pt x="1341" y="1583"/>
                  <a:pt x="1340" y="1589"/>
                </a:cubicBezTo>
                <a:cubicBezTo>
                  <a:pt x="1336" y="1612"/>
                  <a:pt x="1336" y="1612"/>
                  <a:pt x="1336" y="1612"/>
                </a:cubicBezTo>
                <a:cubicBezTo>
                  <a:pt x="1336" y="1616"/>
                  <a:pt x="1334" y="1619"/>
                  <a:pt x="1331" y="1622"/>
                </a:cubicBezTo>
                <a:cubicBezTo>
                  <a:pt x="1331" y="1623"/>
                  <a:pt x="1330" y="1623"/>
                  <a:pt x="1330" y="1623"/>
                </a:cubicBezTo>
                <a:cubicBezTo>
                  <a:pt x="1330" y="1624"/>
                  <a:pt x="1329" y="1624"/>
                  <a:pt x="1329" y="1624"/>
                </a:cubicBezTo>
                <a:cubicBezTo>
                  <a:pt x="1328" y="1625"/>
                  <a:pt x="1327" y="1626"/>
                  <a:pt x="1326" y="1627"/>
                </a:cubicBezTo>
                <a:cubicBezTo>
                  <a:pt x="1320" y="1632"/>
                  <a:pt x="1312" y="1635"/>
                  <a:pt x="1305" y="1636"/>
                </a:cubicBezTo>
                <a:cubicBezTo>
                  <a:pt x="1305" y="1637"/>
                  <a:pt x="1305" y="1637"/>
                  <a:pt x="1305" y="1637"/>
                </a:cubicBezTo>
                <a:cubicBezTo>
                  <a:pt x="1304" y="1637"/>
                  <a:pt x="1304" y="1637"/>
                  <a:pt x="1304" y="1637"/>
                </a:cubicBezTo>
                <a:cubicBezTo>
                  <a:pt x="1302" y="1637"/>
                  <a:pt x="1300" y="1638"/>
                  <a:pt x="1297" y="1638"/>
                </a:cubicBezTo>
                <a:cubicBezTo>
                  <a:pt x="1297" y="1638"/>
                  <a:pt x="1296" y="1638"/>
                  <a:pt x="1295" y="1638"/>
                </a:cubicBezTo>
                <a:cubicBezTo>
                  <a:pt x="1292" y="1638"/>
                  <a:pt x="1290" y="1639"/>
                  <a:pt x="1287" y="1639"/>
                </a:cubicBezTo>
                <a:cubicBezTo>
                  <a:pt x="1287" y="1639"/>
                  <a:pt x="1287" y="1639"/>
                  <a:pt x="1287" y="1639"/>
                </a:cubicBezTo>
                <a:cubicBezTo>
                  <a:pt x="1204" y="1639"/>
                  <a:pt x="1204" y="1639"/>
                  <a:pt x="1204" y="1639"/>
                </a:cubicBezTo>
                <a:cubicBezTo>
                  <a:pt x="1194" y="1639"/>
                  <a:pt x="1183" y="1637"/>
                  <a:pt x="1175" y="1631"/>
                </a:cubicBezTo>
                <a:cubicBezTo>
                  <a:pt x="1175" y="1631"/>
                  <a:pt x="1175" y="1631"/>
                  <a:pt x="1175" y="1631"/>
                </a:cubicBezTo>
                <a:close/>
                <a:moveTo>
                  <a:pt x="1278" y="1502"/>
                </a:moveTo>
                <a:cubicBezTo>
                  <a:pt x="1266" y="1502"/>
                  <a:pt x="1253" y="1502"/>
                  <a:pt x="1241" y="1502"/>
                </a:cubicBezTo>
                <a:cubicBezTo>
                  <a:pt x="1230" y="1502"/>
                  <a:pt x="1213" y="1500"/>
                  <a:pt x="1207" y="1489"/>
                </a:cubicBezTo>
                <a:cubicBezTo>
                  <a:pt x="1207" y="1488"/>
                  <a:pt x="1207" y="1487"/>
                  <a:pt x="1207" y="1486"/>
                </a:cubicBezTo>
                <a:cubicBezTo>
                  <a:pt x="1206" y="1486"/>
                  <a:pt x="1206" y="1485"/>
                  <a:pt x="1206" y="1484"/>
                </a:cubicBezTo>
                <a:cubicBezTo>
                  <a:pt x="1206" y="1483"/>
                  <a:pt x="1207" y="1482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78"/>
                  <a:pt x="1209" y="1474"/>
                  <a:pt x="1210" y="1472"/>
                </a:cubicBezTo>
                <a:cubicBezTo>
                  <a:pt x="1212" y="1463"/>
                  <a:pt x="1214" y="1453"/>
                  <a:pt x="1218" y="1445"/>
                </a:cubicBezTo>
                <a:cubicBezTo>
                  <a:pt x="1218" y="1444"/>
                  <a:pt x="1218" y="1444"/>
                  <a:pt x="1218" y="1444"/>
                </a:cubicBezTo>
                <a:cubicBezTo>
                  <a:pt x="1219" y="1441"/>
                  <a:pt x="1221" y="1438"/>
                  <a:pt x="1223" y="1436"/>
                </a:cubicBezTo>
                <a:cubicBezTo>
                  <a:pt x="1225" y="1435"/>
                  <a:pt x="1226" y="1434"/>
                  <a:pt x="1228" y="1433"/>
                </a:cubicBezTo>
                <a:cubicBezTo>
                  <a:pt x="1233" y="1429"/>
                  <a:pt x="1239" y="1427"/>
                  <a:pt x="1245" y="1426"/>
                </a:cubicBezTo>
                <a:cubicBezTo>
                  <a:pt x="1246" y="1426"/>
                  <a:pt x="1246" y="1426"/>
                  <a:pt x="1247" y="1426"/>
                </a:cubicBezTo>
                <a:cubicBezTo>
                  <a:pt x="1251" y="1425"/>
                  <a:pt x="1257" y="1424"/>
                  <a:pt x="1262" y="1424"/>
                </a:cubicBezTo>
                <a:cubicBezTo>
                  <a:pt x="1269" y="1424"/>
                  <a:pt x="1269" y="1424"/>
                  <a:pt x="1269" y="1424"/>
                </a:cubicBezTo>
                <a:cubicBezTo>
                  <a:pt x="1271" y="1424"/>
                  <a:pt x="1274" y="1424"/>
                  <a:pt x="1276" y="1424"/>
                </a:cubicBezTo>
                <a:cubicBezTo>
                  <a:pt x="1291" y="1424"/>
                  <a:pt x="1307" y="1424"/>
                  <a:pt x="1322" y="1424"/>
                </a:cubicBezTo>
                <a:cubicBezTo>
                  <a:pt x="1324" y="1424"/>
                  <a:pt x="1326" y="1424"/>
                  <a:pt x="1329" y="1424"/>
                </a:cubicBezTo>
                <a:cubicBezTo>
                  <a:pt x="1331" y="1424"/>
                  <a:pt x="1331" y="1424"/>
                  <a:pt x="1331" y="1424"/>
                </a:cubicBezTo>
                <a:cubicBezTo>
                  <a:pt x="1332" y="1424"/>
                  <a:pt x="1332" y="1424"/>
                  <a:pt x="1333" y="1424"/>
                </a:cubicBezTo>
                <a:cubicBezTo>
                  <a:pt x="1335" y="1424"/>
                  <a:pt x="1337" y="1424"/>
                  <a:pt x="1339" y="1425"/>
                </a:cubicBezTo>
                <a:cubicBezTo>
                  <a:pt x="1339" y="1425"/>
                  <a:pt x="1339" y="1425"/>
                  <a:pt x="1339" y="1425"/>
                </a:cubicBezTo>
                <a:cubicBezTo>
                  <a:pt x="1351" y="1426"/>
                  <a:pt x="1364" y="1429"/>
                  <a:pt x="1366" y="1439"/>
                </a:cubicBezTo>
                <a:cubicBezTo>
                  <a:pt x="1366" y="1439"/>
                  <a:pt x="1366" y="1440"/>
                  <a:pt x="1366" y="1440"/>
                </a:cubicBezTo>
                <a:cubicBezTo>
                  <a:pt x="1366" y="1440"/>
                  <a:pt x="1366" y="1440"/>
                  <a:pt x="1366" y="1441"/>
                </a:cubicBezTo>
                <a:cubicBezTo>
                  <a:pt x="1367" y="1452"/>
                  <a:pt x="1362" y="1467"/>
                  <a:pt x="1360" y="1478"/>
                </a:cubicBezTo>
                <a:cubicBezTo>
                  <a:pt x="1360" y="1478"/>
                  <a:pt x="1360" y="1478"/>
                  <a:pt x="1360" y="1478"/>
                </a:cubicBezTo>
                <a:cubicBezTo>
                  <a:pt x="1359" y="1481"/>
                  <a:pt x="1359" y="1481"/>
                  <a:pt x="1359" y="1481"/>
                </a:cubicBezTo>
                <a:cubicBezTo>
                  <a:pt x="1359" y="1483"/>
                  <a:pt x="1358" y="1485"/>
                  <a:pt x="1356" y="1487"/>
                </a:cubicBezTo>
                <a:cubicBezTo>
                  <a:pt x="1356" y="1488"/>
                  <a:pt x="1355" y="1488"/>
                  <a:pt x="1355" y="1489"/>
                </a:cubicBezTo>
                <a:cubicBezTo>
                  <a:pt x="1355" y="1489"/>
                  <a:pt x="1355" y="1489"/>
                  <a:pt x="1355" y="1489"/>
                </a:cubicBezTo>
                <a:cubicBezTo>
                  <a:pt x="1355" y="1489"/>
                  <a:pt x="1355" y="1489"/>
                  <a:pt x="1354" y="1489"/>
                </a:cubicBezTo>
                <a:cubicBezTo>
                  <a:pt x="1339" y="1507"/>
                  <a:pt x="1298" y="1502"/>
                  <a:pt x="1278" y="1502"/>
                </a:cubicBezTo>
                <a:close/>
                <a:moveTo>
                  <a:pt x="911" y="1620"/>
                </a:moveTo>
                <a:cubicBezTo>
                  <a:pt x="911" y="1619"/>
                  <a:pt x="911" y="1618"/>
                  <a:pt x="911" y="1618"/>
                </a:cubicBezTo>
                <a:cubicBezTo>
                  <a:pt x="912" y="1616"/>
                  <a:pt x="912" y="1615"/>
                  <a:pt x="913" y="1614"/>
                </a:cubicBezTo>
                <a:cubicBezTo>
                  <a:pt x="913" y="1614"/>
                  <a:pt x="913" y="1614"/>
                  <a:pt x="913" y="1613"/>
                </a:cubicBezTo>
                <a:cubicBezTo>
                  <a:pt x="913" y="1612"/>
                  <a:pt x="913" y="1612"/>
                  <a:pt x="913" y="1612"/>
                </a:cubicBezTo>
                <a:cubicBezTo>
                  <a:pt x="914" y="1611"/>
                  <a:pt x="915" y="1609"/>
                  <a:pt x="916" y="1607"/>
                </a:cubicBezTo>
                <a:cubicBezTo>
                  <a:pt x="922" y="1594"/>
                  <a:pt x="928" y="1582"/>
                  <a:pt x="935" y="1569"/>
                </a:cubicBezTo>
                <a:cubicBezTo>
                  <a:pt x="935" y="1569"/>
                  <a:pt x="935" y="1569"/>
                  <a:pt x="935" y="1569"/>
                </a:cubicBezTo>
                <a:cubicBezTo>
                  <a:pt x="935" y="1568"/>
                  <a:pt x="935" y="1568"/>
                  <a:pt x="935" y="1568"/>
                </a:cubicBezTo>
                <a:cubicBezTo>
                  <a:pt x="936" y="1567"/>
                  <a:pt x="936" y="1566"/>
                  <a:pt x="937" y="1566"/>
                </a:cubicBezTo>
                <a:cubicBezTo>
                  <a:pt x="937" y="1565"/>
                  <a:pt x="938" y="1564"/>
                  <a:pt x="938" y="1563"/>
                </a:cubicBezTo>
                <a:cubicBezTo>
                  <a:pt x="938" y="1563"/>
                  <a:pt x="938" y="1563"/>
                  <a:pt x="939" y="1563"/>
                </a:cubicBezTo>
                <a:cubicBezTo>
                  <a:pt x="956" y="1539"/>
                  <a:pt x="997" y="1544"/>
                  <a:pt x="1023" y="1544"/>
                </a:cubicBezTo>
                <a:cubicBezTo>
                  <a:pt x="1023" y="1544"/>
                  <a:pt x="1023" y="1544"/>
                  <a:pt x="1023" y="1544"/>
                </a:cubicBezTo>
                <a:cubicBezTo>
                  <a:pt x="1030" y="1544"/>
                  <a:pt x="1049" y="1542"/>
                  <a:pt x="1066" y="1544"/>
                </a:cubicBezTo>
                <a:cubicBezTo>
                  <a:pt x="1071" y="1544"/>
                  <a:pt x="1077" y="1544"/>
                  <a:pt x="1081" y="1545"/>
                </a:cubicBezTo>
                <a:cubicBezTo>
                  <a:pt x="1084" y="1546"/>
                  <a:pt x="1087" y="1547"/>
                  <a:pt x="1089" y="1548"/>
                </a:cubicBezTo>
                <a:cubicBezTo>
                  <a:pt x="1095" y="1551"/>
                  <a:pt x="1099" y="1556"/>
                  <a:pt x="1099" y="1562"/>
                </a:cubicBezTo>
                <a:cubicBezTo>
                  <a:pt x="1099" y="1562"/>
                  <a:pt x="1099" y="1562"/>
                  <a:pt x="1099" y="1562"/>
                </a:cubicBezTo>
                <a:cubicBezTo>
                  <a:pt x="1099" y="1563"/>
                  <a:pt x="1099" y="1563"/>
                  <a:pt x="1099" y="1564"/>
                </a:cubicBezTo>
                <a:cubicBezTo>
                  <a:pt x="1099" y="1565"/>
                  <a:pt x="1099" y="1566"/>
                  <a:pt x="1099" y="1567"/>
                </a:cubicBezTo>
                <a:cubicBezTo>
                  <a:pt x="1082" y="1613"/>
                  <a:pt x="1082" y="1613"/>
                  <a:pt x="1082" y="1613"/>
                </a:cubicBezTo>
                <a:cubicBezTo>
                  <a:pt x="1081" y="1617"/>
                  <a:pt x="1078" y="1620"/>
                  <a:pt x="1075" y="1623"/>
                </a:cubicBezTo>
                <a:cubicBezTo>
                  <a:pt x="1071" y="1626"/>
                  <a:pt x="1067" y="1629"/>
                  <a:pt x="1062" y="1631"/>
                </a:cubicBezTo>
                <a:cubicBezTo>
                  <a:pt x="1062" y="1632"/>
                  <a:pt x="1061" y="1632"/>
                  <a:pt x="1061" y="1632"/>
                </a:cubicBezTo>
                <a:cubicBezTo>
                  <a:pt x="1054" y="1635"/>
                  <a:pt x="1047" y="1637"/>
                  <a:pt x="1039" y="1639"/>
                </a:cubicBezTo>
                <a:cubicBezTo>
                  <a:pt x="1038" y="1639"/>
                  <a:pt x="1038" y="1639"/>
                  <a:pt x="1038" y="1639"/>
                </a:cubicBezTo>
                <a:cubicBezTo>
                  <a:pt x="1036" y="1639"/>
                  <a:pt x="1035" y="1639"/>
                  <a:pt x="1034" y="1639"/>
                </a:cubicBezTo>
                <a:cubicBezTo>
                  <a:pt x="1020" y="1640"/>
                  <a:pt x="1005" y="1639"/>
                  <a:pt x="990" y="1639"/>
                </a:cubicBezTo>
                <a:cubicBezTo>
                  <a:pt x="975" y="1639"/>
                  <a:pt x="960" y="1640"/>
                  <a:pt x="945" y="1640"/>
                </a:cubicBezTo>
                <a:cubicBezTo>
                  <a:pt x="935" y="1640"/>
                  <a:pt x="920" y="1638"/>
                  <a:pt x="914" y="1628"/>
                </a:cubicBezTo>
                <a:cubicBezTo>
                  <a:pt x="913" y="1628"/>
                  <a:pt x="913" y="1628"/>
                  <a:pt x="913" y="1627"/>
                </a:cubicBezTo>
                <a:cubicBezTo>
                  <a:pt x="913" y="1627"/>
                  <a:pt x="912" y="1626"/>
                  <a:pt x="912" y="1626"/>
                </a:cubicBezTo>
                <a:cubicBezTo>
                  <a:pt x="912" y="1625"/>
                  <a:pt x="912" y="1624"/>
                  <a:pt x="911" y="1624"/>
                </a:cubicBezTo>
                <a:cubicBezTo>
                  <a:pt x="911" y="1624"/>
                  <a:pt x="911" y="1624"/>
                  <a:pt x="911" y="1624"/>
                </a:cubicBezTo>
                <a:cubicBezTo>
                  <a:pt x="911" y="1623"/>
                  <a:pt x="911" y="1623"/>
                  <a:pt x="911" y="1623"/>
                </a:cubicBezTo>
                <a:cubicBezTo>
                  <a:pt x="911" y="1622"/>
                  <a:pt x="911" y="1621"/>
                  <a:pt x="911" y="1620"/>
                </a:cubicBezTo>
                <a:close/>
                <a:moveTo>
                  <a:pt x="910" y="1465"/>
                </a:moveTo>
                <a:cubicBezTo>
                  <a:pt x="910" y="1465"/>
                  <a:pt x="910" y="1465"/>
                  <a:pt x="910" y="1465"/>
                </a:cubicBezTo>
                <a:cubicBezTo>
                  <a:pt x="900" y="1482"/>
                  <a:pt x="900" y="1482"/>
                  <a:pt x="900" y="1482"/>
                </a:cubicBezTo>
                <a:cubicBezTo>
                  <a:pt x="899" y="1485"/>
                  <a:pt x="896" y="1488"/>
                  <a:pt x="893" y="1490"/>
                </a:cubicBezTo>
                <a:cubicBezTo>
                  <a:pt x="889" y="1493"/>
                  <a:pt x="885" y="1495"/>
                  <a:pt x="880" y="1497"/>
                </a:cubicBezTo>
                <a:cubicBezTo>
                  <a:pt x="879" y="1497"/>
                  <a:pt x="878" y="1498"/>
                  <a:pt x="876" y="1498"/>
                </a:cubicBezTo>
                <a:cubicBezTo>
                  <a:pt x="876" y="1499"/>
                  <a:pt x="875" y="1499"/>
                  <a:pt x="874" y="1499"/>
                </a:cubicBezTo>
                <a:cubicBezTo>
                  <a:pt x="874" y="1499"/>
                  <a:pt x="874" y="1499"/>
                  <a:pt x="874" y="1499"/>
                </a:cubicBezTo>
                <a:cubicBezTo>
                  <a:pt x="871" y="1500"/>
                  <a:pt x="868" y="1501"/>
                  <a:pt x="865" y="1502"/>
                </a:cubicBezTo>
                <a:cubicBezTo>
                  <a:pt x="859" y="1503"/>
                  <a:pt x="854" y="1503"/>
                  <a:pt x="848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12" y="1503"/>
                  <a:pt x="793" y="1504"/>
                  <a:pt x="774" y="1504"/>
                </a:cubicBezTo>
                <a:cubicBezTo>
                  <a:pt x="765" y="1504"/>
                  <a:pt x="747" y="1502"/>
                  <a:pt x="745" y="1491"/>
                </a:cubicBezTo>
                <a:cubicBezTo>
                  <a:pt x="745" y="1489"/>
                  <a:pt x="745" y="1488"/>
                  <a:pt x="746" y="1486"/>
                </a:cubicBezTo>
                <a:cubicBezTo>
                  <a:pt x="747" y="1482"/>
                  <a:pt x="751" y="1478"/>
                  <a:pt x="753" y="1475"/>
                </a:cubicBezTo>
                <a:cubicBezTo>
                  <a:pt x="760" y="1464"/>
                  <a:pt x="766" y="1452"/>
                  <a:pt x="775" y="1443"/>
                </a:cubicBezTo>
                <a:cubicBezTo>
                  <a:pt x="775" y="1442"/>
                  <a:pt x="776" y="1442"/>
                  <a:pt x="776" y="1441"/>
                </a:cubicBezTo>
                <a:cubicBezTo>
                  <a:pt x="776" y="1441"/>
                  <a:pt x="777" y="1441"/>
                  <a:pt x="777" y="1441"/>
                </a:cubicBezTo>
                <a:cubicBezTo>
                  <a:pt x="799" y="1419"/>
                  <a:pt x="845" y="1425"/>
                  <a:pt x="873" y="1425"/>
                </a:cubicBezTo>
                <a:cubicBezTo>
                  <a:pt x="886" y="1425"/>
                  <a:pt x="901" y="1423"/>
                  <a:pt x="913" y="1428"/>
                </a:cubicBezTo>
                <a:cubicBezTo>
                  <a:pt x="913" y="1428"/>
                  <a:pt x="913" y="1428"/>
                  <a:pt x="913" y="1428"/>
                </a:cubicBezTo>
                <a:cubicBezTo>
                  <a:pt x="915" y="1429"/>
                  <a:pt x="916" y="1430"/>
                  <a:pt x="917" y="1430"/>
                </a:cubicBezTo>
                <a:cubicBezTo>
                  <a:pt x="917" y="1430"/>
                  <a:pt x="917" y="1431"/>
                  <a:pt x="918" y="1431"/>
                </a:cubicBezTo>
                <a:cubicBezTo>
                  <a:pt x="920" y="1432"/>
                  <a:pt x="922" y="1435"/>
                  <a:pt x="922" y="1437"/>
                </a:cubicBezTo>
                <a:cubicBezTo>
                  <a:pt x="923" y="1439"/>
                  <a:pt x="923" y="1442"/>
                  <a:pt x="921" y="1444"/>
                </a:cubicBezTo>
                <a:cubicBezTo>
                  <a:pt x="920" y="1446"/>
                  <a:pt x="920" y="1446"/>
                  <a:pt x="920" y="1446"/>
                </a:cubicBezTo>
                <a:cubicBezTo>
                  <a:pt x="918" y="1452"/>
                  <a:pt x="913" y="1460"/>
                  <a:pt x="910" y="1465"/>
                </a:cubicBezTo>
                <a:close/>
                <a:moveTo>
                  <a:pt x="1095" y="1502"/>
                </a:moveTo>
                <a:cubicBezTo>
                  <a:pt x="1093" y="1502"/>
                  <a:pt x="1091" y="1502"/>
                  <a:pt x="1089" y="1502"/>
                </a:cubicBezTo>
                <a:cubicBezTo>
                  <a:pt x="1089" y="1502"/>
                  <a:pt x="1089" y="1503"/>
                  <a:pt x="1088" y="1503"/>
                </a:cubicBezTo>
                <a:cubicBezTo>
                  <a:pt x="1077" y="1504"/>
                  <a:pt x="1066" y="1503"/>
                  <a:pt x="1054" y="1503"/>
                </a:cubicBezTo>
                <a:cubicBezTo>
                  <a:pt x="1007" y="1503"/>
                  <a:pt x="1007" y="1503"/>
                  <a:pt x="1007" y="1503"/>
                </a:cubicBezTo>
                <a:cubicBezTo>
                  <a:pt x="997" y="1503"/>
                  <a:pt x="980" y="1501"/>
                  <a:pt x="976" y="1490"/>
                </a:cubicBezTo>
                <a:cubicBezTo>
                  <a:pt x="976" y="1489"/>
                  <a:pt x="976" y="1488"/>
                  <a:pt x="976" y="1487"/>
                </a:cubicBezTo>
                <a:cubicBezTo>
                  <a:pt x="976" y="1486"/>
                  <a:pt x="976" y="1486"/>
                  <a:pt x="976" y="1485"/>
                </a:cubicBezTo>
                <a:cubicBezTo>
                  <a:pt x="977" y="1481"/>
                  <a:pt x="980" y="1477"/>
                  <a:pt x="982" y="1473"/>
                </a:cubicBezTo>
                <a:cubicBezTo>
                  <a:pt x="986" y="1463"/>
                  <a:pt x="990" y="1449"/>
                  <a:pt x="998" y="1441"/>
                </a:cubicBezTo>
                <a:cubicBezTo>
                  <a:pt x="998" y="1440"/>
                  <a:pt x="999" y="1440"/>
                  <a:pt x="999" y="1440"/>
                </a:cubicBezTo>
                <a:cubicBezTo>
                  <a:pt x="1000" y="1439"/>
                  <a:pt x="1000" y="1439"/>
                  <a:pt x="1000" y="1438"/>
                </a:cubicBezTo>
                <a:cubicBezTo>
                  <a:pt x="1001" y="1438"/>
                  <a:pt x="1001" y="1438"/>
                  <a:pt x="1001" y="1438"/>
                </a:cubicBezTo>
                <a:cubicBezTo>
                  <a:pt x="1002" y="1437"/>
                  <a:pt x="1002" y="1437"/>
                  <a:pt x="1002" y="1437"/>
                </a:cubicBezTo>
                <a:cubicBezTo>
                  <a:pt x="1003" y="1436"/>
                  <a:pt x="1003" y="1436"/>
                  <a:pt x="1003" y="1436"/>
                </a:cubicBezTo>
                <a:cubicBezTo>
                  <a:pt x="1010" y="1431"/>
                  <a:pt x="1018" y="1428"/>
                  <a:pt x="1027" y="1427"/>
                </a:cubicBezTo>
                <a:cubicBezTo>
                  <a:pt x="1027" y="1427"/>
                  <a:pt x="1027" y="1426"/>
                  <a:pt x="1028" y="1426"/>
                </a:cubicBezTo>
                <a:cubicBezTo>
                  <a:pt x="1033" y="1425"/>
                  <a:pt x="1038" y="1425"/>
                  <a:pt x="1043" y="1425"/>
                </a:cubicBezTo>
                <a:cubicBezTo>
                  <a:pt x="1072" y="1425"/>
                  <a:pt x="1072" y="1425"/>
                  <a:pt x="1072" y="1425"/>
                </a:cubicBezTo>
                <a:cubicBezTo>
                  <a:pt x="1081" y="1425"/>
                  <a:pt x="1090" y="1425"/>
                  <a:pt x="1099" y="1425"/>
                </a:cubicBezTo>
                <a:cubicBezTo>
                  <a:pt x="1112" y="1425"/>
                  <a:pt x="1130" y="1423"/>
                  <a:pt x="1140" y="1432"/>
                </a:cubicBezTo>
                <a:cubicBezTo>
                  <a:pt x="1140" y="1433"/>
                  <a:pt x="1141" y="1433"/>
                  <a:pt x="1141" y="1434"/>
                </a:cubicBezTo>
                <a:cubicBezTo>
                  <a:pt x="1142" y="1434"/>
                  <a:pt x="1142" y="1434"/>
                  <a:pt x="1142" y="1434"/>
                </a:cubicBezTo>
                <a:cubicBezTo>
                  <a:pt x="1142" y="1434"/>
                  <a:pt x="1142" y="1435"/>
                  <a:pt x="1142" y="1435"/>
                </a:cubicBezTo>
                <a:cubicBezTo>
                  <a:pt x="1143" y="1435"/>
                  <a:pt x="1143" y="1436"/>
                  <a:pt x="1143" y="1436"/>
                </a:cubicBezTo>
                <a:cubicBezTo>
                  <a:pt x="1144" y="1438"/>
                  <a:pt x="1144" y="1440"/>
                  <a:pt x="1144" y="1442"/>
                </a:cubicBezTo>
                <a:cubicBezTo>
                  <a:pt x="1143" y="1452"/>
                  <a:pt x="1135" y="1467"/>
                  <a:pt x="1133" y="1473"/>
                </a:cubicBezTo>
                <a:cubicBezTo>
                  <a:pt x="1133" y="1474"/>
                  <a:pt x="1133" y="1474"/>
                  <a:pt x="1133" y="1474"/>
                </a:cubicBezTo>
                <a:cubicBezTo>
                  <a:pt x="1132" y="1476"/>
                  <a:pt x="1131" y="1478"/>
                  <a:pt x="1130" y="1480"/>
                </a:cubicBezTo>
                <a:cubicBezTo>
                  <a:pt x="1130" y="1481"/>
                  <a:pt x="1130" y="1481"/>
                  <a:pt x="1130" y="1481"/>
                </a:cubicBezTo>
                <a:cubicBezTo>
                  <a:pt x="1130" y="1482"/>
                  <a:pt x="1129" y="1483"/>
                  <a:pt x="1129" y="1483"/>
                </a:cubicBezTo>
                <a:cubicBezTo>
                  <a:pt x="1129" y="1484"/>
                  <a:pt x="1128" y="1484"/>
                  <a:pt x="1128" y="1485"/>
                </a:cubicBezTo>
                <a:cubicBezTo>
                  <a:pt x="1128" y="1485"/>
                  <a:pt x="1127" y="1486"/>
                  <a:pt x="1127" y="1487"/>
                </a:cubicBezTo>
                <a:cubicBezTo>
                  <a:pt x="1126" y="1487"/>
                  <a:pt x="1126" y="1487"/>
                  <a:pt x="1126" y="1488"/>
                </a:cubicBezTo>
                <a:cubicBezTo>
                  <a:pt x="1125" y="1488"/>
                  <a:pt x="1125" y="1488"/>
                  <a:pt x="1125" y="1488"/>
                </a:cubicBezTo>
                <a:cubicBezTo>
                  <a:pt x="1124" y="1489"/>
                  <a:pt x="1124" y="1489"/>
                  <a:pt x="1124" y="1490"/>
                </a:cubicBezTo>
                <a:cubicBezTo>
                  <a:pt x="1122" y="1491"/>
                  <a:pt x="1121" y="1492"/>
                  <a:pt x="1119" y="1493"/>
                </a:cubicBezTo>
                <a:cubicBezTo>
                  <a:pt x="1117" y="1494"/>
                  <a:pt x="1115" y="1495"/>
                  <a:pt x="1114" y="1496"/>
                </a:cubicBezTo>
                <a:cubicBezTo>
                  <a:pt x="1113" y="1496"/>
                  <a:pt x="1113" y="1496"/>
                  <a:pt x="1113" y="1496"/>
                </a:cubicBezTo>
                <a:cubicBezTo>
                  <a:pt x="1112" y="1497"/>
                  <a:pt x="1112" y="1497"/>
                  <a:pt x="1112" y="1497"/>
                </a:cubicBezTo>
                <a:cubicBezTo>
                  <a:pt x="1106" y="1499"/>
                  <a:pt x="1100" y="1501"/>
                  <a:pt x="1095" y="1502"/>
                </a:cubicBezTo>
                <a:close/>
                <a:moveTo>
                  <a:pt x="773" y="1710"/>
                </a:moveTo>
                <a:cubicBezTo>
                  <a:pt x="773" y="1710"/>
                  <a:pt x="773" y="1710"/>
                  <a:pt x="773" y="1710"/>
                </a:cubicBezTo>
                <a:cubicBezTo>
                  <a:pt x="771" y="1721"/>
                  <a:pt x="762" y="1732"/>
                  <a:pt x="756" y="1742"/>
                </a:cubicBezTo>
                <a:cubicBezTo>
                  <a:pt x="756" y="1742"/>
                  <a:pt x="756" y="1742"/>
                  <a:pt x="756" y="1742"/>
                </a:cubicBezTo>
                <a:cubicBezTo>
                  <a:pt x="750" y="1753"/>
                  <a:pt x="744" y="1767"/>
                  <a:pt x="736" y="1777"/>
                </a:cubicBezTo>
                <a:cubicBezTo>
                  <a:pt x="735" y="1778"/>
                  <a:pt x="735" y="1779"/>
                  <a:pt x="734" y="1781"/>
                </a:cubicBezTo>
                <a:cubicBezTo>
                  <a:pt x="734" y="1781"/>
                  <a:pt x="733" y="1781"/>
                  <a:pt x="733" y="1781"/>
                </a:cubicBezTo>
                <a:cubicBezTo>
                  <a:pt x="732" y="1782"/>
                  <a:pt x="731" y="1783"/>
                  <a:pt x="730" y="1784"/>
                </a:cubicBezTo>
                <a:cubicBezTo>
                  <a:pt x="729" y="1785"/>
                  <a:pt x="729" y="1785"/>
                  <a:pt x="728" y="1786"/>
                </a:cubicBezTo>
                <a:cubicBezTo>
                  <a:pt x="728" y="1786"/>
                  <a:pt x="728" y="1786"/>
                  <a:pt x="728" y="1786"/>
                </a:cubicBezTo>
                <a:cubicBezTo>
                  <a:pt x="719" y="1794"/>
                  <a:pt x="708" y="1799"/>
                  <a:pt x="696" y="1802"/>
                </a:cubicBezTo>
                <a:cubicBezTo>
                  <a:pt x="695" y="1803"/>
                  <a:pt x="693" y="1803"/>
                  <a:pt x="692" y="1804"/>
                </a:cubicBezTo>
                <a:cubicBezTo>
                  <a:pt x="685" y="1805"/>
                  <a:pt x="678" y="1806"/>
                  <a:pt x="671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36" y="1806"/>
                  <a:pt x="607" y="1807"/>
                  <a:pt x="578" y="1807"/>
                </a:cubicBezTo>
                <a:cubicBezTo>
                  <a:pt x="575" y="1807"/>
                  <a:pt x="573" y="1806"/>
                  <a:pt x="571" y="1806"/>
                </a:cubicBezTo>
                <a:cubicBezTo>
                  <a:pt x="567" y="1806"/>
                  <a:pt x="563" y="1805"/>
                  <a:pt x="560" y="1804"/>
                </a:cubicBezTo>
                <a:cubicBezTo>
                  <a:pt x="555" y="1802"/>
                  <a:pt x="551" y="1800"/>
                  <a:pt x="549" y="1797"/>
                </a:cubicBezTo>
                <a:cubicBezTo>
                  <a:pt x="546" y="1794"/>
                  <a:pt x="545" y="1790"/>
                  <a:pt x="545" y="1786"/>
                </a:cubicBezTo>
                <a:cubicBezTo>
                  <a:pt x="545" y="1783"/>
                  <a:pt x="546" y="1780"/>
                  <a:pt x="548" y="1777"/>
                </a:cubicBezTo>
                <a:cubicBezTo>
                  <a:pt x="548" y="1776"/>
                  <a:pt x="549" y="1776"/>
                  <a:pt x="549" y="1776"/>
                </a:cubicBezTo>
                <a:cubicBezTo>
                  <a:pt x="549" y="1775"/>
                  <a:pt x="549" y="1774"/>
                  <a:pt x="550" y="1774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8" y="1761"/>
                  <a:pt x="566" y="1750"/>
                  <a:pt x="574" y="1739"/>
                </a:cubicBezTo>
                <a:cubicBezTo>
                  <a:pt x="579" y="1730"/>
                  <a:pt x="585" y="1720"/>
                  <a:pt x="592" y="1713"/>
                </a:cubicBezTo>
                <a:cubicBezTo>
                  <a:pt x="593" y="1712"/>
                  <a:pt x="593" y="1711"/>
                  <a:pt x="594" y="1710"/>
                </a:cubicBezTo>
                <a:cubicBezTo>
                  <a:pt x="594" y="1710"/>
                  <a:pt x="595" y="1710"/>
                  <a:pt x="595" y="1710"/>
                </a:cubicBezTo>
                <a:cubicBezTo>
                  <a:pt x="596" y="1708"/>
                  <a:pt x="598" y="1707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10" y="1697"/>
                  <a:pt x="622" y="1692"/>
                  <a:pt x="635" y="1690"/>
                </a:cubicBezTo>
                <a:cubicBezTo>
                  <a:pt x="635" y="1690"/>
                  <a:pt x="635" y="1690"/>
                  <a:pt x="635" y="1690"/>
                </a:cubicBezTo>
                <a:cubicBezTo>
                  <a:pt x="636" y="1690"/>
                  <a:pt x="636" y="1690"/>
                  <a:pt x="636" y="1690"/>
                </a:cubicBezTo>
                <a:cubicBezTo>
                  <a:pt x="638" y="1689"/>
                  <a:pt x="640" y="1689"/>
                  <a:pt x="643" y="1688"/>
                </a:cubicBezTo>
                <a:cubicBezTo>
                  <a:pt x="644" y="1688"/>
                  <a:pt x="646" y="1688"/>
                  <a:pt x="647" y="1688"/>
                </a:cubicBezTo>
                <a:cubicBezTo>
                  <a:pt x="649" y="1688"/>
                  <a:pt x="650" y="1688"/>
                  <a:pt x="652" y="1688"/>
                </a:cubicBezTo>
                <a:cubicBezTo>
                  <a:pt x="653" y="1687"/>
                  <a:pt x="654" y="1687"/>
                  <a:pt x="655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83" y="1687"/>
                  <a:pt x="709" y="1687"/>
                  <a:pt x="736" y="1687"/>
                </a:cubicBezTo>
                <a:cubicBezTo>
                  <a:pt x="736" y="1687"/>
                  <a:pt x="736" y="1687"/>
                  <a:pt x="736" y="1687"/>
                </a:cubicBezTo>
                <a:cubicBezTo>
                  <a:pt x="740" y="1687"/>
                  <a:pt x="740" y="1687"/>
                  <a:pt x="740" y="1687"/>
                </a:cubicBezTo>
                <a:cubicBezTo>
                  <a:pt x="747" y="1687"/>
                  <a:pt x="753" y="1688"/>
                  <a:pt x="757" y="1689"/>
                </a:cubicBezTo>
                <a:cubicBezTo>
                  <a:pt x="759" y="1690"/>
                  <a:pt x="760" y="1690"/>
                  <a:pt x="761" y="1691"/>
                </a:cubicBezTo>
                <a:cubicBezTo>
                  <a:pt x="761" y="1691"/>
                  <a:pt x="762" y="1691"/>
                  <a:pt x="763" y="1691"/>
                </a:cubicBezTo>
                <a:cubicBezTo>
                  <a:pt x="763" y="1692"/>
                  <a:pt x="763" y="1692"/>
                  <a:pt x="764" y="1692"/>
                </a:cubicBezTo>
                <a:cubicBezTo>
                  <a:pt x="771" y="1695"/>
                  <a:pt x="775" y="1701"/>
                  <a:pt x="773" y="1710"/>
                </a:cubicBezTo>
                <a:close/>
                <a:moveTo>
                  <a:pt x="828" y="1613"/>
                </a:moveTo>
                <a:cubicBezTo>
                  <a:pt x="827" y="1614"/>
                  <a:pt x="827" y="1614"/>
                  <a:pt x="827" y="1614"/>
                </a:cubicBezTo>
                <a:cubicBezTo>
                  <a:pt x="827" y="1614"/>
                  <a:pt x="827" y="1614"/>
                  <a:pt x="827" y="1614"/>
                </a:cubicBezTo>
                <a:cubicBezTo>
                  <a:pt x="826" y="1616"/>
                  <a:pt x="825" y="1617"/>
                  <a:pt x="824" y="1619"/>
                </a:cubicBezTo>
                <a:cubicBezTo>
                  <a:pt x="824" y="1619"/>
                  <a:pt x="824" y="1619"/>
                  <a:pt x="823" y="1619"/>
                </a:cubicBezTo>
                <a:cubicBezTo>
                  <a:pt x="817" y="1627"/>
                  <a:pt x="807" y="1632"/>
                  <a:pt x="797" y="1635"/>
                </a:cubicBezTo>
                <a:cubicBezTo>
                  <a:pt x="797" y="1635"/>
                  <a:pt x="797" y="1635"/>
                  <a:pt x="797" y="1635"/>
                </a:cubicBezTo>
                <a:cubicBezTo>
                  <a:pt x="795" y="1636"/>
                  <a:pt x="794" y="1636"/>
                  <a:pt x="792" y="1636"/>
                </a:cubicBezTo>
                <a:cubicBezTo>
                  <a:pt x="791" y="1637"/>
                  <a:pt x="790" y="1637"/>
                  <a:pt x="789" y="1637"/>
                </a:cubicBezTo>
                <a:cubicBezTo>
                  <a:pt x="788" y="1637"/>
                  <a:pt x="788" y="1638"/>
                  <a:pt x="787" y="1638"/>
                </a:cubicBezTo>
                <a:cubicBezTo>
                  <a:pt x="781" y="1639"/>
                  <a:pt x="774" y="1640"/>
                  <a:pt x="768" y="1640"/>
                </a:cubicBezTo>
                <a:cubicBezTo>
                  <a:pt x="767" y="1640"/>
                  <a:pt x="767" y="1640"/>
                  <a:pt x="767" y="1640"/>
                </a:cubicBezTo>
                <a:cubicBezTo>
                  <a:pt x="756" y="1641"/>
                  <a:pt x="745" y="1640"/>
                  <a:pt x="735" y="1640"/>
                </a:cubicBezTo>
                <a:cubicBezTo>
                  <a:pt x="718" y="1640"/>
                  <a:pt x="702" y="1640"/>
                  <a:pt x="685" y="1640"/>
                </a:cubicBezTo>
                <a:cubicBezTo>
                  <a:pt x="683" y="1640"/>
                  <a:pt x="680" y="1640"/>
                  <a:pt x="677" y="1640"/>
                </a:cubicBezTo>
                <a:cubicBezTo>
                  <a:pt x="677" y="1640"/>
                  <a:pt x="677" y="1640"/>
                  <a:pt x="676" y="1640"/>
                </a:cubicBezTo>
                <a:cubicBezTo>
                  <a:pt x="674" y="1639"/>
                  <a:pt x="672" y="1639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2" y="1636"/>
                  <a:pt x="655" y="1632"/>
                  <a:pt x="655" y="1624"/>
                </a:cubicBezTo>
                <a:cubicBezTo>
                  <a:pt x="655" y="1623"/>
                  <a:pt x="655" y="1621"/>
                  <a:pt x="656" y="1620"/>
                </a:cubicBezTo>
                <a:cubicBezTo>
                  <a:pt x="656" y="1619"/>
                  <a:pt x="656" y="1619"/>
                  <a:pt x="656" y="1618"/>
                </a:cubicBezTo>
                <a:cubicBezTo>
                  <a:pt x="657" y="1617"/>
                  <a:pt x="657" y="1616"/>
                  <a:pt x="658" y="1614"/>
                </a:cubicBezTo>
                <a:cubicBezTo>
                  <a:pt x="658" y="1614"/>
                  <a:pt x="658" y="1614"/>
                  <a:pt x="658" y="1614"/>
                </a:cubicBezTo>
                <a:cubicBezTo>
                  <a:pt x="659" y="1613"/>
                  <a:pt x="659" y="1613"/>
                  <a:pt x="659" y="1613"/>
                </a:cubicBezTo>
                <a:cubicBezTo>
                  <a:pt x="660" y="1612"/>
                  <a:pt x="661" y="1610"/>
                  <a:pt x="662" y="1609"/>
                </a:cubicBezTo>
                <a:cubicBezTo>
                  <a:pt x="670" y="1597"/>
                  <a:pt x="678" y="1585"/>
                  <a:pt x="686" y="1572"/>
                </a:cubicBezTo>
                <a:cubicBezTo>
                  <a:pt x="687" y="1572"/>
                  <a:pt x="687" y="1572"/>
                  <a:pt x="687" y="1572"/>
                </a:cubicBezTo>
                <a:cubicBezTo>
                  <a:pt x="689" y="1568"/>
                  <a:pt x="689" y="1568"/>
                  <a:pt x="689" y="1568"/>
                </a:cubicBezTo>
                <a:cubicBezTo>
                  <a:pt x="692" y="1565"/>
                  <a:pt x="695" y="1562"/>
                  <a:pt x="699" y="1559"/>
                </a:cubicBezTo>
                <a:cubicBezTo>
                  <a:pt x="702" y="1557"/>
                  <a:pt x="705" y="1555"/>
                  <a:pt x="708" y="1554"/>
                </a:cubicBezTo>
                <a:cubicBezTo>
                  <a:pt x="709" y="1553"/>
                  <a:pt x="710" y="1553"/>
                  <a:pt x="711" y="1552"/>
                </a:cubicBezTo>
                <a:cubicBezTo>
                  <a:pt x="712" y="1552"/>
                  <a:pt x="712" y="1552"/>
                  <a:pt x="713" y="1551"/>
                </a:cubicBezTo>
                <a:cubicBezTo>
                  <a:pt x="713" y="1551"/>
                  <a:pt x="714" y="1551"/>
                  <a:pt x="714" y="1551"/>
                </a:cubicBezTo>
                <a:cubicBezTo>
                  <a:pt x="715" y="1551"/>
                  <a:pt x="715" y="1551"/>
                  <a:pt x="716" y="1550"/>
                </a:cubicBezTo>
                <a:cubicBezTo>
                  <a:pt x="720" y="1549"/>
                  <a:pt x="725" y="1547"/>
                  <a:pt x="730" y="1546"/>
                </a:cubicBezTo>
                <a:cubicBezTo>
                  <a:pt x="735" y="1545"/>
                  <a:pt x="741" y="1544"/>
                  <a:pt x="747" y="1544"/>
                </a:cubicBezTo>
                <a:cubicBezTo>
                  <a:pt x="763" y="1544"/>
                  <a:pt x="763" y="1544"/>
                  <a:pt x="763" y="1544"/>
                </a:cubicBezTo>
                <a:cubicBezTo>
                  <a:pt x="767" y="1544"/>
                  <a:pt x="770" y="1544"/>
                  <a:pt x="774" y="1544"/>
                </a:cubicBezTo>
                <a:cubicBezTo>
                  <a:pt x="789" y="1544"/>
                  <a:pt x="803" y="1544"/>
                  <a:pt x="818" y="1544"/>
                </a:cubicBezTo>
                <a:cubicBezTo>
                  <a:pt x="818" y="1544"/>
                  <a:pt x="818" y="1544"/>
                  <a:pt x="818" y="1544"/>
                </a:cubicBezTo>
                <a:cubicBezTo>
                  <a:pt x="824" y="1544"/>
                  <a:pt x="824" y="1544"/>
                  <a:pt x="824" y="1544"/>
                </a:cubicBezTo>
                <a:cubicBezTo>
                  <a:pt x="830" y="1544"/>
                  <a:pt x="835" y="1545"/>
                  <a:pt x="839" y="1546"/>
                </a:cubicBezTo>
                <a:cubicBezTo>
                  <a:pt x="843" y="1547"/>
                  <a:pt x="845" y="1548"/>
                  <a:pt x="847" y="1549"/>
                </a:cubicBezTo>
                <a:cubicBezTo>
                  <a:pt x="854" y="1553"/>
                  <a:pt x="858" y="1559"/>
                  <a:pt x="853" y="1568"/>
                </a:cubicBezTo>
                <a:cubicBezTo>
                  <a:pt x="848" y="1579"/>
                  <a:pt x="841" y="1590"/>
                  <a:pt x="835" y="1600"/>
                </a:cubicBezTo>
                <a:cubicBezTo>
                  <a:pt x="828" y="1613"/>
                  <a:pt x="828" y="1613"/>
                  <a:pt x="828" y="1613"/>
                </a:cubicBezTo>
                <a:cubicBezTo>
                  <a:pt x="828" y="1613"/>
                  <a:pt x="828" y="1613"/>
                  <a:pt x="828" y="1613"/>
                </a:cubicBezTo>
                <a:close/>
                <a:moveTo>
                  <a:pt x="1592" y="1771"/>
                </a:moveTo>
                <a:cubicBezTo>
                  <a:pt x="1592" y="1773"/>
                  <a:pt x="1592" y="1775"/>
                  <a:pt x="1591" y="1777"/>
                </a:cubicBezTo>
                <a:cubicBezTo>
                  <a:pt x="1591" y="1778"/>
                  <a:pt x="1591" y="1778"/>
                  <a:pt x="1591" y="1778"/>
                </a:cubicBezTo>
                <a:cubicBezTo>
                  <a:pt x="1590" y="1780"/>
                  <a:pt x="1590" y="1782"/>
                  <a:pt x="1589" y="1783"/>
                </a:cubicBezTo>
                <a:cubicBezTo>
                  <a:pt x="1589" y="1783"/>
                  <a:pt x="1589" y="1783"/>
                  <a:pt x="1589" y="1784"/>
                </a:cubicBezTo>
                <a:cubicBezTo>
                  <a:pt x="1588" y="1784"/>
                  <a:pt x="1588" y="1784"/>
                  <a:pt x="1588" y="1784"/>
                </a:cubicBezTo>
                <a:cubicBezTo>
                  <a:pt x="1587" y="1786"/>
                  <a:pt x="1586" y="1788"/>
                  <a:pt x="1584" y="1789"/>
                </a:cubicBezTo>
                <a:cubicBezTo>
                  <a:pt x="1584" y="1789"/>
                  <a:pt x="1584" y="1789"/>
                  <a:pt x="1584" y="1789"/>
                </a:cubicBezTo>
                <a:cubicBezTo>
                  <a:pt x="1582" y="1791"/>
                  <a:pt x="1581" y="1792"/>
                  <a:pt x="1579" y="1794"/>
                </a:cubicBezTo>
                <a:cubicBezTo>
                  <a:pt x="1578" y="1794"/>
                  <a:pt x="1578" y="1794"/>
                  <a:pt x="1578" y="1794"/>
                </a:cubicBezTo>
                <a:cubicBezTo>
                  <a:pt x="1578" y="1794"/>
                  <a:pt x="1577" y="1795"/>
                  <a:pt x="1577" y="1795"/>
                </a:cubicBezTo>
                <a:cubicBezTo>
                  <a:pt x="1575" y="1796"/>
                  <a:pt x="1573" y="1797"/>
                  <a:pt x="1571" y="1798"/>
                </a:cubicBezTo>
                <a:cubicBezTo>
                  <a:pt x="1571" y="1798"/>
                  <a:pt x="1571" y="1798"/>
                  <a:pt x="1570" y="1798"/>
                </a:cubicBezTo>
                <a:cubicBezTo>
                  <a:pt x="1569" y="1799"/>
                  <a:pt x="1567" y="1800"/>
                  <a:pt x="1566" y="1800"/>
                </a:cubicBezTo>
                <a:cubicBezTo>
                  <a:pt x="1565" y="1800"/>
                  <a:pt x="1564" y="1801"/>
                  <a:pt x="1563" y="1801"/>
                </a:cubicBezTo>
                <a:cubicBezTo>
                  <a:pt x="1563" y="1801"/>
                  <a:pt x="1563" y="1801"/>
                  <a:pt x="1562" y="1801"/>
                </a:cubicBezTo>
                <a:cubicBezTo>
                  <a:pt x="1562" y="1801"/>
                  <a:pt x="1561" y="1801"/>
                  <a:pt x="1561" y="1802"/>
                </a:cubicBezTo>
                <a:cubicBezTo>
                  <a:pt x="1559" y="1802"/>
                  <a:pt x="1557" y="1802"/>
                  <a:pt x="1555" y="1803"/>
                </a:cubicBezTo>
                <a:cubicBezTo>
                  <a:pt x="1553" y="1803"/>
                  <a:pt x="1551" y="1803"/>
                  <a:pt x="1550" y="1803"/>
                </a:cubicBezTo>
                <a:cubicBezTo>
                  <a:pt x="1548" y="1804"/>
                  <a:pt x="1546" y="1804"/>
                  <a:pt x="1544" y="1804"/>
                </a:cubicBezTo>
                <a:cubicBezTo>
                  <a:pt x="1544" y="1804"/>
                  <a:pt x="1543" y="1804"/>
                  <a:pt x="1542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30" y="1804"/>
                  <a:pt x="1519" y="1804"/>
                  <a:pt x="1509" y="1804"/>
                </a:cubicBezTo>
                <a:cubicBezTo>
                  <a:pt x="1461" y="1804"/>
                  <a:pt x="908" y="1806"/>
                  <a:pt x="869" y="1806"/>
                </a:cubicBezTo>
                <a:cubicBezTo>
                  <a:pt x="866" y="1806"/>
                  <a:pt x="863" y="1806"/>
                  <a:pt x="861" y="1805"/>
                </a:cubicBezTo>
                <a:cubicBezTo>
                  <a:pt x="857" y="1805"/>
                  <a:pt x="853" y="1804"/>
                  <a:pt x="850" y="1803"/>
                </a:cubicBezTo>
                <a:cubicBezTo>
                  <a:pt x="845" y="1802"/>
                  <a:pt x="841" y="1799"/>
                  <a:pt x="838" y="1796"/>
                </a:cubicBezTo>
                <a:cubicBezTo>
                  <a:pt x="835" y="1793"/>
                  <a:pt x="833" y="1790"/>
                  <a:pt x="832" y="1786"/>
                </a:cubicBezTo>
                <a:cubicBezTo>
                  <a:pt x="832" y="1782"/>
                  <a:pt x="832" y="1778"/>
                  <a:pt x="834" y="1773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42" y="1758"/>
                  <a:pt x="848" y="1745"/>
                  <a:pt x="854" y="1732"/>
                </a:cubicBezTo>
                <a:cubicBezTo>
                  <a:pt x="856" y="1730"/>
                  <a:pt x="857" y="1728"/>
                  <a:pt x="858" y="1726"/>
                </a:cubicBezTo>
                <a:cubicBezTo>
                  <a:pt x="862" y="1716"/>
                  <a:pt x="862" y="1716"/>
                  <a:pt x="862" y="1716"/>
                </a:cubicBezTo>
                <a:cubicBezTo>
                  <a:pt x="864" y="1712"/>
                  <a:pt x="868" y="1708"/>
                  <a:pt x="872" y="1704"/>
                </a:cubicBezTo>
                <a:cubicBezTo>
                  <a:pt x="873" y="1704"/>
                  <a:pt x="874" y="1703"/>
                  <a:pt x="875" y="1702"/>
                </a:cubicBezTo>
                <a:cubicBezTo>
                  <a:pt x="875" y="1702"/>
                  <a:pt x="876" y="1701"/>
                  <a:pt x="877" y="1701"/>
                </a:cubicBezTo>
                <a:cubicBezTo>
                  <a:pt x="878" y="1700"/>
                  <a:pt x="878" y="1700"/>
                  <a:pt x="879" y="1699"/>
                </a:cubicBezTo>
                <a:cubicBezTo>
                  <a:pt x="880" y="1699"/>
                  <a:pt x="880" y="1699"/>
                  <a:pt x="880" y="1699"/>
                </a:cubicBezTo>
                <a:cubicBezTo>
                  <a:pt x="881" y="1698"/>
                  <a:pt x="881" y="1698"/>
                  <a:pt x="882" y="1698"/>
                </a:cubicBezTo>
                <a:cubicBezTo>
                  <a:pt x="883" y="1697"/>
                  <a:pt x="885" y="1696"/>
                  <a:pt x="886" y="1695"/>
                </a:cubicBezTo>
                <a:cubicBezTo>
                  <a:pt x="887" y="1695"/>
                  <a:pt x="888" y="1695"/>
                  <a:pt x="889" y="1694"/>
                </a:cubicBezTo>
                <a:cubicBezTo>
                  <a:pt x="890" y="1694"/>
                  <a:pt x="891" y="1693"/>
                  <a:pt x="893" y="1693"/>
                </a:cubicBezTo>
                <a:cubicBezTo>
                  <a:pt x="895" y="1692"/>
                  <a:pt x="897" y="1691"/>
                  <a:pt x="899" y="1690"/>
                </a:cubicBezTo>
                <a:cubicBezTo>
                  <a:pt x="900" y="1690"/>
                  <a:pt x="901" y="1690"/>
                  <a:pt x="903" y="1689"/>
                </a:cubicBezTo>
                <a:cubicBezTo>
                  <a:pt x="903" y="1689"/>
                  <a:pt x="904" y="1689"/>
                  <a:pt x="904" y="1689"/>
                </a:cubicBezTo>
                <a:cubicBezTo>
                  <a:pt x="910" y="1687"/>
                  <a:pt x="917" y="1687"/>
                  <a:pt x="923" y="1687"/>
                </a:cubicBezTo>
                <a:cubicBezTo>
                  <a:pt x="923" y="1687"/>
                  <a:pt x="1503" y="1685"/>
                  <a:pt x="1525" y="1685"/>
                </a:cubicBezTo>
                <a:cubicBezTo>
                  <a:pt x="1531" y="1685"/>
                  <a:pt x="1538" y="1685"/>
                  <a:pt x="1545" y="1685"/>
                </a:cubicBezTo>
                <a:cubicBezTo>
                  <a:pt x="1548" y="1685"/>
                  <a:pt x="1551" y="1685"/>
                  <a:pt x="1554" y="1686"/>
                </a:cubicBezTo>
                <a:cubicBezTo>
                  <a:pt x="1554" y="1686"/>
                  <a:pt x="1555" y="1686"/>
                  <a:pt x="1555" y="1686"/>
                </a:cubicBezTo>
                <a:cubicBezTo>
                  <a:pt x="1557" y="1686"/>
                  <a:pt x="1560" y="1686"/>
                  <a:pt x="1562" y="1687"/>
                </a:cubicBezTo>
                <a:cubicBezTo>
                  <a:pt x="1562" y="1687"/>
                  <a:pt x="1563" y="1687"/>
                  <a:pt x="1563" y="1687"/>
                </a:cubicBezTo>
                <a:cubicBezTo>
                  <a:pt x="1563" y="1687"/>
                  <a:pt x="1563" y="1687"/>
                  <a:pt x="1563" y="1687"/>
                </a:cubicBezTo>
                <a:cubicBezTo>
                  <a:pt x="1566" y="1688"/>
                  <a:pt x="1568" y="1689"/>
                  <a:pt x="1570" y="1690"/>
                </a:cubicBezTo>
                <a:cubicBezTo>
                  <a:pt x="1570" y="1690"/>
                  <a:pt x="1571" y="1690"/>
                  <a:pt x="1571" y="1690"/>
                </a:cubicBezTo>
                <a:cubicBezTo>
                  <a:pt x="1573" y="1691"/>
                  <a:pt x="1575" y="1692"/>
                  <a:pt x="1577" y="1693"/>
                </a:cubicBezTo>
                <a:cubicBezTo>
                  <a:pt x="1577" y="1693"/>
                  <a:pt x="1577" y="1693"/>
                  <a:pt x="1578" y="1693"/>
                </a:cubicBezTo>
                <a:cubicBezTo>
                  <a:pt x="1578" y="1694"/>
                  <a:pt x="1578" y="1694"/>
                  <a:pt x="1578" y="1694"/>
                </a:cubicBezTo>
                <a:cubicBezTo>
                  <a:pt x="1580" y="1695"/>
                  <a:pt x="1581" y="1696"/>
                  <a:pt x="1582" y="1697"/>
                </a:cubicBezTo>
                <a:cubicBezTo>
                  <a:pt x="1584" y="1698"/>
                  <a:pt x="1586" y="1700"/>
                  <a:pt x="1588" y="1703"/>
                </a:cubicBezTo>
                <a:cubicBezTo>
                  <a:pt x="1590" y="1706"/>
                  <a:pt x="1592" y="1710"/>
                  <a:pt x="1592" y="1714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31"/>
                  <a:pt x="1592" y="1746"/>
                  <a:pt x="1592" y="1760"/>
                </a:cubicBezTo>
                <a:cubicBezTo>
                  <a:pt x="1592" y="1764"/>
                  <a:pt x="1593" y="1767"/>
                  <a:pt x="1592" y="1771"/>
                </a:cubicBezTo>
                <a:close/>
                <a:moveTo>
                  <a:pt x="1671" y="1490"/>
                </a:moveTo>
                <a:cubicBezTo>
                  <a:pt x="1671" y="1490"/>
                  <a:pt x="1670" y="1489"/>
                  <a:pt x="1670" y="1489"/>
                </a:cubicBezTo>
                <a:cubicBezTo>
                  <a:pt x="1670" y="1489"/>
                  <a:pt x="1669" y="1489"/>
                  <a:pt x="1669" y="1488"/>
                </a:cubicBezTo>
                <a:cubicBezTo>
                  <a:pt x="1667" y="1486"/>
                  <a:pt x="1666" y="1483"/>
                  <a:pt x="1665" y="1480"/>
                </a:cubicBezTo>
                <a:cubicBezTo>
                  <a:pt x="1665" y="1477"/>
                  <a:pt x="1665" y="1477"/>
                  <a:pt x="1665" y="1477"/>
                </a:cubicBezTo>
                <a:cubicBezTo>
                  <a:pt x="1665" y="1475"/>
                  <a:pt x="1665" y="1473"/>
                  <a:pt x="1665" y="1471"/>
                </a:cubicBezTo>
                <a:cubicBezTo>
                  <a:pt x="1665" y="1471"/>
                  <a:pt x="1665" y="1471"/>
                  <a:pt x="1665" y="1471"/>
                </a:cubicBezTo>
                <a:cubicBezTo>
                  <a:pt x="1664" y="1463"/>
                  <a:pt x="1662" y="1454"/>
                  <a:pt x="1663" y="1445"/>
                </a:cubicBezTo>
                <a:cubicBezTo>
                  <a:pt x="1663" y="1443"/>
                  <a:pt x="1663" y="1443"/>
                  <a:pt x="1663" y="1443"/>
                </a:cubicBezTo>
                <a:cubicBezTo>
                  <a:pt x="1662" y="1440"/>
                  <a:pt x="1663" y="1437"/>
                  <a:pt x="1665" y="1435"/>
                </a:cubicBezTo>
                <a:cubicBezTo>
                  <a:pt x="1667" y="1433"/>
                  <a:pt x="1669" y="1431"/>
                  <a:pt x="1673" y="1429"/>
                </a:cubicBezTo>
                <a:cubicBezTo>
                  <a:pt x="1676" y="1427"/>
                  <a:pt x="1680" y="1426"/>
                  <a:pt x="1684" y="1425"/>
                </a:cubicBezTo>
                <a:cubicBezTo>
                  <a:pt x="1684" y="1425"/>
                  <a:pt x="1684" y="1425"/>
                  <a:pt x="1684" y="1425"/>
                </a:cubicBezTo>
                <a:cubicBezTo>
                  <a:pt x="1685" y="1425"/>
                  <a:pt x="1685" y="1425"/>
                  <a:pt x="1685" y="1425"/>
                </a:cubicBezTo>
                <a:cubicBezTo>
                  <a:pt x="1687" y="1424"/>
                  <a:pt x="1689" y="1424"/>
                  <a:pt x="1690" y="1424"/>
                </a:cubicBezTo>
                <a:cubicBezTo>
                  <a:pt x="1691" y="1424"/>
                  <a:pt x="1692" y="1424"/>
                  <a:pt x="1693" y="1424"/>
                </a:cubicBezTo>
                <a:cubicBezTo>
                  <a:pt x="1700" y="1423"/>
                  <a:pt x="1708" y="1423"/>
                  <a:pt x="1716" y="1423"/>
                </a:cubicBezTo>
                <a:cubicBezTo>
                  <a:pt x="1769" y="1423"/>
                  <a:pt x="1769" y="1423"/>
                  <a:pt x="1769" y="1423"/>
                </a:cubicBezTo>
                <a:cubicBezTo>
                  <a:pt x="1772" y="1423"/>
                  <a:pt x="1775" y="1423"/>
                  <a:pt x="1778" y="1424"/>
                </a:cubicBezTo>
                <a:cubicBezTo>
                  <a:pt x="1792" y="1425"/>
                  <a:pt x="1808" y="1429"/>
                  <a:pt x="1810" y="1442"/>
                </a:cubicBezTo>
                <a:cubicBezTo>
                  <a:pt x="1814" y="1454"/>
                  <a:pt x="1815" y="1466"/>
                  <a:pt x="1817" y="1478"/>
                </a:cubicBezTo>
                <a:cubicBezTo>
                  <a:pt x="1818" y="1480"/>
                  <a:pt x="1818" y="1480"/>
                  <a:pt x="1818" y="1480"/>
                </a:cubicBezTo>
                <a:cubicBezTo>
                  <a:pt x="1818" y="1482"/>
                  <a:pt x="1818" y="1485"/>
                  <a:pt x="1817" y="1487"/>
                </a:cubicBezTo>
                <a:cubicBezTo>
                  <a:pt x="1817" y="1487"/>
                  <a:pt x="1817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3" y="1494"/>
                  <a:pt x="1807" y="1497"/>
                  <a:pt x="1799" y="1499"/>
                </a:cubicBezTo>
                <a:cubicBezTo>
                  <a:pt x="1798" y="1499"/>
                  <a:pt x="1798" y="1499"/>
                  <a:pt x="1797" y="1499"/>
                </a:cubicBezTo>
                <a:cubicBezTo>
                  <a:pt x="1796" y="1500"/>
                  <a:pt x="1796" y="1500"/>
                  <a:pt x="1795" y="1500"/>
                </a:cubicBezTo>
                <a:cubicBezTo>
                  <a:pt x="1794" y="1500"/>
                  <a:pt x="1794" y="1500"/>
                  <a:pt x="1793" y="1500"/>
                </a:cubicBezTo>
                <a:cubicBezTo>
                  <a:pt x="1792" y="1500"/>
                  <a:pt x="1790" y="1501"/>
                  <a:pt x="1789" y="1501"/>
                </a:cubicBezTo>
                <a:cubicBezTo>
                  <a:pt x="1771" y="1503"/>
                  <a:pt x="1750" y="1501"/>
                  <a:pt x="1741" y="1501"/>
                </a:cubicBezTo>
                <a:cubicBezTo>
                  <a:pt x="1707" y="1501"/>
                  <a:pt x="1707" y="1501"/>
                  <a:pt x="1707" y="1501"/>
                </a:cubicBezTo>
                <a:cubicBezTo>
                  <a:pt x="1704" y="1501"/>
                  <a:pt x="1702" y="1501"/>
                  <a:pt x="1699" y="1501"/>
                </a:cubicBezTo>
                <a:cubicBezTo>
                  <a:pt x="1697" y="1501"/>
                  <a:pt x="1695" y="1500"/>
                  <a:pt x="1693" y="1500"/>
                </a:cubicBezTo>
                <a:cubicBezTo>
                  <a:pt x="1693" y="1500"/>
                  <a:pt x="1692" y="1500"/>
                  <a:pt x="1692" y="1500"/>
                </a:cubicBezTo>
                <a:cubicBezTo>
                  <a:pt x="1691" y="1500"/>
                  <a:pt x="1691" y="1500"/>
                  <a:pt x="1691" y="1500"/>
                </a:cubicBezTo>
                <a:cubicBezTo>
                  <a:pt x="1689" y="1499"/>
                  <a:pt x="1687" y="1499"/>
                  <a:pt x="1685" y="1498"/>
                </a:cubicBezTo>
                <a:cubicBezTo>
                  <a:pt x="1684" y="1498"/>
                  <a:pt x="1684" y="1497"/>
                  <a:pt x="1683" y="1497"/>
                </a:cubicBezTo>
                <a:cubicBezTo>
                  <a:pt x="1681" y="1496"/>
                  <a:pt x="1680" y="1496"/>
                  <a:pt x="1678" y="1495"/>
                </a:cubicBezTo>
                <a:cubicBezTo>
                  <a:pt x="1676" y="1494"/>
                  <a:pt x="1674" y="1492"/>
                  <a:pt x="1672" y="1491"/>
                </a:cubicBezTo>
                <a:cubicBezTo>
                  <a:pt x="1672" y="1491"/>
                  <a:pt x="1671" y="1490"/>
                  <a:pt x="1671" y="1490"/>
                </a:cubicBezTo>
                <a:close/>
                <a:moveTo>
                  <a:pt x="1680" y="1622"/>
                </a:moveTo>
                <a:cubicBezTo>
                  <a:pt x="1677" y="1618"/>
                  <a:pt x="1676" y="1615"/>
                  <a:pt x="1675" y="1612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4" y="1593"/>
                  <a:pt x="1673" y="1580"/>
                  <a:pt x="1672" y="1567"/>
                </a:cubicBezTo>
                <a:cubicBezTo>
                  <a:pt x="1672" y="1567"/>
                  <a:pt x="1672" y="1567"/>
                  <a:pt x="1672" y="1567"/>
                </a:cubicBezTo>
                <a:cubicBezTo>
                  <a:pt x="1672" y="1566"/>
                  <a:pt x="1672" y="1566"/>
                  <a:pt x="1672" y="1566"/>
                </a:cubicBezTo>
                <a:cubicBezTo>
                  <a:pt x="1672" y="1565"/>
                  <a:pt x="1672" y="1564"/>
                  <a:pt x="1672" y="1563"/>
                </a:cubicBezTo>
                <a:cubicBezTo>
                  <a:pt x="1675" y="1535"/>
                  <a:pt x="1735" y="1542"/>
                  <a:pt x="1754" y="1542"/>
                </a:cubicBezTo>
                <a:cubicBezTo>
                  <a:pt x="1776" y="1542"/>
                  <a:pt x="1819" y="1537"/>
                  <a:pt x="1832" y="1559"/>
                </a:cubicBezTo>
                <a:cubicBezTo>
                  <a:pt x="1833" y="1561"/>
                  <a:pt x="1835" y="1563"/>
                  <a:pt x="1835" y="1565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7" y="1575"/>
                  <a:pt x="1838" y="1581"/>
                  <a:pt x="1840" y="1588"/>
                </a:cubicBezTo>
                <a:cubicBezTo>
                  <a:pt x="1844" y="1611"/>
                  <a:pt x="1844" y="1611"/>
                  <a:pt x="1844" y="1611"/>
                </a:cubicBezTo>
                <a:cubicBezTo>
                  <a:pt x="1845" y="1615"/>
                  <a:pt x="1844" y="1618"/>
                  <a:pt x="1843" y="1621"/>
                </a:cubicBezTo>
                <a:cubicBezTo>
                  <a:pt x="1842" y="1623"/>
                  <a:pt x="1840" y="1625"/>
                  <a:pt x="1838" y="1627"/>
                </a:cubicBezTo>
                <a:cubicBezTo>
                  <a:pt x="1838" y="1627"/>
                  <a:pt x="1837" y="1628"/>
                  <a:pt x="1836" y="1629"/>
                </a:cubicBezTo>
                <a:cubicBezTo>
                  <a:pt x="1836" y="1629"/>
                  <a:pt x="1835" y="1629"/>
                  <a:pt x="1835" y="1630"/>
                </a:cubicBezTo>
                <a:cubicBezTo>
                  <a:pt x="1835" y="1630"/>
                  <a:pt x="1834" y="1630"/>
                  <a:pt x="1834" y="1630"/>
                </a:cubicBezTo>
                <a:cubicBezTo>
                  <a:pt x="1833" y="1631"/>
                  <a:pt x="1832" y="1631"/>
                  <a:pt x="1830" y="1632"/>
                </a:cubicBezTo>
                <a:cubicBezTo>
                  <a:pt x="1829" y="1633"/>
                  <a:pt x="1828" y="1633"/>
                  <a:pt x="1827" y="1634"/>
                </a:cubicBezTo>
                <a:cubicBezTo>
                  <a:pt x="1826" y="1634"/>
                  <a:pt x="1825" y="1634"/>
                  <a:pt x="1825" y="1634"/>
                </a:cubicBezTo>
                <a:cubicBezTo>
                  <a:pt x="1824" y="1635"/>
                  <a:pt x="1823" y="1635"/>
                  <a:pt x="1822" y="1635"/>
                </a:cubicBezTo>
                <a:cubicBezTo>
                  <a:pt x="1821" y="1635"/>
                  <a:pt x="1820" y="1636"/>
                  <a:pt x="1819" y="1636"/>
                </a:cubicBezTo>
                <a:cubicBezTo>
                  <a:pt x="1818" y="1636"/>
                  <a:pt x="1818" y="1636"/>
                  <a:pt x="1818" y="1636"/>
                </a:cubicBezTo>
                <a:cubicBezTo>
                  <a:pt x="1816" y="1636"/>
                  <a:pt x="1814" y="1637"/>
                  <a:pt x="1812" y="1637"/>
                </a:cubicBezTo>
                <a:cubicBezTo>
                  <a:pt x="1809" y="1637"/>
                  <a:pt x="1807" y="1637"/>
                  <a:pt x="1805" y="1637"/>
                </a:cubicBezTo>
                <a:cubicBezTo>
                  <a:pt x="1805" y="1637"/>
                  <a:pt x="1805" y="1637"/>
                  <a:pt x="1805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777" y="1637"/>
                  <a:pt x="1750" y="1637"/>
                  <a:pt x="1722" y="1638"/>
                </a:cubicBezTo>
                <a:cubicBezTo>
                  <a:pt x="1719" y="1638"/>
                  <a:pt x="1716" y="1637"/>
                  <a:pt x="1714" y="1637"/>
                </a:cubicBezTo>
                <a:cubicBezTo>
                  <a:pt x="1713" y="1637"/>
                  <a:pt x="1712" y="1637"/>
                  <a:pt x="1712" y="1637"/>
                </a:cubicBezTo>
                <a:cubicBezTo>
                  <a:pt x="1709" y="1636"/>
                  <a:pt x="1707" y="1636"/>
                  <a:pt x="1705" y="1636"/>
                </a:cubicBezTo>
                <a:cubicBezTo>
                  <a:pt x="1705" y="1636"/>
                  <a:pt x="1705" y="1636"/>
                  <a:pt x="1705" y="1636"/>
                </a:cubicBezTo>
                <a:cubicBezTo>
                  <a:pt x="1704" y="1635"/>
                  <a:pt x="1704" y="1635"/>
                  <a:pt x="1704" y="1635"/>
                </a:cubicBezTo>
                <a:cubicBezTo>
                  <a:pt x="1701" y="1635"/>
                  <a:pt x="1699" y="1634"/>
                  <a:pt x="1697" y="1633"/>
                </a:cubicBezTo>
                <a:cubicBezTo>
                  <a:pt x="1696" y="1633"/>
                  <a:pt x="1695" y="1632"/>
                  <a:pt x="1695" y="1632"/>
                </a:cubicBezTo>
                <a:cubicBezTo>
                  <a:pt x="1693" y="1632"/>
                  <a:pt x="1692" y="1631"/>
                  <a:pt x="1691" y="1630"/>
                </a:cubicBezTo>
                <a:cubicBezTo>
                  <a:pt x="1691" y="1630"/>
                  <a:pt x="1690" y="1630"/>
                  <a:pt x="1690" y="1630"/>
                </a:cubicBezTo>
                <a:cubicBezTo>
                  <a:pt x="1686" y="1628"/>
                  <a:pt x="1682" y="1625"/>
                  <a:pt x="1680" y="1622"/>
                </a:cubicBezTo>
                <a:close/>
                <a:moveTo>
                  <a:pt x="1875" y="1783"/>
                </a:moveTo>
                <a:cubicBezTo>
                  <a:pt x="1873" y="1787"/>
                  <a:pt x="1870" y="1790"/>
                  <a:pt x="1866" y="1793"/>
                </a:cubicBezTo>
                <a:cubicBezTo>
                  <a:pt x="1862" y="1796"/>
                  <a:pt x="1858" y="1799"/>
                  <a:pt x="1852" y="1800"/>
                </a:cubicBezTo>
                <a:cubicBezTo>
                  <a:pt x="1846" y="1802"/>
                  <a:pt x="1840" y="1803"/>
                  <a:pt x="1833" y="1803"/>
                </a:cubicBezTo>
                <a:cubicBezTo>
                  <a:pt x="1815" y="1803"/>
                  <a:pt x="1815" y="1803"/>
                  <a:pt x="1815" y="1803"/>
                </a:cubicBezTo>
                <a:cubicBezTo>
                  <a:pt x="1814" y="1803"/>
                  <a:pt x="1814" y="1803"/>
                  <a:pt x="1814" y="1803"/>
                </a:cubicBezTo>
                <a:cubicBezTo>
                  <a:pt x="1789" y="1803"/>
                  <a:pt x="1765" y="1803"/>
                  <a:pt x="1740" y="1803"/>
                </a:cubicBezTo>
                <a:cubicBezTo>
                  <a:pt x="1737" y="1803"/>
                  <a:pt x="1734" y="1803"/>
                  <a:pt x="1731" y="1803"/>
                </a:cubicBezTo>
                <a:cubicBezTo>
                  <a:pt x="1730" y="1803"/>
                  <a:pt x="1730" y="1803"/>
                  <a:pt x="1729" y="1803"/>
                </a:cubicBezTo>
                <a:cubicBezTo>
                  <a:pt x="1726" y="1802"/>
                  <a:pt x="1724" y="1802"/>
                  <a:pt x="1721" y="1801"/>
                </a:cubicBezTo>
                <a:cubicBezTo>
                  <a:pt x="1721" y="1801"/>
                  <a:pt x="1721" y="1801"/>
                  <a:pt x="1720" y="1801"/>
                </a:cubicBezTo>
                <a:cubicBezTo>
                  <a:pt x="1720" y="1801"/>
                  <a:pt x="1720" y="1801"/>
                  <a:pt x="1720" y="1801"/>
                </a:cubicBezTo>
                <a:cubicBezTo>
                  <a:pt x="1709" y="1798"/>
                  <a:pt x="1698" y="1792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1" y="1782"/>
                  <a:pt x="1690" y="1780"/>
                  <a:pt x="1690" y="1778"/>
                </a:cubicBezTo>
                <a:cubicBezTo>
                  <a:pt x="1689" y="1777"/>
                  <a:pt x="1689" y="1776"/>
                  <a:pt x="1689" y="1775"/>
                </a:cubicBezTo>
                <a:cubicBezTo>
                  <a:pt x="1688" y="1774"/>
                  <a:pt x="1688" y="1773"/>
                  <a:pt x="1688" y="1772"/>
                </a:cubicBezTo>
                <a:cubicBezTo>
                  <a:pt x="1688" y="1772"/>
                  <a:pt x="1688" y="1771"/>
                  <a:pt x="1688" y="1771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6" y="1756"/>
                  <a:pt x="1685" y="1742"/>
                  <a:pt x="1684" y="1728"/>
                </a:cubicBezTo>
                <a:cubicBezTo>
                  <a:pt x="1684" y="1725"/>
                  <a:pt x="1684" y="1723"/>
                  <a:pt x="1684" y="1721"/>
                </a:cubicBezTo>
                <a:cubicBezTo>
                  <a:pt x="1683" y="1714"/>
                  <a:pt x="1683" y="1714"/>
                  <a:pt x="1683" y="1714"/>
                </a:cubicBezTo>
                <a:cubicBezTo>
                  <a:pt x="1683" y="1713"/>
                  <a:pt x="1683" y="1713"/>
                  <a:pt x="1683" y="1713"/>
                </a:cubicBezTo>
                <a:cubicBezTo>
                  <a:pt x="1683" y="1711"/>
                  <a:pt x="1683" y="1710"/>
                  <a:pt x="1684" y="1709"/>
                </a:cubicBezTo>
                <a:cubicBezTo>
                  <a:pt x="1684" y="1708"/>
                  <a:pt x="1684" y="1707"/>
                  <a:pt x="1684" y="1707"/>
                </a:cubicBezTo>
                <a:cubicBezTo>
                  <a:pt x="1685" y="1706"/>
                  <a:pt x="1685" y="1705"/>
                  <a:pt x="1685" y="1704"/>
                </a:cubicBezTo>
                <a:cubicBezTo>
                  <a:pt x="1686" y="1703"/>
                  <a:pt x="1686" y="1703"/>
                  <a:pt x="1686" y="1702"/>
                </a:cubicBezTo>
                <a:cubicBezTo>
                  <a:pt x="1686" y="1702"/>
                  <a:pt x="1686" y="1702"/>
                  <a:pt x="1686" y="1702"/>
                </a:cubicBezTo>
                <a:cubicBezTo>
                  <a:pt x="1687" y="1700"/>
                  <a:pt x="1688" y="1699"/>
                  <a:pt x="1689" y="1698"/>
                </a:cubicBezTo>
                <a:cubicBezTo>
                  <a:pt x="1690" y="1697"/>
                  <a:pt x="1691" y="1697"/>
                  <a:pt x="1691" y="1696"/>
                </a:cubicBezTo>
                <a:cubicBezTo>
                  <a:pt x="1692" y="1695"/>
                  <a:pt x="1693" y="1695"/>
                  <a:pt x="1694" y="1694"/>
                </a:cubicBezTo>
                <a:cubicBezTo>
                  <a:pt x="1695" y="1694"/>
                  <a:pt x="1695" y="1693"/>
                  <a:pt x="1695" y="1693"/>
                </a:cubicBezTo>
                <a:cubicBezTo>
                  <a:pt x="1695" y="1693"/>
                  <a:pt x="1696" y="1693"/>
                  <a:pt x="1696" y="1693"/>
                </a:cubicBezTo>
                <a:cubicBezTo>
                  <a:pt x="1698" y="1692"/>
                  <a:pt x="1699" y="1691"/>
                  <a:pt x="1701" y="1690"/>
                </a:cubicBezTo>
                <a:cubicBezTo>
                  <a:pt x="1702" y="1690"/>
                  <a:pt x="1702" y="1689"/>
                  <a:pt x="1702" y="1689"/>
                </a:cubicBezTo>
                <a:cubicBezTo>
                  <a:pt x="1703" y="1689"/>
                  <a:pt x="1703" y="1689"/>
                  <a:pt x="1703" y="1689"/>
                </a:cubicBezTo>
                <a:cubicBezTo>
                  <a:pt x="1704" y="1689"/>
                  <a:pt x="1704" y="1689"/>
                  <a:pt x="1705" y="1688"/>
                </a:cubicBezTo>
                <a:cubicBezTo>
                  <a:pt x="1706" y="1688"/>
                  <a:pt x="1708" y="1687"/>
                  <a:pt x="1709" y="1687"/>
                </a:cubicBezTo>
                <a:cubicBezTo>
                  <a:pt x="1710" y="1687"/>
                  <a:pt x="1711" y="1686"/>
                  <a:pt x="1712" y="1686"/>
                </a:cubicBezTo>
                <a:cubicBezTo>
                  <a:pt x="1713" y="1686"/>
                  <a:pt x="1714" y="1686"/>
                  <a:pt x="1714" y="1686"/>
                </a:cubicBezTo>
                <a:cubicBezTo>
                  <a:pt x="1717" y="1685"/>
                  <a:pt x="1720" y="1685"/>
                  <a:pt x="1723" y="1685"/>
                </a:cubicBezTo>
                <a:cubicBezTo>
                  <a:pt x="1723" y="1685"/>
                  <a:pt x="1724" y="1685"/>
                  <a:pt x="1724" y="1685"/>
                </a:cubicBezTo>
                <a:cubicBezTo>
                  <a:pt x="1725" y="1685"/>
                  <a:pt x="1726" y="1685"/>
                  <a:pt x="1727" y="1685"/>
                </a:cubicBezTo>
                <a:cubicBezTo>
                  <a:pt x="1731" y="1685"/>
                  <a:pt x="1731" y="1685"/>
                  <a:pt x="1731" y="1685"/>
                </a:cubicBezTo>
                <a:cubicBezTo>
                  <a:pt x="1736" y="1684"/>
                  <a:pt x="1740" y="1684"/>
                  <a:pt x="1744" y="1684"/>
                </a:cubicBezTo>
                <a:cubicBezTo>
                  <a:pt x="1748" y="1684"/>
                  <a:pt x="1752" y="1684"/>
                  <a:pt x="1755" y="1684"/>
                </a:cubicBezTo>
                <a:cubicBezTo>
                  <a:pt x="1791" y="1684"/>
                  <a:pt x="1791" y="1684"/>
                  <a:pt x="1791" y="1684"/>
                </a:cubicBezTo>
                <a:cubicBezTo>
                  <a:pt x="1801" y="1684"/>
                  <a:pt x="1811" y="1684"/>
                  <a:pt x="1820" y="1685"/>
                </a:cubicBezTo>
                <a:cubicBezTo>
                  <a:pt x="1822" y="1685"/>
                  <a:pt x="1823" y="1685"/>
                  <a:pt x="1825" y="1685"/>
                </a:cubicBezTo>
                <a:cubicBezTo>
                  <a:pt x="1826" y="1686"/>
                  <a:pt x="1827" y="1686"/>
                  <a:pt x="1828" y="1686"/>
                </a:cubicBezTo>
                <a:cubicBezTo>
                  <a:pt x="1828" y="1686"/>
                  <a:pt x="1829" y="1686"/>
                  <a:pt x="1830" y="1686"/>
                </a:cubicBezTo>
                <a:cubicBezTo>
                  <a:pt x="1830" y="1686"/>
                  <a:pt x="1831" y="1686"/>
                  <a:pt x="1831" y="1687"/>
                </a:cubicBezTo>
                <a:cubicBezTo>
                  <a:pt x="1832" y="1687"/>
                  <a:pt x="1832" y="1687"/>
                  <a:pt x="1833" y="1687"/>
                </a:cubicBezTo>
                <a:cubicBezTo>
                  <a:pt x="1834" y="1687"/>
                  <a:pt x="1836" y="1688"/>
                  <a:pt x="1838" y="1689"/>
                </a:cubicBezTo>
                <a:cubicBezTo>
                  <a:pt x="1839" y="1689"/>
                  <a:pt x="1840" y="1689"/>
                  <a:pt x="1841" y="1690"/>
                </a:cubicBezTo>
                <a:cubicBezTo>
                  <a:pt x="1842" y="1690"/>
                  <a:pt x="1842" y="1690"/>
                  <a:pt x="1843" y="1691"/>
                </a:cubicBezTo>
                <a:cubicBezTo>
                  <a:pt x="1845" y="1691"/>
                  <a:pt x="1846" y="1692"/>
                  <a:pt x="1847" y="1693"/>
                </a:cubicBezTo>
                <a:cubicBezTo>
                  <a:pt x="1852" y="1695"/>
                  <a:pt x="1856" y="1698"/>
                  <a:pt x="1859" y="1702"/>
                </a:cubicBezTo>
                <a:cubicBezTo>
                  <a:pt x="1862" y="1705"/>
                  <a:pt x="1864" y="1709"/>
                  <a:pt x="1865" y="1713"/>
                </a:cubicBezTo>
                <a:cubicBezTo>
                  <a:pt x="1870" y="1736"/>
                  <a:pt x="1870" y="1736"/>
                  <a:pt x="1870" y="1736"/>
                </a:cubicBezTo>
                <a:cubicBezTo>
                  <a:pt x="1871" y="1746"/>
                  <a:pt x="1873" y="1755"/>
                  <a:pt x="1875" y="1764"/>
                </a:cubicBezTo>
                <a:cubicBezTo>
                  <a:pt x="1875" y="1764"/>
                  <a:pt x="1875" y="1764"/>
                  <a:pt x="1875" y="1764"/>
                </a:cubicBezTo>
                <a:cubicBezTo>
                  <a:pt x="1876" y="1770"/>
                  <a:pt x="1876" y="1770"/>
                  <a:pt x="1876" y="1770"/>
                </a:cubicBezTo>
                <a:cubicBezTo>
                  <a:pt x="1877" y="1775"/>
                  <a:pt x="1877" y="1779"/>
                  <a:pt x="1875" y="1783"/>
                </a:cubicBezTo>
                <a:close/>
                <a:moveTo>
                  <a:pt x="2041" y="1494"/>
                </a:moveTo>
                <a:cubicBezTo>
                  <a:pt x="2036" y="1492"/>
                  <a:pt x="2032" y="1490"/>
                  <a:pt x="2030" y="1487"/>
                </a:cubicBezTo>
                <a:cubicBezTo>
                  <a:pt x="2027" y="1485"/>
                  <a:pt x="2024" y="1482"/>
                  <a:pt x="2023" y="1479"/>
                </a:cubicBezTo>
                <a:cubicBezTo>
                  <a:pt x="2021" y="1474"/>
                  <a:pt x="2021" y="1474"/>
                  <a:pt x="2021" y="1474"/>
                </a:cubicBezTo>
                <a:cubicBezTo>
                  <a:pt x="2019" y="1467"/>
                  <a:pt x="2016" y="1460"/>
                  <a:pt x="2014" y="1453"/>
                </a:cubicBezTo>
                <a:cubicBezTo>
                  <a:pt x="2012" y="1449"/>
                  <a:pt x="2009" y="1444"/>
                  <a:pt x="2009" y="1439"/>
                </a:cubicBezTo>
                <a:cubicBezTo>
                  <a:pt x="2009" y="1439"/>
                  <a:pt x="2009" y="1438"/>
                  <a:pt x="2009" y="1437"/>
                </a:cubicBezTo>
                <a:cubicBezTo>
                  <a:pt x="2009" y="1437"/>
                  <a:pt x="2009" y="1437"/>
                  <a:pt x="2009" y="1437"/>
                </a:cubicBezTo>
                <a:cubicBezTo>
                  <a:pt x="2009" y="1436"/>
                  <a:pt x="2009" y="1436"/>
                  <a:pt x="2009" y="1436"/>
                </a:cubicBezTo>
                <a:cubicBezTo>
                  <a:pt x="2010" y="1435"/>
                  <a:pt x="2009" y="1435"/>
                  <a:pt x="2010" y="1434"/>
                </a:cubicBezTo>
                <a:cubicBezTo>
                  <a:pt x="2010" y="1434"/>
                  <a:pt x="2010" y="1434"/>
                  <a:pt x="2010" y="1434"/>
                </a:cubicBezTo>
                <a:cubicBezTo>
                  <a:pt x="2016" y="1421"/>
                  <a:pt x="2039" y="1423"/>
                  <a:pt x="2051" y="1423"/>
                </a:cubicBezTo>
                <a:cubicBezTo>
                  <a:pt x="2110" y="1422"/>
                  <a:pt x="2110" y="1422"/>
                  <a:pt x="2110" y="1422"/>
                </a:cubicBezTo>
                <a:cubicBezTo>
                  <a:pt x="2115" y="1422"/>
                  <a:pt x="2120" y="1423"/>
                  <a:pt x="2125" y="1424"/>
                </a:cubicBezTo>
                <a:cubicBezTo>
                  <a:pt x="2126" y="1424"/>
                  <a:pt x="2128" y="1424"/>
                  <a:pt x="2129" y="1425"/>
                </a:cubicBezTo>
                <a:cubicBezTo>
                  <a:pt x="2129" y="1425"/>
                  <a:pt x="2130" y="1425"/>
                  <a:pt x="2131" y="1425"/>
                </a:cubicBezTo>
                <a:cubicBezTo>
                  <a:pt x="2132" y="1425"/>
                  <a:pt x="2133" y="1426"/>
                  <a:pt x="2133" y="1426"/>
                </a:cubicBezTo>
                <a:cubicBezTo>
                  <a:pt x="2135" y="1426"/>
                  <a:pt x="2137" y="1427"/>
                  <a:pt x="2138" y="1428"/>
                </a:cubicBezTo>
                <a:cubicBezTo>
                  <a:pt x="2139" y="1428"/>
                  <a:pt x="2139" y="1428"/>
                  <a:pt x="2139" y="1428"/>
                </a:cubicBezTo>
                <a:cubicBezTo>
                  <a:pt x="2139" y="1428"/>
                  <a:pt x="2139" y="1428"/>
                  <a:pt x="2140" y="1428"/>
                </a:cubicBezTo>
                <a:cubicBezTo>
                  <a:pt x="2141" y="1429"/>
                  <a:pt x="2142" y="1429"/>
                  <a:pt x="2144" y="1430"/>
                </a:cubicBezTo>
                <a:cubicBezTo>
                  <a:pt x="2145" y="1431"/>
                  <a:pt x="2146" y="1431"/>
                  <a:pt x="2146" y="1431"/>
                </a:cubicBezTo>
                <a:cubicBezTo>
                  <a:pt x="2147" y="1432"/>
                  <a:pt x="2147" y="1432"/>
                  <a:pt x="2148" y="1432"/>
                </a:cubicBezTo>
                <a:cubicBezTo>
                  <a:pt x="2148" y="1433"/>
                  <a:pt x="2148" y="1433"/>
                  <a:pt x="2149" y="1433"/>
                </a:cubicBezTo>
                <a:cubicBezTo>
                  <a:pt x="2149" y="1433"/>
                  <a:pt x="2150" y="1434"/>
                  <a:pt x="2150" y="1434"/>
                </a:cubicBezTo>
                <a:cubicBezTo>
                  <a:pt x="2153" y="1436"/>
                  <a:pt x="2156" y="1439"/>
                  <a:pt x="2157" y="1442"/>
                </a:cubicBezTo>
                <a:cubicBezTo>
                  <a:pt x="2157" y="1442"/>
                  <a:pt x="2157" y="1442"/>
                  <a:pt x="2157" y="1442"/>
                </a:cubicBezTo>
                <a:cubicBezTo>
                  <a:pt x="2163" y="1450"/>
                  <a:pt x="2166" y="1460"/>
                  <a:pt x="2170" y="1468"/>
                </a:cubicBezTo>
                <a:cubicBezTo>
                  <a:pt x="2170" y="1468"/>
                  <a:pt x="2170" y="1468"/>
                  <a:pt x="2170" y="1468"/>
                </a:cubicBezTo>
                <a:cubicBezTo>
                  <a:pt x="2172" y="1473"/>
                  <a:pt x="2176" y="1477"/>
                  <a:pt x="2177" y="1482"/>
                </a:cubicBezTo>
                <a:cubicBezTo>
                  <a:pt x="2177" y="1482"/>
                  <a:pt x="2177" y="1483"/>
                  <a:pt x="2177" y="1483"/>
                </a:cubicBezTo>
                <a:cubicBezTo>
                  <a:pt x="2177" y="1483"/>
                  <a:pt x="2177" y="1483"/>
                  <a:pt x="2177" y="1483"/>
                </a:cubicBezTo>
                <a:cubicBezTo>
                  <a:pt x="2178" y="1492"/>
                  <a:pt x="2170" y="1496"/>
                  <a:pt x="2162" y="1498"/>
                </a:cubicBezTo>
                <a:cubicBezTo>
                  <a:pt x="2161" y="1498"/>
                  <a:pt x="2161" y="1498"/>
                  <a:pt x="2161" y="1499"/>
                </a:cubicBezTo>
                <a:cubicBezTo>
                  <a:pt x="2160" y="1499"/>
                  <a:pt x="2160" y="1499"/>
                  <a:pt x="2159" y="1499"/>
                </a:cubicBezTo>
                <a:cubicBezTo>
                  <a:pt x="2158" y="1499"/>
                  <a:pt x="2156" y="1499"/>
                  <a:pt x="2155" y="1500"/>
                </a:cubicBezTo>
                <a:cubicBezTo>
                  <a:pt x="2154" y="1500"/>
                  <a:pt x="2154" y="1500"/>
                  <a:pt x="2153" y="1500"/>
                </a:cubicBezTo>
                <a:cubicBezTo>
                  <a:pt x="2152" y="1500"/>
                  <a:pt x="2150" y="1500"/>
                  <a:pt x="2149" y="1500"/>
                </a:cubicBezTo>
                <a:cubicBezTo>
                  <a:pt x="2148" y="1500"/>
                  <a:pt x="2147" y="1500"/>
                  <a:pt x="2146" y="1500"/>
                </a:cubicBezTo>
                <a:cubicBezTo>
                  <a:pt x="2146" y="1500"/>
                  <a:pt x="2146" y="1500"/>
                  <a:pt x="2146" y="1500"/>
                </a:cubicBezTo>
                <a:cubicBezTo>
                  <a:pt x="2144" y="1500"/>
                  <a:pt x="2144" y="1500"/>
                  <a:pt x="2144" y="1500"/>
                </a:cubicBezTo>
                <a:cubicBezTo>
                  <a:pt x="2135" y="1500"/>
                  <a:pt x="2126" y="1500"/>
                  <a:pt x="2117" y="1500"/>
                </a:cubicBezTo>
                <a:cubicBezTo>
                  <a:pt x="2102" y="1500"/>
                  <a:pt x="2087" y="1500"/>
                  <a:pt x="2072" y="1500"/>
                </a:cubicBezTo>
                <a:cubicBezTo>
                  <a:pt x="2061" y="1500"/>
                  <a:pt x="2050" y="1499"/>
                  <a:pt x="2041" y="1494"/>
                </a:cubicBezTo>
                <a:cubicBezTo>
                  <a:pt x="2041" y="1494"/>
                  <a:pt x="2041" y="1494"/>
                  <a:pt x="2041" y="1494"/>
                </a:cubicBezTo>
                <a:close/>
                <a:moveTo>
                  <a:pt x="2079" y="1621"/>
                </a:moveTo>
                <a:cubicBezTo>
                  <a:pt x="2076" y="1617"/>
                  <a:pt x="2073" y="1614"/>
                  <a:pt x="2072" y="1611"/>
                </a:cubicBezTo>
                <a:cubicBezTo>
                  <a:pt x="2064" y="1588"/>
                  <a:pt x="2064" y="1588"/>
                  <a:pt x="2064" y="1588"/>
                </a:cubicBezTo>
                <a:cubicBezTo>
                  <a:pt x="2061" y="1581"/>
                  <a:pt x="2059" y="1575"/>
                  <a:pt x="2056" y="1568"/>
                </a:cubicBezTo>
                <a:cubicBezTo>
                  <a:pt x="2056" y="1568"/>
                  <a:pt x="2056" y="1568"/>
                  <a:pt x="2056" y="1568"/>
                </a:cubicBezTo>
                <a:cubicBezTo>
                  <a:pt x="2055" y="1565"/>
                  <a:pt x="2055" y="1565"/>
                  <a:pt x="2055" y="1565"/>
                </a:cubicBezTo>
                <a:cubicBezTo>
                  <a:pt x="2054" y="1561"/>
                  <a:pt x="2054" y="1558"/>
                  <a:pt x="2055" y="1555"/>
                </a:cubicBezTo>
                <a:cubicBezTo>
                  <a:pt x="2056" y="1553"/>
                  <a:pt x="2057" y="1552"/>
                  <a:pt x="2059" y="1550"/>
                </a:cubicBezTo>
                <a:cubicBezTo>
                  <a:pt x="2059" y="1550"/>
                  <a:pt x="2059" y="1550"/>
                  <a:pt x="2060" y="1549"/>
                </a:cubicBezTo>
                <a:cubicBezTo>
                  <a:pt x="2060" y="1549"/>
                  <a:pt x="2061" y="1548"/>
                  <a:pt x="2061" y="1548"/>
                </a:cubicBezTo>
                <a:cubicBezTo>
                  <a:pt x="2064" y="1546"/>
                  <a:pt x="2068" y="1544"/>
                  <a:pt x="2072" y="1543"/>
                </a:cubicBezTo>
                <a:cubicBezTo>
                  <a:pt x="2076" y="1542"/>
                  <a:pt x="2080" y="1542"/>
                  <a:pt x="2084" y="1541"/>
                </a:cubicBezTo>
                <a:cubicBezTo>
                  <a:pt x="2100" y="1540"/>
                  <a:pt x="2117" y="1541"/>
                  <a:pt x="2125" y="1541"/>
                </a:cubicBezTo>
                <a:cubicBezTo>
                  <a:pt x="2153" y="1541"/>
                  <a:pt x="2202" y="1535"/>
                  <a:pt x="2218" y="1564"/>
                </a:cubicBezTo>
                <a:cubicBezTo>
                  <a:pt x="2218" y="1564"/>
                  <a:pt x="2218" y="1564"/>
                  <a:pt x="2218" y="1564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24" y="1577"/>
                  <a:pt x="2230" y="1589"/>
                  <a:pt x="2236" y="1601"/>
                </a:cubicBezTo>
                <a:cubicBezTo>
                  <a:pt x="2238" y="1605"/>
                  <a:pt x="2241" y="1609"/>
                  <a:pt x="2242" y="1614"/>
                </a:cubicBezTo>
                <a:cubicBezTo>
                  <a:pt x="2242" y="1614"/>
                  <a:pt x="2242" y="1614"/>
                  <a:pt x="2242" y="1614"/>
                </a:cubicBezTo>
                <a:cubicBezTo>
                  <a:pt x="2242" y="1615"/>
                  <a:pt x="2242" y="1616"/>
                  <a:pt x="2242" y="1617"/>
                </a:cubicBezTo>
                <a:cubicBezTo>
                  <a:pt x="2242" y="1618"/>
                  <a:pt x="2242" y="1619"/>
                  <a:pt x="2242" y="1620"/>
                </a:cubicBezTo>
                <a:cubicBezTo>
                  <a:pt x="2242" y="1620"/>
                  <a:pt x="2242" y="1620"/>
                  <a:pt x="2242" y="1620"/>
                </a:cubicBezTo>
                <a:cubicBezTo>
                  <a:pt x="2242" y="1620"/>
                  <a:pt x="2242" y="1621"/>
                  <a:pt x="2242" y="1621"/>
                </a:cubicBezTo>
                <a:cubicBezTo>
                  <a:pt x="2242" y="1622"/>
                  <a:pt x="2241" y="1623"/>
                  <a:pt x="2240" y="1624"/>
                </a:cubicBezTo>
                <a:cubicBezTo>
                  <a:pt x="2240" y="1625"/>
                  <a:pt x="2240" y="1625"/>
                  <a:pt x="2240" y="1625"/>
                </a:cubicBezTo>
                <a:cubicBezTo>
                  <a:pt x="2239" y="1626"/>
                  <a:pt x="2238" y="1627"/>
                  <a:pt x="2237" y="1628"/>
                </a:cubicBezTo>
                <a:cubicBezTo>
                  <a:pt x="2237" y="1628"/>
                  <a:pt x="2237" y="1628"/>
                  <a:pt x="2237" y="1628"/>
                </a:cubicBezTo>
                <a:cubicBezTo>
                  <a:pt x="2236" y="1629"/>
                  <a:pt x="2236" y="1629"/>
                  <a:pt x="2236" y="1629"/>
                </a:cubicBezTo>
                <a:cubicBezTo>
                  <a:pt x="2235" y="1630"/>
                  <a:pt x="2234" y="1630"/>
                  <a:pt x="2234" y="1630"/>
                </a:cubicBezTo>
                <a:cubicBezTo>
                  <a:pt x="2231" y="1632"/>
                  <a:pt x="2229" y="1633"/>
                  <a:pt x="2225" y="1634"/>
                </a:cubicBezTo>
                <a:cubicBezTo>
                  <a:pt x="2225" y="1634"/>
                  <a:pt x="2224" y="1635"/>
                  <a:pt x="2223" y="1635"/>
                </a:cubicBezTo>
                <a:cubicBezTo>
                  <a:pt x="2221" y="1635"/>
                  <a:pt x="2220" y="1635"/>
                  <a:pt x="2219" y="1636"/>
                </a:cubicBezTo>
                <a:cubicBezTo>
                  <a:pt x="2218" y="1636"/>
                  <a:pt x="2218" y="1636"/>
                  <a:pt x="2217" y="1636"/>
                </a:cubicBezTo>
                <a:cubicBezTo>
                  <a:pt x="2217" y="1636"/>
                  <a:pt x="2216" y="1636"/>
                  <a:pt x="2216" y="1636"/>
                </a:cubicBezTo>
                <a:cubicBezTo>
                  <a:pt x="2187" y="1639"/>
                  <a:pt x="2156" y="1636"/>
                  <a:pt x="2126" y="1637"/>
                </a:cubicBezTo>
                <a:cubicBezTo>
                  <a:pt x="2123" y="1637"/>
                  <a:pt x="2120" y="1636"/>
                  <a:pt x="2117" y="1636"/>
                </a:cubicBezTo>
                <a:cubicBezTo>
                  <a:pt x="2117" y="1636"/>
                  <a:pt x="2117" y="1636"/>
                  <a:pt x="2117" y="1636"/>
                </a:cubicBezTo>
                <a:cubicBezTo>
                  <a:pt x="2106" y="1635"/>
                  <a:pt x="2095" y="1631"/>
                  <a:pt x="2086" y="1625"/>
                </a:cubicBezTo>
                <a:cubicBezTo>
                  <a:pt x="2083" y="1624"/>
                  <a:pt x="2081" y="1622"/>
                  <a:pt x="2079" y="1621"/>
                </a:cubicBezTo>
                <a:close/>
                <a:moveTo>
                  <a:pt x="2322" y="1782"/>
                </a:moveTo>
                <a:cubicBezTo>
                  <a:pt x="2322" y="1783"/>
                  <a:pt x="2321" y="1783"/>
                  <a:pt x="2321" y="1784"/>
                </a:cubicBezTo>
                <a:cubicBezTo>
                  <a:pt x="2321" y="1785"/>
                  <a:pt x="2321" y="1785"/>
                  <a:pt x="2321" y="1786"/>
                </a:cubicBezTo>
                <a:cubicBezTo>
                  <a:pt x="2320" y="1787"/>
                  <a:pt x="2320" y="1788"/>
                  <a:pt x="2319" y="1789"/>
                </a:cubicBezTo>
                <a:cubicBezTo>
                  <a:pt x="2319" y="1789"/>
                  <a:pt x="2319" y="1789"/>
                  <a:pt x="2319" y="1790"/>
                </a:cubicBezTo>
                <a:cubicBezTo>
                  <a:pt x="2318" y="1790"/>
                  <a:pt x="2318" y="1791"/>
                  <a:pt x="2317" y="1791"/>
                </a:cubicBezTo>
                <a:cubicBezTo>
                  <a:pt x="2317" y="1791"/>
                  <a:pt x="2317" y="1792"/>
                  <a:pt x="2316" y="1792"/>
                </a:cubicBezTo>
                <a:cubicBezTo>
                  <a:pt x="2316" y="1792"/>
                  <a:pt x="2316" y="1792"/>
                  <a:pt x="2316" y="1793"/>
                </a:cubicBezTo>
                <a:cubicBezTo>
                  <a:pt x="2310" y="1798"/>
                  <a:pt x="2303" y="1800"/>
                  <a:pt x="2296" y="1801"/>
                </a:cubicBezTo>
                <a:cubicBezTo>
                  <a:pt x="2296" y="1801"/>
                  <a:pt x="2295" y="1801"/>
                  <a:pt x="2295" y="1801"/>
                </a:cubicBezTo>
                <a:cubicBezTo>
                  <a:pt x="2292" y="1802"/>
                  <a:pt x="2289" y="1802"/>
                  <a:pt x="2286" y="1802"/>
                </a:cubicBezTo>
                <a:cubicBezTo>
                  <a:pt x="2286" y="1802"/>
                  <a:pt x="2286" y="1802"/>
                  <a:pt x="2286" y="1802"/>
                </a:cubicBezTo>
                <a:cubicBezTo>
                  <a:pt x="2283" y="1802"/>
                  <a:pt x="2283" y="1802"/>
                  <a:pt x="2283" y="1802"/>
                </a:cubicBezTo>
                <a:cubicBezTo>
                  <a:pt x="2280" y="1802"/>
                  <a:pt x="2277" y="1802"/>
                  <a:pt x="2275" y="1802"/>
                </a:cubicBezTo>
                <a:cubicBezTo>
                  <a:pt x="2193" y="1802"/>
                  <a:pt x="2193" y="1802"/>
                  <a:pt x="2193" y="1802"/>
                </a:cubicBezTo>
                <a:cubicBezTo>
                  <a:pt x="2190" y="1802"/>
                  <a:pt x="2187" y="1802"/>
                  <a:pt x="2184" y="1802"/>
                </a:cubicBezTo>
                <a:cubicBezTo>
                  <a:pt x="2183" y="1801"/>
                  <a:pt x="2182" y="1801"/>
                  <a:pt x="2181" y="1801"/>
                </a:cubicBezTo>
                <a:cubicBezTo>
                  <a:pt x="2164" y="1799"/>
                  <a:pt x="2144" y="1791"/>
                  <a:pt x="2135" y="1776"/>
                </a:cubicBezTo>
                <a:cubicBezTo>
                  <a:pt x="2133" y="1774"/>
                  <a:pt x="2132" y="1772"/>
                  <a:pt x="2131" y="1770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27" y="1757"/>
                  <a:pt x="2122" y="1746"/>
                  <a:pt x="2118" y="1734"/>
                </a:cubicBezTo>
                <a:cubicBezTo>
                  <a:pt x="2116" y="1728"/>
                  <a:pt x="2112" y="1720"/>
                  <a:pt x="2110" y="1713"/>
                </a:cubicBezTo>
                <a:cubicBezTo>
                  <a:pt x="2110" y="1713"/>
                  <a:pt x="2110" y="1713"/>
                  <a:pt x="2110" y="1713"/>
                </a:cubicBezTo>
                <a:cubicBezTo>
                  <a:pt x="2110" y="1713"/>
                  <a:pt x="2110" y="1712"/>
                  <a:pt x="2110" y="1712"/>
                </a:cubicBezTo>
                <a:cubicBezTo>
                  <a:pt x="2110" y="1712"/>
                  <a:pt x="2109" y="1711"/>
                  <a:pt x="2109" y="1710"/>
                </a:cubicBezTo>
                <a:cubicBezTo>
                  <a:pt x="2109" y="1707"/>
                  <a:pt x="2109" y="1704"/>
                  <a:pt x="2109" y="1701"/>
                </a:cubicBezTo>
                <a:cubicBezTo>
                  <a:pt x="2110" y="1699"/>
                  <a:pt x="2111" y="1698"/>
                  <a:pt x="2112" y="1696"/>
                </a:cubicBezTo>
                <a:cubicBezTo>
                  <a:pt x="2112" y="1696"/>
                  <a:pt x="2112" y="1696"/>
                  <a:pt x="2112" y="1696"/>
                </a:cubicBezTo>
                <a:cubicBezTo>
                  <a:pt x="2117" y="1688"/>
                  <a:pt x="2126" y="1685"/>
                  <a:pt x="2136" y="1684"/>
                </a:cubicBezTo>
                <a:cubicBezTo>
                  <a:pt x="2136" y="1684"/>
                  <a:pt x="2136" y="1684"/>
                  <a:pt x="2137" y="1684"/>
                </a:cubicBezTo>
                <a:cubicBezTo>
                  <a:pt x="2139" y="1684"/>
                  <a:pt x="2141" y="1684"/>
                  <a:pt x="2144" y="1684"/>
                </a:cubicBezTo>
                <a:cubicBezTo>
                  <a:pt x="2144" y="1684"/>
                  <a:pt x="2145" y="1683"/>
                  <a:pt x="2145" y="1683"/>
                </a:cubicBezTo>
                <a:cubicBezTo>
                  <a:pt x="2151" y="1683"/>
                  <a:pt x="2151" y="1683"/>
                  <a:pt x="2151" y="1683"/>
                </a:cubicBezTo>
                <a:cubicBezTo>
                  <a:pt x="2152" y="1683"/>
                  <a:pt x="2153" y="1683"/>
                  <a:pt x="2155" y="1683"/>
                </a:cubicBezTo>
                <a:cubicBezTo>
                  <a:pt x="2180" y="1683"/>
                  <a:pt x="2205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4" y="1683"/>
                  <a:pt x="2237" y="1683"/>
                  <a:pt x="2240" y="1684"/>
                </a:cubicBezTo>
                <a:cubicBezTo>
                  <a:pt x="2240" y="1684"/>
                  <a:pt x="2241" y="1684"/>
                  <a:pt x="2241" y="1684"/>
                </a:cubicBezTo>
                <a:cubicBezTo>
                  <a:pt x="2258" y="1686"/>
                  <a:pt x="2277" y="1693"/>
                  <a:pt x="2287" y="1706"/>
                </a:cubicBezTo>
                <a:cubicBezTo>
                  <a:pt x="2289" y="1708"/>
                  <a:pt x="2290" y="1710"/>
                  <a:pt x="2291" y="1712"/>
                </a:cubicBezTo>
                <a:cubicBezTo>
                  <a:pt x="2294" y="1717"/>
                  <a:pt x="2294" y="1717"/>
                  <a:pt x="2294" y="1717"/>
                </a:cubicBezTo>
                <a:cubicBezTo>
                  <a:pt x="2299" y="1727"/>
                  <a:pt x="2304" y="1737"/>
                  <a:pt x="2309" y="1748"/>
                </a:cubicBezTo>
                <a:cubicBezTo>
                  <a:pt x="2312" y="1754"/>
                  <a:pt x="2318" y="1762"/>
                  <a:pt x="2320" y="1771"/>
                </a:cubicBezTo>
                <a:cubicBezTo>
                  <a:pt x="2322" y="1775"/>
                  <a:pt x="2323" y="1778"/>
                  <a:pt x="2322" y="1782"/>
                </a:cubicBezTo>
                <a:close/>
                <a:moveTo>
                  <a:pt x="2340" y="1624"/>
                </a:moveTo>
                <a:cubicBezTo>
                  <a:pt x="2338" y="1622"/>
                  <a:pt x="2337" y="1621"/>
                  <a:pt x="2335" y="1620"/>
                </a:cubicBezTo>
                <a:cubicBezTo>
                  <a:pt x="2331" y="1617"/>
                  <a:pt x="2328" y="1613"/>
                  <a:pt x="2326" y="1610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17" y="1594"/>
                  <a:pt x="2310" y="1582"/>
                  <a:pt x="2303" y="1569"/>
                </a:cubicBezTo>
                <a:cubicBezTo>
                  <a:pt x="2303" y="1569"/>
                  <a:pt x="2303" y="1569"/>
                  <a:pt x="2303" y="1569"/>
                </a:cubicBezTo>
                <a:cubicBezTo>
                  <a:pt x="2300" y="1564"/>
                  <a:pt x="2300" y="1564"/>
                  <a:pt x="2300" y="1564"/>
                </a:cubicBezTo>
                <a:cubicBezTo>
                  <a:pt x="2298" y="1561"/>
                  <a:pt x="2298" y="1558"/>
                  <a:pt x="2298" y="1555"/>
                </a:cubicBezTo>
                <a:cubicBezTo>
                  <a:pt x="2299" y="1552"/>
                  <a:pt x="2300" y="1550"/>
                  <a:pt x="2303" y="1547"/>
                </a:cubicBezTo>
                <a:cubicBezTo>
                  <a:pt x="2306" y="1545"/>
                  <a:pt x="2309" y="1544"/>
                  <a:pt x="2313" y="1542"/>
                </a:cubicBezTo>
                <a:cubicBezTo>
                  <a:pt x="2318" y="1541"/>
                  <a:pt x="2323" y="1541"/>
                  <a:pt x="2329" y="1541"/>
                </a:cubicBezTo>
                <a:cubicBezTo>
                  <a:pt x="2330" y="1541"/>
                  <a:pt x="2330" y="1541"/>
                  <a:pt x="2330" y="1541"/>
                </a:cubicBezTo>
                <a:cubicBezTo>
                  <a:pt x="2342" y="1540"/>
                  <a:pt x="2356" y="1540"/>
                  <a:pt x="2363" y="1540"/>
                </a:cubicBezTo>
                <a:cubicBezTo>
                  <a:pt x="2394" y="1540"/>
                  <a:pt x="2443" y="1534"/>
                  <a:pt x="2463" y="1564"/>
                </a:cubicBezTo>
                <a:cubicBezTo>
                  <a:pt x="2470" y="1573"/>
                  <a:pt x="2476" y="1583"/>
                  <a:pt x="2483" y="1593"/>
                </a:cubicBezTo>
                <a:cubicBezTo>
                  <a:pt x="2486" y="1598"/>
                  <a:pt x="2492" y="1605"/>
                  <a:pt x="2495" y="1611"/>
                </a:cubicBezTo>
                <a:cubicBezTo>
                  <a:pt x="2497" y="1614"/>
                  <a:pt x="2498" y="1617"/>
                  <a:pt x="2498" y="1620"/>
                </a:cubicBezTo>
                <a:cubicBezTo>
                  <a:pt x="2498" y="1621"/>
                  <a:pt x="2497" y="1623"/>
                  <a:pt x="2496" y="1625"/>
                </a:cubicBezTo>
                <a:cubicBezTo>
                  <a:pt x="2496" y="1626"/>
                  <a:pt x="2495" y="1627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3" y="1629"/>
                  <a:pt x="2493" y="1629"/>
                  <a:pt x="2492" y="1630"/>
                </a:cubicBezTo>
                <a:cubicBezTo>
                  <a:pt x="2492" y="1630"/>
                  <a:pt x="2491" y="1630"/>
                  <a:pt x="2491" y="1630"/>
                </a:cubicBezTo>
                <a:cubicBezTo>
                  <a:pt x="2490" y="1631"/>
                  <a:pt x="2489" y="1631"/>
                  <a:pt x="2488" y="1632"/>
                </a:cubicBezTo>
                <a:cubicBezTo>
                  <a:pt x="2487" y="1632"/>
                  <a:pt x="2485" y="1633"/>
                  <a:pt x="2484" y="1633"/>
                </a:cubicBezTo>
                <a:cubicBezTo>
                  <a:pt x="2484" y="1633"/>
                  <a:pt x="2484" y="1634"/>
                  <a:pt x="2484" y="1634"/>
                </a:cubicBezTo>
                <a:cubicBezTo>
                  <a:pt x="2484" y="1634"/>
                  <a:pt x="2483" y="1634"/>
                  <a:pt x="2483" y="1634"/>
                </a:cubicBezTo>
                <a:cubicBezTo>
                  <a:pt x="2469" y="1638"/>
                  <a:pt x="2448" y="1636"/>
                  <a:pt x="2434" y="1636"/>
                </a:cubicBezTo>
                <a:cubicBezTo>
                  <a:pt x="2418" y="1636"/>
                  <a:pt x="2401" y="1636"/>
                  <a:pt x="2385" y="1636"/>
                </a:cubicBezTo>
                <a:cubicBezTo>
                  <a:pt x="2370" y="1636"/>
                  <a:pt x="2353" y="1632"/>
                  <a:pt x="2340" y="1624"/>
                </a:cubicBezTo>
                <a:close/>
                <a:moveTo>
                  <a:pt x="2605" y="1791"/>
                </a:moveTo>
                <a:cubicBezTo>
                  <a:pt x="2605" y="1791"/>
                  <a:pt x="2605" y="1791"/>
                  <a:pt x="2604" y="1791"/>
                </a:cubicBezTo>
                <a:cubicBezTo>
                  <a:pt x="2602" y="1794"/>
                  <a:pt x="2598" y="1797"/>
                  <a:pt x="2593" y="1798"/>
                </a:cubicBezTo>
                <a:cubicBezTo>
                  <a:pt x="2589" y="1800"/>
                  <a:pt x="2583" y="1801"/>
                  <a:pt x="2576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41" y="1801"/>
                  <a:pt x="2512" y="1801"/>
                  <a:pt x="2483" y="1801"/>
                </a:cubicBezTo>
                <a:cubicBezTo>
                  <a:pt x="2480" y="1801"/>
                  <a:pt x="2476" y="1801"/>
                  <a:pt x="2473" y="1801"/>
                </a:cubicBezTo>
                <a:cubicBezTo>
                  <a:pt x="2473" y="1801"/>
                  <a:pt x="2473" y="1801"/>
                  <a:pt x="2473" y="1801"/>
                </a:cubicBezTo>
                <a:cubicBezTo>
                  <a:pt x="2453" y="1799"/>
                  <a:pt x="2432" y="1790"/>
                  <a:pt x="2419" y="1775"/>
                </a:cubicBezTo>
                <a:cubicBezTo>
                  <a:pt x="2418" y="1773"/>
                  <a:pt x="2416" y="1771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09" y="1758"/>
                  <a:pt x="2402" y="1747"/>
                  <a:pt x="2396" y="1736"/>
                </a:cubicBezTo>
                <a:cubicBezTo>
                  <a:pt x="2392" y="1728"/>
                  <a:pt x="2383" y="1716"/>
                  <a:pt x="2381" y="1706"/>
                </a:cubicBezTo>
                <a:cubicBezTo>
                  <a:pt x="2381" y="1706"/>
                  <a:pt x="2381" y="1706"/>
                  <a:pt x="2381" y="1706"/>
                </a:cubicBezTo>
                <a:cubicBezTo>
                  <a:pt x="2380" y="1705"/>
                  <a:pt x="2380" y="1704"/>
                  <a:pt x="2380" y="1703"/>
                </a:cubicBezTo>
                <a:cubicBezTo>
                  <a:pt x="2379" y="1693"/>
                  <a:pt x="2387" y="1688"/>
                  <a:pt x="2396" y="1685"/>
                </a:cubicBezTo>
                <a:cubicBezTo>
                  <a:pt x="2396" y="1685"/>
                  <a:pt x="2396" y="1685"/>
                  <a:pt x="2396" y="1685"/>
                </a:cubicBezTo>
                <a:cubicBezTo>
                  <a:pt x="2396" y="1685"/>
                  <a:pt x="2397" y="1685"/>
                  <a:pt x="2397" y="1685"/>
                </a:cubicBezTo>
                <a:cubicBezTo>
                  <a:pt x="2398" y="1685"/>
                  <a:pt x="2398" y="1685"/>
                  <a:pt x="2399" y="1684"/>
                </a:cubicBezTo>
                <a:cubicBezTo>
                  <a:pt x="2403" y="1683"/>
                  <a:pt x="2408" y="1683"/>
                  <a:pt x="2413" y="1683"/>
                </a:cubicBezTo>
                <a:cubicBezTo>
                  <a:pt x="2470" y="1683"/>
                  <a:pt x="2470" y="1683"/>
                  <a:pt x="2470" y="1683"/>
                </a:cubicBezTo>
                <a:cubicBezTo>
                  <a:pt x="2479" y="1683"/>
                  <a:pt x="2489" y="1683"/>
                  <a:pt x="2498" y="1683"/>
                </a:cubicBezTo>
                <a:cubicBezTo>
                  <a:pt x="2498" y="1683"/>
                  <a:pt x="2498" y="1683"/>
                  <a:pt x="2498" y="1683"/>
                </a:cubicBezTo>
                <a:cubicBezTo>
                  <a:pt x="2499" y="1683"/>
                  <a:pt x="2499" y="1683"/>
                  <a:pt x="2500" y="1683"/>
                </a:cubicBezTo>
                <a:cubicBezTo>
                  <a:pt x="2502" y="1683"/>
                  <a:pt x="2505" y="1683"/>
                  <a:pt x="2507" y="1683"/>
                </a:cubicBezTo>
                <a:cubicBezTo>
                  <a:pt x="2508" y="1683"/>
                  <a:pt x="2508" y="1683"/>
                  <a:pt x="2509" y="1683"/>
                </a:cubicBezTo>
                <a:cubicBezTo>
                  <a:pt x="2527" y="1685"/>
                  <a:pt x="2546" y="1692"/>
                  <a:pt x="2558" y="1705"/>
                </a:cubicBezTo>
                <a:cubicBezTo>
                  <a:pt x="2559" y="1705"/>
                  <a:pt x="2560" y="1706"/>
                  <a:pt x="2561" y="1707"/>
                </a:cubicBezTo>
                <a:cubicBezTo>
                  <a:pt x="2561" y="1708"/>
                  <a:pt x="2562" y="1708"/>
                  <a:pt x="2562" y="1709"/>
                </a:cubicBezTo>
                <a:cubicBezTo>
                  <a:pt x="2563" y="1710"/>
                  <a:pt x="2563" y="1710"/>
                  <a:pt x="2564" y="1711"/>
                </a:cubicBezTo>
                <a:cubicBezTo>
                  <a:pt x="2564" y="1711"/>
                  <a:pt x="2564" y="1711"/>
                  <a:pt x="2564" y="1711"/>
                </a:cubicBezTo>
                <a:cubicBezTo>
                  <a:pt x="2566" y="1713"/>
                  <a:pt x="2566" y="1713"/>
                  <a:pt x="2566" y="1713"/>
                </a:cubicBezTo>
                <a:cubicBezTo>
                  <a:pt x="2571" y="1721"/>
                  <a:pt x="2576" y="1729"/>
                  <a:pt x="2582" y="1737"/>
                </a:cubicBezTo>
                <a:cubicBezTo>
                  <a:pt x="2582" y="1737"/>
                  <a:pt x="2582" y="1737"/>
                  <a:pt x="2582" y="1737"/>
                </a:cubicBezTo>
                <a:cubicBezTo>
                  <a:pt x="2589" y="1748"/>
                  <a:pt x="2599" y="1759"/>
                  <a:pt x="2605" y="1772"/>
                </a:cubicBezTo>
                <a:cubicBezTo>
                  <a:pt x="2606" y="1773"/>
                  <a:pt x="2606" y="1773"/>
                  <a:pt x="2606" y="1774"/>
                </a:cubicBezTo>
                <a:cubicBezTo>
                  <a:pt x="2607" y="1775"/>
                  <a:pt x="2607" y="1775"/>
                  <a:pt x="2607" y="1775"/>
                </a:cubicBezTo>
                <a:cubicBezTo>
                  <a:pt x="2609" y="1782"/>
                  <a:pt x="2608" y="1787"/>
                  <a:pt x="2605" y="1791"/>
                </a:cubicBezTo>
                <a:close/>
                <a:moveTo>
                  <a:pt x="2937" y="318"/>
                </a:moveTo>
                <a:cubicBezTo>
                  <a:pt x="3034" y="414"/>
                  <a:pt x="3089" y="549"/>
                  <a:pt x="3089" y="685"/>
                </a:cubicBezTo>
                <a:cubicBezTo>
                  <a:pt x="3089" y="821"/>
                  <a:pt x="3034" y="955"/>
                  <a:pt x="2937" y="1051"/>
                </a:cubicBezTo>
                <a:cubicBezTo>
                  <a:pt x="3050" y="999"/>
                  <a:pt x="3153" y="855"/>
                  <a:pt x="3152" y="685"/>
                </a:cubicBezTo>
                <a:cubicBezTo>
                  <a:pt x="3153" y="514"/>
                  <a:pt x="3050" y="371"/>
                  <a:pt x="2937" y="318"/>
                </a:cubicBezTo>
                <a:close/>
                <a:moveTo>
                  <a:pt x="216" y="318"/>
                </a:moveTo>
                <a:cubicBezTo>
                  <a:pt x="104" y="371"/>
                  <a:pt x="0" y="514"/>
                  <a:pt x="2" y="685"/>
                </a:cubicBezTo>
                <a:cubicBezTo>
                  <a:pt x="0" y="855"/>
                  <a:pt x="104" y="999"/>
                  <a:pt x="216" y="1051"/>
                </a:cubicBezTo>
                <a:cubicBezTo>
                  <a:pt x="120" y="955"/>
                  <a:pt x="64" y="821"/>
                  <a:pt x="65" y="685"/>
                </a:cubicBezTo>
                <a:cubicBezTo>
                  <a:pt x="64" y="549"/>
                  <a:pt x="120" y="414"/>
                  <a:pt x="216" y="3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1735" tIns="30867" rIns="61735" bIns="30867" numCol="1" anchor="t" anchorCtr="0" compatLnSpc="1"/>
          <a:lstStyle/>
          <a:p>
            <a:endParaRPr lang="en-US" sz="1200"/>
          </a:p>
        </p:txBody>
      </p:sp>
      <p:sp>
        <p:nvSpPr>
          <p:cNvPr id="49" name="等腰三角形 66"/>
          <p:cNvSpPr/>
          <p:nvPr/>
        </p:nvSpPr>
        <p:spPr>
          <a:xfrm rot="5400000">
            <a:off x="4166957" y="950679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等腰三角形 67"/>
          <p:cNvSpPr/>
          <p:nvPr/>
        </p:nvSpPr>
        <p:spPr>
          <a:xfrm rot="5400000">
            <a:off x="4166957" y="1742585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5DAD71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等腰三角形 68"/>
          <p:cNvSpPr/>
          <p:nvPr/>
        </p:nvSpPr>
        <p:spPr>
          <a:xfrm rot="5400000">
            <a:off x="4172110" y="2529337"/>
            <a:ext cx="781879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等腰三角形 69"/>
          <p:cNvSpPr/>
          <p:nvPr/>
        </p:nvSpPr>
        <p:spPr>
          <a:xfrm rot="5400000">
            <a:off x="4166957" y="3316090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975" y="245938"/>
                </a:lnTo>
                <a:lnTo>
                  <a:pt x="396619" y="0"/>
                </a:lnTo>
                <a:lnTo>
                  <a:pt x="539263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5DAD71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85"/>
          <p:cNvSpPr txBox="1"/>
          <p:nvPr/>
        </p:nvSpPr>
        <p:spPr>
          <a:xfrm>
            <a:off x="6359357" y="2144847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86"/>
          <p:cNvSpPr txBox="1"/>
          <p:nvPr/>
        </p:nvSpPr>
        <p:spPr>
          <a:xfrm>
            <a:off x="6359357" y="2920394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选择粘贴。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87"/>
          <p:cNvSpPr txBox="1"/>
          <p:nvPr/>
        </p:nvSpPr>
        <p:spPr>
          <a:xfrm>
            <a:off x="6359357" y="3709955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88"/>
          <p:cNvSpPr txBox="1"/>
          <p:nvPr/>
        </p:nvSpPr>
        <p:spPr>
          <a:xfrm>
            <a:off x="6359357" y="4506530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选择粘贴。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任意多边形 56"/>
          <p:cNvSpPr/>
          <p:nvPr/>
        </p:nvSpPr>
        <p:spPr>
          <a:xfrm rot="16200000">
            <a:off x="10816941" y="2801294"/>
            <a:ext cx="1065700" cy="1780672"/>
          </a:xfrm>
          <a:custGeom>
            <a:avLst/>
            <a:gdLst>
              <a:gd name="connsiteX0" fmla="*/ 1065700 w 1065700"/>
              <a:gd name="connsiteY0" fmla="*/ 234445 h 1849430"/>
              <a:gd name="connsiteX1" fmla="*/ 1065700 w 1065700"/>
              <a:gd name="connsiteY1" fmla="*/ 1849430 h 1849430"/>
              <a:gd name="connsiteX2" fmla="*/ 0 w 1065700"/>
              <a:gd name="connsiteY2" fmla="*/ 1849430 h 1849430"/>
              <a:gd name="connsiteX3" fmla="*/ 0 w 1065700"/>
              <a:gd name="connsiteY3" fmla="*/ 234445 h 1849430"/>
              <a:gd name="connsiteX4" fmla="*/ 396873 w 1065700"/>
              <a:gd name="connsiteY4" fmla="*/ 234445 h 1849430"/>
              <a:gd name="connsiteX5" fmla="*/ 532851 w 1065700"/>
              <a:gd name="connsiteY5" fmla="*/ 0 h 1849430"/>
              <a:gd name="connsiteX6" fmla="*/ 668829 w 1065700"/>
              <a:gd name="connsiteY6" fmla="*/ 234445 h 184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700" h="1849430">
                <a:moveTo>
                  <a:pt x="1065700" y="234445"/>
                </a:moveTo>
                <a:lnTo>
                  <a:pt x="1065700" y="1849430"/>
                </a:lnTo>
                <a:lnTo>
                  <a:pt x="0" y="1849430"/>
                </a:lnTo>
                <a:lnTo>
                  <a:pt x="0" y="234445"/>
                </a:lnTo>
                <a:lnTo>
                  <a:pt x="396873" y="234445"/>
                </a:lnTo>
                <a:lnTo>
                  <a:pt x="532851" y="0"/>
                </a:lnTo>
                <a:lnTo>
                  <a:pt x="668829" y="234445"/>
                </a:lnTo>
                <a:close/>
              </a:path>
            </a:pathLst>
          </a:cu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58" name="TextBox 89"/>
          <p:cNvSpPr txBox="1"/>
          <p:nvPr/>
        </p:nvSpPr>
        <p:spPr>
          <a:xfrm>
            <a:off x="10930131" y="3306907"/>
            <a:ext cx="106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89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79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67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/>
          <p:cNvSpPr/>
          <p:nvPr/>
        </p:nvSpPr>
        <p:spPr bwMode="auto">
          <a:xfrm>
            <a:off x="8682585" y="2604069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5DAD7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3" name="Freeform 7"/>
          <p:cNvSpPr/>
          <p:nvPr/>
        </p:nvSpPr>
        <p:spPr bwMode="auto">
          <a:xfrm>
            <a:off x="6109822" y="3619234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rgbClr val="51AFA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1723302" y="1995961"/>
            <a:ext cx="1840882" cy="1833732"/>
          </a:xfrm>
          <a:prstGeom prst="ellipse">
            <a:avLst/>
          </a:prstGeom>
          <a:solidFill>
            <a:srgbClr val="98C0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3092347" y="1903023"/>
            <a:ext cx="2287698" cy="2280548"/>
          </a:xfrm>
          <a:prstGeom prst="ellipse">
            <a:avLst/>
          </a:prstGeom>
          <a:solidFill>
            <a:srgbClr val="5DAD7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2298801" y="3121937"/>
            <a:ext cx="1915947" cy="1923095"/>
          </a:xfrm>
          <a:prstGeom prst="ellipse">
            <a:avLst/>
          </a:prstGeom>
          <a:solidFill>
            <a:srgbClr val="51AFAF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15"/>
          <p:cNvSpPr/>
          <p:nvPr/>
        </p:nvSpPr>
        <p:spPr bwMode="auto">
          <a:xfrm>
            <a:off x="7389921" y="3218609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98C05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6302941" y="3132458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20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Box 18"/>
          <p:cNvSpPr txBox="1"/>
          <p:nvPr/>
        </p:nvSpPr>
        <p:spPr>
          <a:xfrm>
            <a:off x="7604795" y="2636790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50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8895672" y="2044421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80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328493" y="3295396"/>
            <a:ext cx="2400733" cy="1017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729226" y="4312692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9"/>
          <p:cNvSpPr txBox="1"/>
          <p:nvPr/>
        </p:nvSpPr>
        <p:spPr>
          <a:xfrm flipH="1">
            <a:off x="5729226" y="4674734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solidFill>
                  <a:schemeClr val="accent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24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5729225" y="5088752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40" grpId="0"/>
      <p:bldP spid="41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任意多边形 57"/>
          <p:cNvSpPr/>
          <p:nvPr/>
        </p:nvSpPr>
        <p:spPr>
          <a:xfrm rot="5400000">
            <a:off x="3339186" y="3335608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60" name="任意多边形 59"/>
          <p:cNvSpPr/>
          <p:nvPr/>
        </p:nvSpPr>
        <p:spPr>
          <a:xfrm rot="18900000">
            <a:off x="1800398" y="3155337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任意多边形 58"/>
          <p:cNvSpPr/>
          <p:nvPr/>
        </p:nvSpPr>
        <p:spPr>
          <a:xfrm rot="18900000" flipV="1">
            <a:off x="2627163" y="3981218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任意多边形 56"/>
          <p:cNvSpPr/>
          <p:nvPr/>
        </p:nvSpPr>
        <p:spPr>
          <a:xfrm rot="2700000">
            <a:off x="2608112" y="2326390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心形 20"/>
          <p:cNvSpPr/>
          <p:nvPr/>
        </p:nvSpPr>
        <p:spPr>
          <a:xfrm>
            <a:off x="2986292" y="1982631"/>
            <a:ext cx="351692" cy="293077"/>
          </a:xfrm>
          <a:prstGeom prst="hear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617003" y="3449533"/>
            <a:ext cx="224872" cy="564609"/>
            <a:chOff x="3114596" y="2996938"/>
            <a:chExt cx="224872" cy="564609"/>
          </a:xfrm>
          <a:solidFill>
            <a:srgbClr val="98C052"/>
          </a:solidFill>
        </p:grpSpPr>
        <p:sp>
          <p:nvSpPr>
            <p:cNvPr id="23" name="椭圆 22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同侧圆角矩形 23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同侧圆角矩形 25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同侧圆角矩形 26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同侧圆角矩形 27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同侧圆角矩形 28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308533" y="3537136"/>
            <a:ext cx="439857" cy="311768"/>
            <a:chOff x="4979939" y="3638125"/>
            <a:chExt cx="439857" cy="311768"/>
          </a:xfrm>
          <a:solidFill>
            <a:srgbClr val="98C052"/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33" name="组合 32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37" name="矩形 36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等腰三角形 33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剪去单角的矩形 31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928203" y="5122596"/>
            <a:ext cx="465358" cy="418456"/>
            <a:chOff x="2928203" y="5369694"/>
            <a:chExt cx="465358" cy="418456"/>
          </a:xfrm>
          <a:solidFill>
            <a:srgbClr val="5DAD71"/>
          </a:solidFill>
        </p:grpSpPr>
        <p:grpSp>
          <p:nvGrpSpPr>
            <p:cNvPr id="39" name="组合 38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40" name="任意多边形 39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-1" fmla="*/ 6665 w 406232"/>
                  <a:gd name="connsiteY0-2" fmla="*/ 305095 h 348959"/>
                  <a:gd name="connsiteX1-3" fmla="*/ 6665 w 406232"/>
                  <a:gd name="connsiteY1-4" fmla="*/ 226514 h 348959"/>
                  <a:gd name="connsiteX2-5" fmla="*/ 73340 w 406232"/>
                  <a:gd name="connsiteY2-6" fmla="*/ 128882 h 348959"/>
                  <a:gd name="connsiteX3-7" fmla="*/ 244790 w 406232"/>
                  <a:gd name="connsiteY3-8" fmla="*/ 43157 h 348959"/>
                  <a:gd name="connsiteX4-9" fmla="*/ 401952 w 406232"/>
                  <a:gd name="connsiteY4-10" fmla="*/ 295 h 348959"/>
                  <a:gd name="connsiteX5-11" fmla="*/ 359090 w 406232"/>
                  <a:gd name="connsiteY5-12" fmla="*/ 26489 h 348959"/>
                  <a:gd name="connsiteX6-13" fmla="*/ 330515 w 406232"/>
                  <a:gd name="connsiteY6-14" fmla="*/ 69351 h 348959"/>
                  <a:gd name="connsiteX7-15" fmla="*/ 278127 w 406232"/>
                  <a:gd name="connsiteY7-16" fmla="*/ 209845 h 348959"/>
                  <a:gd name="connsiteX8-17" fmla="*/ 211452 w 406232"/>
                  <a:gd name="connsiteY8-18" fmla="*/ 305095 h 348959"/>
                  <a:gd name="connsiteX9-19" fmla="*/ 128108 w 406232"/>
                  <a:gd name="connsiteY9-20" fmla="*/ 345576 h 348959"/>
                  <a:gd name="connsiteX10-21" fmla="*/ 44765 w 406232"/>
                  <a:gd name="connsiteY10-22" fmla="*/ 345576 h 348959"/>
                  <a:gd name="connsiteX11-23" fmla="*/ 6665 w 406232"/>
                  <a:gd name="connsiteY11-24" fmla="*/ 305095 h 348959"/>
                  <a:gd name="connsiteX0-25" fmla="*/ 6665 w 406232"/>
                  <a:gd name="connsiteY0-26" fmla="*/ 305095 h 357637"/>
                  <a:gd name="connsiteX1-27" fmla="*/ 6665 w 406232"/>
                  <a:gd name="connsiteY1-28" fmla="*/ 226514 h 357637"/>
                  <a:gd name="connsiteX2-29" fmla="*/ 73340 w 406232"/>
                  <a:gd name="connsiteY2-30" fmla="*/ 128882 h 357637"/>
                  <a:gd name="connsiteX3-31" fmla="*/ 244790 w 406232"/>
                  <a:gd name="connsiteY3-32" fmla="*/ 43157 h 357637"/>
                  <a:gd name="connsiteX4-33" fmla="*/ 401952 w 406232"/>
                  <a:gd name="connsiteY4-34" fmla="*/ 295 h 357637"/>
                  <a:gd name="connsiteX5-35" fmla="*/ 359090 w 406232"/>
                  <a:gd name="connsiteY5-36" fmla="*/ 26489 h 357637"/>
                  <a:gd name="connsiteX6-37" fmla="*/ 330515 w 406232"/>
                  <a:gd name="connsiteY6-38" fmla="*/ 69351 h 357637"/>
                  <a:gd name="connsiteX7-39" fmla="*/ 278127 w 406232"/>
                  <a:gd name="connsiteY7-40" fmla="*/ 209845 h 357637"/>
                  <a:gd name="connsiteX8-41" fmla="*/ 211452 w 406232"/>
                  <a:gd name="connsiteY8-42" fmla="*/ 305095 h 357637"/>
                  <a:gd name="connsiteX9-43" fmla="*/ 120964 w 406232"/>
                  <a:gd name="connsiteY9-44" fmla="*/ 355101 h 357637"/>
                  <a:gd name="connsiteX10-45" fmla="*/ 44765 w 406232"/>
                  <a:gd name="connsiteY10-46" fmla="*/ 345576 h 357637"/>
                  <a:gd name="connsiteX11-47" fmla="*/ 6665 w 406232"/>
                  <a:gd name="connsiteY11-48" fmla="*/ 305095 h 357637"/>
                  <a:gd name="connsiteX0-49" fmla="*/ 6665 w 406232"/>
                  <a:gd name="connsiteY0-50" fmla="*/ 305095 h 357637"/>
                  <a:gd name="connsiteX1-51" fmla="*/ 6665 w 406232"/>
                  <a:gd name="connsiteY1-52" fmla="*/ 226514 h 357637"/>
                  <a:gd name="connsiteX2-53" fmla="*/ 73340 w 406232"/>
                  <a:gd name="connsiteY2-54" fmla="*/ 128882 h 357637"/>
                  <a:gd name="connsiteX3-55" fmla="*/ 244790 w 406232"/>
                  <a:gd name="connsiteY3-56" fmla="*/ 43157 h 357637"/>
                  <a:gd name="connsiteX4-57" fmla="*/ 401952 w 406232"/>
                  <a:gd name="connsiteY4-58" fmla="*/ 295 h 357637"/>
                  <a:gd name="connsiteX5-59" fmla="*/ 359090 w 406232"/>
                  <a:gd name="connsiteY5-60" fmla="*/ 26489 h 357637"/>
                  <a:gd name="connsiteX6-61" fmla="*/ 330515 w 406232"/>
                  <a:gd name="connsiteY6-62" fmla="*/ 69351 h 357637"/>
                  <a:gd name="connsiteX7-63" fmla="*/ 278127 w 406232"/>
                  <a:gd name="connsiteY7-64" fmla="*/ 209845 h 357637"/>
                  <a:gd name="connsiteX8-65" fmla="*/ 211452 w 406232"/>
                  <a:gd name="connsiteY8-66" fmla="*/ 305095 h 357637"/>
                  <a:gd name="connsiteX9-67" fmla="*/ 120964 w 406232"/>
                  <a:gd name="connsiteY9-68" fmla="*/ 355101 h 357637"/>
                  <a:gd name="connsiteX10-69" fmla="*/ 44765 w 406232"/>
                  <a:gd name="connsiteY10-70" fmla="*/ 345576 h 357637"/>
                  <a:gd name="connsiteX11-71" fmla="*/ 6665 w 406232"/>
                  <a:gd name="connsiteY11-72" fmla="*/ 305095 h 357637"/>
                  <a:gd name="connsiteX0-73" fmla="*/ 6665 w 406232"/>
                  <a:gd name="connsiteY0-74" fmla="*/ 305095 h 357637"/>
                  <a:gd name="connsiteX1-75" fmla="*/ 6665 w 406232"/>
                  <a:gd name="connsiteY1-76" fmla="*/ 226514 h 357637"/>
                  <a:gd name="connsiteX2-77" fmla="*/ 73340 w 406232"/>
                  <a:gd name="connsiteY2-78" fmla="*/ 128882 h 357637"/>
                  <a:gd name="connsiteX3-79" fmla="*/ 244790 w 406232"/>
                  <a:gd name="connsiteY3-80" fmla="*/ 43157 h 357637"/>
                  <a:gd name="connsiteX4-81" fmla="*/ 401952 w 406232"/>
                  <a:gd name="connsiteY4-82" fmla="*/ 295 h 357637"/>
                  <a:gd name="connsiteX5-83" fmla="*/ 359090 w 406232"/>
                  <a:gd name="connsiteY5-84" fmla="*/ 26489 h 357637"/>
                  <a:gd name="connsiteX6-85" fmla="*/ 330515 w 406232"/>
                  <a:gd name="connsiteY6-86" fmla="*/ 69351 h 357637"/>
                  <a:gd name="connsiteX7-87" fmla="*/ 278127 w 406232"/>
                  <a:gd name="connsiteY7-88" fmla="*/ 209845 h 357637"/>
                  <a:gd name="connsiteX8-89" fmla="*/ 211452 w 406232"/>
                  <a:gd name="connsiteY8-90" fmla="*/ 305095 h 357637"/>
                  <a:gd name="connsiteX9-91" fmla="*/ 120964 w 406232"/>
                  <a:gd name="connsiteY9-92" fmla="*/ 355101 h 357637"/>
                  <a:gd name="connsiteX10-93" fmla="*/ 44765 w 406232"/>
                  <a:gd name="connsiteY10-94" fmla="*/ 345576 h 357637"/>
                  <a:gd name="connsiteX11-95" fmla="*/ 6665 w 406232"/>
                  <a:gd name="connsiteY11-96" fmla="*/ 305095 h 357637"/>
                  <a:gd name="connsiteX0-97" fmla="*/ 6665 w 406232"/>
                  <a:gd name="connsiteY0-98" fmla="*/ 305095 h 357637"/>
                  <a:gd name="connsiteX1-99" fmla="*/ 6665 w 406232"/>
                  <a:gd name="connsiteY1-100" fmla="*/ 226514 h 357637"/>
                  <a:gd name="connsiteX2-101" fmla="*/ 73340 w 406232"/>
                  <a:gd name="connsiteY2-102" fmla="*/ 128882 h 357637"/>
                  <a:gd name="connsiteX3-103" fmla="*/ 244790 w 406232"/>
                  <a:gd name="connsiteY3-104" fmla="*/ 43157 h 357637"/>
                  <a:gd name="connsiteX4-105" fmla="*/ 401952 w 406232"/>
                  <a:gd name="connsiteY4-106" fmla="*/ 295 h 357637"/>
                  <a:gd name="connsiteX5-107" fmla="*/ 359090 w 406232"/>
                  <a:gd name="connsiteY5-108" fmla="*/ 26489 h 357637"/>
                  <a:gd name="connsiteX6-109" fmla="*/ 330515 w 406232"/>
                  <a:gd name="connsiteY6-110" fmla="*/ 69351 h 357637"/>
                  <a:gd name="connsiteX7-111" fmla="*/ 278127 w 406232"/>
                  <a:gd name="connsiteY7-112" fmla="*/ 209845 h 357637"/>
                  <a:gd name="connsiteX8-113" fmla="*/ 211452 w 406232"/>
                  <a:gd name="connsiteY8-114" fmla="*/ 305095 h 357637"/>
                  <a:gd name="connsiteX9-115" fmla="*/ 120964 w 406232"/>
                  <a:gd name="connsiteY9-116" fmla="*/ 355101 h 357637"/>
                  <a:gd name="connsiteX10-117" fmla="*/ 44765 w 406232"/>
                  <a:gd name="connsiteY10-118" fmla="*/ 345576 h 357637"/>
                  <a:gd name="connsiteX11-119" fmla="*/ 6665 w 406232"/>
                  <a:gd name="connsiteY11-120" fmla="*/ 305095 h 357637"/>
                  <a:gd name="connsiteX0-121" fmla="*/ 7668 w 407235"/>
                  <a:gd name="connsiteY0-122" fmla="*/ 305095 h 357637"/>
                  <a:gd name="connsiteX1-123" fmla="*/ 7668 w 407235"/>
                  <a:gd name="connsiteY1-124" fmla="*/ 226514 h 357637"/>
                  <a:gd name="connsiteX2-125" fmla="*/ 74343 w 407235"/>
                  <a:gd name="connsiteY2-126" fmla="*/ 128882 h 357637"/>
                  <a:gd name="connsiteX3-127" fmla="*/ 245793 w 407235"/>
                  <a:gd name="connsiteY3-128" fmla="*/ 43157 h 357637"/>
                  <a:gd name="connsiteX4-129" fmla="*/ 402955 w 407235"/>
                  <a:gd name="connsiteY4-130" fmla="*/ 295 h 357637"/>
                  <a:gd name="connsiteX5-131" fmla="*/ 360093 w 407235"/>
                  <a:gd name="connsiteY5-132" fmla="*/ 26489 h 357637"/>
                  <a:gd name="connsiteX6-133" fmla="*/ 331518 w 407235"/>
                  <a:gd name="connsiteY6-134" fmla="*/ 69351 h 357637"/>
                  <a:gd name="connsiteX7-135" fmla="*/ 279130 w 407235"/>
                  <a:gd name="connsiteY7-136" fmla="*/ 209845 h 357637"/>
                  <a:gd name="connsiteX8-137" fmla="*/ 212455 w 407235"/>
                  <a:gd name="connsiteY8-138" fmla="*/ 305095 h 357637"/>
                  <a:gd name="connsiteX9-139" fmla="*/ 121967 w 407235"/>
                  <a:gd name="connsiteY9-140" fmla="*/ 355101 h 357637"/>
                  <a:gd name="connsiteX10-141" fmla="*/ 45768 w 407235"/>
                  <a:gd name="connsiteY10-142" fmla="*/ 345576 h 357637"/>
                  <a:gd name="connsiteX11-143" fmla="*/ 7668 w 407235"/>
                  <a:gd name="connsiteY11-144" fmla="*/ 305095 h 3576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-1" fmla="*/ 114303 w 114766"/>
                  <a:gd name="connsiteY0-2" fmla="*/ 7143 h 117111"/>
                  <a:gd name="connsiteX1-3" fmla="*/ 66678 w 114766"/>
                  <a:gd name="connsiteY1-4" fmla="*/ 66675 h 117111"/>
                  <a:gd name="connsiteX2-5" fmla="*/ 40484 w 114766"/>
                  <a:gd name="connsiteY2-6" fmla="*/ 116681 h 117111"/>
                  <a:gd name="connsiteX3-7" fmla="*/ 3 w 114766"/>
                  <a:gd name="connsiteY3-8" fmla="*/ 88106 h 117111"/>
                  <a:gd name="connsiteX4-9" fmla="*/ 42865 w 114766"/>
                  <a:gd name="connsiteY4-10" fmla="*/ 40481 h 117111"/>
                  <a:gd name="connsiteX5-11" fmla="*/ 88109 w 114766"/>
                  <a:gd name="connsiteY5-12" fmla="*/ 4762 h 117111"/>
                  <a:gd name="connsiteX6" fmla="*/ 114303 w 114766"/>
                  <a:gd name="connsiteY6" fmla="*/ 7143 h 117111"/>
                  <a:gd name="connsiteX0-13" fmla="*/ 114306 w 114769"/>
                  <a:gd name="connsiteY0-14" fmla="*/ 7143 h 109586"/>
                  <a:gd name="connsiteX1-15" fmla="*/ 66681 w 114769"/>
                  <a:gd name="connsiteY1-16" fmla="*/ 66675 h 109586"/>
                  <a:gd name="connsiteX2-17" fmla="*/ 29099 w 114769"/>
                  <a:gd name="connsiteY2-18" fmla="*/ 108934 h 109586"/>
                  <a:gd name="connsiteX3-19" fmla="*/ 6 w 114769"/>
                  <a:gd name="connsiteY3-20" fmla="*/ 88106 h 109586"/>
                  <a:gd name="connsiteX4-21" fmla="*/ 42868 w 114769"/>
                  <a:gd name="connsiteY4-22" fmla="*/ 40481 h 109586"/>
                  <a:gd name="connsiteX5-23" fmla="*/ 88112 w 114769"/>
                  <a:gd name="connsiteY5-24" fmla="*/ 4762 h 109586"/>
                  <a:gd name="connsiteX6-25" fmla="*/ 114306 w 114769"/>
                  <a:gd name="connsiteY6-26" fmla="*/ 7143 h 109586"/>
                  <a:gd name="connsiteX0-27" fmla="*/ 148467 w 148642"/>
                  <a:gd name="connsiteY0-28" fmla="*/ 2864 h 123382"/>
                  <a:gd name="connsiteX1-29" fmla="*/ 66681 w 148642"/>
                  <a:gd name="connsiteY1-30" fmla="*/ 80472 h 123382"/>
                  <a:gd name="connsiteX2-31" fmla="*/ 29099 w 148642"/>
                  <a:gd name="connsiteY2-32" fmla="*/ 122731 h 123382"/>
                  <a:gd name="connsiteX3-33" fmla="*/ 6 w 148642"/>
                  <a:gd name="connsiteY3-34" fmla="*/ 101903 h 123382"/>
                  <a:gd name="connsiteX4-35" fmla="*/ 42868 w 148642"/>
                  <a:gd name="connsiteY4-36" fmla="*/ 54278 h 123382"/>
                  <a:gd name="connsiteX5-37" fmla="*/ 88112 w 148642"/>
                  <a:gd name="connsiteY5-38" fmla="*/ 18559 h 123382"/>
                  <a:gd name="connsiteX6-39" fmla="*/ 148467 w 148642"/>
                  <a:gd name="connsiteY6-40" fmla="*/ 2864 h 123382"/>
                  <a:gd name="connsiteX0-41" fmla="*/ 148467 w 151739"/>
                  <a:gd name="connsiteY0-42" fmla="*/ 11381 h 131899"/>
                  <a:gd name="connsiteX1-43" fmla="*/ 66681 w 151739"/>
                  <a:gd name="connsiteY1-44" fmla="*/ 88989 h 131899"/>
                  <a:gd name="connsiteX2-45" fmla="*/ 29099 w 151739"/>
                  <a:gd name="connsiteY2-46" fmla="*/ 131248 h 131899"/>
                  <a:gd name="connsiteX3-47" fmla="*/ 6 w 151739"/>
                  <a:gd name="connsiteY3-48" fmla="*/ 110420 h 131899"/>
                  <a:gd name="connsiteX4-49" fmla="*/ 42868 w 151739"/>
                  <a:gd name="connsiteY4-50" fmla="*/ 62795 h 131899"/>
                  <a:gd name="connsiteX5-51" fmla="*/ 129865 w 151739"/>
                  <a:gd name="connsiteY5-52" fmla="*/ 3837 h 131899"/>
                  <a:gd name="connsiteX6-53" fmla="*/ 148467 w 151739"/>
                  <a:gd name="connsiteY6-54" fmla="*/ 11381 h 13189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任意多边形 41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-1" fmla="*/ 3352 w 180873"/>
                <a:gd name="connsiteY0-2" fmla="*/ 166776 h 173137"/>
                <a:gd name="connsiteX1-3" fmla="*/ 93840 w 180873"/>
                <a:gd name="connsiteY1-4" fmla="*/ 64383 h 173137"/>
                <a:gd name="connsiteX2-5" fmla="*/ 179565 w 180873"/>
                <a:gd name="connsiteY2-6" fmla="*/ 89 h 173137"/>
                <a:gd name="connsiteX3-7" fmla="*/ 139083 w 180873"/>
                <a:gd name="connsiteY3-8" fmla="*/ 52476 h 173137"/>
                <a:gd name="connsiteX4-9" fmla="*/ 50977 w 180873"/>
                <a:gd name="connsiteY4-10" fmla="*/ 138201 h 173137"/>
                <a:gd name="connsiteX5-11" fmla="*/ 22402 w 180873"/>
                <a:gd name="connsiteY5-12" fmla="*/ 159633 h 173137"/>
                <a:gd name="connsiteX6" fmla="*/ 3352 w 180873"/>
                <a:gd name="connsiteY6" fmla="*/ 166776 h 173137"/>
                <a:gd name="connsiteX0-13" fmla="*/ 4789 w 182310"/>
                <a:gd name="connsiteY0-14" fmla="*/ 166776 h 185696"/>
                <a:gd name="connsiteX1-15" fmla="*/ 95277 w 182310"/>
                <a:gd name="connsiteY1-16" fmla="*/ 64383 h 185696"/>
                <a:gd name="connsiteX2-17" fmla="*/ 181002 w 182310"/>
                <a:gd name="connsiteY2-18" fmla="*/ 89 h 185696"/>
                <a:gd name="connsiteX3-19" fmla="*/ 140520 w 182310"/>
                <a:gd name="connsiteY3-20" fmla="*/ 52476 h 185696"/>
                <a:gd name="connsiteX4-21" fmla="*/ 52414 w 182310"/>
                <a:gd name="connsiteY4-22" fmla="*/ 138201 h 185696"/>
                <a:gd name="connsiteX5-23" fmla="*/ 16695 w 182310"/>
                <a:gd name="connsiteY5-24" fmla="*/ 183445 h 185696"/>
                <a:gd name="connsiteX6-25" fmla="*/ 4789 w 182310"/>
                <a:gd name="connsiteY6-26" fmla="*/ 166776 h 185696"/>
                <a:gd name="connsiteX0-27" fmla="*/ 4789 w 181809"/>
                <a:gd name="connsiteY0-28" fmla="*/ 166776 h 185696"/>
                <a:gd name="connsiteX1-29" fmla="*/ 95277 w 181809"/>
                <a:gd name="connsiteY1-30" fmla="*/ 64383 h 185696"/>
                <a:gd name="connsiteX2-31" fmla="*/ 181002 w 181809"/>
                <a:gd name="connsiteY2-32" fmla="*/ 89 h 185696"/>
                <a:gd name="connsiteX3-33" fmla="*/ 133376 w 181809"/>
                <a:gd name="connsiteY3-34" fmla="*/ 52476 h 185696"/>
                <a:gd name="connsiteX4-35" fmla="*/ 52414 w 181809"/>
                <a:gd name="connsiteY4-36" fmla="*/ 138201 h 185696"/>
                <a:gd name="connsiteX5-37" fmla="*/ 16695 w 181809"/>
                <a:gd name="connsiteY5-38" fmla="*/ 183445 h 185696"/>
                <a:gd name="connsiteX6-39" fmla="*/ 4789 w 181809"/>
                <a:gd name="connsiteY6-40" fmla="*/ 166776 h 185696"/>
                <a:gd name="connsiteX0-41" fmla="*/ 4789 w 181809"/>
                <a:gd name="connsiteY0-42" fmla="*/ 166776 h 185696"/>
                <a:gd name="connsiteX1-43" fmla="*/ 95277 w 181809"/>
                <a:gd name="connsiteY1-44" fmla="*/ 64383 h 185696"/>
                <a:gd name="connsiteX2-45" fmla="*/ 181002 w 181809"/>
                <a:gd name="connsiteY2-46" fmla="*/ 89 h 185696"/>
                <a:gd name="connsiteX3-47" fmla="*/ 133376 w 181809"/>
                <a:gd name="connsiteY3-48" fmla="*/ 52476 h 185696"/>
                <a:gd name="connsiteX4-49" fmla="*/ 52414 w 181809"/>
                <a:gd name="connsiteY4-50" fmla="*/ 133439 h 185696"/>
                <a:gd name="connsiteX5-51" fmla="*/ 16695 w 181809"/>
                <a:gd name="connsiteY5-52" fmla="*/ 183445 h 185696"/>
                <a:gd name="connsiteX6-53" fmla="*/ 4789 w 181809"/>
                <a:gd name="connsiteY6-54" fmla="*/ 166776 h 185696"/>
                <a:gd name="connsiteX0-55" fmla="*/ 6892 w 183912"/>
                <a:gd name="connsiteY0-56" fmla="*/ 166776 h 183799"/>
                <a:gd name="connsiteX1-57" fmla="*/ 97380 w 183912"/>
                <a:gd name="connsiteY1-58" fmla="*/ 64383 h 183799"/>
                <a:gd name="connsiteX2-59" fmla="*/ 183105 w 183912"/>
                <a:gd name="connsiteY2-60" fmla="*/ 89 h 183799"/>
                <a:gd name="connsiteX3-61" fmla="*/ 135479 w 183912"/>
                <a:gd name="connsiteY3-62" fmla="*/ 52476 h 183799"/>
                <a:gd name="connsiteX4-63" fmla="*/ 54517 w 183912"/>
                <a:gd name="connsiteY4-64" fmla="*/ 133439 h 183799"/>
                <a:gd name="connsiteX5-65" fmla="*/ 11655 w 183912"/>
                <a:gd name="connsiteY5-66" fmla="*/ 181064 h 183799"/>
                <a:gd name="connsiteX6-67" fmla="*/ 6892 w 183912"/>
                <a:gd name="connsiteY6-68" fmla="*/ 166776 h 183799"/>
                <a:gd name="connsiteX0-69" fmla="*/ 6892 w 183575"/>
                <a:gd name="connsiteY0-70" fmla="*/ 166823 h 183846"/>
                <a:gd name="connsiteX1-71" fmla="*/ 97380 w 183575"/>
                <a:gd name="connsiteY1-72" fmla="*/ 64430 h 183846"/>
                <a:gd name="connsiteX2-73" fmla="*/ 183105 w 183575"/>
                <a:gd name="connsiteY2-74" fmla="*/ 136 h 183846"/>
                <a:gd name="connsiteX3-75" fmla="*/ 128336 w 183575"/>
                <a:gd name="connsiteY3-76" fmla="*/ 50142 h 183846"/>
                <a:gd name="connsiteX4-77" fmla="*/ 54517 w 183575"/>
                <a:gd name="connsiteY4-78" fmla="*/ 133486 h 183846"/>
                <a:gd name="connsiteX5-79" fmla="*/ 11655 w 183575"/>
                <a:gd name="connsiteY5-80" fmla="*/ 181111 h 183846"/>
                <a:gd name="connsiteX6-81" fmla="*/ 6892 w 183575"/>
                <a:gd name="connsiteY6-82" fmla="*/ 166823 h 183846"/>
                <a:gd name="connsiteX0-83" fmla="*/ 6892 w 183417"/>
                <a:gd name="connsiteY0-84" fmla="*/ 166742 h 183765"/>
                <a:gd name="connsiteX1-85" fmla="*/ 97380 w 183417"/>
                <a:gd name="connsiteY1-86" fmla="*/ 64349 h 183765"/>
                <a:gd name="connsiteX2-87" fmla="*/ 183105 w 183417"/>
                <a:gd name="connsiteY2-88" fmla="*/ 55 h 183765"/>
                <a:gd name="connsiteX3-89" fmla="*/ 123574 w 183417"/>
                <a:gd name="connsiteY3-90" fmla="*/ 54824 h 183765"/>
                <a:gd name="connsiteX4-91" fmla="*/ 54517 w 183417"/>
                <a:gd name="connsiteY4-92" fmla="*/ 133405 h 183765"/>
                <a:gd name="connsiteX5-93" fmla="*/ 11655 w 183417"/>
                <a:gd name="connsiteY5-94" fmla="*/ 181030 h 183765"/>
                <a:gd name="connsiteX6-95" fmla="*/ 6892 w 183417"/>
                <a:gd name="connsiteY6-96" fmla="*/ 166742 h 183765"/>
                <a:gd name="connsiteX0-97" fmla="*/ 5402 w 181927"/>
                <a:gd name="connsiteY0-98" fmla="*/ 166742 h 183765"/>
                <a:gd name="connsiteX1-99" fmla="*/ 95890 w 181927"/>
                <a:gd name="connsiteY1-100" fmla="*/ 64349 h 183765"/>
                <a:gd name="connsiteX2-101" fmla="*/ 181615 w 181927"/>
                <a:gd name="connsiteY2-102" fmla="*/ 55 h 183765"/>
                <a:gd name="connsiteX3-103" fmla="*/ 122084 w 181927"/>
                <a:gd name="connsiteY3-104" fmla="*/ 54824 h 183765"/>
                <a:gd name="connsiteX4-105" fmla="*/ 53027 w 181927"/>
                <a:gd name="connsiteY4-106" fmla="*/ 133405 h 183765"/>
                <a:gd name="connsiteX5-107" fmla="*/ 14927 w 181927"/>
                <a:gd name="connsiteY5-108" fmla="*/ 181030 h 183765"/>
                <a:gd name="connsiteX6-109" fmla="*/ 5402 w 181927"/>
                <a:gd name="connsiteY6-110" fmla="*/ 166742 h 183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5989934" y="205251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5989934" y="2537008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777006" y="205251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47"/>
          <p:cNvSpPr>
            <a:spLocks noChangeArrowheads="1"/>
          </p:cNvSpPr>
          <p:nvPr/>
        </p:nvSpPr>
        <p:spPr bwMode="auto">
          <a:xfrm>
            <a:off x="8777005" y="2537008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989934" y="411154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5989934" y="459604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8777006" y="411154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8777005" y="4596044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59" grpId="0" animBg="1"/>
      <p:bldP spid="57" grpId="0" animBg="1"/>
      <p:bldP spid="21" grpId="0" animBg="1"/>
      <p:bldP spid="61" grpId="0"/>
      <p:bldP spid="62" grpId="0"/>
      <p:bldP spid="70" grpId="0"/>
      <p:bldP spid="71" grpId="0"/>
      <p:bldP spid="72" grpId="0"/>
      <p:bldP spid="73" grpId="0"/>
      <p:bldP spid="74" grpId="0"/>
      <p:bldP spid="75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569743" y="2071722"/>
            <a:ext cx="3026043" cy="3019572"/>
            <a:chOff x="2010185" y="1921596"/>
            <a:chExt cx="3026043" cy="3019572"/>
          </a:xfrm>
        </p:grpSpPr>
        <p:sp>
          <p:nvSpPr>
            <p:cNvPr id="31" name="Freeform 6"/>
            <p:cNvSpPr/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5DAD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9"/>
            <p:cNvSpPr>
              <a:spLocks noEditPoints="1"/>
            </p:cNvSpPr>
            <p:nvPr/>
          </p:nvSpPr>
          <p:spPr bwMode="auto">
            <a:xfrm>
              <a:off x="2010185" y="1921596"/>
              <a:ext cx="3026043" cy="3019572"/>
            </a:xfrm>
            <a:custGeom>
              <a:avLst/>
              <a:gdLst>
                <a:gd name="T0" fmla="*/ 198 w 396"/>
                <a:gd name="T1" fmla="*/ 395 h 395"/>
                <a:gd name="T2" fmla="*/ 0 w 396"/>
                <a:gd name="T3" fmla="*/ 198 h 395"/>
                <a:gd name="T4" fmla="*/ 198 w 396"/>
                <a:gd name="T5" fmla="*/ 0 h 395"/>
                <a:gd name="T6" fmla="*/ 396 w 396"/>
                <a:gd name="T7" fmla="*/ 198 h 395"/>
                <a:gd name="T8" fmla="*/ 198 w 396"/>
                <a:gd name="T9" fmla="*/ 395 h 395"/>
                <a:gd name="T10" fmla="*/ 198 w 396"/>
                <a:gd name="T11" fmla="*/ 1 h 395"/>
                <a:gd name="T12" fmla="*/ 2 w 396"/>
                <a:gd name="T13" fmla="*/ 198 h 395"/>
                <a:gd name="T14" fmla="*/ 198 w 396"/>
                <a:gd name="T15" fmla="*/ 394 h 395"/>
                <a:gd name="T16" fmla="*/ 394 w 396"/>
                <a:gd name="T17" fmla="*/ 198 h 395"/>
                <a:gd name="T18" fmla="*/ 198 w 396"/>
                <a:gd name="T19" fmla="*/ 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" h="395">
                  <a:moveTo>
                    <a:pt x="198" y="395"/>
                  </a:moveTo>
                  <a:cubicBezTo>
                    <a:pt x="89" y="395"/>
                    <a:pt x="0" y="307"/>
                    <a:pt x="0" y="198"/>
                  </a:cubicBezTo>
                  <a:cubicBezTo>
                    <a:pt x="0" y="89"/>
                    <a:pt x="89" y="0"/>
                    <a:pt x="198" y="0"/>
                  </a:cubicBezTo>
                  <a:cubicBezTo>
                    <a:pt x="307" y="0"/>
                    <a:pt x="396" y="89"/>
                    <a:pt x="396" y="198"/>
                  </a:cubicBezTo>
                  <a:cubicBezTo>
                    <a:pt x="396" y="307"/>
                    <a:pt x="307" y="395"/>
                    <a:pt x="198" y="395"/>
                  </a:cubicBezTo>
                  <a:close/>
                  <a:moveTo>
                    <a:pt x="198" y="1"/>
                  </a:moveTo>
                  <a:cubicBezTo>
                    <a:pt x="90" y="1"/>
                    <a:pt x="2" y="89"/>
                    <a:pt x="2" y="198"/>
                  </a:cubicBezTo>
                  <a:cubicBezTo>
                    <a:pt x="2" y="306"/>
                    <a:pt x="90" y="394"/>
                    <a:pt x="198" y="394"/>
                  </a:cubicBezTo>
                  <a:cubicBezTo>
                    <a:pt x="306" y="394"/>
                    <a:pt x="394" y="306"/>
                    <a:pt x="394" y="198"/>
                  </a:cubicBezTo>
                  <a:cubicBezTo>
                    <a:pt x="394" y="89"/>
                    <a:pt x="306" y="1"/>
                    <a:pt x="198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51AFAF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0"/>
          <p:cNvSpPr/>
          <p:nvPr/>
        </p:nvSpPr>
        <p:spPr bwMode="auto">
          <a:xfrm>
            <a:off x="4589262" y="2149396"/>
            <a:ext cx="1320455" cy="472516"/>
          </a:xfrm>
          <a:custGeom>
            <a:avLst/>
            <a:gdLst>
              <a:gd name="T0" fmla="*/ 2 w 408"/>
              <a:gd name="T1" fmla="*/ 146 h 146"/>
              <a:gd name="T2" fmla="*/ 0 w 408"/>
              <a:gd name="T3" fmla="*/ 141 h 146"/>
              <a:gd name="T4" fmla="*/ 309 w 408"/>
              <a:gd name="T5" fmla="*/ 0 h 146"/>
              <a:gd name="T6" fmla="*/ 408 w 408"/>
              <a:gd name="T7" fmla="*/ 0 h 146"/>
              <a:gd name="T8" fmla="*/ 408 w 408"/>
              <a:gd name="T9" fmla="*/ 7 h 146"/>
              <a:gd name="T10" fmla="*/ 309 w 408"/>
              <a:gd name="T11" fmla="*/ 7 h 146"/>
              <a:gd name="T12" fmla="*/ 2 w 408"/>
              <a:gd name="T1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8" h="146">
                <a:moveTo>
                  <a:pt x="2" y="146"/>
                </a:moveTo>
                <a:lnTo>
                  <a:pt x="0" y="141"/>
                </a:lnTo>
                <a:lnTo>
                  <a:pt x="309" y="0"/>
                </a:lnTo>
                <a:lnTo>
                  <a:pt x="408" y="0"/>
                </a:lnTo>
                <a:lnTo>
                  <a:pt x="408" y="7"/>
                </a:lnTo>
                <a:lnTo>
                  <a:pt x="309" y="7"/>
                </a:lnTo>
                <a:lnTo>
                  <a:pt x="2" y="14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6" name="Freeform 11"/>
          <p:cNvSpPr/>
          <p:nvPr/>
        </p:nvSpPr>
        <p:spPr bwMode="auto">
          <a:xfrm>
            <a:off x="5037598" y="4120756"/>
            <a:ext cx="1042121" cy="547765"/>
          </a:xfrm>
          <a:custGeom>
            <a:avLst/>
            <a:gdLst>
              <a:gd name="T0" fmla="*/ 371 w 371"/>
              <a:gd name="T1" fmla="*/ 189 h 189"/>
              <a:gd name="T2" fmla="*/ 286 w 371"/>
              <a:gd name="T3" fmla="*/ 189 h 189"/>
              <a:gd name="T4" fmla="*/ 286 w 371"/>
              <a:gd name="T5" fmla="*/ 189 h 189"/>
              <a:gd name="T6" fmla="*/ 0 w 371"/>
              <a:gd name="T7" fmla="*/ 5 h 189"/>
              <a:gd name="T8" fmla="*/ 5 w 371"/>
              <a:gd name="T9" fmla="*/ 0 h 189"/>
              <a:gd name="T10" fmla="*/ 288 w 371"/>
              <a:gd name="T11" fmla="*/ 184 h 189"/>
              <a:gd name="T12" fmla="*/ 371 w 371"/>
              <a:gd name="T13" fmla="*/ 184 h 189"/>
              <a:gd name="T14" fmla="*/ 371 w 371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1" h="189">
                <a:moveTo>
                  <a:pt x="371" y="189"/>
                </a:moveTo>
                <a:lnTo>
                  <a:pt x="286" y="189"/>
                </a:lnTo>
                <a:lnTo>
                  <a:pt x="286" y="189"/>
                </a:lnTo>
                <a:lnTo>
                  <a:pt x="0" y="5"/>
                </a:lnTo>
                <a:lnTo>
                  <a:pt x="5" y="0"/>
                </a:lnTo>
                <a:lnTo>
                  <a:pt x="288" y="184"/>
                </a:lnTo>
                <a:lnTo>
                  <a:pt x="371" y="184"/>
                </a:lnTo>
                <a:lnTo>
                  <a:pt x="371" y="1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7" name="Freeform 12"/>
          <p:cNvSpPr/>
          <p:nvPr/>
        </p:nvSpPr>
        <p:spPr bwMode="auto">
          <a:xfrm>
            <a:off x="1974244" y="2453619"/>
            <a:ext cx="1152162" cy="611681"/>
          </a:xfrm>
          <a:custGeom>
            <a:avLst/>
            <a:gdLst>
              <a:gd name="T0" fmla="*/ 354 w 356"/>
              <a:gd name="T1" fmla="*/ 189 h 189"/>
              <a:gd name="T2" fmla="*/ 71 w 356"/>
              <a:gd name="T3" fmla="*/ 5 h 189"/>
              <a:gd name="T4" fmla="*/ 0 w 356"/>
              <a:gd name="T5" fmla="*/ 5 h 189"/>
              <a:gd name="T6" fmla="*/ 0 w 356"/>
              <a:gd name="T7" fmla="*/ 0 h 189"/>
              <a:gd name="T8" fmla="*/ 73 w 356"/>
              <a:gd name="T9" fmla="*/ 0 h 189"/>
              <a:gd name="T10" fmla="*/ 73 w 356"/>
              <a:gd name="T11" fmla="*/ 0 h 189"/>
              <a:gd name="T12" fmla="*/ 356 w 356"/>
              <a:gd name="T13" fmla="*/ 184 h 189"/>
              <a:gd name="T14" fmla="*/ 354 w 356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6" h="189">
                <a:moveTo>
                  <a:pt x="354" y="189"/>
                </a:moveTo>
                <a:lnTo>
                  <a:pt x="71" y="5"/>
                </a:lnTo>
                <a:lnTo>
                  <a:pt x="0" y="5"/>
                </a:lnTo>
                <a:lnTo>
                  <a:pt x="0" y="0"/>
                </a:lnTo>
                <a:lnTo>
                  <a:pt x="73" y="0"/>
                </a:lnTo>
                <a:lnTo>
                  <a:pt x="73" y="0"/>
                </a:lnTo>
                <a:lnTo>
                  <a:pt x="356" y="184"/>
                </a:lnTo>
                <a:lnTo>
                  <a:pt x="354" y="1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8" name="TextBox 22"/>
          <p:cNvSpPr txBox="1"/>
          <p:nvPr/>
        </p:nvSpPr>
        <p:spPr>
          <a:xfrm>
            <a:off x="3253071" y="302016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000" dirty="0" smtClean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 smtClean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en-US" altLang="zh-CN" sz="4000" b="1" dirty="0" smtClean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5791557" y="1914026"/>
            <a:ext cx="982961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19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6084469" y="4394638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24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1027242" y="2237337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57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TextBox 29"/>
          <p:cNvSpPr txBox="1"/>
          <p:nvPr/>
        </p:nvSpPr>
        <p:spPr>
          <a:xfrm flipH="1">
            <a:off x="7518860" y="1774887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solidFill>
                  <a:schemeClr val="accent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24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30"/>
          <p:cNvSpPr txBox="1"/>
          <p:nvPr/>
        </p:nvSpPr>
        <p:spPr>
          <a:xfrm>
            <a:off x="7518860" y="2229392"/>
            <a:ext cx="3528392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录入描述说明。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的内容打在这里，或者通过复制您的文本后，在此框中选择粘贴，并选择只保留文字。您的内容打在这里，或者通过复制您的文本后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 flipV="1">
            <a:off x="7580237" y="5227259"/>
            <a:ext cx="294350" cy="630059"/>
            <a:chOff x="1211900" y="2115662"/>
            <a:chExt cx="220762" cy="472544"/>
          </a:xfrm>
        </p:grpSpPr>
        <p:sp>
          <p:nvSpPr>
            <p:cNvPr id="45" name="矩形 44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flipV="1">
              <a:off x="1211977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7890005" y="4913168"/>
            <a:ext cx="294351" cy="1258240"/>
            <a:chOff x="1439447" y="1880094"/>
            <a:chExt cx="220763" cy="943680"/>
          </a:xfrm>
        </p:grpSpPr>
        <p:sp>
          <p:nvSpPr>
            <p:cNvPr id="48" name="矩形 47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flipV="1">
            <a:off x="8199774" y="5153189"/>
            <a:ext cx="294351" cy="778197"/>
            <a:chOff x="1670835" y="2060110"/>
            <a:chExt cx="220763" cy="583648"/>
          </a:xfrm>
        </p:grpSpPr>
        <p:sp>
          <p:nvSpPr>
            <p:cNvPr id="51" name="矩形 50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flipV="1">
            <a:off x="8509543" y="4769147"/>
            <a:ext cx="294351" cy="1546283"/>
            <a:chOff x="1903043" y="1772078"/>
            <a:chExt cx="220763" cy="1159712"/>
          </a:xfrm>
        </p:grpSpPr>
        <p:sp>
          <p:nvSpPr>
            <p:cNvPr id="54" name="矩形 53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flipV="1">
            <a:off x="8819312" y="4961168"/>
            <a:ext cx="294351" cy="1162240"/>
            <a:chOff x="2131820" y="1916094"/>
            <a:chExt cx="220763" cy="871680"/>
          </a:xfrm>
        </p:grpSpPr>
        <p:sp>
          <p:nvSpPr>
            <p:cNvPr id="57" name="矩形 56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V="1">
            <a:off x="9129081" y="4913168"/>
            <a:ext cx="294351" cy="1258240"/>
            <a:chOff x="2360615" y="1880094"/>
            <a:chExt cx="220763" cy="943680"/>
          </a:xfrm>
        </p:grpSpPr>
        <p:sp>
          <p:nvSpPr>
            <p:cNvPr id="60" name="矩形 59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flipV="1">
            <a:off x="9438850" y="5153189"/>
            <a:ext cx="294351" cy="778197"/>
            <a:chOff x="2590196" y="2060110"/>
            <a:chExt cx="220763" cy="583648"/>
          </a:xfrm>
        </p:grpSpPr>
        <p:sp>
          <p:nvSpPr>
            <p:cNvPr id="63" name="矩形 62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flipV="1">
            <a:off x="9748622" y="5227260"/>
            <a:ext cx="294351" cy="630056"/>
            <a:chOff x="2818973" y="2115663"/>
            <a:chExt cx="220763" cy="472542"/>
          </a:xfrm>
        </p:grpSpPr>
        <p:sp>
          <p:nvSpPr>
            <p:cNvPr id="66" name="矩形 65"/>
            <p:cNvSpPr/>
            <p:nvPr/>
          </p:nvSpPr>
          <p:spPr>
            <a:xfrm>
              <a:off x="2818973" y="2352639"/>
              <a:ext cx="220685" cy="235566"/>
            </a:xfrm>
            <a:prstGeom prst="rect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4800000">
                                      <p:cBhvr>
                                        <p:cTn id="18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8" dur="3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2" dur="35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6" dur="300" fill="hold"/>
                                        <p:tgtEl>
                                          <p:spTgt spid="53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8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0"/>
          <p:cNvSpPr/>
          <p:nvPr/>
        </p:nvSpPr>
        <p:spPr>
          <a:xfrm>
            <a:off x="8943760" y="2988511"/>
            <a:ext cx="3248240" cy="1095109"/>
          </a:xfrm>
          <a:prstGeom prst="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71"/>
          <p:cNvSpPr/>
          <p:nvPr/>
        </p:nvSpPr>
        <p:spPr>
          <a:xfrm>
            <a:off x="10264463" y="4076914"/>
            <a:ext cx="1927537" cy="1095109"/>
          </a:xfrm>
          <a:prstGeom prst="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椭圆 26"/>
          <p:cNvSpPr/>
          <p:nvPr/>
        </p:nvSpPr>
        <p:spPr>
          <a:xfrm>
            <a:off x="6821067" y="787322"/>
            <a:ext cx="2824619" cy="2824619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 w="88900" cmpd="sng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811435" y="1649663"/>
            <a:ext cx="1650961" cy="1650961"/>
          </a:xfrm>
          <a:prstGeom prst="ellipse">
            <a:avLst/>
          </a:prstGeom>
          <a:blipFill>
            <a:blip r:embed="rId2" cstate="print"/>
            <a:srcRect/>
            <a:stretch>
              <a:fillRect/>
            </a:stretch>
          </a:blipFill>
          <a:ln w="88900" cmpd="sng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237543" y="3001155"/>
            <a:ext cx="2824619" cy="2824619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88900" cmpd="sng">
            <a:solidFill>
              <a:srgbClr val="5DA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462396" y="2566389"/>
            <a:ext cx="1652400" cy="1652400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88900" cmpd="sng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497792" y="3387210"/>
            <a:ext cx="2824619" cy="2824619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88900" cmpd="sng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170821" y="4310034"/>
            <a:ext cx="1650961" cy="1650961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88900" cmpd="sng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979007" y="2075005"/>
            <a:ext cx="1650961" cy="1650961"/>
          </a:xfrm>
          <a:prstGeom prst="ellipse">
            <a:avLst/>
          </a:prstGeom>
          <a:blipFill>
            <a:blip r:embed="rId7" cstate="print"/>
            <a:srcRect/>
            <a:stretch>
              <a:fillRect/>
            </a:stretch>
          </a:blipFill>
          <a:ln w="88900" cmpd="sng">
            <a:solidFill>
              <a:srgbClr val="5DA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4" name="文本框 11"/>
          <p:cNvSpPr txBox="1"/>
          <p:nvPr/>
        </p:nvSpPr>
        <p:spPr>
          <a:xfrm>
            <a:off x="1912845" y="2092251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912846" y="2531871"/>
            <a:ext cx="315735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说明，在此录入上述图表的综合分析说明。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文本框 11"/>
          <p:cNvSpPr txBox="1"/>
          <p:nvPr/>
        </p:nvSpPr>
        <p:spPr>
          <a:xfrm>
            <a:off x="1912845" y="3581600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912846" y="4021219"/>
            <a:ext cx="315735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1912845" y="4831414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12846" y="5271034"/>
            <a:ext cx="315735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说明，在此录入上述图表的综合分析说明。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82492" y="4868053"/>
            <a:ext cx="708547" cy="708547"/>
            <a:chOff x="641132" y="4608587"/>
            <a:chExt cx="708547" cy="708547"/>
          </a:xfrm>
        </p:grpSpPr>
        <p:sp>
          <p:nvSpPr>
            <p:cNvPr id="41" name="椭圆 40"/>
            <p:cNvSpPr/>
            <p:nvPr/>
          </p:nvSpPr>
          <p:spPr>
            <a:xfrm>
              <a:off x="641132" y="4608587"/>
              <a:ext cx="708547" cy="708547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750136" y="4793025"/>
              <a:ext cx="490538" cy="371475"/>
            </a:xfrm>
            <a:custGeom>
              <a:avLst/>
              <a:gdLst>
                <a:gd name="T0" fmla="*/ 105 w 128"/>
                <a:gd name="T1" fmla="*/ 2 h 96"/>
                <a:gd name="T2" fmla="*/ 28 w 128"/>
                <a:gd name="T3" fmla="*/ 0 h 96"/>
                <a:gd name="T4" fmla="*/ 2 w 128"/>
                <a:gd name="T5" fmla="*/ 23 h 96"/>
                <a:gd name="T6" fmla="*/ 2 w 128"/>
                <a:gd name="T7" fmla="*/ 34 h 96"/>
                <a:gd name="T8" fmla="*/ 64 w 128"/>
                <a:gd name="T9" fmla="*/ 96 h 96"/>
                <a:gd name="T10" fmla="*/ 126 w 128"/>
                <a:gd name="T11" fmla="*/ 34 h 96"/>
                <a:gd name="T12" fmla="*/ 126 w 128"/>
                <a:gd name="T13" fmla="*/ 23 h 96"/>
                <a:gd name="T14" fmla="*/ 55 w 128"/>
                <a:gd name="T15" fmla="*/ 28 h 96"/>
                <a:gd name="T16" fmla="*/ 73 w 128"/>
                <a:gd name="T17" fmla="*/ 28 h 96"/>
                <a:gd name="T18" fmla="*/ 78 w 128"/>
                <a:gd name="T19" fmla="*/ 9 h 96"/>
                <a:gd name="T20" fmla="*/ 76 w 128"/>
                <a:gd name="T21" fmla="*/ 25 h 96"/>
                <a:gd name="T22" fmla="*/ 52 w 128"/>
                <a:gd name="T23" fmla="*/ 25 h 96"/>
                <a:gd name="T24" fmla="*/ 50 w 128"/>
                <a:gd name="T25" fmla="*/ 9 h 96"/>
                <a:gd name="T26" fmla="*/ 52 w 128"/>
                <a:gd name="T27" fmla="*/ 25 h 96"/>
                <a:gd name="T28" fmla="*/ 64 w 128"/>
                <a:gd name="T29" fmla="*/ 82 h 96"/>
                <a:gd name="T30" fmla="*/ 74 w 128"/>
                <a:gd name="T31" fmla="*/ 32 h 96"/>
                <a:gd name="T32" fmla="*/ 98 w 128"/>
                <a:gd name="T33" fmla="*/ 32 h 96"/>
                <a:gd name="T34" fmla="*/ 78 w 128"/>
                <a:gd name="T35" fmla="*/ 32 h 96"/>
                <a:gd name="T36" fmla="*/ 89 w 128"/>
                <a:gd name="T37" fmla="*/ 20 h 96"/>
                <a:gd name="T38" fmla="*/ 79 w 128"/>
                <a:gd name="T39" fmla="*/ 28 h 96"/>
                <a:gd name="T40" fmla="*/ 97 w 128"/>
                <a:gd name="T41" fmla="*/ 8 h 96"/>
                <a:gd name="T42" fmla="*/ 83 w 128"/>
                <a:gd name="T43" fmla="*/ 8 h 96"/>
                <a:gd name="T44" fmla="*/ 55 w 128"/>
                <a:gd name="T45" fmla="*/ 8 h 96"/>
                <a:gd name="T46" fmla="*/ 64 w 128"/>
                <a:gd name="T47" fmla="*/ 15 h 96"/>
                <a:gd name="T48" fmla="*/ 31 w 128"/>
                <a:gd name="T49" fmla="*/ 8 h 96"/>
                <a:gd name="T50" fmla="*/ 39 w 128"/>
                <a:gd name="T51" fmla="*/ 14 h 96"/>
                <a:gd name="T52" fmla="*/ 49 w 128"/>
                <a:gd name="T53" fmla="*/ 28 h 96"/>
                <a:gd name="T54" fmla="*/ 39 w 128"/>
                <a:gd name="T55" fmla="*/ 20 h 96"/>
                <a:gd name="T56" fmla="*/ 60 w 128"/>
                <a:gd name="T57" fmla="*/ 81 h 96"/>
                <a:gd name="T58" fmla="*/ 50 w 128"/>
                <a:gd name="T59" fmla="*/ 32 h 96"/>
                <a:gd name="T60" fmla="*/ 11 w 128"/>
                <a:gd name="T61" fmla="*/ 32 h 96"/>
                <a:gd name="T62" fmla="*/ 51 w 128"/>
                <a:gd name="T63" fmla="*/ 74 h 96"/>
                <a:gd name="T64" fmla="*/ 117 w 128"/>
                <a:gd name="T65" fmla="*/ 32 h 96"/>
                <a:gd name="T66" fmla="*/ 102 w 128"/>
                <a:gd name="T67" fmla="*/ 32 h 96"/>
                <a:gd name="T68" fmla="*/ 92 w 128"/>
                <a:gd name="T69" fmla="*/ 17 h 96"/>
                <a:gd name="T70" fmla="*/ 120 w 128"/>
                <a:gd name="T71" fmla="*/ 28 h 96"/>
                <a:gd name="T72" fmla="*/ 27 w 128"/>
                <a:gd name="T73" fmla="*/ 10 h 96"/>
                <a:gd name="T74" fmla="*/ 25 w 128"/>
                <a:gd name="T75" fmla="*/ 28 h 96"/>
                <a:gd name="T76" fmla="*/ 27 w 128"/>
                <a:gd name="T77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82492" y="3620978"/>
            <a:ext cx="708547" cy="708547"/>
            <a:chOff x="641132" y="3404521"/>
            <a:chExt cx="708547" cy="708547"/>
          </a:xfrm>
        </p:grpSpPr>
        <p:sp>
          <p:nvSpPr>
            <p:cNvPr id="44" name="椭圆 43"/>
            <p:cNvSpPr/>
            <p:nvPr/>
          </p:nvSpPr>
          <p:spPr>
            <a:xfrm>
              <a:off x="641132" y="3404521"/>
              <a:ext cx="708547" cy="708547"/>
            </a:xfrm>
            <a:prstGeom prst="ellipse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7"/>
            <p:cNvSpPr>
              <a:spLocks noEditPoints="1"/>
            </p:cNvSpPr>
            <p:nvPr/>
          </p:nvSpPr>
          <p:spPr bwMode="auto">
            <a:xfrm>
              <a:off x="810080" y="3543012"/>
              <a:ext cx="370650" cy="431565"/>
            </a:xfrm>
            <a:custGeom>
              <a:avLst/>
              <a:gdLst>
                <a:gd name="T0" fmla="*/ 2147483647 w 63"/>
                <a:gd name="T1" fmla="*/ 0 h 73"/>
                <a:gd name="T2" fmla="*/ 1122599098 w 63"/>
                <a:gd name="T3" fmla="*/ 0 h 73"/>
                <a:gd name="T4" fmla="*/ 561299549 w 63"/>
                <a:gd name="T5" fmla="*/ 560595689 h 73"/>
                <a:gd name="T6" fmla="*/ 561299549 w 63"/>
                <a:gd name="T7" fmla="*/ 1009069293 h 73"/>
                <a:gd name="T8" fmla="*/ 785819275 w 63"/>
                <a:gd name="T9" fmla="*/ 953011760 h 73"/>
                <a:gd name="T10" fmla="*/ 1852288207 w 63"/>
                <a:gd name="T11" fmla="*/ 2074203372 h 73"/>
                <a:gd name="T12" fmla="*/ 1627768481 w 63"/>
                <a:gd name="T13" fmla="*/ 2147483647 h 73"/>
                <a:gd name="T14" fmla="*/ 1627768481 w 63"/>
                <a:gd name="T15" fmla="*/ 2147483647 h 73"/>
                <a:gd name="T16" fmla="*/ 2147483647 w 63"/>
                <a:gd name="T17" fmla="*/ 2147483647 h 73"/>
                <a:gd name="T18" fmla="*/ 2147483647 w 63"/>
                <a:gd name="T19" fmla="*/ 2147483647 h 73"/>
                <a:gd name="T20" fmla="*/ 2147483647 w 63"/>
                <a:gd name="T21" fmla="*/ 1121191379 h 73"/>
                <a:gd name="T22" fmla="*/ 2147483647 w 63"/>
                <a:gd name="T23" fmla="*/ 0 h 73"/>
                <a:gd name="T24" fmla="*/ 2147483647 w 63"/>
                <a:gd name="T25" fmla="*/ 1345428064 h 73"/>
                <a:gd name="T26" fmla="*/ 2147483647 w 63"/>
                <a:gd name="T27" fmla="*/ 728775075 h 73"/>
                <a:gd name="T28" fmla="*/ 2147483647 w 63"/>
                <a:gd name="T29" fmla="*/ 56057314 h 73"/>
                <a:gd name="T30" fmla="*/ 2147483647 w 63"/>
                <a:gd name="T31" fmla="*/ 280294101 h 73"/>
                <a:gd name="T32" fmla="*/ 2147483647 w 63"/>
                <a:gd name="T33" fmla="*/ 560595689 h 73"/>
                <a:gd name="T34" fmla="*/ 2147483647 w 63"/>
                <a:gd name="T35" fmla="*/ 1121191379 h 73"/>
                <a:gd name="T36" fmla="*/ 2147483647 w 63"/>
                <a:gd name="T37" fmla="*/ 1121191379 h 73"/>
                <a:gd name="T38" fmla="*/ 2147483647 w 63"/>
                <a:gd name="T39" fmla="*/ 1345428064 h 73"/>
                <a:gd name="T40" fmla="*/ 2147483647 w 63"/>
                <a:gd name="T41" fmla="*/ 1345428064 h 73"/>
                <a:gd name="T42" fmla="*/ 224519784 w 63"/>
                <a:gd name="T43" fmla="*/ 2147483647 h 73"/>
                <a:gd name="T44" fmla="*/ 224519784 w 63"/>
                <a:gd name="T45" fmla="*/ 2147483647 h 73"/>
                <a:gd name="T46" fmla="*/ 785819275 w 63"/>
                <a:gd name="T47" fmla="*/ 2147483647 h 73"/>
                <a:gd name="T48" fmla="*/ 785819275 w 63"/>
                <a:gd name="T49" fmla="*/ 2147483647 h 73"/>
                <a:gd name="T50" fmla="*/ 1347118824 w 63"/>
                <a:gd name="T51" fmla="*/ 2147483647 h 73"/>
                <a:gd name="T52" fmla="*/ 1347118824 w 63"/>
                <a:gd name="T53" fmla="*/ 2147483647 h 73"/>
                <a:gd name="T54" fmla="*/ 785819275 w 63"/>
                <a:gd name="T55" fmla="*/ 2147483647 h 73"/>
                <a:gd name="T56" fmla="*/ 224519784 w 63"/>
                <a:gd name="T57" fmla="*/ 2147483647 h 73"/>
                <a:gd name="T58" fmla="*/ 785819275 w 63"/>
                <a:gd name="T59" fmla="*/ 1289370764 h 73"/>
                <a:gd name="T60" fmla="*/ 0 w 63"/>
                <a:gd name="T61" fmla="*/ 2074203372 h 73"/>
                <a:gd name="T62" fmla="*/ 785819275 w 63"/>
                <a:gd name="T63" fmla="*/ 2147483647 h 73"/>
                <a:gd name="T64" fmla="*/ 1515508618 w 63"/>
                <a:gd name="T65" fmla="*/ 2074203372 h 73"/>
                <a:gd name="T66" fmla="*/ 785819275 w 63"/>
                <a:gd name="T67" fmla="*/ 1289370764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73"/>
                <a:gd name="T104" fmla="*/ 63 w 63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82492" y="2140461"/>
            <a:ext cx="708547" cy="708547"/>
            <a:chOff x="641132" y="1897168"/>
            <a:chExt cx="708547" cy="708547"/>
          </a:xfrm>
        </p:grpSpPr>
        <p:sp>
          <p:nvSpPr>
            <p:cNvPr id="47" name="椭圆 46"/>
            <p:cNvSpPr/>
            <p:nvPr/>
          </p:nvSpPr>
          <p:spPr>
            <a:xfrm>
              <a:off x="641132" y="1897168"/>
              <a:ext cx="708547" cy="708547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02"/>
            <p:cNvSpPr/>
            <p:nvPr/>
          </p:nvSpPr>
          <p:spPr bwMode="auto">
            <a:xfrm>
              <a:off x="776861" y="2048990"/>
              <a:ext cx="437089" cy="383636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2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2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4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287399" y="1463322"/>
            <a:ext cx="427561" cy="92514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 rot="7200000">
            <a:off x="4654091" y="2098271"/>
            <a:ext cx="427507" cy="925264"/>
          </a:xfrm>
          <a:custGeom>
            <a:avLst/>
            <a:gdLst>
              <a:gd name="T0" fmla="*/ 0 w 791186"/>
              <a:gd name="T1" fmla="*/ 0 h 1712168"/>
              <a:gd name="T2" fmla="*/ 791186 w 791186"/>
              <a:gd name="T3" fmla="*/ 1712168 h 1712168"/>
            </a:gdLst>
            <a:ahLst/>
            <a:cxnLst/>
            <a:rect l="T0" t="T1" r="T2" b="T3"/>
            <a:pathLst>
              <a:path w="791186" h="1712168">
                <a:moveTo>
                  <a:pt x="567087" y="0"/>
                </a:moveTo>
                <a:cubicBezTo>
                  <a:pt x="710121" y="252787"/>
                  <a:pt x="791186" y="544969"/>
                  <a:pt x="791186" y="856084"/>
                </a:cubicBezTo>
                <a:cubicBezTo>
                  <a:pt x="791186" y="1167199"/>
                  <a:pt x="710121" y="1459381"/>
                  <a:pt x="567087" y="1712168"/>
                </a:cubicBezTo>
                <a:lnTo>
                  <a:pt x="0" y="1384760"/>
                </a:lnTo>
                <a:cubicBezTo>
                  <a:pt x="86690" y="1228067"/>
                  <a:pt x="135866" y="1047818"/>
                  <a:pt x="135866" y="856084"/>
                </a:cubicBezTo>
                <a:cubicBezTo>
                  <a:pt x="135866" y="664350"/>
                  <a:pt x="86690" y="484102"/>
                  <a:pt x="0" y="327408"/>
                </a:cubicBezTo>
                <a:close/>
              </a:path>
            </a:pathLst>
          </a:custGeom>
          <a:solidFill>
            <a:srgbClr val="51AFA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 rot="7200000">
            <a:off x="5412221" y="805708"/>
            <a:ext cx="568428" cy="1210168"/>
          </a:xfrm>
          <a:custGeom>
            <a:avLst/>
            <a:gdLst>
              <a:gd name="T0" fmla="*/ 0 w 568580"/>
              <a:gd name="T1" fmla="*/ 0 h 1210341"/>
              <a:gd name="T2" fmla="*/ 568580 w 568580"/>
              <a:gd name="T3" fmla="*/ 1210341 h 1210341"/>
            </a:gdLst>
            <a:ahLst/>
            <a:cxnLst/>
            <a:rect l="T0" t="T1" r="T2" b="T3"/>
            <a:pathLst>
              <a:path w="568580" h="1210341">
                <a:moveTo>
                  <a:pt x="135370" y="1210341"/>
                </a:moveTo>
                <a:cubicBezTo>
                  <a:pt x="58064" y="1073715"/>
                  <a:pt x="14249" y="915795"/>
                  <a:pt x="14249" y="747643"/>
                </a:cubicBezTo>
                <a:cubicBezTo>
                  <a:pt x="14249" y="580971"/>
                  <a:pt x="57296" y="424352"/>
                  <a:pt x="133560" y="288681"/>
                </a:cubicBezTo>
                <a:lnTo>
                  <a:pt x="0" y="208431"/>
                </a:lnTo>
                <a:lnTo>
                  <a:pt x="540814" y="0"/>
                </a:lnTo>
                <a:lnTo>
                  <a:pt x="568580" y="550068"/>
                </a:lnTo>
                <a:lnTo>
                  <a:pt x="437427" y="471263"/>
                </a:lnTo>
                <a:cubicBezTo>
                  <a:pt x="393156" y="553544"/>
                  <a:pt x="368437" y="647707"/>
                  <a:pt x="368437" y="747643"/>
                </a:cubicBezTo>
                <a:cubicBezTo>
                  <a:pt x="368437" y="851272"/>
                  <a:pt x="395017" y="948694"/>
                  <a:pt x="441871" y="10333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 rot="3600000">
            <a:off x="4654092" y="828259"/>
            <a:ext cx="427508" cy="925264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任意多边形 28"/>
          <p:cNvSpPr>
            <a:spLocks noChangeArrowheads="1"/>
          </p:cNvSpPr>
          <p:nvPr/>
        </p:nvSpPr>
        <p:spPr bwMode="auto">
          <a:xfrm>
            <a:off x="6135447" y="4211010"/>
            <a:ext cx="2300089" cy="1261914"/>
          </a:xfrm>
          <a:custGeom>
            <a:avLst/>
            <a:gdLst>
              <a:gd name="connsiteX0" fmla="*/ 787027 w 2300089"/>
              <a:gd name="connsiteY0" fmla="*/ 0 h 1261914"/>
              <a:gd name="connsiteX1" fmla="*/ 1274382 w 2300089"/>
              <a:gd name="connsiteY1" fmla="*/ 281340 h 1261914"/>
              <a:gd name="connsiteX2" fmla="*/ 1168981 w 2300089"/>
              <a:gd name="connsiteY2" fmla="*/ 436816 h 1261914"/>
              <a:gd name="connsiteX3" fmla="*/ 1152704 w 2300089"/>
              <a:gd name="connsiteY3" fmla="*/ 455248 h 1261914"/>
              <a:gd name="connsiteX4" fmla="*/ 1667689 w 2300089"/>
              <a:gd name="connsiteY4" fmla="*/ 455248 h 1261914"/>
              <a:gd name="connsiteX5" fmla="*/ 1667689 w 2300089"/>
              <a:gd name="connsiteY5" fmla="*/ 210315 h 1261914"/>
              <a:gd name="connsiteX6" fmla="*/ 2300089 w 2300089"/>
              <a:gd name="connsiteY6" fmla="*/ 736115 h 1261914"/>
              <a:gd name="connsiteX7" fmla="*/ 1667689 w 2300089"/>
              <a:gd name="connsiteY7" fmla="*/ 1261914 h 1261914"/>
              <a:gd name="connsiteX8" fmla="*/ 1667689 w 2300089"/>
              <a:gd name="connsiteY8" fmla="*/ 1016981 h 1261914"/>
              <a:gd name="connsiteX9" fmla="*/ 14415 w 2300089"/>
              <a:gd name="connsiteY9" fmla="*/ 1016981 h 1261914"/>
              <a:gd name="connsiteX10" fmla="*/ 14415 w 2300089"/>
              <a:gd name="connsiteY10" fmla="*/ 1016063 h 1261914"/>
              <a:gd name="connsiteX11" fmla="*/ 0 w 2300089"/>
              <a:gd name="connsiteY11" fmla="*/ 1017105 h 1261914"/>
              <a:gd name="connsiteX12" fmla="*/ 30 w 2300089"/>
              <a:gd name="connsiteY12" fmla="*/ 454373 h 1261914"/>
              <a:gd name="connsiteX13" fmla="*/ 451907 w 2300089"/>
              <a:gd name="connsiteY13" fmla="*/ 328301 h 1261914"/>
              <a:gd name="connsiteX14" fmla="*/ 787027 w 2300089"/>
              <a:gd name="connsiteY14" fmla="*/ 0 h 126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00089" h="1261914">
                <a:moveTo>
                  <a:pt x="787027" y="0"/>
                </a:moveTo>
                <a:lnTo>
                  <a:pt x="1274382" y="281340"/>
                </a:lnTo>
                <a:cubicBezTo>
                  <a:pt x="1242708" y="335110"/>
                  <a:pt x="1207538" y="387055"/>
                  <a:pt x="1168981" y="436816"/>
                </a:cubicBezTo>
                <a:lnTo>
                  <a:pt x="1152704" y="455248"/>
                </a:lnTo>
                <a:lnTo>
                  <a:pt x="1667689" y="455248"/>
                </a:lnTo>
                <a:lnTo>
                  <a:pt x="1667689" y="210315"/>
                </a:lnTo>
                <a:lnTo>
                  <a:pt x="2300089" y="736115"/>
                </a:lnTo>
                <a:lnTo>
                  <a:pt x="1667689" y="1261914"/>
                </a:lnTo>
                <a:lnTo>
                  <a:pt x="1667689" y="1016981"/>
                </a:lnTo>
                <a:lnTo>
                  <a:pt x="14415" y="1016981"/>
                </a:lnTo>
                <a:lnTo>
                  <a:pt x="14415" y="1016063"/>
                </a:lnTo>
                <a:lnTo>
                  <a:pt x="0" y="1017105"/>
                </a:lnTo>
                <a:lnTo>
                  <a:pt x="30" y="454373"/>
                </a:lnTo>
                <a:cubicBezTo>
                  <a:pt x="153907" y="451554"/>
                  <a:pt x="309198" y="410694"/>
                  <a:pt x="451907" y="328301"/>
                </a:cubicBezTo>
                <a:cubicBezTo>
                  <a:pt x="594616" y="245908"/>
                  <a:pt x="707647" y="131852"/>
                  <a:pt x="787027" y="0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6942098" y="2987025"/>
            <a:ext cx="679988" cy="1471345"/>
          </a:xfrm>
          <a:custGeom>
            <a:avLst/>
            <a:gdLst>
              <a:gd name="T0" fmla="*/ 0 w 791186"/>
              <a:gd name="T1" fmla="*/ 0 h 1712168"/>
              <a:gd name="T2" fmla="*/ 791186 w 791186"/>
              <a:gd name="T3" fmla="*/ 1712168 h 1712168"/>
            </a:gdLst>
            <a:ahLst/>
            <a:cxnLst/>
            <a:rect l="T0" t="T1" r="T2" b="T3"/>
            <a:pathLst>
              <a:path w="791186" h="1712168">
                <a:moveTo>
                  <a:pt x="567087" y="0"/>
                </a:moveTo>
                <a:cubicBezTo>
                  <a:pt x="710121" y="252787"/>
                  <a:pt x="791186" y="544969"/>
                  <a:pt x="791186" y="856084"/>
                </a:cubicBezTo>
                <a:cubicBezTo>
                  <a:pt x="791186" y="1167199"/>
                  <a:pt x="710121" y="1459381"/>
                  <a:pt x="567087" y="1712168"/>
                </a:cubicBezTo>
                <a:lnTo>
                  <a:pt x="0" y="1384760"/>
                </a:lnTo>
                <a:cubicBezTo>
                  <a:pt x="86690" y="1228067"/>
                  <a:pt x="135866" y="1047818"/>
                  <a:pt x="135866" y="856084"/>
                </a:cubicBezTo>
                <a:cubicBezTo>
                  <a:pt x="135866" y="664350"/>
                  <a:pt x="86690" y="484102"/>
                  <a:pt x="0" y="327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609531" y="2987025"/>
            <a:ext cx="679988" cy="1471345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任意多边形 27"/>
          <p:cNvSpPr>
            <a:spLocks noChangeArrowheads="1"/>
          </p:cNvSpPr>
          <p:nvPr/>
        </p:nvSpPr>
        <p:spPr bwMode="auto">
          <a:xfrm rot="7200000">
            <a:off x="4744943" y="4161919"/>
            <a:ext cx="1223994" cy="1565553"/>
          </a:xfrm>
          <a:custGeom>
            <a:avLst/>
            <a:gdLst>
              <a:gd name="connsiteX0" fmla="*/ 0 w 1223994"/>
              <a:gd name="connsiteY0" fmla="*/ 1190137 h 1565553"/>
              <a:gd name="connsiteX1" fmla="*/ 116756 w 1223994"/>
              <a:gd name="connsiteY1" fmla="*/ 735764 h 1565553"/>
              <a:gd name="connsiteX2" fmla="*/ 0 w 1223994"/>
              <a:gd name="connsiteY2" fmla="*/ 281392 h 1565553"/>
              <a:gd name="connsiteX3" fmla="*/ 487324 w 1223994"/>
              <a:gd name="connsiteY3" fmla="*/ 0 h 1565553"/>
              <a:gd name="connsiteX4" fmla="*/ 533788 w 1223994"/>
              <a:gd name="connsiteY4" fmla="*/ 95834 h 1565553"/>
              <a:gd name="connsiteX5" fmla="*/ 1223994 w 1223994"/>
              <a:gd name="connsiteY5" fmla="*/ 1291306 h 1565553"/>
              <a:gd name="connsiteX6" fmla="*/ 748984 w 1223994"/>
              <a:gd name="connsiteY6" fmla="*/ 1565553 h 1565553"/>
              <a:gd name="connsiteX7" fmla="*/ 579507 w 1223994"/>
              <a:gd name="connsiteY7" fmla="*/ 1272010 h 1565553"/>
              <a:gd name="connsiteX8" fmla="*/ 569270 w 1223994"/>
              <a:gd name="connsiteY8" fmla="*/ 1302512 h 1565553"/>
              <a:gd name="connsiteX9" fmla="*/ 487324 w 1223994"/>
              <a:gd name="connsiteY9" fmla="*/ 1471529 h 156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3994" h="1565553">
                <a:moveTo>
                  <a:pt x="0" y="1190137"/>
                </a:moveTo>
                <a:cubicBezTo>
                  <a:pt x="74497" y="1055467"/>
                  <a:pt x="116756" y="900551"/>
                  <a:pt x="116756" y="735764"/>
                </a:cubicBezTo>
                <a:cubicBezTo>
                  <a:pt x="116756" y="570978"/>
                  <a:pt x="74497" y="416063"/>
                  <a:pt x="0" y="281392"/>
                </a:cubicBezTo>
                <a:lnTo>
                  <a:pt x="487324" y="0"/>
                </a:lnTo>
                <a:lnTo>
                  <a:pt x="533788" y="95834"/>
                </a:lnTo>
                <a:lnTo>
                  <a:pt x="1223994" y="1291306"/>
                </a:lnTo>
                <a:lnTo>
                  <a:pt x="748984" y="1565553"/>
                </a:lnTo>
                <a:lnTo>
                  <a:pt x="579507" y="1272010"/>
                </a:lnTo>
                <a:lnTo>
                  <a:pt x="569270" y="1302512"/>
                </a:lnTo>
                <a:cubicBezTo>
                  <a:pt x="545454" y="1360783"/>
                  <a:pt x="518053" y="1417214"/>
                  <a:pt x="487324" y="1471529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 rot="7200000">
            <a:off x="6358998" y="1977028"/>
            <a:ext cx="679904" cy="147152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 rot="3600000">
            <a:off x="5192714" y="1977028"/>
            <a:ext cx="679904" cy="147152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rgbClr val="51AFAF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TextBox 121"/>
          <p:cNvSpPr>
            <a:spLocks noChangeArrowheads="1"/>
          </p:cNvSpPr>
          <p:nvPr/>
        </p:nvSpPr>
        <p:spPr bwMode="auto">
          <a:xfrm>
            <a:off x="5753515" y="3201883"/>
            <a:ext cx="763863" cy="8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000" b="1" dirty="0">
                <a:solidFill>
                  <a:srgbClr val="51AFA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endParaRPr lang="zh-CN" altLang="en-US" sz="4000" b="1" dirty="0">
              <a:solidFill>
                <a:srgbClr val="51AFA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51AFA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days</a:t>
            </a:r>
            <a:endParaRPr lang="en-US" altLang="zh-CN" sz="2000" b="1" dirty="0">
              <a:solidFill>
                <a:srgbClr val="51AFA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22"/>
          <p:cNvSpPr>
            <a:spLocks noChangeArrowheads="1"/>
          </p:cNvSpPr>
          <p:nvPr/>
        </p:nvSpPr>
        <p:spPr bwMode="auto">
          <a:xfrm>
            <a:off x="4828700" y="1598454"/>
            <a:ext cx="789062" cy="68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b="1" dirty="0">
                <a:solidFill>
                  <a:srgbClr val="51AFA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24</a:t>
            </a:r>
            <a:endParaRPr lang="zh-CN" altLang="en-US" sz="2800" b="1" dirty="0">
              <a:solidFill>
                <a:srgbClr val="51AFA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2000" b="1" dirty="0">
                <a:solidFill>
                  <a:srgbClr val="51AFAF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hours</a:t>
            </a:r>
            <a:endParaRPr lang="en-US" altLang="zh-CN" sz="1400" b="1" dirty="0">
              <a:solidFill>
                <a:srgbClr val="51AFA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1239146" y="5658459"/>
            <a:ext cx="9713709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12418" y="42281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1675629" y="4643712"/>
            <a:ext cx="27867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50373" y="10469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6350372" y="1462512"/>
            <a:ext cx="3233205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039050" y="42281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540452" y="4643712"/>
            <a:ext cx="2310359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9" grpId="0" animBg="1"/>
      <p:bldP spid="10" grpId="0" animBg="1"/>
      <p:bldP spid="11" grpId="0" animBg="1"/>
      <p:bldP spid="28" grpId="0" animBg="1"/>
      <p:bldP spid="13" grpId="0" animBg="1"/>
      <p:bldP spid="15" grpId="0" animBg="1"/>
      <p:bldP spid="16" grpId="0"/>
      <p:bldP spid="17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 flipH="1">
            <a:off x="1102761" y="2113267"/>
            <a:ext cx="180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5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874821" y="359446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5205372" y="295308"/>
            <a:ext cx="1781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endParaRPr lang="zh-CN" altLang="en-US" sz="4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59014" y="2496994"/>
            <a:ext cx="1910498" cy="118295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29" y="221047"/>
            <a:ext cx="838202" cy="9052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29" y="639183"/>
            <a:ext cx="749810" cy="850394"/>
          </a:xfrm>
          <a:prstGeom prst="rect">
            <a:avLst/>
          </a:prstGeom>
        </p:spPr>
      </p:pic>
      <p:sp>
        <p:nvSpPr>
          <p:cNvPr id="58" name="TextBox 23"/>
          <p:cNvSpPr txBox="1"/>
          <p:nvPr/>
        </p:nvSpPr>
        <p:spPr>
          <a:xfrm flipH="1">
            <a:off x="3790877" y="2113267"/>
            <a:ext cx="180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5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TextBox 25"/>
          <p:cNvSpPr txBox="1"/>
          <p:nvPr/>
        </p:nvSpPr>
        <p:spPr>
          <a:xfrm>
            <a:off x="3562937" y="359446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47130" y="2496994"/>
            <a:ext cx="1910498" cy="1182954"/>
          </a:xfrm>
          <a:prstGeom prst="rect">
            <a:avLst/>
          </a:prstGeom>
        </p:spPr>
      </p:pic>
      <p:sp>
        <p:nvSpPr>
          <p:cNvPr id="61" name="TextBox 23"/>
          <p:cNvSpPr txBox="1"/>
          <p:nvPr/>
        </p:nvSpPr>
        <p:spPr>
          <a:xfrm flipH="1">
            <a:off x="6456959" y="2113267"/>
            <a:ext cx="180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kumimoji="0" lang="zh-CN" altLang="en-US" sz="5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TextBox 25"/>
          <p:cNvSpPr txBox="1"/>
          <p:nvPr/>
        </p:nvSpPr>
        <p:spPr>
          <a:xfrm>
            <a:off x="6229019" y="359446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13212" y="2496994"/>
            <a:ext cx="1910498" cy="1182954"/>
          </a:xfrm>
          <a:prstGeom prst="rect">
            <a:avLst/>
          </a:prstGeom>
        </p:spPr>
      </p:pic>
      <p:sp>
        <p:nvSpPr>
          <p:cNvPr id="64" name="TextBox 23"/>
          <p:cNvSpPr txBox="1"/>
          <p:nvPr/>
        </p:nvSpPr>
        <p:spPr>
          <a:xfrm flipH="1">
            <a:off x="9145075" y="2113267"/>
            <a:ext cx="180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kumimoji="0" lang="zh-CN" altLang="en-US" sz="5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6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5" name="TextBox 25"/>
          <p:cNvSpPr txBox="1"/>
          <p:nvPr/>
        </p:nvSpPr>
        <p:spPr>
          <a:xfrm>
            <a:off x="8917135" y="359446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201328" y="2496994"/>
            <a:ext cx="1910498" cy="1182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5" grpId="0"/>
      <p:bldP spid="58" grpId="0"/>
      <p:bldP spid="59" grpId="0"/>
      <p:bldP spid="61" grpId="0"/>
      <p:bldP spid="62" grpId="0"/>
      <p:bldP spid="64" grpId="0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839403" y="3916716"/>
            <a:ext cx="9370739" cy="1087001"/>
            <a:chOff x="1855445" y="3927410"/>
            <a:chExt cx="9370739" cy="1087001"/>
          </a:xfrm>
        </p:grpSpPr>
        <p:sp>
          <p:nvSpPr>
            <p:cNvPr id="32" name="Notched Right Arrow 37"/>
            <p:cNvSpPr/>
            <p:nvPr/>
          </p:nvSpPr>
          <p:spPr>
            <a:xfrm>
              <a:off x="1855445" y="3927410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Oval 41"/>
            <p:cNvSpPr>
              <a:spLocks noChangeAspect="1"/>
            </p:cNvSpPr>
            <p:nvPr/>
          </p:nvSpPr>
          <p:spPr>
            <a:xfrm>
              <a:off x="10150853" y="4123788"/>
              <a:ext cx="694248" cy="69424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51AF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4" name="TextBox 59"/>
          <p:cNvSpPr txBox="1">
            <a:spLocks noChangeArrowheads="1"/>
          </p:cNvSpPr>
          <p:nvPr/>
        </p:nvSpPr>
        <p:spPr bwMode="auto">
          <a:xfrm flipH="1">
            <a:off x="2531517" y="4024681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2545166" y="4380825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" y="3916719"/>
            <a:ext cx="2135209" cy="1087000"/>
            <a:chOff x="1" y="3916719"/>
            <a:chExt cx="2135209" cy="1087000"/>
          </a:xfrm>
        </p:grpSpPr>
        <p:sp>
          <p:nvSpPr>
            <p:cNvPr id="39" name="任意多边形 38"/>
            <p:cNvSpPr/>
            <p:nvPr/>
          </p:nvSpPr>
          <p:spPr>
            <a:xfrm rot="16200000">
              <a:off x="524106" y="3392614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9 h 2135209"/>
                <a:gd name="connsiteX2" fmla="*/ 543501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9"/>
                  </a:lnTo>
                  <a:lnTo>
                    <a:pt x="543501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 129"/>
            <p:cNvSpPr>
              <a:spLocks noChangeAspect="1" noEditPoints="1"/>
            </p:cNvSpPr>
            <p:nvPr/>
          </p:nvSpPr>
          <p:spPr bwMode="auto">
            <a:xfrm>
              <a:off x="790061" y="4134547"/>
              <a:ext cx="651342" cy="651342"/>
            </a:xfrm>
            <a:custGeom>
              <a:avLst/>
              <a:gdLst>
                <a:gd name="T0" fmla="*/ 48 w 97"/>
                <a:gd name="T1" fmla="*/ 0 h 97"/>
                <a:gd name="T2" fmla="*/ 50 w 97"/>
                <a:gd name="T3" fmla="*/ 0 h 97"/>
                <a:gd name="T4" fmla="*/ 53 w 97"/>
                <a:gd name="T5" fmla="*/ 27 h 97"/>
                <a:gd name="T6" fmla="*/ 49 w 97"/>
                <a:gd name="T7" fmla="*/ 33 h 97"/>
                <a:gd name="T8" fmla="*/ 49 w 97"/>
                <a:gd name="T9" fmla="*/ 34 h 97"/>
                <a:gd name="T10" fmla="*/ 37 w 97"/>
                <a:gd name="T11" fmla="*/ 40 h 97"/>
                <a:gd name="T12" fmla="*/ 23 w 97"/>
                <a:gd name="T13" fmla="*/ 46 h 97"/>
                <a:gd name="T14" fmla="*/ 18 w 97"/>
                <a:gd name="T15" fmla="*/ 43 h 97"/>
                <a:gd name="T16" fmla="*/ 13 w 97"/>
                <a:gd name="T17" fmla="*/ 45 h 97"/>
                <a:gd name="T18" fmla="*/ 1 w 97"/>
                <a:gd name="T19" fmla="*/ 38 h 97"/>
                <a:gd name="T20" fmla="*/ 48 w 97"/>
                <a:gd name="T21" fmla="*/ 0 h 97"/>
                <a:gd name="T22" fmla="*/ 57 w 97"/>
                <a:gd name="T23" fmla="*/ 1 h 97"/>
                <a:gd name="T24" fmla="*/ 81 w 97"/>
                <a:gd name="T25" fmla="*/ 12 h 97"/>
                <a:gd name="T26" fmla="*/ 61 w 97"/>
                <a:gd name="T27" fmla="*/ 27 h 97"/>
                <a:gd name="T28" fmla="*/ 60 w 97"/>
                <a:gd name="T29" fmla="*/ 26 h 97"/>
                <a:gd name="T30" fmla="*/ 57 w 97"/>
                <a:gd name="T31" fmla="*/ 1 h 97"/>
                <a:gd name="T32" fmla="*/ 86 w 97"/>
                <a:gd name="T33" fmla="*/ 17 h 97"/>
                <a:gd name="T34" fmla="*/ 65 w 97"/>
                <a:gd name="T35" fmla="*/ 33 h 97"/>
                <a:gd name="T36" fmla="*/ 65 w 97"/>
                <a:gd name="T37" fmla="*/ 33 h 97"/>
                <a:gd name="T38" fmla="*/ 59 w 97"/>
                <a:gd name="T39" fmla="*/ 40 h 97"/>
                <a:gd name="T40" fmla="*/ 59 w 97"/>
                <a:gd name="T41" fmla="*/ 45 h 97"/>
                <a:gd name="T42" fmla="*/ 57 w 97"/>
                <a:gd name="T43" fmla="*/ 63 h 97"/>
                <a:gd name="T44" fmla="*/ 60 w 97"/>
                <a:gd name="T45" fmla="*/ 68 h 97"/>
                <a:gd name="T46" fmla="*/ 89 w 97"/>
                <a:gd name="T47" fmla="*/ 75 h 97"/>
                <a:gd name="T48" fmla="*/ 97 w 97"/>
                <a:gd name="T49" fmla="*/ 48 h 97"/>
                <a:gd name="T50" fmla="*/ 86 w 97"/>
                <a:gd name="T51" fmla="*/ 17 h 97"/>
                <a:gd name="T52" fmla="*/ 85 w 97"/>
                <a:gd name="T53" fmla="*/ 81 h 97"/>
                <a:gd name="T54" fmla="*/ 49 w 97"/>
                <a:gd name="T55" fmla="*/ 97 h 97"/>
                <a:gd name="T56" fmla="*/ 54 w 97"/>
                <a:gd name="T57" fmla="*/ 77 h 97"/>
                <a:gd name="T58" fmla="*/ 58 w 97"/>
                <a:gd name="T59" fmla="*/ 74 h 97"/>
                <a:gd name="T60" fmla="*/ 85 w 97"/>
                <a:gd name="T61" fmla="*/ 81 h 97"/>
                <a:gd name="T62" fmla="*/ 42 w 97"/>
                <a:gd name="T63" fmla="*/ 97 h 97"/>
                <a:gd name="T64" fmla="*/ 1 w 97"/>
                <a:gd name="T65" fmla="*/ 60 h 97"/>
                <a:gd name="T66" fmla="*/ 12 w 97"/>
                <a:gd name="T67" fmla="*/ 57 h 97"/>
                <a:gd name="T68" fmla="*/ 18 w 97"/>
                <a:gd name="T69" fmla="*/ 59 h 97"/>
                <a:gd name="T70" fmla="*/ 21 w 97"/>
                <a:gd name="T71" fmla="*/ 58 h 97"/>
                <a:gd name="T72" fmla="*/ 45 w 97"/>
                <a:gd name="T73" fmla="*/ 70 h 97"/>
                <a:gd name="T74" fmla="*/ 48 w 97"/>
                <a:gd name="T75" fmla="*/ 75 h 97"/>
                <a:gd name="T76" fmla="*/ 42 w 97"/>
                <a:gd name="T77" fmla="*/ 97 h 97"/>
                <a:gd name="T78" fmla="*/ 0 w 97"/>
                <a:gd name="T79" fmla="*/ 53 h 97"/>
                <a:gd name="T80" fmla="*/ 8 w 97"/>
                <a:gd name="T81" fmla="*/ 51 h 97"/>
                <a:gd name="T82" fmla="*/ 0 w 97"/>
                <a:gd name="T83" fmla="*/ 45 h 97"/>
                <a:gd name="T84" fmla="*/ 0 w 97"/>
                <a:gd name="T85" fmla="*/ 48 h 97"/>
                <a:gd name="T86" fmla="*/ 0 w 97"/>
                <a:gd name="T87" fmla="*/ 53 h 97"/>
                <a:gd name="T88" fmla="*/ 52 w 97"/>
                <a:gd name="T89" fmla="*/ 40 h 97"/>
                <a:gd name="T90" fmla="*/ 40 w 97"/>
                <a:gd name="T91" fmla="*/ 46 h 97"/>
                <a:gd name="T92" fmla="*/ 25 w 97"/>
                <a:gd name="T93" fmla="*/ 52 h 97"/>
                <a:gd name="T94" fmla="*/ 25 w 97"/>
                <a:gd name="T95" fmla="*/ 52 h 97"/>
                <a:gd name="T96" fmla="*/ 48 w 97"/>
                <a:gd name="T97" fmla="*/ 63 h 97"/>
                <a:gd name="T98" fmla="*/ 50 w 97"/>
                <a:gd name="T99" fmla="*/ 62 h 97"/>
                <a:gd name="T100" fmla="*/ 52 w 97"/>
                <a:gd name="T101" fmla="*/ 44 h 97"/>
                <a:gd name="T102" fmla="*/ 52 w 97"/>
                <a:gd name="T103" fmla="*/ 4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97">
                  <a:moveTo>
                    <a:pt x="48" y="0"/>
                  </a:moveTo>
                  <a:cubicBezTo>
                    <a:pt x="49" y="0"/>
                    <a:pt x="50" y="0"/>
                    <a:pt x="50" y="0"/>
                  </a:cubicBezTo>
                  <a:cubicBezTo>
                    <a:pt x="52" y="9"/>
                    <a:pt x="53" y="18"/>
                    <a:pt x="53" y="27"/>
                  </a:cubicBezTo>
                  <a:cubicBezTo>
                    <a:pt x="51" y="28"/>
                    <a:pt x="49" y="30"/>
                    <a:pt x="49" y="33"/>
                  </a:cubicBezTo>
                  <a:cubicBezTo>
                    <a:pt x="49" y="33"/>
                    <a:pt x="49" y="34"/>
                    <a:pt x="49" y="34"/>
                  </a:cubicBezTo>
                  <a:cubicBezTo>
                    <a:pt x="45" y="36"/>
                    <a:pt x="41" y="38"/>
                    <a:pt x="37" y="40"/>
                  </a:cubicBezTo>
                  <a:cubicBezTo>
                    <a:pt x="33" y="42"/>
                    <a:pt x="28" y="44"/>
                    <a:pt x="23" y="46"/>
                  </a:cubicBezTo>
                  <a:cubicBezTo>
                    <a:pt x="22" y="44"/>
                    <a:pt x="20" y="43"/>
                    <a:pt x="18" y="43"/>
                  </a:cubicBezTo>
                  <a:cubicBezTo>
                    <a:pt x="16" y="43"/>
                    <a:pt x="14" y="44"/>
                    <a:pt x="13" y="45"/>
                  </a:cubicBezTo>
                  <a:cubicBezTo>
                    <a:pt x="9" y="43"/>
                    <a:pt x="5" y="40"/>
                    <a:pt x="1" y="38"/>
                  </a:cubicBezTo>
                  <a:cubicBezTo>
                    <a:pt x="6" y="16"/>
                    <a:pt x="25" y="0"/>
                    <a:pt x="48" y="0"/>
                  </a:cubicBezTo>
                  <a:close/>
                  <a:moveTo>
                    <a:pt x="57" y="1"/>
                  </a:moveTo>
                  <a:cubicBezTo>
                    <a:pt x="66" y="2"/>
                    <a:pt x="74" y="6"/>
                    <a:pt x="81" y="12"/>
                  </a:cubicBezTo>
                  <a:cubicBezTo>
                    <a:pt x="75" y="17"/>
                    <a:pt x="68" y="22"/>
                    <a:pt x="61" y="27"/>
                  </a:cubicBezTo>
                  <a:cubicBezTo>
                    <a:pt x="61" y="26"/>
                    <a:pt x="60" y="26"/>
                    <a:pt x="60" y="26"/>
                  </a:cubicBezTo>
                  <a:cubicBezTo>
                    <a:pt x="60" y="17"/>
                    <a:pt x="59" y="9"/>
                    <a:pt x="57" y="1"/>
                  </a:cubicBezTo>
                  <a:close/>
                  <a:moveTo>
                    <a:pt x="86" y="17"/>
                  </a:moveTo>
                  <a:cubicBezTo>
                    <a:pt x="79" y="23"/>
                    <a:pt x="72" y="28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6"/>
                    <a:pt x="62" y="39"/>
                    <a:pt x="59" y="40"/>
                  </a:cubicBezTo>
                  <a:cubicBezTo>
                    <a:pt x="59" y="42"/>
                    <a:pt x="59" y="43"/>
                    <a:pt x="59" y="45"/>
                  </a:cubicBezTo>
                  <a:cubicBezTo>
                    <a:pt x="59" y="51"/>
                    <a:pt x="58" y="57"/>
                    <a:pt x="57" y="63"/>
                  </a:cubicBezTo>
                  <a:cubicBezTo>
                    <a:pt x="59" y="64"/>
                    <a:pt x="60" y="66"/>
                    <a:pt x="60" y="68"/>
                  </a:cubicBezTo>
                  <a:cubicBezTo>
                    <a:pt x="70" y="71"/>
                    <a:pt x="80" y="73"/>
                    <a:pt x="89" y="75"/>
                  </a:cubicBezTo>
                  <a:cubicBezTo>
                    <a:pt x="94" y="67"/>
                    <a:pt x="97" y="58"/>
                    <a:pt x="97" y="48"/>
                  </a:cubicBezTo>
                  <a:cubicBezTo>
                    <a:pt x="97" y="36"/>
                    <a:pt x="93" y="25"/>
                    <a:pt x="86" y="17"/>
                  </a:cubicBezTo>
                  <a:close/>
                  <a:moveTo>
                    <a:pt x="85" y="81"/>
                  </a:moveTo>
                  <a:cubicBezTo>
                    <a:pt x="76" y="91"/>
                    <a:pt x="63" y="97"/>
                    <a:pt x="49" y="97"/>
                  </a:cubicBezTo>
                  <a:cubicBezTo>
                    <a:pt x="51" y="90"/>
                    <a:pt x="53" y="83"/>
                    <a:pt x="54" y="77"/>
                  </a:cubicBezTo>
                  <a:cubicBezTo>
                    <a:pt x="56" y="76"/>
                    <a:pt x="57" y="75"/>
                    <a:pt x="58" y="74"/>
                  </a:cubicBezTo>
                  <a:cubicBezTo>
                    <a:pt x="67" y="77"/>
                    <a:pt x="76" y="79"/>
                    <a:pt x="85" y="81"/>
                  </a:cubicBezTo>
                  <a:close/>
                  <a:moveTo>
                    <a:pt x="42" y="97"/>
                  </a:moveTo>
                  <a:cubicBezTo>
                    <a:pt x="22" y="94"/>
                    <a:pt x="6" y="79"/>
                    <a:pt x="1" y="60"/>
                  </a:cubicBezTo>
                  <a:cubicBezTo>
                    <a:pt x="5" y="59"/>
                    <a:pt x="9" y="58"/>
                    <a:pt x="12" y="57"/>
                  </a:cubicBezTo>
                  <a:cubicBezTo>
                    <a:pt x="14" y="58"/>
                    <a:pt x="16" y="59"/>
                    <a:pt x="18" y="59"/>
                  </a:cubicBezTo>
                  <a:cubicBezTo>
                    <a:pt x="19" y="59"/>
                    <a:pt x="20" y="58"/>
                    <a:pt x="21" y="58"/>
                  </a:cubicBezTo>
                  <a:cubicBezTo>
                    <a:pt x="29" y="62"/>
                    <a:pt x="37" y="66"/>
                    <a:pt x="45" y="70"/>
                  </a:cubicBezTo>
                  <a:cubicBezTo>
                    <a:pt x="45" y="72"/>
                    <a:pt x="46" y="73"/>
                    <a:pt x="48" y="75"/>
                  </a:cubicBezTo>
                  <a:cubicBezTo>
                    <a:pt x="46" y="82"/>
                    <a:pt x="44" y="89"/>
                    <a:pt x="42" y="97"/>
                  </a:cubicBezTo>
                  <a:close/>
                  <a:moveTo>
                    <a:pt x="0" y="53"/>
                  </a:moveTo>
                  <a:cubicBezTo>
                    <a:pt x="3" y="52"/>
                    <a:pt x="5" y="51"/>
                    <a:pt x="8" y="51"/>
                  </a:cubicBezTo>
                  <a:cubicBezTo>
                    <a:pt x="5" y="49"/>
                    <a:pt x="3" y="47"/>
                    <a:pt x="0" y="45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50"/>
                    <a:pt x="0" y="51"/>
                    <a:pt x="0" y="53"/>
                  </a:cubicBezTo>
                  <a:close/>
                  <a:moveTo>
                    <a:pt x="52" y="40"/>
                  </a:moveTo>
                  <a:cubicBezTo>
                    <a:pt x="48" y="42"/>
                    <a:pt x="44" y="44"/>
                    <a:pt x="40" y="46"/>
                  </a:cubicBezTo>
                  <a:cubicBezTo>
                    <a:pt x="35" y="48"/>
                    <a:pt x="30" y="50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3" y="56"/>
                    <a:pt x="40" y="60"/>
                    <a:pt x="48" y="63"/>
                  </a:cubicBezTo>
                  <a:cubicBezTo>
                    <a:pt x="48" y="63"/>
                    <a:pt x="49" y="62"/>
                    <a:pt x="50" y="62"/>
                  </a:cubicBezTo>
                  <a:cubicBezTo>
                    <a:pt x="51" y="56"/>
                    <a:pt x="52" y="50"/>
                    <a:pt x="52" y="44"/>
                  </a:cubicBezTo>
                  <a:cubicBezTo>
                    <a:pt x="52" y="43"/>
                    <a:pt x="52" y="42"/>
                    <a:pt x="52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65816" y="2673080"/>
            <a:ext cx="9370739" cy="1087000"/>
            <a:chOff x="949774" y="2662385"/>
            <a:chExt cx="9370739" cy="1087000"/>
          </a:xfrm>
        </p:grpSpPr>
        <p:sp>
          <p:nvSpPr>
            <p:cNvPr id="48" name="Notched Right Arrow 24"/>
            <p:cNvSpPr/>
            <p:nvPr/>
          </p:nvSpPr>
          <p:spPr>
            <a:xfrm rot="10800000">
              <a:off x="949774" y="2662385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Oval 31"/>
            <p:cNvSpPr>
              <a:spLocks noChangeAspect="1"/>
            </p:cNvSpPr>
            <p:nvPr/>
          </p:nvSpPr>
          <p:spPr>
            <a:xfrm>
              <a:off x="1337222" y="2858763"/>
              <a:ext cx="694248" cy="69424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51AF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7224214" y="2783634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 smtClean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2068773" y="3139778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，在此录入上述图表的综合描述说明，在此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2" name="任意多边形 51"/>
          <p:cNvSpPr/>
          <p:nvPr/>
        </p:nvSpPr>
        <p:spPr>
          <a:xfrm rot="5400000">
            <a:off x="11113483" y="3215200"/>
            <a:ext cx="5988" cy="2760"/>
          </a:xfrm>
          <a:custGeom>
            <a:avLst/>
            <a:gdLst>
              <a:gd name="connsiteX0" fmla="*/ 0 w 5988"/>
              <a:gd name="connsiteY0" fmla="*/ 0 h 2760"/>
              <a:gd name="connsiteX1" fmla="*/ 3001 w 5988"/>
              <a:gd name="connsiteY1" fmla="*/ 2375 h 2760"/>
              <a:gd name="connsiteX2" fmla="*/ 5988 w 5988"/>
              <a:gd name="connsiteY2" fmla="*/ 11 h 2760"/>
              <a:gd name="connsiteX3" fmla="*/ 3000 w 5988"/>
              <a:gd name="connsiteY3" fmla="*/ 2760 h 2760"/>
              <a:gd name="connsiteX4" fmla="*/ 0 w 5988"/>
              <a:gd name="connsiteY4" fmla="*/ 0 h 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" h="2760">
                <a:moveTo>
                  <a:pt x="0" y="0"/>
                </a:moveTo>
                <a:lnTo>
                  <a:pt x="3001" y="2375"/>
                </a:lnTo>
                <a:lnTo>
                  <a:pt x="5988" y="11"/>
                </a:lnTo>
                <a:lnTo>
                  <a:pt x="3000" y="2760"/>
                </a:lnTo>
                <a:lnTo>
                  <a:pt x="0" y="0"/>
                </a:lnTo>
                <a:close/>
              </a:path>
            </a:pathLst>
          </a:custGeom>
          <a:solidFill>
            <a:srgbClr val="B7B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endParaRPr lang="en-US" sz="4265" dirty="0">
              <a:solidFill>
                <a:schemeClr val="bg1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0041147" y="2673080"/>
            <a:ext cx="2150661" cy="1087001"/>
            <a:chOff x="10041147" y="2673080"/>
            <a:chExt cx="2150661" cy="1087001"/>
          </a:xfrm>
        </p:grpSpPr>
        <p:sp>
          <p:nvSpPr>
            <p:cNvPr id="54" name="任意多边形 53"/>
            <p:cNvSpPr/>
            <p:nvPr/>
          </p:nvSpPr>
          <p:spPr>
            <a:xfrm rot="5400000">
              <a:off x="10572977" y="2141250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57" name="任意多边形 56"/>
            <p:cNvSpPr/>
            <p:nvPr/>
          </p:nvSpPr>
          <p:spPr bwMode="auto">
            <a:xfrm>
              <a:off x="10719564" y="2955283"/>
              <a:ext cx="697574" cy="522594"/>
            </a:xfrm>
            <a:custGeom>
              <a:avLst/>
              <a:gdLst>
                <a:gd name="connsiteX0" fmla="*/ 152941 w 574972"/>
                <a:gd name="connsiteY0" fmla="*/ 323694 h 399845"/>
                <a:gd name="connsiteX1" fmla="*/ 152941 w 574972"/>
                <a:gd name="connsiteY1" fmla="*/ 399844 h 399845"/>
                <a:gd name="connsiteX2" fmla="*/ 61228 w 574972"/>
                <a:gd name="connsiteY2" fmla="*/ 399844 h 399845"/>
                <a:gd name="connsiteX3" fmla="*/ 61228 w 574972"/>
                <a:gd name="connsiteY3" fmla="*/ 398217 h 399845"/>
                <a:gd name="connsiteX4" fmla="*/ 65606 w 574972"/>
                <a:gd name="connsiteY4" fmla="*/ 394470 h 399845"/>
                <a:gd name="connsiteX5" fmla="*/ 121790 w 574972"/>
                <a:gd name="connsiteY5" fmla="*/ 346388 h 399845"/>
                <a:gd name="connsiteX6" fmla="*/ 145086 w 574972"/>
                <a:gd name="connsiteY6" fmla="*/ 328444 h 399845"/>
                <a:gd name="connsiteX7" fmla="*/ 147415 w 574972"/>
                <a:gd name="connsiteY7" fmla="*/ 328444 h 399845"/>
                <a:gd name="connsiteX8" fmla="*/ 270881 w 574972"/>
                <a:gd name="connsiteY8" fmla="*/ 219691 h 399845"/>
                <a:gd name="connsiteX9" fmla="*/ 270881 w 574972"/>
                <a:gd name="connsiteY9" fmla="*/ 399845 h 399845"/>
                <a:gd name="connsiteX10" fmla="*/ 179168 w 574972"/>
                <a:gd name="connsiteY10" fmla="*/ 399845 h 399845"/>
                <a:gd name="connsiteX11" fmla="*/ 179168 w 574972"/>
                <a:gd name="connsiteY11" fmla="*/ 296830 h 399845"/>
                <a:gd name="connsiteX12" fmla="*/ 185489 w 574972"/>
                <a:gd name="connsiteY12" fmla="*/ 291396 h 399845"/>
                <a:gd name="connsiteX13" fmla="*/ 216939 w 574972"/>
                <a:gd name="connsiteY13" fmla="*/ 264361 h 399845"/>
                <a:gd name="connsiteX14" fmla="*/ 226257 w 574972"/>
                <a:gd name="connsiteY14" fmla="*/ 259235 h 399845"/>
                <a:gd name="connsiteX15" fmla="*/ 240235 w 574972"/>
                <a:gd name="connsiteY15" fmla="*/ 246418 h 399845"/>
                <a:gd name="connsiteX16" fmla="*/ 263531 w 574972"/>
                <a:gd name="connsiteY16" fmla="*/ 225912 h 399845"/>
                <a:gd name="connsiteX17" fmla="*/ 297108 w 574972"/>
                <a:gd name="connsiteY17" fmla="*/ 209429 h 399845"/>
                <a:gd name="connsiteX18" fmla="*/ 300913 w 574972"/>
                <a:gd name="connsiteY18" fmla="*/ 213616 h 399845"/>
                <a:gd name="connsiteX19" fmla="*/ 309758 w 574972"/>
                <a:gd name="connsiteY19" fmla="*/ 223349 h 399845"/>
                <a:gd name="connsiteX20" fmla="*/ 333054 w 574972"/>
                <a:gd name="connsiteY20" fmla="*/ 248982 h 399845"/>
                <a:gd name="connsiteX21" fmla="*/ 342372 w 574972"/>
                <a:gd name="connsiteY21" fmla="*/ 256672 h 399845"/>
                <a:gd name="connsiteX22" fmla="*/ 344702 w 574972"/>
                <a:gd name="connsiteY22" fmla="*/ 261799 h 399845"/>
                <a:gd name="connsiteX23" fmla="*/ 370328 w 574972"/>
                <a:gd name="connsiteY23" fmla="*/ 264362 h 399845"/>
                <a:gd name="connsiteX24" fmla="*/ 379646 w 574972"/>
                <a:gd name="connsiteY24" fmla="*/ 256672 h 399845"/>
                <a:gd name="connsiteX25" fmla="*/ 388821 w 574972"/>
                <a:gd name="connsiteY25" fmla="*/ 248907 h 399845"/>
                <a:gd name="connsiteX26" fmla="*/ 388821 w 574972"/>
                <a:gd name="connsiteY26" fmla="*/ 399844 h 399845"/>
                <a:gd name="connsiteX27" fmla="*/ 297108 w 574972"/>
                <a:gd name="connsiteY27" fmla="*/ 399844 h 399845"/>
                <a:gd name="connsiteX28" fmla="*/ 506761 w 574972"/>
                <a:gd name="connsiteY28" fmla="*/ 139370 h 399845"/>
                <a:gd name="connsiteX29" fmla="*/ 506761 w 574972"/>
                <a:gd name="connsiteY29" fmla="*/ 399844 h 399845"/>
                <a:gd name="connsiteX30" fmla="*/ 415048 w 574972"/>
                <a:gd name="connsiteY30" fmla="*/ 399844 h 399845"/>
                <a:gd name="connsiteX31" fmla="*/ 415048 w 574972"/>
                <a:gd name="connsiteY31" fmla="*/ 222112 h 399845"/>
                <a:gd name="connsiteX32" fmla="*/ 418375 w 574972"/>
                <a:gd name="connsiteY32" fmla="*/ 219183 h 399845"/>
                <a:gd name="connsiteX33" fmla="*/ 428203 w 574972"/>
                <a:gd name="connsiteY33" fmla="*/ 210532 h 399845"/>
                <a:gd name="connsiteX34" fmla="*/ 458488 w 574972"/>
                <a:gd name="connsiteY34" fmla="*/ 184898 h 399845"/>
                <a:gd name="connsiteX35" fmla="*/ 496198 w 574972"/>
                <a:gd name="connsiteY35" fmla="*/ 149332 h 399845"/>
                <a:gd name="connsiteX36" fmla="*/ 463151 w 574972"/>
                <a:gd name="connsiteY36" fmla="*/ 0 h 399845"/>
                <a:gd name="connsiteX37" fmla="*/ 533039 w 574972"/>
                <a:gd name="connsiteY37" fmla="*/ 0 h 399845"/>
                <a:gd name="connsiteX38" fmla="*/ 554006 w 574972"/>
                <a:gd name="connsiteY38" fmla="*/ 0 h 399845"/>
                <a:gd name="connsiteX39" fmla="*/ 567983 w 574972"/>
                <a:gd name="connsiteY39" fmla="*/ 5127 h 399845"/>
                <a:gd name="connsiteX40" fmla="*/ 574972 w 574972"/>
                <a:gd name="connsiteY40" fmla="*/ 20506 h 399845"/>
                <a:gd name="connsiteX41" fmla="*/ 574972 w 574972"/>
                <a:gd name="connsiteY41" fmla="*/ 117913 h 399845"/>
                <a:gd name="connsiteX42" fmla="*/ 554006 w 574972"/>
                <a:gd name="connsiteY42" fmla="*/ 138419 h 399845"/>
                <a:gd name="connsiteX43" fmla="*/ 535369 w 574972"/>
                <a:gd name="connsiteY43" fmla="*/ 117913 h 399845"/>
                <a:gd name="connsiteX44" fmla="*/ 535369 w 574972"/>
                <a:gd name="connsiteY44" fmla="*/ 66646 h 399845"/>
                <a:gd name="connsiteX45" fmla="*/ 533039 w 574972"/>
                <a:gd name="connsiteY45" fmla="*/ 69209 h 399845"/>
                <a:gd name="connsiteX46" fmla="*/ 467811 w 574972"/>
                <a:gd name="connsiteY46" fmla="*/ 130729 h 399845"/>
                <a:gd name="connsiteX47" fmla="*/ 437526 w 574972"/>
                <a:gd name="connsiteY47" fmla="*/ 156362 h 399845"/>
                <a:gd name="connsiteX48" fmla="*/ 414230 w 574972"/>
                <a:gd name="connsiteY48" fmla="*/ 176869 h 399845"/>
                <a:gd name="connsiteX49" fmla="*/ 383945 w 574972"/>
                <a:gd name="connsiteY49" fmla="*/ 202502 h 399845"/>
                <a:gd name="connsiteX50" fmla="*/ 374627 w 574972"/>
                <a:gd name="connsiteY50" fmla="*/ 210192 h 399845"/>
                <a:gd name="connsiteX51" fmla="*/ 349001 w 574972"/>
                <a:gd name="connsiteY51" fmla="*/ 207629 h 399845"/>
                <a:gd name="connsiteX52" fmla="*/ 346671 w 574972"/>
                <a:gd name="connsiteY52" fmla="*/ 202502 h 399845"/>
                <a:gd name="connsiteX53" fmla="*/ 337353 w 574972"/>
                <a:gd name="connsiteY53" fmla="*/ 194812 h 399845"/>
                <a:gd name="connsiteX54" fmla="*/ 314057 w 574972"/>
                <a:gd name="connsiteY54" fmla="*/ 169179 h 399845"/>
                <a:gd name="connsiteX55" fmla="*/ 293091 w 574972"/>
                <a:gd name="connsiteY55" fmla="*/ 146109 h 399845"/>
                <a:gd name="connsiteX56" fmla="*/ 262806 w 574972"/>
                <a:gd name="connsiteY56" fmla="*/ 171742 h 399845"/>
                <a:gd name="connsiteX57" fmla="*/ 239510 w 574972"/>
                <a:gd name="connsiteY57" fmla="*/ 192249 h 399845"/>
                <a:gd name="connsiteX58" fmla="*/ 225532 w 574972"/>
                <a:gd name="connsiteY58" fmla="*/ 205065 h 399845"/>
                <a:gd name="connsiteX59" fmla="*/ 216214 w 574972"/>
                <a:gd name="connsiteY59" fmla="*/ 210192 h 399845"/>
                <a:gd name="connsiteX60" fmla="*/ 141666 w 574972"/>
                <a:gd name="connsiteY60" fmla="*/ 274275 h 399845"/>
                <a:gd name="connsiteX61" fmla="*/ 139337 w 574972"/>
                <a:gd name="connsiteY61" fmla="*/ 274275 h 399845"/>
                <a:gd name="connsiteX62" fmla="*/ 116041 w 574972"/>
                <a:gd name="connsiteY62" fmla="*/ 292218 h 399845"/>
                <a:gd name="connsiteX63" fmla="*/ 32175 w 574972"/>
                <a:gd name="connsiteY63" fmla="*/ 363992 h 399845"/>
                <a:gd name="connsiteX64" fmla="*/ 22856 w 574972"/>
                <a:gd name="connsiteY64" fmla="*/ 366555 h 399845"/>
                <a:gd name="connsiteX65" fmla="*/ 4220 w 574972"/>
                <a:gd name="connsiteY65" fmla="*/ 358865 h 399845"/>
                <a:gd name="connsiteX66" fmla="*/ 6549 w 574972"/>
                <a:gd name="connsiteY66" fmla="*/ 328105 h 399845"/>
                <a:gd name="connsiteX67" fmla="*/ 18197 w 574972"/>
                <a:gd name="connsiteY67" fmla="*/ 317851 h 399845"/>
                <a:gd name="connsiteX68" fmla="*/ 116041 w 574972"/>
                <a:gd name="connsiteY68" fmla="*/ 238389 h 399845"/>
                <a:gd name="connsiteX69" fmla="*/ 139337 w 574972"/>
                <a:gd name="connsiteY69" fmla="*/ 220445 h 399845"/>
                <a:gd name="connsiteX70" fmla="*/ 141666 w 574972"/>
                <a:gd name="connsiteY70" fmla="*/ 217882 h 399845"/>
                <a:gd name="connsiteX71" fmla="*/ 216214 w 574972"/>
                <a:gd name="connsiteY71" fmla="*/ 156362 h 399845"/>
                <a:gd name="connsiteX72" fmla="*/ 223203 w 574972"/>
                <a:gd name="connsiteY72" fmla="*/ 148672 h 399845"/>
                <a:gd name="connsiteX73" fmla="*/ 239510 w 574972"/>
                <a:gd name="connsiteY73" fmla="*/ 138419 h 399845"/>
                <a:gd name="connsiteX74" fmla="*/ 262806 w 574972"/>
                <a:gd name="connsiteY74" fmla="*/ 117913 h 399845"/>
                <a:gd name="connsiteX75" fmla="*/ 283772 w 574972"/>
                <a:gd name="connsiteY75" fmla="*/ 99969 h 399845"/>
                <a:gd name="connsiteX76" fmla="*/ 309398 w 574972"/>
                <a:gd name="connsiteY76" fmla="*/ 102533 h 399845"/>
                <a:gd name="connsiteX77" fmla="*/ 314057 w 574972"/>
                <a:gd name="connsiteY77" fmla="*/ 107659 h 399845"/>
                <a:gd name="connsiteX78" fmla="*/ 337353 w 574972"/>
                <a:gd name="connsiteY78" fmla="*/ 133292 h 399845"/>
                <a:gd name="connsiteX79" fmla="*/ 346671 w 574972"/>
                <a:gd name="connsiteY79" fmla="*/ 140982 h 399845"/>
                <a:gd name="connsiteX80" fmla="*/ 365308 w 574972"/>
                <a:gd name="connsiteY80" fmla="*/ 161489 h 399845"/>
                <a:gd name="connsiteX81" fmla="*/ 383945 w 574972"/>
                <a:gd name="connsiteY81" fmla="*/ 146109 h 399845"/>
                <a:gd name="connsiteX82" fmla="*/ 414230 w 574972"/>
                <a:gd name="connsiteY82" fmla="*/ 120476 h 399845"/>
                <a:gd name="connsiteX83" fmla="*/ 437526 w 574972"/>
                <a:gd name="connsiteY83" fmla="*/ 99969 h 399845"/>
                <a:gd name="connsiteX84" fmla="*/ 477129 w 574972"/>
                <a:gd name="connsiteY84" fmla="*/ 61520 h 399845"/>
                <a:gd name="connsiteX85" fmla="*/ 498095 w 574972"/>
                <a:gd name="connsiteY85" fmla="*/ 43576 h 399845"/>
                <a:gd name="connsiteX86" fmla="*/ 486447 w 574972"/>
                <a:gd name="connsiteY86" fmla="*/ 43576 h 399845"/>
                <a:gd name="connsiteX87" fmla="*/ 463151 w 574972"/>
                <a:gd name="connsiteY87" fmla="*/ 43576 h 399845"/>
                <a:gd name="connsiteX88" fmla="*/ 456163 w 574972"/>
                <a:gd name="connsiteY88" fmla="*/ 41013 h 399845"/>
                <a:gd name="connsiteX89" fmla="*/ 442185 w 574972"/>
                <a:gd name="connsiteY89" fmla="*/ 20506 h 399845"/>
                <a:gd name="connsiteX90" fmla="*/ 453833 w 574972"/>
                <a:gd name="connsiteY90" fmla="*/ 2563 h 399845"/>
                <a:gd name="connsiteX91" fmla="*/ 456163 w 574972"/>
                <a:gd name="connsiteY91" fmla="*/ 2563 h 399845"/>
                <a:gd name="connsiteX92" fmla="*/ 463151 w 574972"/>
                <a:gd name="connsiteY92" fmla="*/ 0 h 3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4972" h="399845">
                  <a:moveTo>
                    <a:pt x="152941" y="323694"/>
                  </a:moveTo>
                  <a:lnTo>
                    <a:pt x="152941" y="399844"/>
                  </a:lnTo>
                  <a:lnTo>
                    <a:pt x="61228" y="399844"/>
                  </a:lnTo>
                  <a:lnTo>
                    <a:pt x="61228" y="398217"/>
                  </a:lnTo>
                  <a:lnTo>
                    <a:pt x="65606" y="394470"/>
                  </a:lnTo>
                  <a:cubicBezTo>
                    <a:pt x="121790" y="346388"/>
                    <a:pt x="121790" y="346388"/>
                    <a:pt x="121790" y="346388"/>
                  </a:cubicBezTo>
                  <a:cubicBezTo>
                    <a:pt x="145086" y="328444"/>
                    <a:pt x="145086" y="328444"/>
                    <a:pt x="145086" y="328444"/>
                  </a:cubicBezTo>
                  <a:cubicBezTo>
                    <a:pt x="147415" y="328444"/>
                    <a:pt x="147415" y="328444"/>
                    <a:pt x="147415" y="328444"/>
                  </a:cubicBezTo>
                  <a:close/>
                  <a:moveTo>
                    <a:pt x="270881" y="219691"/>
                  </a:moveTo>
                  <a:lnTo>
                    <a:pt x="270881" y="399845"/>
                  </a:lnTo>
                  <a:lnTo>
                    <a:pt x="179168" y="399845"/>
                  </a:lnTo>
                  <a:lnTo>
                    <a:pt x="179168" y="296830"/>
                  </a:lnTo>
                  <a:lnTo>
                    <a:pt x="185489" y="291396"/>
                  </a:lnTo>
                  <a:cubicBezTo>
                    <a:pt x="216939" y="264361"/>
                    <a:pt x="216939" y="264361"/>
                    <a:pt x="216939" y="264361"/>
                  </a:cubicBezTo>
                  <a:cubicBezTo>
                    <a:pt x="226257" y="259235"/>
                    <a:pt x="226257" y="259235"/>
                    <a:pt x="226257" y="259235"/>
                  </a:cubicBezTo>
                  <a:cubicBezTo>
                    <a:pt x="240235" y="246418"/>
                    <a:pt x="240235" y="246418"/>
                    <a:pt x="240235" y="246418"/>
                  </a:cubicBezTo>
                  <a:cubicBezTo>
                    <a:pt x="263531" y="225912"/>
                    <a:pt x="263531" y="225912"/>
                    <a:pt x="263531" y="225912"/>
                  </a:cubicBezTo>
                  <a:close/>
                  <a:moveTo>
                    <a:pt x="297108" y="209429"/>
                  </a:moveTo>
                  <a:lnTo>
                    <a:pt x="300913" y="213616"/>
                  </a:lnTo>
                  <a:cubicBezTo>
                    <a:pt x="309758" y="223349"/>
                    <a:pt x="309758" y="223349"/>
                    <a:pt x="309758" y="223349"/>
                  </a:cubicBezTo>
                  <a:cubicBezTo>
                    <a:pt x="333054" y="248982"/>
                    <a:pt x="333054" y="248982"/>
                    <a:pt x="333054" y="248982"/>
                  </a:cubicBezTo>
                  <a:cubicBezTo>
                    <a:pt x="342372" y="256672"/>
                    <a:pt x="342372" y="256672"/>
                    <a:pt x="342372" y="256672"/>
                  </a:cubicBezTo>
                  <a:cubicBezTo>
                    <a:pt x="344702" y="261799"/>
                    <a:pt x="344702" y="261799"/>
                    <a:pt x="344702" y="261799"/>
                  </a:cubicBezTo>
                  <a:cubicBezTo>
                    <a:pt x="351691" y="269489"/>
                    <a:pt x="363339" y="269489"/>
                    <a:pt x="370328" y="264362"/>
                  </a:cubicBezTo>
                  <a:cubicBezTo>
                    <a:pt x="379646" y="256672"/>
                    <a:pt x="379646" y="256672"/>
                    <a:pt x="379646" y="256672"/>
                  </a:cubicBezTo>
                  <a:lnTo>
                    <a:pt x="388821" y="248907"/>
                  </a:lnTo>
                  <a:lnTo>
                    <a:pt x="388821" y="399844"/>
                  </a:lnTo>
                  <a:lnTo>
                    <a:pt x="297108" y="399844"/>
                  </a:lnTo>
                  <a:close/>
                  <a:moveTo>
                    <a:pt x="506761" y="139370"/>
                  </a:moveTo>
                  <a:lnTo>
                    <a:pt x="506761" y="399844"/>
                  </a:lnTo>
                  <a:lnTo>
                    <a:pt x="415048" y="399844"/>
                  </a:lnTo>
                  <a:lnTo>
                    <a:pt x="415048" y="222112"/>
                  </a:lnTo>
                  <a:lnTo>
                    <a:pt x="418375" y="219183"/>
                  </a:lnTo>
                  <a:cubicBezTo>
                    <a:pt x="428203" y="210532"/>
                    <a:pt x="428203" y="210532"/>
                    <a:pt x="428203" y="210532"/>
                  </a:cubicBezTo>
                  <a:cubicBezTo>
                    <a:pt x="458488" y="184898"/>
                    <a:pt x="458488" y="184898"/>
                    <a:pt x="458488" y="184898"/>
                  </a:cubicBezTo>
                  <a:cubicBezTo>
                    <a:pt x="474795" y="169518"/>
                    <a:pt x="487025" y="157984"/>
                    <a:pt x="496198" y="149332"/>
                  </a:cubicBezTo>
                  <a:close/>
                  <a:moveTo>
                    <a:pt x="463151" y="0"/>
                  </a:moveTo>
                  <a:cubicBezTo>
                    <a:pt x="463151" y="0"/>
                    <a:pt x="463151" y="0"/>
                    <a:pt x="533039" y="0"/>
                  </a:cubicBezTo>
                  <a:cubicBezTo>
                    <a:pt x="533039" y="0"/>
                    <a:pt x="533039" y="0"/>
                    <a:pt x="554006" y="0"/>
                  </a:cubicBezTo>
                  <a:cubicBezTo>
                    <a:pt x="558665" y="0"/>
                    <a:pt x="563324" y="2563"/>
                    <a:pt x="567983" y="5127"/>
                  </a:cubicBezTo>
                  <a:cubicBezTo>
                    <a:pt x="572643" y="10253"/>
                    <a:pt x="574972" y="15380"/>
                    <a:pt x="574972" y="20506"/>
                  </a:cubicBezTo>
                  <a:lnTo>
                    <a:pt x="574972" y="117913"/>
                  </a:lnTo>
                  <a:cubicBezTo>
                    <a:pt x="574972" y="128166"/>
                    <a:pt x="565654" y="138419"/>
                    <a:pt x="554006" y="138419"/>
                  </a:cubicBezTo>
                  <a:cubicBezTo>
                    <a:pt x="542358" y="138419"/>
                    <a:pt x="535369" y="128166"/>
                    <a:pt x="535369" y="117913"/>
                  </a:cubicBezTo>
                  <a:cubicBezTo>
                    <a:pt x="535369" y="117913"/>
                    <a:pt x="535369" y="117913"/>
                    <a:pt x="535369" y="66646"/>
                  </a:cubicBezTo>
                  <a:cubicBezTo>
                    <a:pt x="535369" y="66646"/>
                    <a:pt x="535369" y="66646"/>
                    <a:pt x="533039" y="69209"/>
                  </a:cubicBezTo>
                  <a:cubicBezTo>
                    <a:pt x="533039" y="69209"/>
                    <a:pt x="533039" y="69209"/>
                    <a:pt x="467811" y="130729"/>
                  </a:cubicBezTo>
                  <a:cubicBezTo>
                    <a:pt x="467811" y="130729"/>
                    <a:pt x="467811" y="130729"/>
                    <a:pt x="437526" y="156362"/>
                  </a:cubicBezTo>
                  <a:cubicBezTo>
                    <a:pt x="437526" y="156362"/>
                    <a:pt x="437526" y="156362"/>
                    <a:pt x="414230" y="176869"/>
                  </a:cubicBezTo>
                  <a:cubicBezTo>
                    <a:pt x="414230" y="176869"/>
                    <a:pt x="414230" y="176869"/>
                    <a:pt x="383945" y="202502"/>
                  </a:cubicBezTo>
                  <a:cubicBezTo>
                    <a:pt x="383945" y="202502"/>
                    <a:pt x="383945" y="202502"/>
                    <a:pt x="374627" y="210192"/>
                  </a:cubicBezTo>
                  <a:cubicBezTo>
                    <a:pt x="367638" y="215319"/>
                    <a:pt x="355990" y="215319"/>
                    <a:pt x="349001" y="207629"/>
                  </a:cubicBezTo>
                  <a:cubicBezTo>
                    <a:pt x="349001" y="207629"/>
                    <a:pt x="349001" y="207629"/>
                    <a:pt x="346671" y="202502"/>
                  </a:cubicBezTo>
                  <a:cubicBezTo>
                    <a:pt x="346671" y="202502"/>
                    <a:pt x="346671" y="202502"/>
                    <a:pt x="337353" y="194812"/>
                  </a:cubicBezTo>
                  <a:cubicBezTo>
                    <a:pt x="337353" y="194812"/>
                    <a:pt x="337353" y="194812"/>
                    <a:pt x="314057" y="169179"/>
                  </a:cubicBezTo>
                  <a:cubicBezTo>
                    <a:pt x="314057" y="169179"/>
                    <a:pt x="314057" y="169179"/>
                    <a:pt x="293091" y="146109"/>
                  </a:cubicBezTo>
                  <a:cubicBezTo>
                    <a:pt x="293091" y="146109"/>
                    <a:pt x="293091" y="146109"/>
                    <a:pt x="262806" y="171742"/>
                  </a:cubicBezTo>
                  <a:cubicBezTo>
                    <a:pt x="262806" y="171742"/>
                    <a:pt x="262806" y="171742"/>
                    <a:pt x="239510" y="192249"/>
                  </a:cubicBezTo>
                  <a:cubicBezTo>
                    <a:pt x="239510" y="192249"/>
                    <a:pt x="239510" y="192249"/>
                    <a:pt x="225532" y="205065"/>
                  </a:cubicBezTo>
                  <a:cubicBezTo>
                    <a:pt x="225532" y="205065"/>
                    <a:pt x="225532" y="205065"/>
                    <a:pt x="216214" y="210192"/>
                  </a:cubicBezTo>
                  <a:cubicBezTo>
                    <a:pt x="216214" y="210192"/>
                    <a:pt x="216214" y="210192"/>
                    <a:pt x="141666" y="274275"/>
                  </a:cubicBezTo>
                  <a:cubicBezTo>
                    <a:pt x="141666" y="274275"/>
                    <a:pt x="141666" y="274275"/>
                    <a:pt x="139337" y="274275"/>
                  </a:cubicBezTo>
                  <a:cubicBezTo>
                    <a:pt x="139337" y="274275"/>
                    <a:pt x="139337" y="274275"/>
                    <a:pt x="116041" y="292218"/>
                  </a:cubicBezTo>
                  <a:cubicBezTo>
                    <a:pt x="116041" y="292218"/>
                    <a:pt x="116041" y="292218"/>
                    <a:pt x="32175" y="363992"/>
                  </a:cubicBezTo>
                  <a:cubicBezTo>
                    <a:pt x="29845" y="366555"/>
                    <a:pt x="25186" y="366555"/>
                    <a:pt x="22856" y="366555"/>
                  </a:cubicBezTo>
                  <a:cubicBezTo>
                    <a:pt x="15868" y="369118"/>
                    <a:pt x="8879" y="366555"/>
                    <a:pt x="4220" y="358865"/>
                  </a:cubicBezTo>
                  <a:cubicBezTo>
                    <a:pt x="-2769" y="348612"/>
                    <a:pt x="-440" y="335795"/>
                    <a:pt x="6549" y="328105"/>
                  </a:cubicBezTo>
                  <a:cubicBezTo>
                    <a:pt x="6549" y="328105"/>
                    <a:pt x="6549" y="328105"/>
                    <a:pt x="18197" y="317851"/>
                  </a:cubicBezTo>
                  <a:cubicBezTo>
                    <a:pt x="18197" y="317851"/>
                    <a:pt x="18197" y="317851"/>
                    <a:pt x="116041" y="238389"/>
                  </a:cubicBezTo>
                  <a:cubicBezTo>
                    <a:pt x="116041" y="238389"/>
                    <a:pt x="116041" y="238389"/>
                    <a:pt x="139337" y="220445"/>
                  </a:cubicBezTo>
                  <a:cubicBezTo>
                    <a:pt x="139337" y="220445"/>
                    <a:pt x="139337" y="220445"/>
                    <a:pt x="141666" y="217882"/>
                  </a:cubicBezTo>
                  <a:cubicBezTo>
                    <a:pt x="141666" y="217882"/>
                    <a:pt x="141666" y="217882"/>
                    <a:pt x="216214" y="156362"/>
                  </a:cubicBezTo>
                  <a:cubicBezTo>
                    <a:pt x="216214" y="156362"/>
                    <a:pt x="216214" y="156362"/>
                    <a:pt x="223203" y="148672"/>
                  </a:cubicBezTo>
                  <a:cubicBezTo>
                    <a:pt x="223203" y="148672"/>
                    <a:pt x="223203" y="148672"/>
                    <a:pt x="239510" y="138419"/>
                  </a:cubicBezTo>
                  <a:cubicBezTo>
                    <a:pt x="239510" y="138419"/>
                    <a:pt x="239510" y="138419"/>
                    <a:pt x="262806" y="117913"/>
                  </a:cubicBezTo>
                  <a:cubicBezTo>
                    <a:pt x="262806" y="117913"/>
                    <a:pt x="262806" y="117913"/>
                    <a:pt x="283772" y="99969"/>
                  </a:cubicBezTo>
                  <a:cubicBezTo>
                    <a:pt x="293091" y="92279"/>
                    <a:pt x="302409" y="94843"/>
                    <a:pt x="309398" y="102533"/>
                  </a:cubicBezTo>
                  <a:cubicBezTo>
                    <a:pt x="309398" y="102533"/>
                    <a:pt x="309398" y="102533"/>
                    <a:pt x="314057" y="107659"/>
                  </a:cubicBezTo>
                  <a:cubicBezTo>
                    <a:pt x="314057" y="107659"/>
                    <a:pt x="314057" y="107659"/>
                    <a:pt x="337353" y="133292"/>
                  </a:cubicBezTo>
                  <a:cubicBezTo>
                    <a:pt x="337353" y="133292"/>
                    <a:pt x="337353" y="133292"/>
                    <a:pt x="346671" y="140982"/>
                  </a:cubicBezTo>
                  <a:cubicBezTo>
                    <a:pt x="346671" y="140982"/>
                    <a:pt x="346671" y="140982"/>
                    <a:pt x="365308" y="161489"/>
                  </a:cubicBezTo>
                  <a:cubicBezTo>
                    <a:pt x="365308" y="161489"/>
                    <a:pt x="365308" y="161489"/>
                    <a:pt x="383945" y="146109"/>
                  </a:cubicBezTo>
                  <a:cubicBezTo>
                    <a:pt x="383945" y="146109"/>
                    <a:pt x="383945" y="146109"/>
                    <a:pt x="414230" y="120476"/>
                  </a:cubicBezTo>
                  <a:cubicBezTo>
                    <a:pt x="414230" y="120476"/>
                    <a:pt x="414230" y="120476"/>
                    <a:pt x="437526" y="99969"/>
                  </a:cubicBezTo>
                  <a:cubicBezTo>
                    <a:pt x="437526" y="99969"/>
                    <a:pt x="437526" y="99969"/>
                    <a:pt x="477129" y="61520"/>
                  </a:cubicBezTo>
                  <a:cubicBezTo>
                    <a:pt x="477129" y="61520"/>
                    <a:pt x="477129" y="61520"/>
                    <a:pt x="498095" y="43576"/>
                  </a:cubicBezTo>
                  <a:cubicBezTo>
                    <a:pt x="498095" y="43576"/>
                    <a:pt x="498095" y="43576"/>
                    <a:pt x="486447" y="43576"/>
                  </a:cubicBezTo>
                  <a:cubicBezTo>
                    <a:pt x="486447" y="43576"/>
                    <a:pt x="486447" y="43576"/>
                    <a:pt x="463151" y="43576"/>
                  </a:cubicBezTo>
                  <a:cubicBezTo>
                    <a:pt x="460822" y="43576"/>
                    <a:pt x="458492" y="43576"/>
                    <a:pt x="456163" y="41013"/>
                  </a:cubicBezTo>
                  <a:cubicBezTo>
                    <a:pt x="449174" y="38450"/>
                    <a:pt x="442185" y="30760"/>
                    <a:pt x="442185" y="20506"/>
                  </a:cubicBezTo>
                  <a:cubicBezTo>
                    <a:pt x="442185" y="12816"/>
                    <a:pt x="446844" y="5127"/>
                    <a:pt x="453833" y="2563"/>
                  </a:cubicBezTo>
                  <a:cubicBezTo>
                    <a:pt x="453833" y="2563"/>
                    <a:pt x="456163" y="2563"/>
                    <a:pt x="456163" y="2563"/>
                  </a:cubicBezTo>
                  <a:cubicBezTo>
                    <a:pt x="458492" y="0"/>
                    <a:pt x="460822" y="0"/>
                    <a:pt x="4631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65816" y="5160353"/>
            <a:ext cx="9370739" cy="1087000"/>
            <a:chOff x="949774" y="5192437"/>
            <a:chExt cx="9370739" cy="1087000"/>
          </a:xfrm>
        </p:grpSpPr>
        <p:sp>
          <p:nvSpPr>
            <p:cNvPr id="60" name="Notched Right Arrow 32"/>
            <p:cNvSpPr/>
            <p:nvPr/>
          </p:nvSpPr>
          <p:spPr>
            <a:xfrm rot="10800000">
              <a:off x="949774" y="5192437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Oval 36"/>
            <p:cNvSpPr>
              <a:spLocks noChangeAspect="1"/>
            </p:cNvSpPr>
            <p:nvPr/>
          </p:nvSpPr>
          <p:spPr>
            <a:xfrm>
              <a:off x="1337222" y="5388816"/>
              <a:ext cx="694248" cy="69424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5DAD7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04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2" name="TextBox 59"/>
          <p:cNvSpPr txBox="1">
            <a:spLocks noChangeArrowheads="1"/>
          </p:cNvSpPr>
          <p:nvPr/>
        </p:nvSpPr>
        <p:spPr bwMode="auto">
          <a:xfrm flipH="1">
            <a:off x="7224214" y="5265727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2068773" y="5621871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041340" y="5162064"/>
            <a:ext cx="2150661" cy="1087001"/>
            <a:chOff x="10041340" y="5162064"/>
            <a:chExt cx="2150661" cy="1087001"/>
          </a:xfrm>
        </p:grpSpPr>
        <p:sp>
          <p:nvSpPr>
            <p:cNvPr id="67" name="任意多边形 66"/>
            <p:cNvSpPr/>
            <p:nvPr/>
          </p:nvSpPr>
          <p:spPr>
            <a:xfrm rot="5400000">
              <a:off x="10573170" y="4630234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68" name="Freeform 168"/>
            <p:cNvSpPr>
              <a:spLocks noChangeAspect="1" noEditPoints="1"/>
            </p:cNvSpPr>
            <p:nvPr/>
          </p:nvSpPr>
          <p:spPr bwMode="auto">
            <a:xfrm>
              <a:off x="10755422" y="5420286"/>
              <a:ext cx="626245" cy="570557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839403" y="1429443"/>
            <a:ext cx="9370739" cy="1087001"/>
            <a:chOff x="1855445" y="1397359"/>
            <a:chExt cx="9370739" cy="1087001"/>
          </a:xfrm>
        </p:grpSpPr>
        <p:sp>
          <p:nvSpPr>
            <p:cNvPr id="71" name="Notched Right Arrow 20"/>
            <p:cNvSpPr/>
            <p:nvPr/>
          </p:nvSpPr>
          <p:spPr>
            <a:xfrm>
              <a:off x="1855445" y="1397359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2" name="Oval 28"/>
            <p:cNvSpPr>
              <a:spLocks noChangeAspect="1"/>
            </p:cNvSpPr>
            <p:nvPr/>
          </p:nvSpPr>
          <p:spPr>
            <a:xfrm>
              <a:off x="10150853" y="1593737"/>
              <a:ext cx="694248" cy="69424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5DAD7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73" name="TextBox 59"/>
          <p:cNvSpPr txBox="1">
            <a:spLocks noChangeArrowheads="1"/>
          </p:cNvSpPr>
          <p:nvPr/>
        </p:nvSpPr>
        <p:spPr bwMode="auto">
          <a:xfrm flipH="1">
            <a:off x="2499433" y="1542587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2513082" y="1898731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，在此录入上述图表的综合描述说明，在此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0" y="1431989"/>
            <a:ext cx="2135209" cy="1087000"/>
            <a:chOff x="1" y="1429445"/>
            <a:chExt cx="2135209" cy="1087000"/>
          </a:xfrm>
        </p:grpSpPr>
        <p:sp>
          <p:nvSpPr>
            <p:cNvPr id="76" name="任意多边形 75"/>
            <p:cNvSpPr/>
            <p:nvPr/>
          </p:nvSpPr>
          <p:spPr>
            <a:xfrm rot="16200000">
              <a:off x="524106" y="905340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8 h 2135209"/>
                <a:gd name="connsiteX2" fmla="*/ 543500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8"/>
                  </a:lnTo>
                  <a:lnTo>
                    <a:pt x="543500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5865" dirty="0"/>
            </a:p>
          </p:txBody>
        </p:sp>
        <p:sp>
          <p:nvSpPr>
            <p:cNvPr id="77" name="任意多边形 76"/>
            <p:cNvSpPr/>
            <p:nvPr/>
          </p:nvSpPr>
          <p:spPr bwMode="auto">
            <a:xfrm>
              <a:off x="786724" y="1653765"/>
              <a:ext cx="658017" cy="63835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7" grpId="0"/>
          <p:bldP spid="50" grpId="0"/>
          <p:bldP spid="51" grpId="0"/>
          <p:bldP spid="62" grpId="0"/>
          <p:bldP spid="64" grpId="0"/>
          <p:bldP spid="73" grpId="0"/>
          <p:bldP spid="74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7" grpId="0"/>
          <p:bldP spid="50" grpId="0"/>
          <p:bldP spid="51" grpId="0"/>
          <p:bldP spid="62" grpId="0"/>
          <p:bldP spid="64" grpId="0"/>
          <p:bldP spid="73" grpId="0"/>
          <p:bldP spid="74" grpId="0"/>
          <p:bldP spid="4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92845" y="4001031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47068" y="4491726"/>
            <a:ext cx="4521785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说明，在此录入图表的综合描述说明，在此录入图表的综合描述说明，在此录入图表的综合描述说明，在此录入图表的综合描述说明。在此录入图表的综合描述说明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4316" y="1504004"/>
            <a:ext cx="214453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3341" y="1947749"/>
            <a:ext cx="2934532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7862" y="1442845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en-US" altLang="zh-CN" sz="4800" b="1" baseline="-30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48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0690" y="4786207"/>
            <a:ext cx="2182903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0689" y="5224469"/>
            <a:ext cx="2765967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06333" y="4719567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800" b="1" baseline="-3000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48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54656" y="1843618"/>
            <a:ext cx="1829712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0689" y="2281879"/>
            <a:ext cx="3203094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24411" y="1776979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800" b="1" baseline="-30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48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04825" y="1811269"/>
            <a:ext cx="1620000" cy="1620000"/>
            <a:chOff x="4679217" y="1783973"/>
            <a:chExt cx="1620000" cy="1620000"/>
          </a:xfrm>
        </p:grpSpPr>
        <p:sp>
          <p:nvSpPr>
            <p:cNvPr id="37" name="泪滴形 36"/>
            <p:cNvSpPr/>
            <p:nvPr/>
          </p:nvSpPr>
          <p:spPr>
            <a:xfrm rot="5400000">
              <a:off x="4679217" y="1783973"/>
              <a:ext cx="1620000" cy="1620000"/>
            </a:xfrm>
            <a:prstGeom prst="teardrop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5357079" y="2323973"/>
              <a:ext cx="337232" cy="540000"/>
              <a:chOff x="8902075" y="6748292"/>
              <a:chExt cx="250825" cy="401638"/>
            </a:xfrm>
            <a:solidFill>
              <a:srgbClr val="9DA8B1"/>
            </a:solidFill>
          </p:grpSpPr>
          <p:sp>
            <p:nvSpPr>
              <p:cNvPr id="17" name="Freeform 550"/>
              <p:cNvSpPr/>
              <p:nvPr/>
            </p:nvSpPr>
            <p:spPr bwMode="auto">
              <a:xfrm>
                <a:off x="8902075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551"/>
              <p:cNvSpPr/>
              <p:nvPr/>
            </p:nvSpPr>
            <p:spPr bwMode="auto">
              <a:xfrm>
                <a:off x="8967162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3943338" y="3596070"/>
            <a:ext cx="2083094" cy="2083092"/>
            <a:chOff x="4217730" y="3568774"/>
            <a:chExt cx="2083094" cy="2083092"/>
          </a:xfrm>
        </p:grpSpPr>
        <p:sp>
          <p:nvSpPr>
            <p:cNvPr id="15" name="泪滴形 14"/>
            <p:cNvSpPr/>
            <p:nvPr/>
          </p:nvSpPr>
          <p:spPr>
            <a:xfrm>
              <a:off x="4217730" y="3568774"/>
              <a:ext cx="2083094" cy="2083092"/>
            </a:xfrm>
            <a:prstGeom prst="teardrop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>
              <a:grpSpLocks noChangeAspect="1"/>
            </p:cNvGrpSpPr>
            <p:nvPr/>
          </p:nvGrpSpPr>
          <p:grpSpPr>
            <a:xfrm>
              <a:off x="5035146" y="4244787"/>
              <a:ext cx="525001" cy="540000"/>
              <a:chOff x="7240588" y="6794047"/>
              <a:chExt cx="388938" cy="400050"/>
            </a:xfrm>
            <a:solidFill>
              <a:srgbClr val="9DA8B1"/>
            </a:solidFill>
          </p:grpSpPr>
          <p:sp>
            <p:nvSpPr>
              <p:cNvPr id="22" name="Freeform 405"/>
              <p:cNvSpPr/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/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08"/>
              <p:cNvSpPr/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185557" y="1348177"/>
            <a:ext cx="2083094" cy="2083092"/>
            <a:chOff x="6443907" y="1320881"/>
            <a:chExt cx="2083094" cy="2083092"/>
          </a:xfrm>
        </p:grpSpPr>
        <p:sp>
          <p:nvSpPr>
            <p:cNvPr id="36" name="泪滴形 35"/>
            <p:cNvSpPr/>
            <p:nvPr/>
          </p:nvSpPr>
          <p:spPr>
            <a:xfrm rot="10800000">
              <a:off x="6443907" y="1320881"/>
              <a:ext cx="2083094" cy="2083092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Freeform 169"/>
            <p:cNvSpPr>
              <a:spLocks noChangeAspect="1"/>
            </p:cNvSpPr>
            <p:nvPr/>
          </p:nvSpPr>
          <p:spPr bwMode="auto">
            <a:xfrm>
              <a:off x="7251529" y="2036775"/>
              <a:ext cx="394111" cy="5911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23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589658" y="1986466"/>
            <a:ext cx="5164640" cy="4944623"/>
            <a:chOff x="3513680" y="1931126"/>
            <a:chExt cx="5164640" cy="4944623"/>
          </a:xfrm>
        </p:grpSpPr>
        <p:pic>
          <p:nvPicPr>
            <p:cNvPr id="2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 bwMode="auto">
            <a:xfrm>
              <a:off x="3513680" y="1931126"/>
              <a:ext cx="5164640" cy="4926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4405360" y="3112168"/>
              <a:ext cx="3276704" cy="3763581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31408" y="3452388"/>
            <a:ext cx="1484148" cy="1484148"/>
            <a:chOff x="3427660" y="3452388"/>
            <a:chExt cx="1484148" cy="1484148"/>
          </a:xfrm>
        </p:grpSpPr>
        <p:sp>
          <p:nvSpPr>
            <p:cNvPr id="3" name="椭圆 2"/>
            <p:cNvSpPr/>
            <p:nvPr/>
          </p:nvSpPr>
          <p:spPr>
            <a:xfrm>
              <a:off x="3427660" y="3452388"/>
              <a:ext cx="1484148" cy="1484148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>
              <a:grpSpLocks noChangeAspect="1"/>
            </p:cNvGrpSpPr>
            <p:nvPr/>
          </p:nvGrpSpPr>
          <p:grpSpPr>
            <a:xfrm>
              <a:off x="3809886" y="3874477"/>
              <a:ext cx="719696" cy="551771"/>
              <a:chOff x="5611813" y="1835150"/>
              <a:chExt cx="285750" cy="219076"/>
            </a:xfrm>
            <a:solidFill>
              <a:schemeClr val="bg1"/>
            </a:solidFill>
          </p:grpSpPr>
          <p:sp>
            <p:nvSpPr>
              <p:cNvPr id="5" name="Freeform 57"/>
              <p:cNvSpPr/>
              <p:nvPr/>
            </p:nvSpPr>
            <p:spPr bwMode="auto">
              <a:xfrm>
                <a:off x="5611813" y="2046288"/>
                <a:ext cx="285750" cy="7938"/>
              </a:xfrm>
              <a:custGeom>
                <a:avLst/>
                <a:gdLst>
                  <a:gd name="T0" fmla="*/ 2 w 76"/>
                  <a:gd name="T1" fmla="*/ 2 h 2"/>
                  <a:gd name="T2" fmla="*/ 0 w 76"/>
                  <a:gd name="T3" fmla="*/ 1 h 2"/>
                  <a:gd name="T4" fmla="*/ 2 w 76"/>
                  <a:gd name="T5" fmla="*/ 0 h 2"/>
                  <a:gd name="T6" fmla="*/ 75 w 76"/>
                  <a:gd name="T7" fmla="*/ 0 h 2"/>
                  <a:gd name="T8" fmla="*/ 76 w 76"/>
                  <a:gd name="T9" fmla="*/ 1 h 2"/>
                  <a:gd name="T10" fmla="*/ 75 w 76"/>
                  <a:gd name="T11" fmla="*/ 2 h 2"/>
                  <a:gd name="T12" fmla="*/ 2 w 7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Rectangle 58"/>
              <p:cNvSpPr>
                <a:spLocks noChangeArrowheads="1"/>
              </p:cNvSpPr>
              <p:nvPr/>
            </p:nvSpPr>
            <p:spPr bwMode="auto">
              <a:xfrm>
                <a:off x="5648326" y="1884363"/>
                <a:ext cx="41275" cy="139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Rectangle 59"/>
              <p:cNvSpPr>
                <a:spLocks noChangeArrowheads="1"/>
              </p:cNvSpPr>
              <p:nvPr/>
            </p:nvSpPr>
            <p:spPr bwMode="auto">
              <a:xfrm>
                <a:off x="5708651" y="1835150"/>
                <a:ext cx="41275" cy="188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Rectangle 60"/>
              <p:cNvSpPr>
                <a:spLocks noChangeArrowheads="1"/>
              </p:cNvSpPr>
              <p:nvPr/>
            </p:nvSpPr>
            <p:spPr bwMode="auto">
              <a:xfrm>
                <a:off x="5768976" y="1895475"/>
                <a:ext cx="41275" cy="128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Rectangle 61"/>
              <p:cNvSpPr>
                <a:spLocks noChangeArrowheads="1"/>
              </p:cNvSpPr>
              <p:nvPr/>
            </p:nvSpPr>
            <p:spPr bwMode="auto">
              <a:xfrm>
                <a:off x="5829301" y="1936750"/>
                <a:ext cx="41275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270150" y="4604902"/>
            <a:ext cx="1484148" cy="1484148"/>
            <a:chOff x="7270150" y="4604902"/>
            <a:chExt cx="1484148" cy="1484148"/>
          </a:xfrm>
        </p:grpSpPr>
        <p:sp>
          <p:nvSpPr>
            <p:cNvPr id="11" name="椭圆 10"/>
            <p:cNvSpPr/>
            <p:nvPr/>
          </p:nvSpPr>
          <p:spPr>
            <a:xfrm>
              <a:off x="7270150" y="4604902"/>
              <a:ext cx="1484148" cy="1484148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椭圆形标注 11"/>
            <p:cNvSpPr/>
            <p:nvPr/>
          </p:nvSpPr>
          <p:spPr>
            <a:xfrm>
              <a:off x="7640426" y="5076976"/>
              <a:ext cx="743596" cy="540000"/>
            </a:xfrm>
            <a:prstGeom prst="wedgeEllipseCallout">
              <a:avLst>
                <a:gd name="adj1" fmla="val -38188"/>
                <a:gd name="adj2" fmla="val 618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492345" y="1461936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8492347" y="1913377"/>
            <a:ext cx="2583690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36261" y="1734532"/>
            <a:ext cx="1484148" cy="1484148"/>
            <a:chOff x="7270150" y="1939337"/>
            <a:chExt cx="1484148" cy="1484148"/>
          </a:xfrm>
        </p:grpSpPr>
        <p:sp>
          <p:nvSpPr>
            <p:cNvPr id="10" name="椭圆 9"/>
            <p:cNvSpPr/>
            <p:nvPr/>
          </p:nvSpPr>
          <p:spPr>
            <a:xfrm>
              <a:off x="7270150" y="1939337"/>
              <a:ext cx="1484148" cy="1484148"/>
            </a:xfrm>
            <a:prstGeom prst="ellipse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628394" y="2388545"/>
              <a:ext cx="767661" cy="585733"/>
              <a:chOff x="12227116" y="4392007"/>
              <a:chExt cx="627436" cy="478740"/>
            </a:xfrm>
          </p:grpSpPr>
          <p:sp>
            <p:nvSpPr>
              <p:cNvPr id="16" name="Freeform 112"/>
              <p:cNvSpPr>
                <a:spLocks noEditPoints="1"/>
              </p:cNvSpPr>
              <p:nvPr/>
            </p:nvSpPr>
            <p:spPr bwMode="auto">
              <a:xfrm>
                <a:off x="12303279" y="4392007"/>
                <a:ext cx="482364" cy="301026"/>
              </a:xfrm>
              <a:custGeom>
                <a:avLst/>
                <a:gdLst>
                  <a:gd name="T0" fmla="*/ 52 w 56"/>
                  <a:gd name="T1" fmla="*/ 0 h 35"/>
                  <a:gd name="T2" fmla="*/ 4 w 56"/>
                  <a:gd name="T3" fmla="*/ 0 h 35"/>
                  <a:gd name="T4" fmla="*/ 0 w 56"/>
                  <a:gd name="T5" fmla="*/ 4 h 35"/>
                  <a:gd name="T6" fmla="*/ 0 w 56"/>
                  <a:gd name="T7" fmla="*/ 31 h 35"/>
                  <a:gd name="T8" fmla="*/ 4 w 56"/>
                  <a:gd name="T9" fmla="*/ 35 h 35"/>
                  <a:gd name="T10" fmla="*/ 52 w 56"/>
                  <a:gd name="T11" fmla="*/ 35 h 35"/>
                  <a:gd name="T12" fmla="*/ 56 w 56"/>
                  <a:gd name="T13" fmla="*/ 31 h 35"/>
                  <a:gd name="T14" fmla="*/ 56 w 56"/>
                  <a:gd name="T15" fmla="*/ 4 h 35"/>
                  <a:gd name="T16" fmla="*/ 52 w 56"/>
                  <a:gd name="T17" fmla="*/ 0 h 35"/>
                  <a:gd name="T18" fmla="*/ 49 w 56"/>
                  <a:gd name="T19" fmla="*/ 27 h 35"/>
                  <a:gd name="T20" fmla="*/ 46 w 56"/>
                  <a:gd name="T21" fmla="*/ 30 h 35"/>
                  <a:gd name="T22" fmla="*/ 9 w 56"/>
                  <a:gd name="T23" fmla="*/ 30 h 35"/>
                  <a:gd name="T24" fmla="*/ 6 w 56"/>
                  <a:gd name="T25" fmla="*/ 27 h 35"/>
                  <a:gd name="T26" fmla="*/ 6 w 56"/>
                  <a:gd name="T27" fmla="*/ 8 h 35"/>
                  <a:gd name="T28" fmla="*/ 9 w 56"/>
                  <a:gd name="T29" fmla="*/ 5 h 35"/>
                  <a:gd name="T30" fmla="*/ 46 w 56"/>
                  <a:gd name="T31" fmla="*/ 5 h 35"/>
                  <a:gd name="T32" fmla="*/ 49 w 56"/>
                  <a:gd name="T33" fmla="*/ 8 h 35"/>
                  <a:gd name="T34" fmla="*/ 49 w 56"/>
                  <a:gd name="T35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13"/>
              <p:cNvSpPr>
                <a:spLocks noEditPoints="1"/>
              </p:cNvSpPr>
              <p:nvPr/>
            </p:nvSpPr>
            <p:spPr bwMode="auto">
              <a:xfrm>
                <a:off x="12227116" y="4707540"/>
                <a:ext cx="627436" cy="163207"/>
              </a:xfrm>
              <a:custGeom>
                <a:avLst/>
                <a:gdLst>
                  <a:gd name="T0" fmla="*/ 67 w 73"/>
                  <a:gd name="T1" fmla="*/ 3 h 19"/>
                  <a:gd name="T2" fmla="*/ 63 w 73"/>
                  <a:gd name="T3" fmla="*/ 0 h 19"/>
                  <a:gd name="T4" fmla="*/ 10 w 73"/>
                  <a:gd name="T5" fmla="*/ 0 h 19"/>
                  <a:gd name="T6" fmla="*/ 7 w 73"/>
                  <a:gd name="T7" fmla="*/ 3 h 19"/>
                  <a:gd name="T8" fmla="*/ 1 w 73"/>
                  <a:gd name="T9" fmla="*/ 13 h 19"/>
                  <a:gd name="T10" fmla="*/ 73 w 73"/>
                  <a:gd name="T11" fmla="*/ 13 h 19"/>
                  <a:gd name="T12" fmla="*/ 67 w 73"/>
                  <a:gd name="T13" fmla="*/ 3 h 19"/>
                  <a:gd name="T14" fmla="*/ 25 w 73"/>
                  <a:gd name="T15" fmla="*/ 12 h 19"/>
                  <a:gd name="T16" fmla="*/ 27 w 73"/>
                  <a:gd name="T17" fmla="*/ 9 h 19"/>
                  <a:gd name="T18" fmla="*/ 47 w 73"/>
                  <a:gd name="T19" fmla="*/ 9 h 19"/>
                  <a:gd name="T20" fmla="*/ 48 w 73"/>
                  <a:gd name="T21" fmla="*/ 12 h 19"/>
                  <a:gd name="T22" fmla="*/ 25 w 73"/>
                  <a:gd name="T23" fmla="*/ 12 h 19"/>
                  <a:gd name="T24" fmla="*/ 62 w 73"/>
                  <a:gd name="T25" fmla="*/ 7 h 19"/>
                  <a:gd name="T26" fmla="*/ 12 w 73"/>
                  <a:gd name="T27" fmla="*/ 7 h 19"/>
                  <a:gd name="T28" fmla="*/ 9 w 73"/>
                  <a:gd name="T29" fmla="*/ 6 h 19"/>
                  <a:gd name="T30" fmla="*/ 10 w 73"/>
                  <a:gd name="T31" fmla="*/ 3 h 19"/>
                  <a:gd name="T32" fmla="*/ 13 w 73"/>
                  <a:gd name="T33" fmla="*/ 2 h 19"/>
                  <a:gd name="T34" fmla="*/ 61 w 73"/>
                  <a:gd name="T35" fmla="*/ 2 h 19"/>
                  <a:gd name="T36" fmla="*/ 63 w 73"/>
                  <a:gd name="T37" fmla="*/ 3 h 19"/>
                  <a:gd name="T38" fmla="*/ 65 w 73"/>
                  <a:gd name="T39" fmla="*/ 6 h 19"/>
                  <a:gd name="T40" fmla="*/ 62 w 73"/>
                  <a:gd name="T41" fmla="*/ 7 h 19"/>
                  <a:gd name="T42" fmla="*/ 0 w 73"/>
                  <a:gd name="T43" fmla="*/ 15 h 19"/>
                  <a:gd name="T44" fmla="*/ 3 w 73"/>
                  <a:gd name="T45" fmla="*/ 19 h 19"/>
                  <a:gd name="T46" fmla="*/ 70 w 73"/>
                  <a:gd name="T47" fmla="*/ 19 h 19"/>
                  <a:gd name="T48" fmla="*/ 73 w 73"/>
                  <a:gd name="T49" fmla="*/ 15 h 19"/>
                  <a:gd name="T50" fmla="*/ 0 w 73"/>
                  <a:gd name="T5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8934540" y="4672833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934542" y="5124274"/>
            <a:ext cx="2583690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56640" y="3444108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545432" y="3895549"/>
            <a:ext cx="2624376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  <p:bldP spid="21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1" y="4380831"/>
            <a:ext cx="12204196" cy="812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Rectangle 11"/>
          <p:cNvSpPr/>
          <p:nvPr/>
        </p:nvSpPr>
        <p:spPr>
          <a:xfrm>
            <a:off x="-12196" y="4380830"/>
            <a:ext cx="12226779" cy="684000"/>
          </a:xfrm>
          <a:prstGeom prst="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4" name="组合 3"/>
          <p:cNvGrpSpPr/>
          <p:nvPr/>
        </p:nvGrpSpPr>
        <p:grpSpPr>
          <a:xfrm>
            <a:off x="4327743" y="2145630"/>
            <a:ext cx="3536515" cy="2133600"/>
            <a:chOff x="4388285" y="2049378"/>
            <a:chExt cx="3536515" cy="213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388285" y="2049378"/>
              <a:ext cx="3536515" cy="2133600"/>
            </a:xfrm>
            <a:prstGeom prst="rect">
              <a:avLst/>
            </a:prstGeom>
          </p:spPr>
        </p:pic>
        <p:sp>
          <p:nvSpPr>
            <p:cNvPr id="6" name="Rectangle 18"/>
            <p:cNvSpPr/>
            <p:nvPr/>
          </p:nvSpPr>
          <p:spPr>
            <a:xfrm>
              <a:off x="4907972" y="2305270"/>
              <a:ext cx="2450592" cy="1530000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73958" y="2145630"/>
            <a:ext cx="3536515" cy="2133600"/>
            <a:chOff x="629088" y="2049378"/>
            <a:chExt cx="3536515" cy="2133600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629088" y="2049378"/>
              <a:ext cx="3536515" cy="2133600"/>
            </a:xfrm>
            <a:prstGeom prst="rect">
              <a:avLst/>
            </a:prstGeom>
          </p:spPr>
        </p:pic>
        <p:sp>
          <p:nvSpPr>
            <p:cNvPr id="9" name="Rectangle 19"/>
            <p:cNvSpPr/>
            <p:nvPr/>
          </p:nvSpPr>
          <p:spPr>
            <a:xfrm>
              <a:off x="1153669" y="2305270"/>
              <a:ext cx="2450592" cy="1530000"/>
            </a:xfrm>
            <a:prstGeom prst="rect">
              <a:avLst/>
            </a:prstGeom>
            <a:blipFill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781527" y="2145630"/>
            <a:ext cx="3536515" cy="2133600"/>
            <a:chOff x="8233332" y="2049378"/>
            <a:chExt cx="3536515" cy="2133600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8233332" y="2049378"/>
              <a:ext cx="3536515" cy="2133600"/>
            </a:xfrm>
            <a:prstGeom prst="rect">
              <a:avLst/>
            </a:prstGeom>
          </p:spPr>
        </p:pic>
        <p:sp>
          <p:nvSpPr>
            <p:cNvPr id="12" name="Rectangle 20"/>
            <p:cNvSpPr/>
            <p:nvPr/>
          </p:nvSpPr>
          <p:spPr>
            <a:xfrm>
              <a:off x="8749047" y="2305268"/>
              <a:ext cx="2450592" cy="1530000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315454" y="1457557"/>
            <a:ext cx="9593177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点击在此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03507" y="4491581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1477900" y="5129462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57291" y="4491581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4931685" y="5129462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611075" y="4491581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385469" y="5129462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7"/>
          <p:cNvSpPr/>
          <p:nvPr/>
        </p:nvSpPr>
        <p:spPr>
          <a:xfrm>
            <a:off x="0" y="5025348"/>
            <a:ext cx="12192000" cy="1845948"/>
          </a:xfrm>
          <a:prstGeom prst="rect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24" name="TextBox 65"/>
          <p:cNvSpPr txBox="1"/>
          <p:nvPr/>
        </p:nvSpPr>
        <p:spPr>
          <a:xfrm>
            <a:off x="1326552" y="5250056"/>
            <a:ext cx="1128514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42"/>
          <p:cNvSpPr txBox="1"/>
          <p:nvPr/>
        </p:nvSpPr>
        <p:spPr>
          <a:xfrm>
            <a:off x="3428820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4"/>
          <p:cNvSpPr txBox="1"/>
          <p:nvPr/>
        </p:nvSpPr>
        <p:spPr>
          <a:xfrm>
            <a:off x="5531087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56"/>
          <p:cNvSpPr txBox="1"/>
          <p:nvPr/>
        </p:nvSpPr>
        <p:spPr>
          <a:xfrm>
            <a:off x="7633354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9735621" y="5250056"/>
            <a:ext cx="112851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Straight Connector 85"/>
          <p:cNvCxnSpPr/>
          <p:nvPr/>
        </p:nvCxnSpPr>
        <p:spPr>
          <a:xfrm>
            <a:off x="1890810" y="3768924"/>
            <a:ext cx="0" cy="122894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8"/>
          <p:cNvCxnSpPr/>
          <p:nvPr/>
        </p:nvCxnSpPr>
        <p:spPr>
          <a:xfrm>
            <a:off x="3993077" y="3282668"/>
            <a:ext cx="0" cy="171520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0"/>
          <p:cNvCxnSpPr/>
          <p:nvPr/>
        </p:nvCxnSpPr>
        <p:spPr>
          <a:xfrm>
            <a:off x="6095344" y="2957552"/>
            <a:ext cx="0" cy="20403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92"/>
          <p:cNvCxnSpPr/>
          <p:nvPr/>
        </p:nvCxnSpPr>
        <p:spPr>
          <a:xfrm>
            <a:off x="10299878" y="3768924"/>
            <a:ext cx="0" cy="122894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93"/>
          <p:cNvCxnSpPr/>
          <p:nvPr/>
        </p:nvCxnSpPr>
        <p:spPr>
          <a:xfrm>
            <a:off x="8197611" y="3282668"/>
            <a:ext cx="0" cy="171520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153"/>
          <p:cNvSpPr/>
          <p:nvPr/>
        </p:nvSpPr>
        <p:spPr>
          <a:xfrm>
            <a:off x="1062768" y="4206455"/>
            <a:ext cx="1656087" cy="384047"/>
          </a:xfrm>
          <a:prstGeom prst="round2Same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ound Same Side Corner Rectangle 154"/>
          <p:cNvSpPr/>
          <p:nvPr/>
        </p:nvSpPr>
        <p:spPr>
          <a:xfrm>
            <a:off x="3165034" y="3976027"/>
            <a:ext cx="1656087" cy="384047"/>
          </a:xfrm>
          <a:prstGeom prst="round2Same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ound Same Side Corner Rectangle 155"/>
          <p:cNvSpPr/>
          <p:nvPr/>
        </p:nvSpPr>
        <p:spPr>
          <a:xfrm>
            <a:off x="5267301" y="3621990"/>
            <a:ext cx="1656087" cy="384047"/>
          </a:xfrm>
          <a:prstGeom prst="round2Same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ound Same Side Corner Rectangle 156"/>
          <p:cNvSpPr/>
          <p:nvPr/>
        </p:nvSpPr>
        <p:spPr>
          <a:xfrm>
            <a:off x="7369568" y="3976027"/>
            <a:ext cx="1656087" cy="384047"/>
          </a:xfrm>
          <a:prstGeom prst="round2Same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ound Same Side Corner Rectangle 157"/>
          <p:cNvSpPr/>
          <p:nvPr/>
        </p:nvSpPr>
        <p:spPr>
          <a:xfrm>
            <a:off x="9471835" y="4206455"/>
            <a:ext cx="1656087" cy="384047"/>
          </a:xfrm>
          <a:prstGeom prst="round2Same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350810" y="2689797"/>
            <a:ext cx="1080000" cy="1080000"/>
            <a:chOff x="2860786" y="2746714"/>
            <a:chExt cx="1248842" cy="1248840"/>
          </a:xfrm>
        </p:grpSpPr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2860786" y="2746714"/>
              <a:ext cx="1248842" cy="1248840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3195238" y="3129706"/>
              <a:ext cx="579938" cy="482856"/>
              <a:chOff x="521255" y="5321301"/>
              <a:chExt cx="360363" cy="300038"/>
            </a:xfrm>
            <a:solidFill>
              <a:srgbClr val="9DA8B1"/>
            </a:solidFill>
          </p:grpSpPr>
          <p:sp>
            <p:nvSpPr>
              <p:cNvPr id="43" name="Freeform 342"/>
              <p:cNvSpPr/>
              <p:nvPr/>
            </p:nvSpPr>
            <p:spPr bwMode="auto">
              <a:xfrm>
                <a:off x="575230" y="5373689"/>
                <a:ext cx="252413" cy="195263"/>
              </a:xfrm>
              <a:custGeom>
                <a:avLst/>
                <a:gdLst>
                  <a:gd name="T0" fmla="*/ 12 w 159"/>
                  <a:gd name="T1" fmla="*/ 75 h 123"/>
                  <a:gd name="T2" fmla="*/ 28 w 159"/>
                  <a:gd name="T3" fmla="*/ 64 h 123"/>
                  <a:gd name="T4" fmla="*/ 52 w 159"/>
                  <a:gd name="T5" fmla="*/ 92 h 123"/>
                  <a:gd name="T6" fmla="*/ 80 w 159"/>
                  <a:gd name="T7" fmla="*/ 32 h 123"/>
                  <a:gd name="T8" fmla="*/ 110 w 159"/>
                  <a:gd name="T9" fmla="*/ 123 h 123"/>
                  <a:gd name="T10" fmla="*/ 136 w 159"/>
                  <a:gd name="T11" fmla="*/ 59 h 123"/>
                  <a:gd name="T12" fmla="*/ 147 w 159"/>
                  <a:gd name="T13" fmla="*/ 85 h 123"/>
                  <a:gd name="T14" fmla="*/ 159 w 159"/>
                  <a:gd name="T15" fmla="*/ 83 h 123"/>
                  <a:gd name="T16" fmla="*/ 136 w 159"/>
                  <a:gd name="T17" fmla="*/ 29 h 123"/>
                  <a:gd name="T18" fmla="*/ 111 w 159"/>
                  <a:gd name="T19" fmla="*/ 89 h 123"/>
                  <a:gd name="T20" fmla="*/ 81 w 159"/>
                  <a:gd name="T21" fmla="*/ 0 h 123"/>
                  <a:gd name="T22" fmla="*/ 49 w 159"/>
                  <a:gd name="T23" fmla="*/ 72 h 123"/>
                  <a:gd name="T24" fmla="*/ 31 w 159"/>
                  <a:gd name="T25" fmla="*/ 50 h 123"/>
                  <a:gd name="T26" fmla="*/ 0 w 159"/>
                  <a:gd name="T27" fmla="*/ 72 h 123"/>
                  <a:gd name="T28" fmla="*/ 8 w 159"/>
                  <a:gd name="T29" fmla="*/ 78 h 123"/>
                  <a:gd name="T30" fmla="*/ 12 w 159"/>
                  <a:gd name="T31" fmla="*/ 7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23">
                    <a:moveTo>
                      <a:pt x="12" y="75"/>
                    </a:moveTo>
                    <a:lnTo>
                      <a:pt x="28" y="64"/>
                    </a:lnTo>
                    <a:lnTo>
                      <a:pt x="52" y="92"/>
                    </a:lnTo>
                    <a:lnTo>
                      <a:pt x="80" y="32"/>
                    </a:lnTo>
                    <a:lnTo>
                      <a:pt x="110" y="123"/>
                    </a:lnTo>
                    <a:lnTo>
                      <a:pt x="136" y="59"/>
                    </a:lnTo>
                    <a:lnTo>
                      <a:pt x="147" y="85"/>
                    </a:lnTo>
                    <a:lnTo>
                      <a:pt x="159" y="83"/>
                    </a:lnTo>
                    <a:lnTo>
                      <a:pt x="136" y="29"/>
                    </a:lnTo>
                    <a:lnTo>
                      <a:pt x="111" y="89"/>
                    </a:lnTo>
                    <a:lnTo>
                      <a:pt x="81" y="0"/>
                    </a:lnTo>
                    <a:lnTo>
                      <a:pt x="49" y="72"/>
                    </a:lnTo>
                    <a:lnTo>
                      <a:pt x="31" y="50"/>
                    </a:lnTo>
                    <a:lnTo>
                      <a:pt x="0" y="72"/>
                    </a:lnTo>
                    <a:lnTo>
                      <a:pt x="8" y="78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343"/>
              <p:cNvSpPr>
                <a:spLocks noEditPoints="1"/>
              </p:cNvSpPr>
              <p:nvPr/>
            </p:nvSpPr>
            <p:spPr bwMode="auto">
              <a:xfrm>
                <a:off x="521255" y="5321301"/>
                <a:ext cx="360363" cy="300038"/>
              </a:xfrm>
              <a:custGeom>
                <a:avLst/>
                <a:gdLst>
                  <a:gd name="T0" fmla="*/ 0 w 227"/>
                  <a:gd name="T1" fmla="*/ 0 h 189"/>
                  <a:gd name="T2" fmla="*/ 0 w 227"/>
                  <a:gd name="T3" fmla="*/ 189 h 189"/>
                  <a:gd name="T4" fmla="*/ 227 w 227"/>
                  <a:gd name="T5" fmla="*/ 189 h 189"/>
                  <a:gd name="T6" fmla="*/ 227 w 227"/>
                  <a:gd name="T7" fmla="*/ 0 h 189"/>
                  <a:gd name="T8" fmla="*/ 0 w 227"/>
                  <a:gd name="T9" fmla="*/ 0 h 189"/>
                  <a:gd name="T10" fmla="*/ 205 w 227"/>
                  <a:gd name="T11" fmla="*/ 167 h 189"/>
                  <a:gd name="T12" fmla="*/ 22 w 227"/>
                  <a:gd name="T13" fmla="*/ 167 h 189"/>
                  <a:gd name="T14" fmla="*/ 22 w 227"/>
                  <a:gd name="T15" fmla="*/ 22 h 189"/>
                  <a:gd name="T16" fmla="*/ 205 w 227"/>
                  <a:gd name="T17" fmla="*/ 22 h 189"/>
                  <a:gd name="T18" fmla="*/ 205 w 227"/>
                  <a:gd name="T19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27" y="189"/>
                    </a:lnTo>
                    <a:lnTo>
                      <a:pt x="227" y="0"/>
                    </a:lnTo>
                    <a:lnTo>
                      <a:pt x="0" y="0"/>
                    </a:lnTo>
                    <a:close/>
                    <a:moveTo>
                      <a:pt x="205" y="167"/>
                    </a:moveTo>
                    <a:lnTo>
                      <a:pt x="22" y="167"/>
                    </a:lnTo>
                    <a:lnTo>
                      <a:pt x="22" y="22"/>
                    </a:lnTo>
                    <a:lnTo>
                      <a:pt x="205" y="22"/>
                    </a:lnTo>
                    <a:lnTo>
                      <a:pt x="205" y="1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453077" y="2208765"/>
            <a:ext cx="1080000" cy="1080000"/>
            <a:chOff x="4587607" y="2746710"/>
            <a:chExt cx="1248842" cy="1248840"/>
          </a:xfrm>
        </p:grpSpPr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4587607" y="2746710"/>
              <a:ext cx="1248842" cy="1248840"/>
            </a:xfrm>
            <a:prstGeom prst="ellipse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Freeform 195"/>
            <p:cNvSpPr>
              <a:spLocks noChangeAspect="1" noEditPoints="1"/>
            </p:cNvSpPr>
            <p:nvPr/>
          </p:nvSpPr>
          <p:spPr bwMode="auto">
            <a:xfrm>
              <a:off x="4892490" y="3112457"/>
              <a:ext cx="639076" cy="517346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555344" y="1877466"/>
            <a:ext cx="1080000" cy="1080000"/>
            <a:chOff x="6385868" y="2746710"/>
            <a:chExt cx="1248842" cy="1248840"/>
          </a:xfrm>
        </p:grpSpPr>
        <p:sp>
          <p:nvSpPr>
            <p:cNvPr id="49" name="椭圆 48"/>
            <p:cNvSpPr>
              <a:spLocks noChangeAspect="1"/>
            </p:cNvSpPr>
            <p:nvPr/>
          </p:nvSpPr>
          <p:spPr>
            <a:xfrm>
              <a:off x="6385868" y="2746710"/>
              <a:ext cx="1248842" cy="1248840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0" name="组合 49"/>
            <p:cNvGrpSpPr>
              <a:grpSpLocks noChangeAspect="1"/>
            </p:cNvGrpSpPr>
            <p:nvPr/>
          </p:nvGrpSpPr>
          <p:grpSpPr>
            <a:xfrm>
              <a:off x="6688386" y="3129702"/>
              <a:ext cx="643807" cy="482856"/>
              <a:chOff x="17463" y="6819899"/>
              <a:chExt cx="400050" cy="300038"/>
            </a:xfrm>
            <a:solidFill>
              <a:srgbClr val="9DA8B1"/>
            </a:solidFill>
          </p:grpSpPr>
          <p:sp>
            <p:nvSpPr>
              <p:cNvPr id="51" name="Rectangle 426"/>
              <p:cNvSpPr>
                <a:spLocks noChangeArrowheads="1"/>
              </p:cNvSpPr>
              <p:nvPr/>
            </p:nvSpPr>
            <p:spPr bwMode="auto">
              <a:xfrm>
                <a:off x="88900" y="6991349"/>
                <a:ext cx="31750" cy="698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27"/>
              <p:cNvSpPr>
                <a:spLocks noChangeArrowheads="1"/>
              </p:cNvSpPr>
              <p:nvPr/>
            </p:nvSpPr>
            <p:spPr bwMode="auto">
              <a:xfrm>
                <a:off x="144463" y="6911974"/>
                <a:ext cx="33338" cy="1492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428"/>
              <p:cNvSpPr>
                <a:spLocks noChangeArrowheads="1"/>
              </p:cNvSpPr>
              <p:nvPr/>
            </p:nvSpPr>
            <p:spPr bwMode="auto">
              <a:xfrm>
                <a:off x="200025" y="6946899"/>
                <a:ext cx="33338" cy="1143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429"/>
              <p:cNvSpPr>
                <a:spLocks noChangeArrowheads="1"/>
              </p:cNvSpPr>
              <p:nvPr/>
            </p:nvSpPr>
            <p:spPr bwMode="auto">
              <a:xfrm>
                <a:off x="257175" y="7024687"/>
                <a:ext cx="31750" cy="3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30"/>
              <p:cNvSpPr>
                <a:spLocks noChangeArrowheads="1"/>
              </p:cNvSpPr>
              <p:nvPr/>
            </p:nvSpPr>
            <p:spPr bwMode="auto">
              <a:xfrm>
                <a:off x="312738" y="6883399"/>
                <a:ext cx="33338" cy="177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431"/>
              <p:cNvSpPr>
                <a:spLocks noEditPoints="1"/>
              </p:cNvSpPr>
              <p:nvPr/>
            </p:nvSpPr>
            <p:spPr bwMode="auto">
              <a:xfrm>
                <a:off x="17463" y="6819899"/>
                <a:ext cx="400050" cy="300038"/>
              </a:xfrm>
              <a:custGeom>
                <a:avLst/>
                <a:gdLst>
                  <a:gd name="T0" fmla="*/ 0 w 252"/>
                  <a:gd name="T1" fmla="*/ 0 h 189"/>
                  <a:gd name="T2" fmla="*/ 0 w 252"/>
                  <a:gd name="T3" fmla="*/ 189 h 189"/>
                  <a:gd name="T4" fmla="*/ 252 w 252"/>
                  <a:gd name="T5" fmla="*/ 189 h 189"/>
                  <a:gd name="T6" fmla="*/ 252 w 252"/>
                  <a:gd name="T7" fmla="*/ 0 h 189"/>
                  <a:gd name="T8" fmla="*/ 0 w 252"/>
                  <a:gd name="T9" fmla="*/ 0 h 189"/>
                  <a:gd name="T10" fmla="*/ 231 w 252"/>
                  <a:gd name="T11" fmla="*/ 168 h 189"/>
                  <a:gd name="T12" fmla="*/ 21 w 252"/>
                  <a:gd name="T13" fmla="*/ 168 h 189"/>
                  <a:gd name="T14" fmla="*/ 21 w 252"/>
                  <a:gd name="T15" fmla="*/ 21 h 189"/>
                  <a:gd name="T16" fmla="*/ 231 w 252"/>
                  <a:gd name="T17" fmla="*/ 21 h 189"/>
                  <a:gd name="T18" fmla="*/ 231 w 252"/>
                  <a:gd name="T19" fmla="*/ 16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52" y="189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68"/>
                    </a:moveTo>
                    <a:lnTo>
                      <a:pt x="21" y="168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6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7657611" y="2208765"/>
            <a:ext cx="1080000" cy="1080000"/>
            <a:chOff x="8141267" y="2746712"/>
            <a:chExt cx="1248840" cy="1248840"/>
          </a:xfrm>
        </p:grpSpPr>
        <p:sp>
          <p:nvSpPr>
            <p:cNvPr id="58" name="椭圆 57"/>
            <p:cNvSpPr>
              <a:spLocks noChangeAspect="1"/>
            </p:cNvSpPr>
            <p:nvPr/>
          </p:nvSpPr>
          <p:spPr>
            <a:xfrm flipH="1">
              <a:off x="8141267" y="2746712"/>
              <a:ext cx="1248840" cy="1248840"/>
            </a:xfrm>
            <a:prstGeom prst="ellipse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9" name="组合 58"/>
            <p:cNvGrpSpPr>
              <a:grpSpLocks noChangeAspect="1"/>
            </p:cNvGrpSpPr>
            <p:nvPr/>
          </p:nvGrpSpPr>
          <p:grpSpPr>
            <a:xfrm>
              <a:off x="8467452" y="3129704"/>
              <a:ext cx="596471" cy="482856"/>
              <a:chOff x="12042775" y="6005512"/>
              <a:chExt cx="400050" cy="323850"/>
            </a:xfrm>
            <a:solidFill>
              <a:srgbClr val="E9E9E9"/>
            </a:solidFill>
          </p:grpSpPr>
          <p:sp>
            <p:nvSpPr>
              <p:cNvPr id="60" name="Freeform 367"/>
              <p:cNvSpPr>
                <a:spLocks noEditPoints="1"/>
              </p:cNvSpPr>
              <p:nvPr/>
            </p:nvSpPr>
            <p:spPr bwMode="auto">
              <a:xfrm>
                <a:off x="12042775" y="6005512"/>
                <a:ext cx="400050" cy="323850"/>
              </a:xfrm>
              <a:custGeom>
                <a:avLst/>
                <a:gdLst>
                  <a:gd name="T0" fmla="*/ 0 w 252"/>
                  <a:gd name="T1" fmla="*/ 0 h 204"/>
                  <a:gd name="T2" fmla="*/ 0 w 252"/>
                  <a:gd name="T3" fmla="*/ 204 h 204"/>
                  <a:gd name="T4" fmla="*/ 252 w 252"/>
                  <a:gd name="T5" fmla="*/ 204 h 204"/>
                  <a:gd name="T6" fmla="*/ 252 w 252"/>
                  <a:gd name="T7" fmla="*/ 0 h 204"/>
                  <a:gd name="T8" fmla="*/ 0 w 252"/>
                  <a:gd name="T9" fmla="*/ 0 h 204"/>
                  <a:gd name="T10" fmla="*/ 231 w 252"/>
                  <a:gd name="T11" fmla="*/ 183 h 204"/>
                  <a:gd name="T12" fmla="*/ 21 w 252"/>
                  <a:gd name="T13" fmla="*/ 183 h 204"/>
                  <a:gd name="T14" fmla="*/ 21 w 252"/>
                  <a:gd name="T15" fmla="*/ 21 h 204"/>
                  <a:gd name="T16" fmla="*/ 231 w 252"/>
                  <a:gd name="T17" fmla="*/ 21 h 204"/>
                  <a:gd name="T18" fmla="*/ 231 w 252"/>
                  <a:gd name="T19" fmla="*/ 18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04">
                    <a:moveTo>
                      <a:pt x="0" y="0"/>
                    </a:moveTo>
                    <a:lnTo>
                      <a:pt x="0" y="204"/>
                    </a:lnTo>
                    <a:lnTo>
                      <a:pt x="252" y="204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83"/>
                    </a:moveTo>
                    <a:lnTo>
                      <a:pt x="21" y="183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368"/>
              <p:cNvSpPr>
                <a:spLocks noChangeArrowheads="1"/>
              </p:cNvSpPr>
              <p:nvPr/>
            </p:nvSpPr>
            <p:spPr bwMode="auto">
              <a:xfrm>
                <a:off x="12099925" y="6059487"/>
                <a:ext cx="42863" cy="428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369"/>
              <p:cNvSpPr>
                <a:spLocks noChangeArrowheads="1"/>
              </p:cNvSpPr>
              <p:nvPr/>
            </p:nvSpPr>
            <p:spPr bwMode="auto">
              <a:xfrm>
                <a:off x="12344400" y="6059487"/>
                <a:ext cx="39688" cy="428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370"/>
              <p:cNvSpPr>
                <a:spLocks noChangeArrowheads="1"/>
              </p:cNvSpPr>
              <p:nvPr/>
            </p:nvSpPr>
            <p:spPr bwMode="auto">
              <a:xfrm>
                <a:off x="12099925" y="6232524"/>
                <a:ext cx="42863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371"/>
              <p:cNvSpPr>
                <a:spLocks noChangeArrowheads="1"/>
              </p:cNvSpPr>
              <p:nvPr/>
            </p:nvSpPr>
            <p:spPr bwMode="auto">
              <a:xfrm>
                <a:off x="12344400" y="6232524"/>
                <a:ext cx="39688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72"/>
              <p:cNvSpPr>
                <a:spLocks noEditPoints="1"/>
              </p:cNvSpPr>
              <p:nvPr/>
            </p:nvSpPr>
            <p:spPr bwMode="auto">
              <a:xfrm>
                <a:off x="12188825" y="6089649"/>
                <a:ext cx="109538" cy="155575"/>
              </a:xfrm>
              <a:custGeom>
                <a:avLst/>
                <a:gdLst>
                  <a:gd name="T0" fmla="*/ 69 w 69"/>
                  <a:gd name="T1" fmla="*/ 0 h 98"/>
                  <a:gd name="T2" fmla="*/ 0 w 69"/>
                  <a:gd name="T3" fmla="*/ 0 h 98"/>
                  <a:gd name="T4" fmla="*/ 0 w 69"/>
                  <a:gd name="T5" fmla="*/ 98 h 98"/>
                  <a:gd name="T6" fmla="*/ 69 w 69"/>
                  <a:gd name="T7" fmla="*/ 98 h 98"/>
                  <a:gd name="T8" fmla="*/ 69 w 69"/>
                  <a:gd name="T9" fmla="*/ 0 h 98"/>
                  <a:gd name="T10" fmla="*/ 50 w 69"/>
                  <a:gd name="T11" fmla="*/ 83 h 98"/>
                  <a:gd name="T12" fmla="*/ 18 w 69"/>
                  <a:gd name="T13" fmla="*/ 83 h 98"/>
                  <a:gd name="T14" fmla="*/ 18 w 69"/>
                  <a:gd name="T15" fmla="*/ 48 h 98"/>
                  <a:gd name="T16" fmla="*/ 50 w 69"/>
                  <a:gd name="T17" fmla="*/ 48 h 98"/>
                  <a:gd name="T18" fmla="*/ 50 w 69"/>
                  <a:gd name="T19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98">
                    <a:moveTo>
                      <a:pt x="69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69" y="98"/>
                    </a:lnTo>
                    <a:lnTo>
                      <a:pt x="69" y="0"/>
                    </a:lnTo>
                    <a:close/>
                    <a:moveTo>
                      <a:pt x="50" y="83"/>
                    </a:moveTo>
                    <a:lnTo>
                      <a:pt x="18" y="83"/>
                    </a:lnTo>
                    <a:lnTo>
                      <a:pt x="18" y="48"/>
                    </a:lnTo>
                    <a:lnTo>
                      <a:pt x="50" y="48"/>
                    </a:lnTo>
                    <a:lnTo>
                      <a:pt x="50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9759878" y="2689797"/>
            <a:ext cx="1080000" cy="1080000"/>
            <a:chOff x="9695723" y="2746710"/>
            <a:chExt cx="1250915" cy="1248840"/>
          </a:xfrm>
        </p:grpSpPr>
        <p:sp>
          <p:nvSpPr>
            <p:cNvPr id="67" name="Oval 25"/>
            <p:cNvSpPr/>
            <p:nvPr/>
          </p:nvSpPr>
          <p:spPr>
            <a:xfrm>
              <a:off x="9695723" y="2746710"/>
              <a:ext cx="1250915" cy="1248840"/>
            </a:xfrm>
            <a:prstGeom prst="ellipse">
              <a:avLst/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bg1"/>
                </a:solidFill>
              </a:endParaRPr>
            </a:p>
          </p:txBody>
        </p:sp>
        <p:grpSp>
          <p:nvGrpSpPr>
            <p:cNvPr id="68" name="Group 121"/>
            <p:cNvGrpSpPr/>
            <p:nvPr/>
          </p:nvGrpSpPr>
          <p:grpSpPr>
            <a:xfrm>
              <a:off x="10036918" y="3112457"/>
              <a:ext cx="655200" cy="517346"/>
              <a:chOff x="2950272" y="1314466"/>
              <a:chExt cx="496661" cy="421788"/>
            </a:xfrm>
            <a:solidFill>
              <a:schemeClr val="bg1">
                <a:lumMod val="95000"/>
              </a:schemeClr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3107507" y="1559052"/>
                <a:ext cx="89848" cy="89848"/>
              </a:xfrm>
              <a:custGeom>
                <a:avLst/>
                <a:gdLst>
                  <a:gd name="T0" fmla="*/ 36 w 36"/>
                  <a:gd name="T1" fmla="*/ 20 h 36"/>
                  <a:gd name="T2" fmla="*/ 16 w 36"/>
                  <a:gd name="T3" fmla="*/ 0 h 36"/>
                  <a:gd name="T4" fmla="*/ 16 w 36"/>
                  <a:gd name="T5" fmla="*/ 0 h 36"/>
                  <a:gd name="T6" fmla="*/ 0 w 36"/>
                  <a:gd name="T7" fmla="*/ 36 h 36"/>
                  <a:gd name="T8" fmla="*/ 36 w 36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2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0" y="36"/>
                    </a:lnTo>
                    <a:lnTo>
                      <a:pt x="36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0" name="Rectangle 13"/>
              <p:cNvSpPr>
                <a:spLocks noChangeArrowheads="1"/>
              </p:cNvSpPr>
              <p:nvPr/>
            </p:nvSpPr>
            <p:spPr bwMode="auto">
              <a:xfrm>
                <a:off x="3197355" y="1608968"/>
                <a:ext cx="2497" cy="24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1" name="Freeform 14"/>
              <p:cNvSpPr/>
              <p:nvPr/>
            </p:nvSpPr>
            <p:spPr bwMode="auto">
              <a:xfrm>
                <a:off x="3159917" y="1344415"/>
                <a:ext cx="227117" cy="222125"/>
              </a:xfrm>
              <a:custGeom>
                <a:avLst/>
                <a:gdLst>
                  <a:gd name="T0" fmla="*/ 81 w 91"/>
                  <a:gd name="T1" fmla="*/ 0 h 89"/>
                  <a:gd name="T2" fmla="*/ 0 w 91"/>
                  <a:gd name="T3" fmla="*/ 81 h 89"/>
                  <a:gd name="T4" fmla="*/ 8 w 91"/>
                  <a:gd name="T5" fmla="*/ 89 h 89"/>
                  <a:gd name="T6" fmla="*/ 91 w 91"/>
                  <a:gd name="T7" fmla="*/ 8 h 89"/>
                  <a:gd name="T8" fmla="*/ 81 w 91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9">
                    <a:moveTo>
                      <a:pt x="81" y="0"/>
                    </a:moveTo>
                    <a:lnTo>
                      <a:pt x="0" y="81"/>
                    </a:lnTo>
                    <a:lnTo>
                      <a:pt x="8" y="89"/>
                    </a:lnTo>
                    <a:lnTo>
                      <a:pt x="91" y="8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2" name="Freeform 15"/>
              <p:cNvSpPr/>
              <p:nvPr/>
            </p:nvSpPr>
            <p:spPr bwMode="auto">
              <a:xfrm>
                <a:off x="3189867" y="1374365"/>
                <a:ext cx="227117" cy="224620"/>
              </a:xfrm>
              <a:custGeom>
                <a:avLst/>
                <a:gdLst>
                  <a:gd name="T0" fmla="*/ 0 w 91"/>
                  <a:gd name="T1" fmla="*/ 82 h 90"/>
                  <a:gd name="T2" fmla="*/ 8 w 91"/>
                  <a:gd name="T3" fmla="*/ 90 h 90"/>
                  <a:gd name="T4" fmla="*/ 91 w 91"/>
                  <a:gd name="T5" fmla="*/ 8 h 90"/>
                  <a:gd name="T6" fmla="*/ 83 w 91"/>
                  <a:gd name="T7" fmla="*/ 0 h 90"/>
                  <a:gd name="T8" fmla="*/ 0 w 91"/>
                  <a:gd name="T9" fmla="*/ 8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0">
                    <a:moveTo>
                      <a:pt x="0" y="82"/>
                    </a:moveTo>
                    <a:lnTo>
                      <a:pt x="8" y="90"/>
                    </a:lnTo>
                    <a:lnTo>
                      <a:pt x="91" y="8"/>
                    </a:lnTo>
                    <a:lnTo>
                      <a:pt x="83" y="0"/>
                    </a:lnTo>
                    <a:lnTo>
                      <a:pt x="0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3" name="Freeform 16"/>
              <p:cNvSpPr/>
              <p:nvPr/>
            </p:nvSpPr>
            <p:spPr bwMode="auto">
              <a:xfrm>
                <a:off x="3377051" y="1314466"/>
                <a:ext cx="69882" cy="64890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4" name="Freeform 17"/>
              <p:cNvSpPr/>
              <p:nvPr/>
            </p:nvSpPr>
            <p:spPr bwMode="auto">
              <a:xfrm>
                <a:off x="2950272" y="1324449"/>
                <a:ext cx="416796" cy="411805"/>
              </a:xfrm>
              <a:custGeom>
                <a:avLst/>
                <a:gdLst>
                  <a:gd name="T0" fmla="*/ 147 w 167"/>
                  <a:gd name="T1" fmla="*/ 145 h 165"/>
                  <a:gd name="T2" fmla="*/ 20 w 167"/>
                  <a:gd name="T3" fmla="*/ 145 h 165"/>
                  <a:gd name="T4" fmla="*/ 20 w 167"/>
                  <a:gd name="T5" fmla="*/ 20 h 165"/>
                  <a:gd name="T6" fmla="*/ 139 w 167"/>
                  <a:gd name="T7" fmla="*/ 20 h 165"/>
                  <a:gd name="T8" fmla="*/ 160 w 167"/>
                  <a:gd name="T9" fmla="*/ 0 h 165"/>
                  <a:gd name="T10" fmla="*/ 0 w 167"/>
                  <a:gd name="T11" fmla="*/ 0 h 165"/>
                  <a:gd name="T12" fmla="*/ 0 w 167"/>
                  <a:gd name="T13" fmla="*/ 165 h 165"/>
                  <a:gd name="T14" fmla="*/ 167 w 167"/>
                  <a:gd name="T15" fmla="*/ 165 h 165"/>
                  <a:gd name="T16" fmla="*/ 167 w 167"/>
                  <a:gd name="T17" fmla="*/ 61 h 165"/>
                  <a:gd name="T18" fmla="*/ 147 w 167"/>
                  <a:gd name="T19" fmla="*/ 81 h 165"/>
                  <a:gd name="T20" fmla="*/ 147 w 167"/>
                  <a:gd name="T21" fmla="*/ 14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165">
                    <a:moveTo>
                      <a:pt x="147" y="145"/>
                    </a:moveTo>
                    <a:lnTo>
                      <a:pt x="20" y="145"/>
                    </a:lnTo>
                    <a:lnTo>
                      <a:pt x="20" y="20"/>
                    </a:lnTo>
                    <a:lnTo>
                      <a:pt x="139" y="20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165"/>
                    </a:lnTo>
                    <a:lnTo>
                      <a:pt x="167" y="165"/>
                    </a:lnTo>
                    <a:lnTo>
                      <a:pt x="167" y="61"/>
                    </a:lnTo>
                    <a:lnTo>
                      <a:pt x="147" y="81"/>
                    </a:lnTo>
                    <a:lnTo>
                      <a:pt x="147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</p:grpSp>
      </p:grpSp>
      <p:sp>
        <p:nvSpPr>
          <p:cNvPr id="75" name="Oval 37"/>
          <p:cNvSpPr>
            <a:spLocks noChangeAspect="1"/>
          </p:cNvSpPr>
          <p:nvPr/>
        </p:nvSpPr>
        <p:spPr>
          <a:xfrm>
            <a:off x="1764583" y="4895665"/>
            <a:ext cx="252455" cy="252452"/>
          </a:xfrm>
          <a:prstGeom prst="ellipse">
            <a:avLst/>
          </a:prstGeom>
          <a:solidFill>
            <a:srgbClr val="5DAD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Oval 39"/>
          <p:cNvSpPr>
            <a:spLocks noChangeAspect="1"/>
          </p:cNvSpPr>
          <p:nvPr/>
        </p:nvSpPr>
        <p:spPr>
          <a:xfrm>
            <a:off x="3866850" y="4895665"/>
            <a:ext cx="252455" cy="252452"/>
          </a:xfrm>
          <a:prstGeom prst="ellipse">
            <a:avLst/>
          </a:prstGeom>
          <a:solidFill>
            <a:srgbClr val="98C05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92D050"/>
              </a:solidFill>
            </a:endParaRPr>
          </a:p>
        </p:txBody>
      </p:sp>
      <p:sp>
        <p:nvSpPr>
          <p:cNvPr id="77" name="Oval 40"/>
          <p:cNvSpPr>
            <a:spLocks noChangeAspect="1"/>
          </p:cNvSpPr>
          <p:nvPr/>
        </p:nvSpPr>
        <p:spPr>
          <a:xfrm>
            <a:off x="5969117" y="4895665"/>
            <a:ext cx="252455" cy="252452"/>
          </a:xfrm>
          <a:prstGeom prst="ellipse">
            <a:avLst/>
          </a:prstGeom>
          <a:solidFill>
            <a:srgbClr val="5DAD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FF3F3F"/>
              </a:solidFill>
            </a:endParaRPr>
          </a:p>
        </p:txBody>
      </p:sp>
      <p:sp>
        <p:nvSpPr>
          <p:cNvPr id="78" name="Oval 74"/>
          <p:cNvSpPr>
            <a:spLocks noChangeAspect="1"/>
          </p:cNvSpPr>
          <p:nvPr/>
        </p:nvSpPr>
        <p:spPr>
          <a:xfrm>
            <a:off x="10173651" y="4895665"/>
            <a:ext cx="252455" cy="252452"/>
          </a:xfrm>
          <a:prstGeom prst="ellipse">
            <a:avLst/>
          </a:prstGeom>
          <a:solidFill>
            <a:srgbClr val="5DAD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0070C0"/>
              </a:solidFill>
            </a:endParaRPr>
          </a:p>
        </p:txBody>
      </p:sp>
      <p:sp>
        <p:nvSpPr>
          <p:cNvPr id="79" name="Oval 53"/>
          <p:cNvSpPr>
            <a:spLocks noChangeAspect="1"/>
          </p:cNvSpPr>
          <p:nvPr/>
        </p:nvSpPr>
        <p:spPr>
          <a:xfrm>
            <a:off x="8071384" y="4895665"/>
            <a:ext cx="252455" cy="252452"/>
          </a:xfrm>
          <a:prstGeom prst="ellipse">
            <a:avLst/>
          </a:prstGeom>
          <a:solidFill>
            <a:srgbClr val="98C05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00B0F0"/>
              </a:solidFill>
            </a:endParaRPr>
          </a:p>
        </p:txBody>
      </p:sp>
      <p:sp>
        <p:nvSpPr>
          <p:cNvPr id="80" name="文本框 13"/>
          <p:cNvSpPr txBox="1"/>
          <p:nvPr/>
        </p:nvSpPr>
        <p:spPr>
          <a:xfrm>
            <a:off x="1041269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1" name="文本框 13"/>
          <p:cNvSpPr txBox="1"/>
          <p:nvPr/>
        </p:nvSpPr>
        <p:spPr>
          <a:xfrm>
            <a:off x="9428839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" name="文本框 13"/>
          <p:cNvSpPr txBox="1"/>
          <p:nvPr/>
        </p:nvSpPr>
        <p:spPr>
          <a:xfrm>
            <a:off x="7331945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3" name="文本框 13"/>
          <p:cNvSpPr txBox="1"/>
          <p:nvPr/>
        </p:nvSpPr>
        <p:spPr>
          <a:xfrm>
            <a:off x="5235053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4" name="文本框 13"/>
          <p:cNvSpPr txBox="1"/>
          <p:nvPr/>
        </p:nvSpPr>
        <p:spPr>
          <a:xfrm>
            <a:off x="3138161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5" name="矩形 84"/>
          <p:cNvSpPr>
            <a:spLocks noChangeArrowheads="1"/>
          </p:cNvSpPr>
          <p:nvPr/>
        </p:nvSpPr>
        <p:spPr bwMode="auto">
          <a:xfrm>
            <a:off x="1257133" y="1198949"/>
            <a:ext cx="967773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6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1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4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1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4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247"/>
          <p:cNvCxnSpPr/>
          <p:nvPr/>
        </p:nvCxnSpPr>
        <p:spPr>
          <a:xfrm>
            <a:off x="1042975" y="5477608"/>
            <a:ext cx="101060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74"/>
          <p:cNvGrpSpPr/>
          <p:nvPr/>
        </p:nvGrpSpPr>
        <p:grpSpPr>
          <a:xfrm>
            <a:off x="2178725" y="1739195"/>
            <a:ext cx="1228949" cy="3456420"/>
            <a:chOff x="1634044" y="1304396"/>
            <a:chExt cx="921712" cy="2592315"/>
          </a:xfrm>
        </p:grpSpPr>
        <p:sp>
          <p:nvSpPr>
            <p:cNvPr id="24" name="Rounded Rectangle 38"/>
            <p:cNvSpPr/>
            <p:nvPr/>
          </p:nvSpPr>
          <p:spPr>
            <a:xfrm>
              <a:off x="1634044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Group 46"/>
            <p:cNvGrpSpPr/>
            <p:nvPr/>
          </p:nvGrpSpPr>
          <p:grpSpPr>
            <a:xfrm>
              <a:off x="1703480" y="3032606"/>
              <a:ext cx="782840" cy="782838"/>
              <a:chOff x="1703480" y="3032606"/>
              <a:chExt cx="782840" cy="782838"/>
            </a:xfrm>
          </p:grpSpPr>
          <p:sp>
            <p:nvSpPr>
              <p:cNvPr id="29" name="Oval 44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Oval 45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Group 61"/>
            <p:cNvGrpSpPr/>
            <p:nvPr/>
          </p:nvGrpSpPr>
          <p:grpSpPr>
            <a:xfrm>
              <a:off x="1692627" y="1477217"/>
              <a:ext cx="804548" cy="2108390"/>
              <a:chOff x="1692627" y="1477217"/>
              <a:chExt cx="804548" cy="2108390"/>
            </a:xfrm>
          </p:grpSpPr>
          <p:sp>
            <p:nvSpPr>
              <p:cNvPr id="27" name="Text Placeholder 3"/>
              <p:cNvSpPr txBox="1"/>
              <p:nvPr/>
            </p:nvSpPr>
            <p:spPr>
              <a:xfrm>
                <a:off x="1907297" y="3262442"/>
                <a:ext cx="375205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Rectangle 60"/>
              <p:cNvSpPr/>
              <p:nvPr/>
            </p:nvSpPr>
            <p:spPr>
              <a:xfrm>
                <a:off x="1692627" y="147721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  <a:endParaRPr 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Group 75"/>
          <p:cNvGrpSpPr/>
          <p:nvPr/>
        </p:nvGrpSpPr>
        <p:grpSpPr>
          <a:xfrm>
            <a:off x="3830125" y="2276860"/>
            <a:ext cx="1228949" cy="2918755"/>
            <a:chOff x="2872594" y="1707645"/>
            <a:chExt cx="921712" cy="2189066"/>
          </a:xfrm>
        </p:grpSpPr>
        <p:sp>
          <p:nvSpPr>
            <p:cNvPr id="39" name="Rounded Rectangle 40"/>
            <p:cNvSpPr/>
            <p:nvPr/>
          </p:nvSpPr>
          <p:spPr>
            <a:xfrm>
              <a:off x="2872594" y="1707645"/>
              <a:ext cx="921712" cy="2189066"/>
            </a:xfrm>
            <a:prstGeom prst="roundRect">
              <a:avLst>
                <a:gd name="adj" fmla="val 50000"/>
              </a:avLst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Group 47"/>
            <p:cNvGrpSpPr/>
            <p:nvPr/>
          </p:nvGrpSpPr>
          <p:grpSpPr>
            <a:xfrm>
              <a:off x="2942030" y="3032606"/>
              <a:ext cx="782840" cy="782838"/>
              <a:chOff x="1703480" y="3032606"/>
              <a:chExt cx="782840" cy="782838"/>
            </a:xfrm>
          </p:grpSpPr>
          <p:sp>
            <p:nvSpPr>
              <p:cNvPr id="45" name="Oval 48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Oval 49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Group 62"/>
            <p:cNvGrpSpPr/>
            <p:nvPr/>
          </p:nvGrpSpPr>
          <p:grpSpPr>
            <a:xfrm>
              <a:off x="2925892" y="1825998"/>
              <a:ext cx="804548" cy="1759608"/>
              <a:chOff x="1692627" y="1750267"/>
              <a:chExt cx="804548" cy="1759608"/>
            </a:xfrm>
          </p:grpSpPr>
          <p:sp>
            <p:nvSpPr>
              <p:cNvPr id="43" name="Text Placeholder 3"/>
              <p:cNvSpPr txBox="1"/>
              <p:nvPr/>
            </p:nvSpPr>
            <p:spPr>
              <a:xfrm>
                <a:off x="1911900" y="3186710"/>
                <a:ext cx="381193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Rectangle 64"/>
              <p:cNvSpPr/>
              <p:nvPr/>
            </p:nvSpPr>
            <p:spPr>
              <a:xfrm>
                <a:off x="1692627" y="175026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80%</a:t>
                </a:r>
                <a:endParaRPr 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7" name="Group 76"/>
          <p:cNvGrpSpPr/>
          <p:nvPr/>
        </p:nvGrpSpPr>
        <p:grpSpPr>
          <a:xfrm>
            <a:off x="5434725" y="971102"/>
            <a:ext cx="1326003" cy="4224513"/>
            <a:chOff x="4071423" y="728326"/>
            <a:chExt cx="994503" cy="3168385"/>
          </a:xfrm>
        </p:grpSpPr>
        <p:sp>
          <p:nvSpPr>
            <p:cNvPr id="48" name="Rounded Rectangle 41"/>
            <p:cNvSpPr/>
            <p:nvPr/>
          </p:nvSpPr>
          <p:spPr>
            <a:xfrm>
              <a:off x="4106521" y="728326"/>
              <a:ext cx="921712" cy="3168385"/>
            </a:xfrm>
            <a:prstGeom prst="roundRect">
              <a:avLst>
                <a:gd name="adj" fmla="val 50000"/>
              </a:avLst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9" name="Group 50"/>
            <p:cNvGrpSpPr/>
            <p:nvPr/>
          </p:nvGrpSpPr>
          <p:grpSpPr>
            <a:xfrm>
              <a:off x="4175957" y="3032606"/>
              <a:ext cx="782840" cy="782838"/>
              <a:chOff x="1703480" y="3032606"/>
              <a:chExt cx="782840" cy="782838"/>
            </a:xfrm>
          </p:grpSpPr>
          <p:sp>
            <p:nvSpPr>
              <p:cNvPr id="53" name="Oval 51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Oval 52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F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Group 65"/>
            <p:cNvGrpSpPr/>
            <p:nvPr/>
          </p:nvGrpSpPr>
          <p:grpSpPr>
            <a:xfrm>
              <a:off x="4071423" y="958754"/>
              <a:ext cx="994503" cy="2626851"/>
              <a:chOff x="1603186" y="1174197"/>
              <a:chExt cx="994503" cy="2626851"/>
            </a:xfrm>
          </p:grpSpPr>
          <p:sp>
            <p:nvSpPr>
              <p:cNvPr id="51" name="Text Placeholder 3"/>
              <p:cNvSpPr txBox="1"/>
              <p:nvPr/>
            </p:nvSpPr>
            <p:spPr>
              <a:xfrm>
                <a:off x="1924450" y="3477883"/>
                <a:ext cx="349379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Rectangle 67"/>
              <p:cNvSpPr/>
              <p:nvPr/>
            </p:nvSpPr>
            <p:spPr>
              <a:xfrm>
                <a:off x="1603186" y="1174197"/>
                <a:ext cx="994503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100%</a:t>
                </a:r>
                <a:endParaRPr 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5" name="Group 79"/>
          <p:cNvGrpSpPr/>
          <p:nvPr/>
        </p:nvGrpSpPr>
        <p:grpSpPr>
          <a:xfrm>
            <a:off x="8784325" y="1739195"/>
            <a:ext cx="1228949" cy="3456420"/>
            <a:chOff x="6588245" y="1304396"/>
            <a:chExt cx="921712" cy="2592315"/>
          </a:xfrm>
        </p:grpSpPr>
        <p:sp>
          <p:nvSpPr>
            <p:cNvPr id="56" name="Rounded Rectangle 43"/>
            <p:cNvSpPr/>
            <p:nvPr/>
          </p:nvSpPr>
          <p:spPr>
            <a:xfrm>
              <a:off x="6588245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657681" y="3032606"/>
              <a:ext cx="782840" cy="782838"/>
              <a:chOff x="1703480" y="3032606"/>
              <a:chExt cx="782840" cy="782838"/>
            </a:xfrm>
          </p:grpSpPr>
          <p:sp>
            <p:nvSpPr>
              <p:cNvPr id="61" name="Oval 57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Oval 58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Group 68"/>
            <p:cNvGrpSpPr/>
            <p:nvPr/>
          </p:nvGrpSpPr>
          <p:grpSpPr>
            <a:xfrm>
              <a:off x="6641543" y="1477217"/>
              <a:ext cx="804548" cy="2108388"/>
              <a:chOff x="1692627" y="1477217"/>
              <a:chExt cx="804548" cy="2108388"/>
            </a:xfrm>
          </p:grpSpPr>
          <p:sp>
            <p:nvSpPr>
              <p:cNvPr id="59" name="Text Placeholder 3"/>
              <p:cNvSpPr txBox="1"/>
              <p:nvPr/>
            </p:nvSpPr>
            <p:spPr>
              <a:xfrm>
                <a:off x="1950645" y="3262440"/>
                <a:ext cx="299080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8565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Rectangle 70"/>
              <p:cNvSpPr/>
              <p:nvPr/>
            </p:nvSpPr>
            <p:spPr>
              <a:xfrm>
                <a:off x="1692627" y="147721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8565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  <a:endParaRPr 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3" name="Group 78"/>
          <p:cNvGrpSpPr/>
          <p:nvPr/>
        </p:nvGrpSpPr>
        <p:grpSpPr>
          <a:xfrm>
            <a:off x="7132925" y="2507288"/>
            <a:ext cx="1228949" cy="2663083"/>
            <a:chOff x="5349694" y="1880466"/>
            <a:chExt cx="921712" cy="1997312"/>
          </a:xfrm>
        </p:grpSpPr>
        <p:sp>
          <p:nvSpPr>
            <p:cNvPr id="64" name="Rounded Rectangle 42"/>
            <p:cNvSpPr/>
            <p:nvPr/>
          </p:nvSpPr>
          <p:spPr>
            <a:xfrm>
              <a:off x="5349694" y="1880466"/>
              <a:ext cx="921712" cy="1997312"/>
            </a:xfrm>
            <a:prstGeom prst="roundRect">
              <a:avLst>
                <a:gd name="adj" fmla="val 50000"/>
              </a:avLst>
            </a:prstGeom>
            <a:solidFill>
              <a:srgbClr val="5DA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Group 77"/>
            <p:cNvGrpSpPr/>
            <p:nvPr/>
          </p:nvGrpSpPr>
          <p:grpSpPr>
            <a:xfrm>
              <a:off x="5406112" y="1960262"/>
              <a:ext cx="804548" cy="1840285"/>
              <a:chOff x="5406112" y="1960262"/>
              <a:chExt cx="804548" cy="1840285"/>
            </a:xfrm>
          </p:grpSpPr>
          <p:grpSp>
            <p:nvGrpSpPr>
              <p:cNvPr id="66" name="Group 53"/>
              <p:cNvGrpSpPr/>
              <p:nvPr/>
            </p:nvGrpSpPr>
            <p:grpSpPr>
              <a:xfrm>
                <a:off x="5419130" y="3017709"/>
                <a:ext cx="782840" cy="782838"/>
                <a:chOff x="1703480" y="3032606"/>
                <a:chExt cx="782840" cy="782838"/>
              </a:xfrm>
            </p:grpSpPr>
            <p:sp>
              <p:nvSpPr>
                <p:cNvPr id="70" name="Oval 54"/>
                <p:cNvSpPr/>
                <p:nvPr/>
              </p:nvSpPr>
              <p:spPr>
                <a:xfrm>
                  <a:off x="1758217" y="3087343"/>
                  <a:ext cx="673367" cy="6733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Oval 55"/>
                <p:cNvSpPr/>
                <p:nvPr/>
              </p:nvSpPr>
              <p:spPr>
                <a:xfrm>
                  <a:off x="1703480" y="3032606"/>
                  <a:ext cx="782840" cy="782838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67" name="Group 71"/>
              <p:cNvGrpSpPr/>
              <p:nvPr/>
            </p:nvGrpSpPr>
            <p:grpSpPr>
              <a:xfrm>
                <a:off x="5406112" y="1960262"/>
                <a:ext cx="804548" cy="1610449"/>
                <a:chOff x="1692626" y="1865481"/>
                <a:chExt cx="804548" cy="1610449"/>
              </a:xfrm>
            </p:grpSpPr>
            <p:sp>
              <p:nvSpPr>
                <p:cNvPr id="68" name="Text Placeholder 3"/>
                <p:cNvSpPr txBox="1"/>
                <p:nvPr/>
              </p:nvSpPr>
              <p:spPr>
                <a:xfrm>
                  <a:off x="1953286" y="3152765"/>
                  <a:ext cx="283226" cy="323165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8565">
                    <a:spcBef>
                      <a:spcPct val="20000"/>
                    </a:spcBef>
                    <a:defRPr/>
                  </a:pPr>
                  <a:r>
                    <a:rPr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输入标签</a:t>
                  </a:r>
                  <a:endPara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Rectangle 73"/>
                <p:cNvSpPr/>
                <p:nvPr/>
              </p:nvSpPr>
              <p:spPr>
                <a:xfrm>
                  <a:off x="1692626" y="1865481"/>
                  <a:ext cx="804548" cy="4385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8565">
                    <a:spcBef>
                      <a:spcPct val="20000"/>
                    </a:spcBef>
                    <a:defRPr/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70%</a:t>
                  </a:r>
                  <a:endPara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72" name="TextBox 107"/>
          <p:cNvSpPr txBox="1"/>
          <p:nvPr/>
        </p:nvSpPr>
        <p:spPr>
          <a:xfrm>
            <a:off x="1034781" y="5612315"/>
            <a:ext cx="1012244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录入上述图表的综合描述说明，在此录入上述图表的综合描述说明。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73" name="文本框 13"/>
          <p:cNvSpPr txBox="1"/>
          <p:nvPr/>
        </p:nvSpPr>
        <p:spPr>
          <a:xfrm>
            <a:off x="2271306" y="2794682"/>
            <a:ext cx="107266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文本框 13"/>
          <p:cNvSpPr txBox="1"/>
          <p:nvPr/>
        </p:nvSpPr>
        <p:spPr>
          <a:xfrm>
            <a:off x="3908265" y="3192861"/>
            <a:ext cx="1058228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文本框 13"/>
          <p:cNvSpPr txBox="1"/>
          <p:nvPr/>
        </p:nvSpPr>
        <p:spPr>
          <a:xfrm>
            <a:off x="8870594" y="2794682"/>
            <a:ext cx="107266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文本框 13"/>
          <p:cNvSpPr txBox="1"/>
          <p:nvPr/>
        </p:nvSpPr>
        <p:spPr>
          <a:xfrm>
            <a:off x="7230245" y="3192861"/>
            <a:ext cx="1058228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文本框 13"/>
          <p:cNvSpPr txBox="1"/>
          <p:nvPr/>
        </p:nvSpPr>
        <p:spPr>
          <a:xfrm>
            <a:off x="5562251" y="2055347"/>
            <a:ext cx="1058228" cy="153271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410890" y="5045192"/>
            <a:ext cx="597494" cy="597494"/>
            <a:chOff x="1622288" y="2631136"/>
            <a:chExt cx="597494" cy="597494"/>
          </a:xfrm>
        </p:grpSpPr>
        <p:sp>
          <p:nvSpPr>
            <p:cNvPr id="21" name="泪滴形 20"/>
            <p:cNvSpPr/>
            <p:nvPr/>
          </p:nvSpPr>
          <p:spPr>
            <a:xfrm rot="5400000">
              <a:off x="1622288" y="2631136"/>
              <a:ext cx="597494" cy="597494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1710720" y="2753807"/>
              <a:ext cx="301477" cy="228279"/>
            </a:xfrm>
            <a:custGeom>
              <a:avLst/>
              <a:gdLst>
                <a:gd name="T0" fmla="*/ 15 w 100"/>
                <a:gd name="T1" fmla="*/ 75 h 75"/>
                <a:gd name="T2" fmla="*/ 51 w 100"/>
                <a:gd name="T3" fmla="*/ 17 h 75"/>
                <a:gd name="T4" fmla="*/ 51 w 100"/>
                <a:gd name="T5" fmla="*/ 0 h 75"/>
                <a:gd name="T6" fmla="*/ 100 w 100"/>
                <a:gd name="T7" fmla="*/ 28 h 75"/>
                <a:gd name="T8" fmla="*/ 51 w 100"/>
                <a:gd name="T9" fmla="*/ 61 h 75"/>
                <a:gd name="T10" fmla="*/ 51 w 100"/>
                <a:gd name="T11" fmla="*/ 45 h 75"/>
                <a:gd name="T12" fmla="*/ 51 w 100"/>
                <a:gd name="T13" fmla="*/ 40 h 75"/>
                <a:gd name="T14" fmla="*/ 15 w 10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15" y="75"/>
                  </a:moveTo>
                  <a:cubicBezTo>
                    <a:pt x="15" y="75"/>
                    <a:pt x="0" y="31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24" y="42"/>
                    <a:pt x="1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1858552" y="2906471"/>
              <a:ext cx="301478" cy="229520"/>
            </a:xfrm>
            <a:custGeom>
              <a:avLst/>
              <a:gdLst>
                <a:gd name="T0" fmla="*/ 84 w 100"/>
                <a:gd name="T1" fmla="*/ 0 h 75"/>
                <a:gd name="T2" fmla="*/ 49 w 100"/>
                <a:gd name="T3" fmla="*/ 59 h 75"/>
                <a:gd name="T4" fmla="*/ 49 w 100"/>
                <a:gd name="T5" fmla="*/ 75 h 75"/>
                <a:gd name="T6" fmla="*/ 0 w 100"/>
                <a:gd name="T7" fmla="*/ 48 h 75"/>
                <a:gd name="T8" fmla="*/ 49 w 100"/>
                <a:gd name="T9" fmla="*/ 14 h 75"/>
                <a:gd name="T10" fmla="*/ 49 w 100"/>
                <a:gd name="T11" fmla="*/ 30 h 75"/>
                <a:gd name="T12" fmla="*/ 49 w 100"/>
                <a:gd name="T13" fmla="*/ 35 h 75"/>
                <a:gd name="T14" fmla="*/ 84 w 10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84" y="0"/>
                  </a:moveTo>
                  <a:cubicBezTo>
                    <a:pt x="84" y="0"/>
                    <a:pt x="100" y="44"/>
                    <a:pt x="49" y="5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76" y="33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96303" y="5045192"/>
            <a:ext cx="597494" cy="597494"/>
            <a:chOff x="1622288" y="1296650"/>
            <a:chExt cx="597494" cy="597494"/>
          </a:xfrm>
        </p:grpSpPr>
        <p:sp>
          <p:nvSpPr>
            <p:cNvPr id="25" name="泪滴形 24"/>
            <p:cNvSpPr/>
            <p:nvPr/>
          </p:nvSpPr>
          <p:spPr>
            <a:xfrm rot="5400000">
              <a:off x="1622288" y="1296650"/>
              <a:ext cx="597494" cy="597494"/>
            </a:xfrm>
            <a:prstGeom prst="teardrop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1894044" y="1513319"/>
              <a:ext cx="263670" cy="264390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722435" y="1466772"/>
              <a:ext cx="184065" cy="180971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971976" y="5045192"/>
            <a:ext cx="597494" cy="597494"/>
            <a:chOff x="1622288" y="3942436"/>
            <a:chExt cx="597494" cy="597494"/>
          </a:xfrm>
        </p:grpSpPr>
        <p:sp>
          <p:nvSpPr>
            <p:cNvPr id="29" name="泪滴形 28"/>
            <p:cNvSpPr/>
            <p:nvPr/>
          </p:nvSpPr>
          <p:spPr>
            <a:xfrm rot="5400000">
              <a:off x="1622288" y="3942436"/>
              <a:ext cx="597494" cy="597494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1755558" y="4126343"/>
              <a:ext cx="339017" cy="258298"/>
            </a:xfrm>
            <a:custGeom>
              <a:avLst/>
              <a:gdLst>
                <a:gd name="T0" fmla="*/ 95 w 95"/>
                <a:gd name="T1" fmla="*/ 17 h 71"/>
                <a:gd name="T2" fmla="*/ 78 w 95"/>
                <a:gd name="T3" fmla="*/ 0 h 71"/>
                <a:gd name="T4" fmla="*/ 59 w 95"/>
                <a:gd name="T5" fmla="*/ 0 h 71"/>
                <a:gd name="T6" fmla="*/ 59 w 95"/>
                <a:gd name="T7" fmla="*/ 12 h 71"/>
                <a:gd name="T8" fmla="*/ 78 w 95"/>
                <a:gd name="T9" fmla="*/ 12 h 71"/>
                <a:gd name="T10" fmla="*/ 83 w 95"/>
                <a:gd name="T11" fmla="*/ 17 h 71"/>
                <a:gd name="T12" fmla="*/ 83 w 95"/>
                <a:gd name="T13" fmla="*/ 54 h 71"/>
                <a:gd name="T14" fmla="*/ 78 w 95"/>
                <a:gd name="T15" fmla="*/ 59 h 71"/>
                <a:gd name="T16" fmla="*/ 17 w 95"/>
                <a:gd name="T17" fmla="*/ 59 h 71"/>
                <a:gd name="T18" fmla="*/ 12 w 95"/>
                <a:gd name="T19" fmla="*/ 54 h 71"/>
                <a:gd name="T20" fmla="*/ 12 w 95"/>
                <a:gd name="T21" fmla="*/ 17 h 71"/>
                <a:gd name="T22" fmla="*/ 17 w 95"/>
                <a:gd name="T23" fmla="*/ 12 h 71"/>
                <a:gd name="T24" fmla="*/ 37 w 95"/>
                <a:gd name="T25" fmla="*/ 12 h 71"/>
                <a:gd name="T26" fmla="*/ 37 w 95"/>
                <a:gd name="T27" fmla="*/ 0 h 71"/>
                <a:gd name="T28" fmla="*/ 17 w 95"/>
                <a:gd name="T29" fmla="*/ 0 h 71"/>
                <a:gd name="T30" fmla="*/ 0 w 95"/>
                <a:gd name="T31" fmla="*/ 17 h 71"/>
                <a:gd name="T32" fmla="*/ 0 w 95"/>
                <a:gd name="T33" fmla="*/ 54 h 71"/>
                <a:gd name="T34" fmla="*/ 17 w 95"/>
                <a:gd name="T35" fmla="*/ 71 h 71"/>
                <a:gd name="T36" fmla="*/ 78 w 95"/>
                <a:gd name="T37" fmla="*/ 71 h 71"/>
                <a:gd name="T38" fmla="*/ 95 w 95"/>
                <a:gd name="T39" fmla="*/ 54 h 71"/>
                <a:gd name="T40" fmla="*/ 95 w 95"/>
                <a:gd name="T41" fmla="*/ 1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71">
                  <a:moveTo>
                    <a:pt x="95" y="17"/>
                  </a:moveTo>
                  <a:cubicBezTo>
                    <a:pt x="95" y="8"/>
                    <a:pt x="87" y="0"/>
                    <a:pt x="7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1" y="12"/>
                    <a:pt x="83" y="15"/>
                    <a:pt x="83" y="17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7"/>
                    <a:pt x="81" y="59"/>
                    <a:pt x="78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5" y="59"/>
                    <a:pt x="12" y="57"/>
                    <a:pt x="12" y="5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5"/>
                    <a:pt x="15" y="12"/>
                    <a:pt x="1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4"/>
                    <a:pt x="8" y="71"/>
                    <a:pt x="17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87" y="71"/>
                    <a:pt x="95" y="64"/>
                    <a:pt x="95" y="54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1843152" y="4112558"/>
              <a:ext cx="163942" cy="275766"/>
            </a:xfrm>
            <a:custGeom>
              <a:avLst/>
              <a:gdLst>
                <a:gd name="T0" fmla="*/ 41 w 45"/>
                <a:gd name="T1" fmla="*/ 43 h 78"/>
                <a:gd name="T2" fmla="*/ 32 w 45"/>
                <a:gd name="T3" fmla="*/ 43 h 78"/>
                <a:gd name="T4" fmla="*/ 32 w 45"/>
                <a:gd name="T5" fmla="*/ 38 h 78"/>
                <a:gd name="T6" fmla="*/ 32 w 45"/>
                <a:gd name="T7" fmla="*/ 25 h 78"/>
                <a:gd name="T8" fmla="*/ 32 w 45"/>
                <a:gd name="T9" fmla="*/ 4 h 78"/>
                <a:gd name="T10" fmla="*/ 28 w 45"/>
                <a:gd name="T11" fmla="*/ 0 h 78"/>
                <a:gd name="T12" fmla="*/ 17 w 45"/>
                <a:gd name="T13" fmla="*/ 0 h 78"/>
                <a:gd name="T14" fmla="*/ 14 w 45"/>
                <a:gd name="T15" fmla="*/ 4 h 78"/>
                <a:gd name="T16" fmla="*/ 14 w 45"/>
                <a:gd name="T17" fmla="*/ 25 h 78"/>
                <a:gd name="T18" fmla="*/ 14 w 45"/>
                <a:gd name="T19" fmla="*/ 38 h 78"/>
                <a:gd name="T20" fmla="*/ 14 w 45"/>
                <a:gd name="T21" fmla="*/ 43 h 78"/>
                <a:gd name="T22" fmla="*/ 5 w 45"/>
                <a:gd name="T23" fmla="*/ 43 h 78"/>
                <a:gd name="T24" fmla="*/ 1 w 45"/>
                <a:gd name="T25" fmla="*/ 46 h 78"/>
                <a:gd name="T26" fmla="*/ 9 w 45"/>
                <a:gd name="T27" fmla="*/ 57 h 78"/>
                <a:gd name="T28" fmla="*/ 13 w 45"/>
                <a:gd name="T29" fmla="*/ 65 h 78"/>
                <a:gd name="T30" fmla="*/ 20 w 45"/>
                <a:gd name="T31" fmla="*/ 76 h 78"/>
                <a:gd name="T32" fmla="*/ 25 w 45"/>
                <a:gd name="T33" fmla="*/ 76 h 78"/>
                <a:gd name="T34" fmla="*/ 32 w 45"/>
                <a:gd name="T35" fmla="*/ 64 h 78"/>
                <a:gd name="T36" fmla="*/ 37 w 45"/>
                <a:gd name="T37" fmla="*/ 57 h 78"/>
                <a:gd name="T38" fmla="*/ 44 w 45"/>
                <a:gd name="T39" fmla="*/ 46 h 78"/>
                <a:gd name="T40" fmla="*/ 41 w 45"/>
                <a:gd name="T41" fmla="*/ 4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78">
                  <a:moveTo>
                    <a:pt x="41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4"/>
                    <a:pt x="1" y="4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9"/>
                    <a:pt x="12" y="63"/>
                    <a:pt x="13" y="6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2" y="78"/>
                    <a:pt x="24" y="78"/>
                    <a:pt x="25" y="7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6" y="59"/>
                    <a:pt x="37" y="5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4" y="43"/>
                    <a:pt x="41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06431" y="1556140"/>
            <a:ext cx="2603872" cy="3214160"/>
            <a:chOff x="1790707" y="1556140"/>
            <a:chExt cx="2603872" cy="3214160"/>
          </a:xfrm>
        </p:grpSpPr>
        <p:sp>
          <p:nvSpPr>
            <p:cNvPr id="40" name="任意多边形 39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94064" y="1556140"/>
            <a:ext cx="2603872" cy="3214160"/>
            <a:chOff x="1790707" y="1556140"/>
            <a:chExt cx="2603872" cy="3214160"/>
          </a:xfrm>
        </p:grpSpPr>
        <p:sp>
          <p:nvSpPr>
            <p:cNvPr id="42" name="任意多边形 41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081697" y="1556140"/>
            <a:ext cx="2603872" cy="3214160"/>
            <a:chOff x="1790707" y="1556140"/>
            <a:chExt cx="2603872" cy="3214160"/>
          </a:xfrm>
        </p:grpSpPr>
        <p:sp>
          <p:nvSpPr>
            <p:cNvPr id="45" name="任意多边形 44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2086674" y="497576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2086674" y="5391355"/>
            <a:ext cx="2148494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78764" y="497576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5378764" y="5391355"/>
            <a:ext cx="2151182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676063" y="497576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8676063" y="5391355"/>
            <a:ext cx="2310384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 bwMode="auto">
          <a:xfrm>
            <a:off x="5129505" y="1555505"/>
            <a:ext cx="3024570" cy="3208686"/>
          </a:xfrm>
          <a:custGeom>
            <a:avLst/>
            <a:gdLst>
              <a:gd name="T0" fmla="*/ 453 w 958"/>
              <a:gd name="T1" fmla="*/ 0 h 1016"/>
              <a:gd name="T2" fmla="*/ 215 w 958"/>
              <a:gd name="T3" fmla="*/ 59 h 1016"/>
              <a:gd name="T4" fmla="*/ 304 w 958"/>
              <a:gd name="T5" fmla="*/ 119 h 1016"/>
              <a:gd name="T6" fmla="*/ 486 w 958"/>
              <a:gd name="T7" fmla="*/ 514 h 1016"/>
              <a:gd name="T8" fmla="*/ 410 w 958"/>
              <a:gd name="T9" fmla="*/ 778 h 1016"/>
              <a:gd name="T10" fmla="*/ 0 w 958"/>
              <a:gd name="T11" fmla="*/ 732 h 1016"/>
              <a:gd name="T12" fmla="*/ 209 w 958"/>
              <a:gd name="T13" fmla="*/ 960 h 1016"/>
              <a:gd name="T14" fmla="*/ 454 w 958"/>
              <a:gd name="T15" fmla="*/ 1016 h 1016"/>
              <a:gd name="T16" fmla="*/ 722 w 958"/>
              <a:gd name="T17" fmla="*/ 933 h 1016"/>
              <a:gd name="T18" fmla="*/ 958 w 958"/>
              <a:gd name="T19" fmla="*/ 505 h 1016"/>
              <a:gd name="T20" fmla="*/ 453 w 958"/>
              <a:gd name="T21" fmla="*/ 0 h 1016"/>
              <a:gd name="connsiteX0" fmla="*/ 4729 w 10000"/>
              <a:gd name="connsiteY0" fmla="*/ 0 h 10000"/>
              <a:gd name="connsiteX1" fmla="*/ 2244 w 10000"/>
              <a:gd name="connsiteY1" fmla="*/ 581 h 10000"/>
              <a:gd name="connsiteX2" fmla="*/ 3173 w 10000"/>
              <a:gd name="connsiteY2" fmla="*/ 1171 h 10000"/>
              <a:gd name="connsiteX3" fmla="*/ 5073 w 10000"/>
              <a:gd name="connsiteY3" fmla="*/ 5059 h 10000"/>
              <a:gd name="connsiteX4" fmla="*/ 4280 w 10000"/>
              <a:gd name="connsiteY4" fmla="*/ 7657 h 10000"/>
              <a:gd name="connsiteX5" fmla="*/ 0 w 10000"/>
              <a:gd name="connsiteY5" fmla="*/ 7205 h 10000"/>
              <a:gd name="connsiteX6" fmla="*/ 2182 w 10000"/>
              <a:gd name="connsiteY6" fmla="*/ 9449 h 10000"/>
              <a:gd name="connsiteX7" fmla="*/ 4739 w 10000"/>
              <a:gd name="connsiteY7" fmla="*/ 10000 h 10000"/>
              <a:gd name="connsiteX8" fmla="*/ 7537 w 10000"/>
              <a:gd name="connsiteY8" fmla="*/ 9183 h 10000"/>
              <a:gd name="connsiteX9" fmla="*/ 10000 w 10000"/>
              <a:gd name="connsiteY9" fmla="*/ 4970 h 10000"/>
              <a:gd name="connsiteX10" fmla="*/ 4729 w 10000"/>
              <a:gd name="connsiteY10" fmla="*/ 0 h 10000"/>
              <a:gd name="connsiteX0-1" fmla="*/ 4729 w 10000"/>
              <a:gd name="connsiteY0-2" fmla="*/ 0 h 10000"/>
              <a:gd name="connsiteX1-3" fmla="*/ 2244 w 10000"/>
              <a:gd name="connsiteY1-4" fmla="*/ 581 h 10000"/>
              <a:gd name="connsiteX2-5" fmla="*/ 3173 w 10000"/>
              <a:gd name="connsiteY2-6" fmla="*/ 1171 h 10000"/>
              <a:gd name="connsiteX3-7" fmla="*/ 5073 w 10000"/>
              <a:gd name="connsiteY3-8" fmla="*/ 5059 h 10000"/>
              <a:gd name="connsiteX4-9" fmla="*/ 4280 w 10000"/>
              <a:gd name="connsiteY4-10" fmla="*/ 7657 h 10000"/>
              <a:gd name="connsiteX5-11" fmla="*/ 0 w 10000"/>
              <a:gd name="connsiteY5-12" fmla="*/ 7205 h 10000"/>
              <a:gd name="connsiteX6-13" fmla="*/ 2182 w 10000"/>
              <a:gd name="connsiteY6-14" fmla="*/ 9449 h 10000"/>
              <a:gd name="connsiteX7-15" fmla="*/ 4739 w 10000"/>
              <a:gd name="connsiteY7-16" fmla="*/ 10000 h 10000"/>
              <a:gd name="connsiteX8-17" fmla="*/ 7537 w 10000"/>
              <a:gd name="connsiteY8-18" fmla="*/ 9183 h 10000"/>
              <a:gd name="connsiteX9-19" fmla="*/ 10000 w 10000"/>
              <a:gd name="connsiteY9-20" fmla="*/ 4970 h 10000"/>
              <a:gd name="connsiteX10-21" fmla="*/ 4729 w 10000"/>
              <a:gd name="connsiteY10-2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0000" h="10000">
                <a:moveTo>
                  <a:pt x="4729" y="0"/>
                </a:moveTo>
                <a:cubicBezTo>
                  <a:pt x="3831" y="0"/>
                  <a:pt x="2985" y="217"/>
                  <a:pt x="2244" y="581"/>
                </a:cubicBezTo>
                <a:cubicBezTo>
                  <a:pt x="2578" y="748"/>
                  <a:pt x="2881" y="945"/>
                  <a:pt x="3173" y="1171"/>
                </a:cubicBezTo>
                <a:cubicBezTo>
                  <a:pt x="4342" y="2087"/>
                  <a:pt x="5188" y="3524"/>
                  <a:pt x="5073" y="5059"/>
                </a:cubicBezTo>
                <a:cubicBezTo>
                  <a:pt x="5010" y="5925"/>
                  <a:pt x="5021" y="6663"/>
                  <a:pt x="4280" y="7657"/>
                </a:cubicBezTo>
                <a:cubicBezTo>
                  <a:pt x="1655" y="9788"/>
                  <a:pt x="0" y="7205"/>
                  <a:pt x="0" y="7205"/>
                </a:cubicBezTo>
                <a:cubicBezTo>
                  <a:pt x="282" y="8632"/>
                  <a:pt x="2182" y="9449"/>
                  <a:pt x="2182" y="9449"/>
                </a:cubicBezTo>
                <a:cubicBezTo>
                  <a:pt x="2902" y="9803"/>
                  <a:pt x="3862" y="10000"/>
                  <a:pt x="4739" y="10000"/>
                </a:cubicBezTo>
                <a:cubicBezTo>
                  <a:pt x="5772" y="10000"/>
                  <a:pt x="6722" y="9665"/>
                  <a:pt x="7537" y="9183"/>
                </a:cubicBezTo>
                <a:cubicBezTo>
                  <a:pt x="9019" y="8297"/>
                  <a:pt x="10000" y="6742"/>
                  <a:pt x="10000" y="4970"/>
                </a:cubicBezTo>
                <a:cubicBezTo>
                  <a:pt x="10000" y="2224"/>
                  <a:pt x="7641" y="0"/>
                  <a:pt x="4729" y="0"/>
                </a:cubicBezTo>
                <a:close/>
              </a:path>
            </a:pathLst>
          </a:custGeom>
          <a:solidFill>
            <a:srgbClr val="5DAD71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" name="Freeform 26"/>
          <p:cNvSpPr>
            <a:spLocks noEditPoints="1"/>
          </p:cNvSpPr>
          <p:nvPr/>
        </p:nvSpPr>
        <p:spPr bwMode="auto">
          <a:xfrm>
            <a:off x="3483136" y="1568847"/>
            <a:ext cx="3215357" cy="2977874"/>
          </a:xfrm>
          <a:custGeom>
            <a:avLst/>
            <a:gdLst>
              <a:gd name="T0" fmla="*/ 692 w 1018"/>
              <a:gd name="T1" fmla="*/ 395 h 943"/>
              <a:gd name="T2" fmla="*/ 694 w 1018"/>
              <a:gd name="T3" fmla="*/ 397 h 943"/>
              <a:gd name="T4" fmla="*/ 694 w 1018"/>
              <a:gd name="T5" fmla="*/ 397 h 943"/>
              <a:gd name="T6" fmla="*/ 739 w 1018"/>
              <a:gd name="T7" fmla="*/ 393 h 943"/>
              <a:gd name="T8" fmla="*/ 972 w 1018"/>
              <a:gd name="T9" fmla="*/ 627 h 943"/>
              <a:gd name="T10" fmla="*/ 872 w 1018"/>
              <a:gd name="T11" fmla="*/ 818 h 943"/>
              <a:gd name="T12" fmla="*/ 872 w 1018"/>
              <a:gd name="T13" fmla="*/ 818 h 943"/>
              <a:gd name="T14" fmla="*/ 931 w 1018"/>
              <a:gd name="T15" fmla="*/ 774 h 943"/>
              <a:gd name="T16" fmla="*/ 1007 w 1018"/>
              <a:gd name="T17" fmla="*/ 510 h 943"/>
              <a:gd name="T18" fmla="*/ 825 w 1018"/>
              <a:gd name="T19" fmla="*/ 115 h 943"/>
              <a:gd name="T20" fmla="*/ 736 w 1018"/>
              <a:gd name="T21" fmla="*/ 55 h 943"/>
              <a:gd name="T22" fmla="*/ 735 w 1018"/>
              <a:gd name="T23" fmla="*/ 56 h 943"/>
              <a:gd name="T24" fmla="*/ 504 w 1018"/>
              <a:gd name="T25" fmla="*/ 0 h 943"/>
              <a:gd name="T26" fmla="*/ 0 w 1018"/>
              <a:gd name="T27" fmla="*/ 504 h 943"/>
              <a:gd name="T28" fmla="*/ 237 w 1018"/>
              <a:gd name="T29" fmla="*/ 932 h 943"/>
              <a:gd name="T30" fmla="*/ 257 w 1018"/>
              <a:gd name="T31" fmla="*/ 943 h 943"/>
              <a:gd name="T32" fmla="*/ 255 w 1018"/>
              <a:gd name="T33" fmla="*/ 898 h 943"/>
              <a:gd name="T34" fmla="*/ 692 w 1018"/>
              <a:gd name="T35" fmla="*/ 395 h 943"/>
              <a:gd name="T36" fmla="*/ 963 w 1018"/>
              <a:gd name="T37" fmla="*/ 713 h 943"/>
              <a:gd name="T38" fmla="*/ 963 w 1018"/>
              <a:gd name="T39" fmla="*/ 714 h 943"/>
              <a:gd name="T40" fmla="*/ 963 w 1018"/>
              <a:gd name="T41" fmla="*/ 713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18" h="943">
                <a:moveTo>
                  <a:pt x="692" y="395"/>
                </a:moveTo>
                <a:cubicBezTo>
                  <a:pt x="692" y="395"/>
                  <a:pt x="694" y="397"/>
                  <a:pt x="694" y="397"/>
                </a:cubicBezTo>
                <a:cubicBezTo>
                  <a:pt x="694" y="397"/>
                  <a:pt x="694" y="397"/>
                  <a:pt x="694" y="397"/>
                </a:cubicBezTo>
                <a:cubicBezTo>
                  <a:pt x="708" y="394"/>
                  <a:pt x="723" y="393"/>
                  <a:pt x="739" y="393"/>
                </a:cubicBezTo>
                <a:cubicBezTo>
                  <a:pt x="868" y="393"/>
                  <a:pt x="972" y="498"/>
                  <a:pt x="972" y="627"/>
                </a:cubicBezTo>
                <a:cubicBezTo>
                  <a:pt x="972" y="706"/>
                  <a:pt x="933" y="776"/>
                  <a:pt x="872" y="818"/>
                </a:cubicBezTo>
                <a:cubicBezTo>
                  <a:pt x="872" y="818"/>
                  <a:pt x="872" y="818"/>
                  <a:pt x="872" y="818"/>
                </a:cubicBezTo>
                <a:cubicBezTo>
                  <a:pt x="891" y="806"/>
                  <a:pt x="911" y="792"/>
                  <a:pt x="931" y="774"/>
                </a:cubicBezTo>
                <a:cubicBezTo>
                  <a:pt x="1002" y="673"/>
                  <a:pt x="1001" y="598"/>
                  <a:pt x="1007" y="510"/>
                </a:cubicBezTo>
                <a:cubicBezTo>
                  <a:pt x="1018" y="354"/>
                  <a:pt x="937" y="208"/>
                  <a:pt x="825" y="115"/>
                </a:cubicBezTo>
                <a:cubicBezTo>
                  <a:pt x="797" y="92"/>
                  <a:pt x="768" y="72"/>
                  <a:pt x="736" y="55"/>
                </a:cubicBezTo>
                <a:cubicBezTo>
                  <a:pt x="735" y="56"/>
                  <a:pt x="735" y="56"/>
                  <a:pt x="735" y="56"/>
                </a:cubicBezTo>
                <a:cubicBezTo>
                  <a:pt x="666" y="20"/>
                  <a:pt x="588" y="0"/>
                  <a:pt x="504" y="0"/>
                </a:cubicBezTo>
                <a:cubicBezTo>
                  <a:pt x="226" y="0"/>
                  <a:pt x="0" y="226"/>
                  <a:pt x="0" y="504"/>
                </a:cubicBezTo>
                <a:cubicBezTo>
                  <a:pt x="0" y="685"/>
                  <a:pt x="95" y="843"/>
                  <a:pt x="237" y="932"/>
                </a:cubicBezTo>
                <a:cubicBezTo>
                  <a:pt x="244" y="936"/>
                  <a:pt x="250" y="940"/>
                  <a:pt x="257" y="943"/>
                </a:cubicBezTo>
                <a:cubicBezTo>
                  <a:pt x="256" y="928"/>
                  <a:pt x="255" y="913"/>
                  <a:pt x="255" y="898"/>
                </a:cubicBezTo>
                <a:cubicBezTo>
                  <a:pt x="255" y="643"/>
                  <a:pt x="449" y="433"/>
                  <a:pt x="692" y="395"/>
                </a:cubicBezTo>
                <a:close/>
                <a:moveTo>
                  <a:pt x="963" y="713"/>
                </a:moveTo>
                <a:cubicBezTo>
                  <a:pt x="963" y="714"/>
                  <a:pt x="963" y="714"/>
                  <a:pt x="963" y="714"/>
                </a:cubicBezTo>
                <a:cubicBezTo>
                  <a:pt x="963" y="714"/>
                  <a:pt x="963" y="713"/>
                  <a:pt x="963" y="713"/>
                </a:cubicBezTo>
                <a:close/>
              </a:path>
            </a:pathLst>
          </a:custGeom>
          <a:solidFill>
            <a:srgbClr val="98C052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" name="Freeform 27"/>
          <p:cNvSpPr/>
          <p:nvPr/>
        </p:nvSpPr>
        <p:spPr bwMode="auto">
          <a:xfrm>
            <a:off x="4288976" y="2816298"/>
            <a:ext cx="3231693" cy="3199347"/>
          </a:xfrm>
          <a:custGeom>
            <a:avLst/>
            <a:gdLst>
              <a:gd name="T0" fmla="*/ 325 w 1020"/>
              <a:gd name="T1" fmla="*/ 421 h 1013"/>
              <a:gd name="T2" fmla="*/ 249 w 1020"/>
              <a:gd name="T3" fmla="*/ 230 h 1013"/>
              <a:gd name="T4" fmla="*/ 439 w 1020"/>
              <a:gd name="T5" fmla="*/ 2 h 1013"/>
              <a:gd name="T6" fmla="*/ 437 w 1020"/>
              <a:gd name="T7" fmla="*/ 0 h 1013"/>
              <a:gd name="T8" fmla="*/ 0 w 1020"/>
              <a:gd name="T9" fmla="*/ 503 h 1013"/>
              <a:gd name="T10" fmla="*/ 510 w 1020"/>
              <a:gd name="T11" fmla="*/ 1013 h 1013"/>
              <a:gd name="T12" fmla="*/ 1020 w 1020"/>
              <a:gd name="T13" fmla="*/ 503 h 1013"/>
              <a:gd name="T14" fmla="*/ 325 w 1020"/>
              <a:gd name="T15" fmla="*/ 421 h 1013"/>
              <a:gd name="connsiteX0" fmla="*/ 3025 w 10000"/>
              <a:gd name="connsiteY0" fmla="*/ 4286 h 10000"/>
              <a:gd name="connsiteX1" fmla="*/ 2441 w 10000"/>
              <a:gd name="connsiteY1" fmla="*/ 2270 h 10000"/>
              <a:gd name="connsiteX2" fmla="*/ 4304 w 10000"/>
              <a:gd name="connsiteY2" fmla="*/ 20 h 10000"/>
              <a:gd name="connsiteX3" fmla="*/ 4284 w 10000"/>
              <a:gd name="connsiteY3" fmla="*/ 0 h 10000"/>
              <a:gd name="connsiteX4" fmla="*/ 0 w 10000"/>
              <a:gd name="connsiteY4" fmla="*/ 4965 h 10000"/>
              <a:gd name="connsiteX5" fmla="*/ 5000 w 10000"/>
              <a:gd name="connsiteY5" fmla="*/ 10000 h 10000"/>
              <a:gd name="connsiteX6" fmla="*/ 10000 w 10000"/>
              <a:gd name="connsiteY6" fmla="*/ 4965 h 10000"/>
              <a:gd name="connsiteX7" fmla="*/ 3025 w 10000"/>
              <a:gd name="connsiteY7" fmla="*/ 4286 h 10000"/>
              <a:gd name="connsiteX0-1" fmla="*/ 3025 w 10000"/>
              <a:gd name="connsiteY0-2" fmla="*/ 4286 h 10000"/>
              <a:gd name="connsiteX1-3" fmla="*/ 2441 w 10000"/>
              <a:gd name="connsiteY1-4" fmla="*/ 2270 h 10000"/>
              <a:gd name="connsiteX2-5" fmla="*/ 4304 w 10000"/>
              <a:gd name="connsiteY2-6" fmla="*/ 20 h 10000"/>
              <a:gd name="connsiteX3-7" fmla="*/ 4284 w 10000"/>
              <a:gd name="connsiteY3-8" fmla="*/ 0 h 10000"/>
              <a:gd name="connsiteX4-9" fmla="*/ 0 w 10000"/>
              <a:gd name="connsiteY4-10" fmla="*/ 4965 h 10000"/>
              <a:gd name="connsiteX5-11" fmla="*/ 5000 w 10000"/>
              <a:gd name="connsiteY5-12" fmla="*/ 10000 h 10000"/>
              <a:gd name="connsiteX6-13" fmla="*/ 10000 w 10000"/>
              <a:gd name="connsiteY6-14" fmla="*/ 4965 h 10000"/>
              <a:gd name="connsiteX7-15" fmla="*/ 3025 w 10000"/>
              <a:gd name="connsiteY7-16" fmla="*/ 4286 h 10000"/>
              <a:gd name="connsiteX0-17" fmla="*/ 3025 w 10000"/>
              <a:gd name="connsiteY0-18" fmla="*/ 4286 h 10000"/>
              <a:gd name="connsiteX1-19" fmla="*/ 2572 w 10000"/>
              <a:gd name="connsiteY1-20" fmla="*/ 3409 h 10000"/>
              <a:gd name="connsiteX2-21" fmla="*/ 2441 w 10000"/>
              <a:gd name="connsiteY2-22" fmla="*/ 2270 h 10000"/>
              <a:gd name="connsiteX3-23" fmla="*/ 4304 w 10000"/>
              <a:gd name="connsiteY3-24" fmla="*/ 20 h 10000"/>
              <a:gd name="connsiteX4-25" fmla="*/ 4284 w 10000"/>
              <a:gd name="connsiteY4-26" fmla="*/ 0 h 10000"/>
              <a:gd name="connsiteX5-27" fmla="*/ 0 w 10000"/>
              <a:gd name="connsiteY5-28" fmla="*/ 4965 h 10000"/>
              <a:gd name="connsiteX6-29" fmla="*/ 5000 w 10000"/>
              <a:gd name="connsiteY6-30" fmla="*/ 10000 h 10000"/>
              <a:gd name="connsiteX7-31" fmla="*/ 10000 w 10000"/>
              <a:gd name="connsiteY7-32" fmla="*/ 4965 h 10000"/>
              <a:gd name="connsiteX8" fmla="*/ 3025 w 10000"/>
              <a:gd name="connsiteY8" fmla="*/ 4286 h 10000"/>
              <a:gd name="connsiteX0-33" fmla="*/ 5718 w 10000"/>
              <a:gd name="connsiteY0-34" fmla="*/ 5877 h 10000"/>
              <a:gd name="connsiteX1-35" fmla="*/ 2572 w 10000"/>
              <a:gd name="connsiteY1-36" fmla="*/ 3409 h 10000"/>
              <a:gd name="connsiteX2-37" fmla="*/ 2441 w 10000"/>
              <a:gd name="connsiteY2-38" fmla="*/ 2270 h 10000"/>
              <a:gd name="connsiteX3-39" fmla="*/ 4304 w 10000"/>
              <a:gd name="connsiteY3-40" fmla="*/ 20 h 10000"/>
              <a:gd name="connsiteX4-41" fmla="*/ 4284 w 10000"/>
              <a:gd name="connsiteY4-42" fmla="*/ 0 h 10000"/>
              <a:gd name="connsiteX5-43" fmla="*/ 0 w 10000"/>
              <a:gd name="connsiteY5-44" fmla="*/ 4965 h 10000"/>
              <a:gd name="connsiteX6-45" fmla="*/ 5000 w 10000"/>
              <a:gd name="connsiteY6-46" fmla="*/ 10000 h 10000"/>
              <a:gd name="connsiteX7-47" fmla="*/ 10000 w 10000"/>
              <a:gd name="connsiteY7-48" fmla="*/ 4965 h 10000"/>
              <a:gd name="connsiteX8-49" fmla="*/ 5718 w 10000"/>
              <a:gd name="connsiteY8-50" fmla="*/ 5877 h 10000"/>
              <a:gd name="connsiteX0-51" fmla="*/ 5718 w 10000"/>
              <a:gd name="connsiteY0-52" fmla="*/ 5877 h 10000"/>
              <a:gd name="connsiteX1-53" fmla="*/ 2572 w 10000"/>
              <a:gd name="connsiteY1-54" fmla="*/ 3409 h 10000"/>
              <a:gd name="connsiteX2-55" fmla="*/ 2441 w 10000"/>
              <a:gd name="connsiteY2-56" fmla="*/ 2270 h 10000"/>
              <a:gd name="connsiteX3-57" fmla="*/ 4304 w 10000"/>
              <a:gd name="connsiteY3-58" fmla="*/ 20 h 10000"/>
              <a:gd name="connsiteX4-59" fmla="*/ 4284 w 10000"/>
              <a:gd name="connsiteY4-60" fmla="*/ 0 h 10000"/>
              <a:gd name="connsiteX5-61" fmla="*/ 0 w 10000"/>
              <a:gd name="connsiteY5-62" fmla="*/ 4965 h 10000"/>
              <a:gd name="connsiteX6-63" fmla="*/ 5000 w 10000"/>
              <a:gd name="connsiteY6-64" fmla="*/ 10000 h 10000"/>
              <a:gd name="connsiteX7-65" fmla="*/ 10000 w 10000"/>
              <a:gd name="connsiteY7-66" fmla="*/ 4965 h 10000"/>
              <a:gd name="connsiteX8-67" fmla="*/ 5718 w 10000"/>
              <a:gd name="connsiteY8-68" fmla="*/ 5877 h 10000"/>
              <a:gd name="connsiteX0-69" fmla="*/ 5718 w 10000"/>
              <a:gd name="connsiteY0-70" fmla="*/ 5877 h 10000"/>
              <a:gd name="connsiteX1-71" fmla="*/ 2572 w 10000"/>
              <a:gd name="connsiteY1-72" fmla="*/ 3409 h 10000"/>
              <a:gd name="connsiteX2-73" fmla="*/ 2441 w 10000"/>
              <a:gd name="connsiteY2-74" fmla="*/ 2270 h 10000"/>
              <a:gd name="connsiteX3-75" fmla="*/ 4304 w 10000"/>
              <a:gd name="connsiteY3-76" fmla="*/ 20 h 10000"/>
              <a:gd name="connsiteX4-77" fmla="*/ 4284 w 10000"/>
              <a:gd name="connsiteY4-78" fmla="*/ 0 h 10000"/>
              <a:gd name="connsiteX5-79" fmla="*/ 0 w 10000"/>
              <a:gd name="connsiteY5-80" fmla="*/ 4965 h 10000"/>
              <a:gd name="connsiteX6-81" fmla="*/ 5000 w 10000"/>
              <a:gd name="connsiteY6-82" fmla="*/ 10000 h 10000"/>
              <a:gd name="connsiteX7-83" fmla="*/ 10000 w 10000"/>
              <a:gd name="connsiteY7-84" fmla="*/ 4965 h 10000"/>
              <a:gd name="connsiteX8-85" fmla="*/ 5718 w 10000"/>
              <a:gd name="connsiteY8-86" fmla="*/ 5877 h 10000"/>
              <a:gd name="connsiteX0-87" fmla="*/ 5718 w 10030"/>
              <a:gd name="connsiteY0-88" fmla="*/ 5877 h 10000"/>
              <a:gd name="connsiteX1-89" fmla="*/ 2572 w 10030"/>
              <a:gd name="connsiteY1-90" fmla="*/ 3409 h 10000"/>
              <a:gd name="connsiteX2-91" fmla="*/ 2441 w 10030"/>
              <a:gd name="connsiteY2-92" fmla="*/ 2270 h 10000"/>
              <a:gd name="connsiteX3-93" fmla="*/ 4304 w 10030"/>
              <a:gd name="connsiteY3-94" fmla="*/ 20 h 10000"/>
              <a:gd name="connsiteX4-95" fmla="*/ 4284 w 10030"/>
              <a:gd name="connsiteY4-96" fmla="*/ 0 h 10000"/>
              <a:gd name="connsiteX5-97" fmla="*/ 0 w 10030"/>
              <a:gd name="connsiteY5-98" fmla="*/ 4965 h 10000"/>
              <a:gd name="connsiteX6-99" fmla="*/ 5000 w 10030"/>
              <a:gd name="connsiteY6-100" fmla="*/ 10000 h 10000"/>
              <a:gd name="connsiteX7-101" fmla="*/ 10030 w 10030"/>
              <a:gd name="connsiteY7-102" fmla="*/ 5010 h 10000"/>
              <a:gd name="connsiteX8-103" fmla="*/ 5718 w 10030"/>
              <a:gd name="connsiteY8-104" fmla="*/ 5877 h 10000"/>
              <a:gd name="connsiteX0-105" fmla="*/ 5718 w 10030"/>
              <a:gd name="connsiteY0-106" fmla="*/ 5877 h 10000"/>
              <a:gd name="connsiteX1-107" fmla="*/ 2572 w 10030"/>
              <a:gd name="connsiteY1-108" fmla="*/ 3409 h 10000"/>
              <a:gd name="connsiteX2-109" fmla="*/ 2441 w 10030"/>
              <a:gd name="connsiteY2-110" fmla="*/ 2270 h 10000"/>
              <a:gd name="connsiteX3-111" fmla="*/ 4304 w 10030"/>
              <a:gd name="connsiteY3-112" fmla="*/ 20 h 10000"/>
              <a:gd name="connsiteX4-113" fmla="*/ 4284 w 10030"/>
              <a:gd name="connsiteY4-114" fmla="*/ 0 h 10000"/>
              <a:gd name="connsiteX5-115" fmla="*/ 0 w 10030"/>
              <a:gd name="connsiteY5-116" fmla="*/ 4965 h 10000"/>
              <a:gd name="connsiteX6-117" fmla="*/ 5000 w 10030"/>
              <a:gd name="connsiteY6-118" fmla="*/ 10000 h 10000"/>
              <a:gd name="connsiteX7-119" fmla="*/ 10030 w 10030"/>
              <a:gd name="connsiteY7-120" fmla="*/ 5010 h 10000"/>
              <a:gd name="connsiteX8-121" fmla="*/ 5718 w 10030"/>
              <a:gd name="connsiteY8-122" fmla="*/ 5877 h 10000"/>
              <a:gd name="connsiteX0-123" fmla="*/ 5718 w 10030"/>
              <a:gd name="connsiteY0-124" fmla="*/ 5877 h 10000"/>
              <a:gd name="connsiteX1-125" fmla="*/ 2572 w 10030"/>
              <a:gd name="connsiteY1-126" fmla="*/ 3409 h 10000"/>
              <a:gd name="connsiteX2-127" fmla="*/ 2441 w 10030"/>
              <a:gd name="connsiteY2-128" fmla="*/ 2270 h 10000"/>
              <a:gd name="connsiteX3-129" fmla="*/ 4304 w 10030"/>
              <a:gd name="connsiteY3-130" fmla="*/ 20 h 10000"/>
              <a:gd name="connsiteX4-131" fmla="*/ 4284 w 10030"/>
              <a:gd name="connsiteY4-132" fmla="*/ 0 h 10000"/>
              <a:gd name="connsiteX5-133" fmla="*/ 0 w 10030"/>
              <a:gd name="connsiteY5-134" fmla="*/ 4965 h 10000"/>
              <a:gd name="connsiteX6-135" fmla="*/ 5000 w 10030"/>
              <a:gd name="connsiteY6-136" fmla="*/ 10000 h 10000"/>
              <a:gd name="connsiteX7-137" fmla="*/ 10030 w 10030"/>
              <a:gd name="connsiteY7-138" fmla="*/ 5010 h 10000"/>
              <a:gd name="connsiteX8-139" fmla="*/ 5718 w 10030"/>
              <a:gd name="connsiteY8-140" fmla="*/ 5877 h 10000"/>
              <a:gd name="connsiteX0-141" fmla="*/ 5718 w 10030"/>
              <a:gd name="connsiteY0-142" fmla="*/ 5877 h 10000"/>
              <a:gd name="connsiteX1-143" fmla="*/ 2808 w 10030"/>
              <a:gd name="connsiteY1-144" fmla="*/ 3930 h 10000"/>
              <a:gd name="connsiteX2-145" fmla="*/ 2441 w 10030"/>
              <a:gd name="connsiteY2-146" fmla="*/ 2270 h 10000"/>
              <a:gd name="connsiteX3-147" fmla="*/ 4304 w 10030"/>
              <a:gd name="connsiteY3-148" fmla="*/ 20 h 10000"/>
              <a:gd name="connsiteX4-149" fmla="*/ 4284 w 10030"/>
              <a:gd name="connsiteY4-150" fmla="*/ 0 h 10000"/>
              <a:gd name="connsiteX5-151" fmla="*/ 0 w 10030"/>
              <a:gd name="connsiteY5-152" fmla="*/ 4965 h 10000"/>
              <a:gd name="connsiteX6-153" fmla="*/ 5000 w 10030"/>
              <a:gd name="connsiteY6-154" fmla="*/ 10000 h 10000"/>
              <a:gd name="connsiteX7-155" fmla="*/ 10030 w 10030"/>
              <a:gd name="connsiteY7-156" fmla="*/ 5010 h 10000"/>
              <a:gd name="connsiteX8-157" fmla="*/ 5718 w 10030"/>
              <a:gd name="connsiteY8-158" fmla="*/ 5877 h 10000"/>
              <a:gd name="connsiteX0-159" fmla="*/ 5718 w 10030"/>
              <a:gd name="connsiteY0-160" fmla="*/ 5877 h 10000"/>
              <a:gd name="connsiteX1-161" fmla="*/ 2808 w 10030"/>
              <a:gd name="connsiteY1-162" fmla="*/ 3930 h 10000"/>
              <a:gd name="connsiteX2-163" fmla="*/ 2441 w 10030"/>
              <a:gd name="connsiteY2-164" fmla="*/ 2270 h 10000"/>
              <a:gd name="connsiteX3-165" fmla="*/ 4304 w 10030"/>
              <a:gd name="connsiteY3-166" fmla="*/ 20 h 10000"/>
              <a:gd name="connsiteX4-167" fmla="*/ 4284 w 10030"/>
              <a:gd name="connsiteY4-168" fmla="*/ 0 h 10000"/>
              <a:gd name="connsiteX5-169" fmla="*/ 0 w 10030"/>
              <a:gd name="connsiteY5-170" fmla="*/ 4965 h 10000"/>
              <a:gd name="connsiteX6-171" fmla="*/ 5000 w 10030"/>
              <a:gd name="connsiteY6-172" fmla="*/ 10000 h 10000"/>
              <a:gd name="connsiteX7-173" fmla="*/ 10030 w 10030"/>
              <a:gd name="connsiteY7-174" fmla="*/ 5010 h 10000"/>
              <a:gd name="connsiteX8-175" fmla="*/ 5718 w 10030"/>
              <a:gd name="connsiteY8-176" fmla="*/ 5877 h 10000"/>
              <a:gd name="connsiteX0-177" fmla="*/ 5718 w 10030"/>
              <a:gd name="connsiteY0-178" fmla="*/ 5877 h 10000"/>
              <a:gd name="connsiteX1-179" fmla="*/ 2808 w 10030"/>
              <a:gd name="connsiteY1-180" fmla="*/ 3930 h 10000"/>
              <a:gd name="connsiteX2-181" fmla="*/ 2441 w 10030"/>
              <a:gd name="connsiteY2-182" fmla="*/ 2270 h 10000"/>
              <a:gd name="connsiteX3-183" fmla="*/ 4304 w 10030"/>
              <a:gd name="connsiteY3-184" fmla="*/ 20 h 10000"/>
              <a:gd name="connsiteX4-185" fmla="*/ 4284 w 10030"/>
              <a:gd name="connsiteY4-186" fmla="*/ 0 h 10000"/>
              <a:gd name="connsiteX5-187" fmla="*/ 0 w 10030"/>
              <a:gd name="connsiteY5-188" fmla="*/ 4965 h 10000"/>
              <a:gd name="connsiteX6-189" fmla="*/ 5000 w 10030"/>
              <a:gd name="connsiteY6-190" fmla="*/ 10000 h 10000"/>
              <a:gd name="connsiteX7-191" fmla="*/ 10030 w 10030"/>
              <a:gd name="connsiteY7-192" fmla="*/ 5010 h 10000"/>
              <a:gd name="connsiteX8-193" fmla="*/ 5718 w 10030"/>
              <a:gd name="connsiteY8-194" fmla="*/ 5877 h 10000"/>
              <a:gd name="connsiteX0-195" fmla="*/ 5718 w 10030"/>
              <a:gd name="connsiteY0-196" fmla="*/ 5877 h 10000"/>
              <a:gd name="connsiteX1-197" fmla="*/ 2808 w 10030"/>
              <a:gd name="connsiteY1-198" fmla="*/ 3930 h 10000"/>
              <a:gd name="connsiteX2-199" fmla="*/ 2441 w 10030"/>
              <a:gd name="connsiteY2-200" fmla="*/ 2270 h 10000"/>
              <a:gd name="connsiteX3-201" fmla="*/ 4304 w 10030"/>
              <a:gd name="connsiteY3-202" fmla="*/ 20 h 10000"/>
              <a:gd name="connsiteX4-203" fmla="*/ 4284 w 10030"/>
              <a:gd name="connsiteY4-204" fmla="*/ 0 h 10000"/>
              <a:gd name="connsiteX5-205" fmla="*/ 0 w 10030"/>
              <a:gd name="connsiteY5-206" fmla="*/ 4965 h 10000"/>
              <a:gd name="connsiteX6-207" fmla="*/ 5000 w 10030"/>
              <a:gd name="connsiteY6-208" fmla="*/ 10000 h 10000"/>
              <a:gd name="connsiteX7-209" fmla="*/ 10030 w 10030"/>
              <a:gd name="connsiteY7-210" fmla="*/ 5010 h 10000"/>
              <a:gd name="connsiteX8-211" fmla="*/ 5718 w 10030"/>
              <a:gd name="connsiteY8-212" fmla="*/ 5877 h 10000"/>
              <a:gd name="connsiteX0-213" fmla="*/ 5718 w 10030"/>
              <a:gd name="connsiteY0-214" fmla="*/ 5907 h 10000"/>
              <a:gd name="connsiteX1-215" fmla="*/ 2808 w 10030"/>
              <a:gd name="connsiteY1-216" fmla="*/ 3930 h 10000"/>
              <a:gd name="connsiteX2-217" fmla="*/ 2441 w 10030"/>
              <a:gd name="connsiteY2-218" fmla="*/ 2270 h 10000"/>
              <a:gd name="connsiteX3-219" fmla="*/ 4304 w 10030"/>
              <a:gd name="connsiteY3-220" fmla="*/ 20 h 10000"/>
              <a:gd name="connsiteX4-221" fmla="*/ 4284 w 10030"/>
              <a:gd name="connsiteY4-222" fmla="*/ 0 h 10000"/>
              <a:gd name="connsiteX5-223" fmla="*/ 0 w 10030"/>
              <a:gd name="connsiteY5-224" fmla="*/ 4965 h 10000"/>
              <a:gd name="connsiteX6-225" fmla="*/ 5000 w 10030"/>
              <a:gd name="connsiteY6-226" fmla="*/ 10000 h 10000"/>
              <a:gd name="connsiteX7-227" fmla="*/ 10030 w 10030"/>
              <a:gd name="connsiteY7-228" fmla="*/ 5010 h 10000"/>
              <a:gd name="connsiteX8-229" fmla="*/ 5718 w 10030"/>
              <a:gd name="connsiteY8-230" fmla="*/ 5907 h 10000"/>
              <a:gd name="connsiteX0-231" fmla="*/ 5718 w 10030"/>
              <a:gd name="connsiteY0-232" fmla="*/ 5907 h 10000"/>
              <a:gd name="connsiteX1-233" fmla="*/ 2808 w 10030"/>
              <a:gd name="connsiteY1-234" fmla="*/ 3930 h 10000"/>
              <a:gd name="connsiteX2-235" fmla="*/ 2441 w 10030"/>
              <a:gd name="connsiteY2-236" fmla="*/ 2270 h 10000"/>
              <a:gd name="connsiteX3-237" fmla="*/ 4304 w 10030"/>
              <a:gd name="connsiteY3-238" fmla="*/ 20 h 10000"/>
              <a:gd name="connsiteX4-239" fmla="*/ 4284 w 10030"/>
              <a:gd name="connsiteY4-240" fmla="*/ 0 h 10000"/>
              <a:gd name="connsiteX5-241" fmla="*/ 0 w 10030"/>
              <a:gd name="connsiteY5-242" fmla="*/ 4965 h 10000"/>
              <a:gd name="connsiteX6-243" fmla="*/ 5000 w 10030"/>
              <a:gd name="connsiteY6-244" fmla="*/ 10000 h 10000"/>
              <a:gd name="connsiteX7-245" fmla="*/ 10030 w 10030"/>
              <a:gd name="connsiteY7-246" fmla="*/ 5010 h 10000"/>
              <a:gd name="connsiteX8-247" fmla="*/ 5718 w 10030"/>
              <a:gd name="connsiteY8-248" fmla="*/ 5907 h 10000"/>
              <a:gd name="connsiteX0-249" fmla="*/ 5718 w 10030"/>
              <a:gd name="connsiteY0-250" fmla="*/ 5907 h 10000"/>
              <a:gd name="connsiteX1-251" fmla="*/ 2808 w 10030"/>
              <a:gd name="connsiteY1-252" fmla="*/ 3930 h 10000"/>
              <a:gd name="connsiteX2-253" fmla="*/ 2441 w 10030"/>
              <a:gd name="connsiteY2-254" fmla="*/ 2270 h 10000"/>
              <a:gd name="connsiteX3-255" fmla="*/ 4304 w 10030"/>
              <a:gd name="connsiteY3-256" fmla="*/ 20 h 10000"/>
              <a:gd name="connsiteX4-257" fmla="*/ 4284 w 10030"/>
              <a:gd name="connsiteY4-258" fmla="*/ 0 h 10000"/>
              <a:gd name="connsiteX5-259" fmla="*/ 0 w 10030"/>
              <a:gd name="connsiteY5-260" fmla="*/ 4965 h 10000"/>
              <a:gd name="connsiteX6-261" fmla="*/ 5000 w 10030"/>
              <a:gd name="connsiteY6-262" fmla="*/ 10000 h 10000"/>
              <a:gd name="connsiteX7-263" fmla="*/ 10030 w 10030"/>
              <a:gd name="connsiteY7-264" fmla="*/ 5010 h 10000"/>
              <a:gd name="connsiteX8-265" fmla="*/ 5718 w 10030"/>
              <a:gd name="connsiteY8-266" fmla="*/ 5907 h 10000"/>
              <a:gd name="connsiteX0-267" fmla="*/ 5718 w 10030"/>
              <a:gd name="connsiteY0-268" fmla="*/ 5907 h 10000"/>
              <a:gd name="connsiteX1-269" fmla="*/ 2808 w 10030"/>
              <a:gd name="connsiteY1-270" fmla="*/ 3930 h 10000"/>
              <a:gd name="connsiteX2-271" fmla="*/ 2441 w 10030"/>
              <a:gd name="connsiteY2-272" fmla="*/ 2270 h 10000"/>
              <a:gd name="connsiteX3-273" fmla="*/ 4304 w 10030"/>
              <a:gd name="connsiteY3-274" fmla="*/ 20 h 10000"/>
              <a:gd name="connsiteX4-275" fmla="*/ 4284 w 10030"/>
              <a:gd name="connsiteY4-276" fmla="*/ 0 h 10000"/>
              <a:gd name="connsiteX5-277" fmla="*/ 0 w 10030"/>
              <a:gd name="connsiteY5-278" fmla="*/ 4965 h 10000"/>
              <a:gd name="connsiteX6-279" fmla="*/ 5000 w 10030"/>
              <a:gd name="connsiteY6-280" fmla="*/ 10000 h 10000"/>
              <a:gd name="connsiteX7-281" fmla="*/ 10030 w 10030"/>
              <a:gd name="connsiteY7-282" fmla="*/ 5010 h 10000"/>
              <a:gd name="connsiteX8-283" fmla="*/ 5718 w 10030"/>
              <a:gd name="connsiteY8-284" fmla="*/ 5907 h 10000"/>
              <a:gd name="connsiteX0-285" fmla="*/ 5718 w 10030"/>
              <a:gd name="connsiteY0-286" fmla="*/ 5907 h 10000"/>
              <a:gd name="connsiteX1-287" fmla="*/ 2808 w 10030"/>
              <a:gd name="connsiteY1-288" fmla="*/ 3930 h 10000"/>
              <a:gd name="connsiteX2-289" fmla="*/ 2441 w 10030"/>
              <a:gd name="connsiteY2-290" fmla="*/ 2270 h 10000"/>
              <a:gd name="connsiteX3-291" fmla="*/ 4304 w 10030"/>
              <a:gd name="connsiteY3-292" fmla="*/ 20 h 10000"/>
              <a:gd name="connsiteX4-293" fmla="*/ 4284 w 10030"/>
              <a:gd name="connsiteY4-294" fmla="*/ 0 h 10000"/>
              <a:gd name="connsiteX5-295" fmla="*/ 0 w 10030"/>
              <a:gd name="connsiteY5-296" fmla="*/ 4965 h 10000"/>
              <a:gd name="connsiteX6-297" fmla="*/ 5000 w 10030"/>
              <a:gd name="connsiteY6-298" fmla="*/ 10000 h 10000"/>
              <a:gd name="connsiteX7-299" fmla="*/ 10030 w 10030"/>
              <a:gd name="connsiteY7-300" fmla="*/ 5010 h 10000"/>
              <a:gd name="connsiteX8-301" fmla="*/ 5718 w 10030"/>
              <a:gd name="connsiteY8-302" fmla="*/ 5907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49" y="connsiteY8-50"/>
              </a:cxn>
            </a:cxnLst>
            <a:rect l="l" t="t" r="r" b="b"/>
            <a:pathLst>
              <a:path w="10030" h="10000">
                <a:moveTo>
                  <a:pt x="5718" y="5907"/>
                </a:moveTo>
                <a:cubicBezTo>
                  <a:pt x="3955" y="5310"/>
                  <a:pt x="3378" y="4697"/>
                  <a:pt x="2808" y="3930"/>
                </a:cubicBezTo>
                <a:cubicBezTo>
                  <a:pt x="2711" y="3594"/>
                  <a:pt x="2468" y="3264"/>
                  <a:pt x="2441" y="2270"/>
                </a:cubicBezTo>
                <a:cubicBezTo>
                  <a:pt x="2414" y="1289"/>
                  <a:pt x="3157" y="336"/>
                  <a:pt x="4304" y="20"/>
                </a:cubicBezTo>
                <a:lnTo>
                  <a:pt x="4284" y="0"/>
                </a:lnTo>
                <a:cubicBezTo>
                  <a:pt x="1902" y="375"/>
                  <a:pt x="0" y="2448"/>
                  <a:pt x="0" y="4965"/>
                </a:cubicBezTo>
                <a:cubicBezTo>
                  <a:pt x="0" y="7749"/>
                  <a:pt x="2235" y="10000"/>
                  <a:pt x="5000" y="10000"/>
                </a:cubicBezTo>
                <a:cubicBezTo>
                  <a:pt x="7765" y="10000"/>
                  <a:pt x="10030" y="7794"/>
                  <a:pt x="10030" y="5010"/>
                </a:cubicBezTo>
                <a:cubicBezTo>
                  <a:pt x="10030" y="5010"/>
                  <a:pt x="8299" y="6643"/>
                  <a:pt x="5718" y="5907"/>
                </a:cubicBezTo>
                <a:close/>
              </a:path>
            </a:pathLst>
          </a:custGeom>
          <a:solidFill>
            <a:srgbClr val="51AFAF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" name="Freeform 50"/>
          <p:cNvSpPr>
            <a:spLocks noEditPoints="1"/>
          </p:cNvSpPr>
          <p:nvPr/>
        </p:nvSpPr>
        <p:spPr bwMode="auto">
          <a:xfrm>
            <a:off x="7052620" y="2896873"/>
            <a:ext cx="747328" cy="525950"/>
          </a:xfrm>
          <a:custGeom>
            <a:avLst/>
            <a:gdLst>
              <a:gd name="T0" fmla="*/ 0 w 530"/>
              <a:gd name="T1" fmla="*/ 373 h 373"/>
              <a:gd name="T2" fmla="*/ 530 w 530"/>
              <a:gd name="T3" fmla="*/ 373 h 373"/>
              <a:gd name="T4" fmla="*/ 530 w 530"/>
              <a:gd name="T5" fmla="*/ 0 h 373"/>
              <a:gd name="T6" fmla="*/ 0 w 530"/>
              <a:gd name="T7" fmla="*/ 0 h 373"/>
              <a:gd name="T8" fmla="*/ 0 w 530"/>
              <a:gd name="T9" fmla="*/ 373 h 373"/>
              <a:gd name="T10" fmla="*/ 510 w 530"/>
              <a:gd name="T11" fmla="*/ 36 h 373"/>
              <a:gd name="T12" fmla="*/ 343 w 530"/>
              <a:gd name="T13" fmla="*/ 183 h 373"/>
              <a:gd name="T14" fmla="*/ 510 w 530"/>
              <a:gd name="T15" fmla="*/ 337 h 373"/>
              <a:gd name="T16" fmla="*/ 510 w 530"/>
              <a:gd name="T17" fmla="*/ 354 h 373"/>
              <a:gd name="T18" fmla="*/ 321 w 530"/>
              <a:gd name="T19" fmla="*/ 200 h 373"/>
              <a:gd name="T20" fmla="*/ 264 w 530"/>
              <a:gd name="T21" fmla="*/ 248 h 373"/>
              <a:gd name="T22" fmla="*/ 206 w 530"/>
              <a:gd name="T23" fmla="*/ 200 h 373"/>
              <a:gd name="T24" fmla="*/ 17 w 530"/>
              <a:gd name="T25" fmla="*/ 354 h 373"/>
              <a:gd name="T26" fmla="*/ 17 w 530"/>
              <a:gd name="T27" fmla="*/ 337 h 373"/>
              <a:gd name="T28" fmla="*/ 187 w 530"/>
              <a:gd name="T29" fmla="*/ 183 h 373"/>
              <a:gd name="T30" fmla="*/ 17 w 530"/>
              <a:gd name="T31" fmla="*/ 36 h 373"/>
              <a:gd name="T32" fmla="*/ 17 w 530"/>
              <a:gd name="T33" fmla="*/ 19 h 373"/>
              <a:gd name="T34" fmla="*/ 264 w 530"/>
              <a:gd name="T35" fmla="*/ 195 h 373"/>
              <a:gd name="T36" fmla="*/ 510 w 530"/>
              <a:gd name="T37" fmla="*/ 19 h 373"/>
              <a:gd name="T38" fmla="*/ 510 w 530"/>
              <a:gd name="T39" fmla="*/ 36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73">
                <a:moveTo>
                  <a:pt x="0" y="373"/>
                </a:moveTo>
                <a:lnTo>
                  <a:pt x="530" y="373"/>
                </a:lnTo>
                <a:lnTo>
                  <a:pt x="530" y="0"/>
                </a:lnTo>
                <a:lnTo>
                  <a:pt x="0" y="0"/>
                </a:lnTo>
                <a:lnTo>
                  <a:pt x="0" y="373"/>
                </a:lnTo>
                <a:close/>
                <a:moveTo>
                  <a:pt x="510" y="36"/>
                </a:moveTo>
                <a:lnTo>
                  <a:pt x="343" y="183"/>
                </a:lnTo>
                <a:lnTo>
                  <a:pt x="510" y="337"/>
                </a:lnTo>
                <a:lnTo>
                  <a:pt x="510" y="354"/>
                </a:lnTo>
                <a:lnTo>
                  <a:pt x="321" y="200"/>
                </a:lnTo>
                <a:lnTo>
                  <a:pt x="264" y="248"/>
                </a:lnTo>
                <a:lnTo>
                  <a:pt x="206" y="200"/>
                </a:lnTo>
                <a:lnTo>
                  <a:pt x="17" y="354"/>
                </a:lnTo>
                <a:lnTo>
                  <a:pt x="17" y="337"/>
                </a:lnTo>
                <a:lnTo>
                  <a:pt x="187" y="183"/>
                </a:lnTo>
                <a:lnTo>
                  <a:pt x="17" y="36"/>
                </a:lnTo>
                <a:lnTo>
                  <a:pt x="17" y="19"/>
                </a:lnTo>
                <a:lnTo>
                  <a:pt x="264" y="195"/>
                </a:lnTo>
                <a:lnTo>
                  <a:pt x="510" y="19"/>
                </a:lnTo>
                <a:lnTo>
                  <a:pt x="510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" name="Freeform 51"/>
          <p:cNvSpPr>
            <a:spLocks noEditPoints="1"/>
          </p:cNvSpPr>
          <p:nvPr/>
        </p:nvSpPr>
        <p:spPr bwMode="auto">
          <a:xfrm>
            <a:off x="4288976" y="2071162"/>
            <a:ext cx="708543" cy="707220"/>
          </a:xfrm>
          <a:custGeom>
            <a:avLst/>
            <a:gdLst>
              <a:gd name="T0" fmla="*/ 120 w 223"/>
              <a:gd name="T1" fmla="*/ 86 h 223"/>
              <a:gd name="T2" fmla="*/ 120 w 223"/>
              <a:gd name="T3" fmla="*/ 69 h 223"/>
              <a:gd name="T4" fmla="*/ 163 w 223"/>
              <a:gd name="T5" fmla="*/ 69 h 223"/>
              <a:gd name="T6" fmla="*/ 163 w 223"/>
              <a:gd name="T7" fmla="*/ 0 h 223"/>
              <a:gd name="T8" fmla="*/ 60 w 223"/>
              <a:gd name="T9" fmla="*/ 0 h 223"/>
              <a:gd name="T10" fmla="*/ 60 w 223"/>
              <a:gd name="T11" fmla="*/ 69 h 223"/>
              <a:gd name="T12" fmla="*/ 103 w 223"/>
              <a:gd name="T13" fmla="*/ 69 h 223"/>
              <a:gd name="T14" fmla="*/ 103 w 223"/>
              <a:gd name="T15" fmla="*/ 86 h 223"/>
              <a:gd name="T16" fmla="*/ 43 w 223"/>
              <a:gd name="T17" fmla="*/ 86 h 223"/>
              <a:gd name="T18" fmla="*/ 43 w 223"/>
              <a:gd name="T19" fmla="*/ 78 h 223"/>
              <a:gd name="T20" fmla="*/ 18 w 223"/>
              <a:gd name="T21" fmla="*/ 78 h 223"/>
              <a:gd name="T22" fmla="*/ 18 w 223"/>
              <a:gd name="T23" fmla="*/ 86 h 223"/>
              <a:gd name="T24" fmla="*/ 0 w 223"/>
              <a:gd name="T25" fmla="*/ 86 h 223"/>
              <a:gd name="T26" fmla="*/ 0 w 223"/>
              <a:gd name="T27" fmla="*/ 223 h 223"/>
              <a:gd name="T28" fmla="*/ 223 w 223"/>
              <a:gd name="T29" fmla="*/ 223 h 223"/>
              <a:gd name="T30" fmla="*/ 223 w 223"/>
              <a:gd name="T31" fmla="*/ 86 h 223"/>
              <a:gd name="T32" fmla="*/ 120 w 223"/>
              <a:gd name="T33" fmla="*/ 86 h 223"/>
              <a:gd name="T34" fmla="*/ 69 w 223"/>
              <a:gd name="T35" fmla="*/ 9 h 223"/>
              <a:gd name="T36" fmla="*/ 155 w 223"/>
              <a:gd name="T37" fmla="*/ 9 h 223"/>
              <a:gd name="T38" fmla="*/ 155 w 223"/>
              <a:gd name="T39" fmla="*/ 60 h 223"/>
              <a:gd name="T40" fmla="*/ 69 w 223"/>
              <a:gd name="T41" fmla="*/ 60 h 223"/>
              <a:gd name="T42" fmla="*/ 69 w 223"/>
              <a:gd name="T43" fmla="*/ 9 h 223"/>
              <a:gd name="T44" fmla="*/ 112 w 223"/>
              <a:gd name="T45" fmla="*/ 198 h 223"/>
              <a:gd name="T46" fmla="*/ 69 w 223"/>
              <a:gd name="T47" fmla="*/ 155 h 223"/>
              <a:gd name="T48" fmla="*/ 112 w 223"/>
              <a:gd name="T49" fmla="*/ 112 h 223"/>
              <a:gd name="T50" fmla="*/ 155 w 223"/>
              <a:gd name="T51" fmla="*/ 155 h 223"/>
              <a:gd name="T52" fmla="*/ 112 w 223"/>
              <a:gd name="T53" fmla="*/ 198 h 223"/>
              <a:gd name="T54" fmla="*/ 206 w 223"/>
              <a:gd name="T55" fmla="*/ 112 h 223"/>
              <a:gd name="T56" fmla="*/ 180 w 223"/>
              <a:gd name="T57" fmla="*/ 112 h 223"/>
              <a:gd name="T58" fmla="*/ 180 w 223"/>
              <a:gd name="T59" fmla="*/ 103 h 223"/>
              <a:gd name="T60" fmla="*/ 206 w 223"/>
              <a:gd name="T61" fmla="*/ 103 h 223"/>
              <a:gd name="T62" fmla="*/ 206 w 223"/>
              <a:gd name="T63" fmla="*/ 11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3">
                <a:moveTo>
                  <a:pt x="120" y="86"/>
                </a:moveTo>
                <a:cubicBezTo>
                  <a:pt x="120" y="69"/>
                  <a:pt x="120" y="69"/>
                  <a:pt x="120" y="69"/>
                </a:cubicBezTo>
                <a:cubicBezTo>
                  <a:pt x="163" y="69"/>
                  <a:pt x="163" y="69"/>
                  <a:pt x="163" y="69"/>
                </a:cubicBezTo>
                <a:cubicBezTo>
                  <a:pt x="163" y="0"/>
                  <a:pt x="163" y="0"/>
                  <a:pt x="163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69"/>
                  <a:pt x="60" y="69"/>
                  <a:pt x="60" y="69"/>
                </a:cubicBezTo>
                <a:cubicBezTo>
                  <a:pt x="103" y="69"/>
                  <a:pt x="103" y="69"/>
                  <a:pt x="103" y="69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43" y="86"/>
                  <a:pt x="43" y="86"/>
                  <a:pt x="43" y="86"/>
                </a:cubicBezTo>
                <a:cubicBezTo>
                  <a:pt x="43" y="78"/>
                  <a:pt x="43" y="78"/>
                  <a:pt x="43" y="78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86"/>
                  <a:pt x="18" y="86"/>
                  <a:pt x="18" y="8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223"/>
                  <a:pt x="0" y="223"/>
                  <a:pt x="0" y="223"/>
                </a:cubicBezTo>
                <a:cubicBezTo>
                  <a:pt x="223" y="223"/>
                  <a:pt x="223" y="223"/>
                  <a:pt x="223" y="223"/>
                </a:cubicBezTo>
                <a:cubicBezTo>
                  <a:pt x="223" y="86"/>
                  <a:pt x="223" y="86"/>
                  <a:pt x="223" y="86"/>
                </a:cubicBezTo>
                <a:cubicBezTo>
                  <a:pt x="120" y="86"/>
                  <a:pt x="120" y="86"/>
                  <a:pt x="120" y="86"/>
                </a:cubicBezTo>
                <a:moveTo>
                  <a:pt x="69" y="9"/>
                </a:moveTo>
                <a:cubicBezTo>
                  <a:pt x="155" y="9"/>
                  <a:pt x="155" y="9"/>
                  <a:pt x="155" y="9"/>
                </a:cubicBezTo>
                <a:cubicBezTo>
                  <a:pt x="155" y="60"/>
                  <a:pt x="155" y="60"/>
                  <a:pt x="155" y="60"/>
                </a:cubicBezTo>
                <a:cubicBezTo>
                  <a:pt x="69" y="60"/>
                  <a:pt x="69" y="60"/>
                  <a:pt x="69" y="60"/>
                </a:cubicBezTo>
                <a:lnTo>
                  <a:pt x="69" y="9"/>
                </a:lnTo>
                <a:close/>
                <a:moveTo>
                  <a:pt x="112" y="198"/>
                </a:moveTo>
                <a:cubicBezTo>
                  <a:pt x="88" y="198"/>
                  <a:pt x="69" y="178"/>
                  <a:pt x="69" y="155"/>
                </a:cubicBezTo>
                <a:cubicBezTo>
                  <a:pt x="69" y="131"/>
                  <a:pt x="88" y="112"/>
                  <a:pt x="112" y="112"/>
                </a:cubicBezTo>
                <a:cubicBezTo>
                  <a:pt x="136" y="112"/>
                  <a:pt x="155" y="131"/>
                  <a:pt x="155" y="155"/>
                </a:cubicBezTo>
                <a:cubicBezTo>
                  <a:pt x="155" y="178"/>
                  <a:pt x="136" y="198"/>
                  <a:pt x="112" y="198"/>
                </a:cubicBezTo>
                <a:moveTo>
                  <a:pt x="206" y="112"/>
                </a:moveTo>
                <a:cubicBezTo>
                  <a:pt x="180" y="112"/>
                  <a:pt x="180" y="112"/>
                  <a:pt x="180" y="112"/>
                </a:cubicBezTo>
                <a:cubicBezTo>
                  <a:pt x="180" y="103"/>
                  <a:pt x="180" y="103"/>
                  <a:pt x="180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7" name="Group 52"/>
          <p:cNvGrpSpPr/>
          <p:nvPr/>
        </p:nvGrpSpPr>
        <p:grpSpPr>
          <a:xfrm flipH="1">
            <a:off x="5141100" y="4764191"/>
            <a:ext cx="898644" cy="911405"/>
            <a:chOff x="1909763" y="950913"/>
            <a:chExt cx="782637" cy="793750"/>
          </a:xfrm>
          <a:solidFill>
            <a:schemeClr val="bg1"/>
          </a:solidFill>
        </p:grpSpPr>
        <p:sp>
          <p:nvSpPr>
            <p:cNvPr id="8" name="Freeform 59"/>
            <p:cNvSpPr>
              <a:spLocks noEditPoints="1"/>
            </p:cNvSpPr>
            <p:nvPr/>
          </p:nvSpPr>
          <p:spPr bwMode="auto">
            <a:xfrm>
              <a:off x="1909763" y="1204913"/>
              <a:ext cx="539750" cy="539750"/>
            </a:xfrm>
            <a:custGeom>
              <a:avLst/>
              <a:gdLst>
                <a:gd name="T0" fmla="*/ 0 w 340"/>
                <a:gd name="T1" fmla="*/ 340 h 340"/>
                <a:gd name="T2" fmla="*/ 340 w 340"/>
                <a:gd name="T3" fmla="*/ 340 h 340"/>
                <a:gd name="T4" fmla="*/ 340 w 340"/>
                <a:gd name="T5" fmla="*/ 0 h 340"/>
                <a:gd name="T6" fmla="*/ 0 w 340"/>
                <a:gd name="T7" fmla="*/ 0 h 340"/>
                <a:gd name="T8" fmla="*/ 0 w 340"/>
                <a:gd name="T9" fmla="*/ 340 h 340"/>
                <a:gd name="T10" fmla="*/ 304 w 340"/>
                <a:gd name="T11" fmla="*/ 251 h 340"/>
                <a:gd name="T12" fmla="*/ 35 w 340"/>
                <a:gd name="T13" fmla="*/ 251 h 340"/>
                <a:gd name="T14" fmla="*/ 35 w 340"/>
                <a:gd name="T15" fmla="*/ 36 h 340"/>
                <a:gd name="T16" fmla="*/ 304 w 340"/>
                <a:gd name="T17" fmla="*/ 36 h 340"/>
                <a:gd name="T18" fmla="*/ 304 w 340"/>
                <a:gd name="T19" fmla="*/ 25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340">
                  <a:moveTo>
                    <a:pt x="0" y="340"/>
                  </a:moveTo>
                  <a:lnTo>
                    <a:pt x="340" y="340"/>
                  </a:lnTo>
                  <a:lnTo>
                    <a:pt x="340" y="0"/>
                  </a:lnTo>
                  <a:lnTo>
                    <a:pt x="0" y="0"/>
                  </a:lnTo>
                  <a:lnTo>
                    <a:pt x="0" y="340"/>
                  </a:lnTo>
                  <a:close/>
                  <a:moveTo>
                    <a:pt x="304" y="251"/>
                  </a:moveTo>
                  <a:lnTo>
                    <a:pt x="35" y="251"/>
                  </a:lnTo>
                  <a:lnTo>
                    <a:pt x="35" y="36"/>
                  </a:lnTo>
                  <a:lnTo>
                    <a:pt x="304" y="36"/>
                  </a:lnTo>
                  <a:lnTo>
                    <a:pt x="304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9" name="Freeform 60"/>
            <p:cNvSpPr/>
            <p:nvPr/>
          </p:nvSpPr>
          <p:spPr bwMode="auto">
            <a:xfrm>
              <a:off x="2060575" y="950913"/>
              <a:ext cx="631825" cy="569913"/>
            </a:xfrm>
            <a:custGeom>
              <a:avLst/>
              <a:gdLst>
                <a:gd name="T0" fmla="*/ 334 w 398"/>
                <a:gd name="T1" fmla="*/ 0 h 359"/>
                <a:gd name="T2" fmla="*/ 0 w 398"/>
                <a:gd name="T3" fmla="*/ 64 h 359"/>
                <a:gd name="T4" fmla="*/ 15 w 398"/>
                <a:gd name="T5" fmla="*/ 143 h 359"/>
                <a:gd name="T6" fmla="*/ 51 w 398"/>
                <a:gd name="T7" fmla="*/ 143 h 359"/>
                <a:gd name="T8" fmla="*/ 41 w 398"/>
                <a:gd name="T9" fmla="*/ 93 h 359"/>
                <a:gd name="T10" fmla="*/ 305 w 398"/>
                <a:gd name="T11" fmla="*/ 40 h 359"/>
                <a:gd name="T12" fmla="*/ 346 w 398"/>
                <a:gd name="T13" fmla="*/ 251 h 359"/>
                <a:gd name="T14" fmla="*/ 262 w 398"/>
                <a:gd name="T15" fmla="*/ 268 h 359"/>
                <a:gd name="T16" fmla="*/ 262 w 398"/>
                <a:gd name="T17" fmla="*/ 359 h 359"/>
                <a:gd name="T18" fmla="*/ 398 w 398"/>
                <a:gd name="T19" fmla="*/ 332 h 359"/>
                <a:gd name="T20" fmla="*/ 334 w 398"/>
                <a:gd name="T2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359">
                  <a:moveTo>
                    <a:pt x="334" y="0"/>
                  </a:moveTo>
                  <a:lnTo>
                    <a:pt x="0" y="64"/>
                  </a:lnTo>
                  <a:lnTo>
                    <a:pt x="15" y="143"/>
                  </a:lnTo>
                  <a:lnTo>
                    <a:pt x="51" y="143"/>
                  </a:lnTo>
                  <a:lnTo>
                    <a:pt x="41" y="93"/>
                  </a:lnTo>
                  <a:lnTo>
                    <a:pt x="305" y="40"/>
                  </a:lnTo>
                  <a:lnTo>
                    <a:pt x="346" y="251"/>
                  </a:lnTo>
                  <a:lnTo>
                    <a:pt x="262" y="268"/>
                  </a:lnTo>
                  <a:lnTo>
                    <a:pt x="262" y="359"/>
                  </a:lnTo>
                  <a:lnTo>
                    <a:pt x="398" y="332"/>
                  </a:lnTo>
                  <a:lnTo>
                    <a:pt x="3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0" name="肘形接點 23"/>
          <p:cNvSpPr>
            <a:spLocks noChangeShapeType="1"/>
          </p:cNvSpPr>
          <p:nvPr/>
        </p:nvSpPr>
        <p:spPr bwMode="auto">
          <a:xfrm rot="16200000" flipV="1">
            <a:off x="2362821" y="1000361"/>
            <a:ext cx="626447" cy="2732562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732562" fill="none">
                <a:moveTo>
                  <a:pt x="0" y="0"/>
                </a:moveTo>
                <a:lnTo>
                  <a:pt x="626447" y="464024"/>
                </a:lnTo>
                <a:lnTo>
                  <a:pt x="626447" y="2732562"/>
                </a:ln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87282" y="155550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487282" y="1943803"/>
            <a:ext cx="2454152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" name="肘形接點 23"/>
          <p:cNvSpPr>
            <a:spLocks noChangeShapeType="1"/>
          </p:cNvSpPr>
          <p:nvPr/>
        </p:nvSpPr>
        <p:spPr bwMode="auto">
          <a:xfrm rot="5400000" flipH="1" flipV="1">
            <a:off x="8525618" y="307374"/>
            <a:ext cx="1018064" cy="3216732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8992"/>
              <a:gd name="connsiteY0-8" fmla="*/ 0 h 2732562"/>
              <a:gd name="connsiteX1-9" fmla="*/ 628992 w 628992"/>
              <a:gd name="connsiteY1-10" fmla="*/ 842968 h 2732562"/>
              <a:gd name="connsiteX2-11" fmla="*/ 626447 w 628992"/>
              <a:gd name="connsiteY2-12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8992" h="2732562" fill="none">
                <a:moveTo>
                  <a:pt x="0" y="0"/>
                </a:moveTo>
                <a:lnTo>
                  <a:pt x="628992" y="842968"/>
                </a:lnTo>
                <a:cubicBezTo>
                  <a:pt x="628992" y="1599147"/>
                  <a:pt x="626447" y="1976383"/>
                  <a:pt x="626447" y="2732562"/>
                </a:cubicBez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01094" y="529710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7201094" y="5685403"/>
            <a:ext cx="3441922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肘形接點 23"/>
          <p:cNvSpPr>
            <a:spLocks noChangeShapeType="1"/>
          </p:cNvSpPr>
          <p:nvPr/>
        </p:nvSpPr>
        <p:spPr bwMode="auto">
          <a:xfrm rot="16200000" flipH="1">
            <a:off x="8075591" y="3894033"/>
            <a:ext cx="785863" cy="4348989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732562" fill="none">
                <a:moveTo>
                  <a:pt x="0" y="0"/>
                </a:moveTo>
                <a:lnTo>
                  <a:pt x="626447" y="464024"/>
                </a:lnTo>
                <a:lnTo>
                  <a:pt x="626447" y="2732562"/>
                </a:ln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58843" y="224659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917853" y="2634896"/>
            <a:ext cx="2454152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67600" y="1784092"/>
            <a:ext cx="3755477" cy="3755477"/>
            <a:chOff x="5258944" y="977070"/>
            <a:chExt cx="5044439" cy="5044439"/>
          </a:xfrm>
          <a:noFill/>
        </p:grpSpPr>
        <p:sp>
          <p:nvSpPr>
            <p:cNvPr id="17" name="正五边形 16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正五边形 17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正五边形 18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42348" y="1784092"/>
            <a:ext cx="3755477" cy="3755477"/>
            <a:chOff x="5258944" y="977070"/>
            <a:chExt cx="5044439" cy="5044439"/>
          </a:xfrm>
          <a:noFill/>
        </p:grpSpPr>
        <p:sp>
          <p:nvSpPr>
            <p:cNvPr id="34" name="正五边形 33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正五边形 34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6" name="正五边形 35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5036251" y="3263179"/>
            <a:ext cx="2192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6"/>
                </a:solidFill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solidFill>
                <a:schemeClr val="accent6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262648" y="2997817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rgbClr val="51AFA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rgbClr val="51AFA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rgbClr val="51AFA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2037041" y="3635698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33467" y="2997817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accent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7807860" y="3635698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6" grpId="0"/>
      <p:bldP spid="27" grpId="0"/>
      <p:bldP spid="28" grpId="0"/>
      <p:bldP spid="3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4911768" y="1576758"/>
            <a:ext cx="6253537" cy="1003334"/>
            <a:chOff x="4911768" y="1576758"/>
            <a:chExt cx="6253537" cy="1003334"/>
          </a:xfrm>
        </p:grpSpPr>
        <p:sp>
          <p:nvSpPr>
            <p:cNvPr id="50" name="矩形 49"/>
            <p:cNvSpPr/>
            <p:nvPr/>
          </p:nvSpPr>
          <p:spPr>
            <a:xfrm>
              <a:off x="4911769" y="1576758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47"/>
            <p:cNvSpPr>
              <a:spLocks noChangeArrowheads="1"/>
            </p:cNvSpPr>
            <p:nvPr/>
          </p:nvSpPr>
          <p:spPr bwMode="auto">
            <a:xfrm>
              <a:off x="4911768" y="2013791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911768" y="2853252"/>
            <a:ext cx="6253537" cy="1003334"/>
            <a:chOff x="4911768" y="2853252"/>
            <a:chExt cx="6253537" cy="1003334"/>
          </a:xfrm>
        </p:grpSpPr>
        <p:sp>
          <p:nvSpPr>
            <p:cNvPr id="52" name="矩形 51"/>
            <p:cNvSpPr/>
            <p:nvPr/>
          </p:nvSpPr>
          <p:spPr>
            <a:xfrm>
              <a:off x="4911769" y="2853252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47"/>
            <p:cNvSpPr>
              <a:spLocks noChangeArrowheads="1"/>
            </p:cNvSpPr>
            <p:nvPr/>
          </p:nvSpPr>
          <p:spPr bwMode="auto">
            <a:xfrm>
              <a:off x="4911768" y="3290285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11768" y="4129746"/>
            <a:ext cx="6253537" cy="1003334"/>
            <a:chOff x="4911768" y="4129746"/>
            <a:chExt cx="6253537" cy="1003334"/>
          </a:xfrm>
        </p:grpSpPr>
        <p:sp>
          <p:nvSpPr>
            <p:cNvPr id="54" name="矩形 53"/>
            <p:cNvSpPr/>
            <p:nvPr/>
          </p:nvSpPr>
          <p:spPr>
            <a:xfrm>
              <a:off x="4911769" y="4129746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4911768" y="4566779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911768" y="5406241"/>
            <a:ext cx="6253537" cy="1003334"/>
            <a:chOff x="4911768" y="5406241"/>
            <a:chExt cx="6253537" cy="1003334"/>
          </a:xfrm>
        </p:grpSpPr>
        <p:sp>
          <p:nvSpPr>
            <p:cNvPr id="56" name="矩形 55"/>
            <p:cNvSpPr/>
            <p:nvPr/>
          </p:nvSpPr>
          <p:spPr>
            <a:xfrm>
              <a:off x="4911769" y="5406241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47"/>
            <p:cNvSpPr>
              <a:spLocks noChangeArrowheads="1"/>
            </p:cNvSpPr>
            <p:nvPr/>
          </p:nvSpPr>
          <p:spPr bwMode="auto">
            <a:xfrm>
              <a:off x="4911768" y="5843274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Oval 25"/>
          <p:cNvSpPr/>
          <p:nvPr/>
        </p:nvSpPr>
        <p:spPr>
          <a:xfrm>
            <a:off x="4427724" y="1898084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17" name="Oval 35"/>
          <p:cNvSpPr/>
          <p:nvPr/>
        </p:nvSpPr>
        <p:spPr>
          <a:xfrm>
            <a:off x="4427724" y="3178240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22" name="Oval 51"/>
          <p:cNvSpPr/>
          <p:nvPr/>
        </p:nvSpPr>
        <p:spPr>
          <a:xfrm>
            <a:off x="4427724" y="4458395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8C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27" name="Oval 64"/>
          <p:cNvSpPr/>
          <p:nvPr/>
        </p:nvSpPr>
        <p:spPr>
          <a:xfrm>
            <a:off x="4427724" y="5738551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1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grpSp>
        <p:nvGrpSpPr>
          <p:cNvPr id="2" name="组合 1"/>
          <p:cNvGrpSpPr/>
          <p:nvPr/>
        </p:nvGrpSpPr>
        <p:grpSpPr>
          <a:xfrm>
            <a:off x="1329315" y="1508768"/>
            <a:ext cx="3098410" cy="971355"/>
            <a:chOff x="1361399" y="1508768"/>
            <a:chExt cx="3098410" cy="971355"/>
          </a:xfrm>
        </p:grpSpPr>
        <p:grpSp>
          <p:nvGrpSpPr>
            <p:cNvPr id="5" name="Group 30"/>
            <p:cNvGrpSpPr/>
            <p:nvPr/>
          </p:nvGrpSpPr>
          <p:grpSpPr>
            <a:xfrm>
              <a:off x="1361399" y="1508768"/>
              <a:ext cx="3098410" cy="971355"/>
              <a:chOff x="1231550" y="1255634"/>
              <a:chExt cx="2430618" cy="762001"/>
            </a:xfrm>
          </p:grpSpPr>
          <p:sp>
            <p:nvSpPr>
              <p:cNvPr id="6" name="Flowchart: Off-page Connector 22"/>
              <p:cNvSpPr/>
              <p:nvPr/>
            </p:nvSpPr>
            <p:spPr>
              <a:xfrm rot="16200000">
                <a:off x="1829116" y="830137"/>
                <a:ext cx="762000" cy="1612995"/>
              </a:xfrm>
              <a:prstGeom prst="flowChartOffpageConnector">
                <a:avLst/>
              </a:prstGeom>
              <a:solidFill>
                <a:srgbClr val="98C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5865" dirty="0"/>
              </a:p>
            </p:txBody>
          </p:sp>
          <p:sp>
            <p:nvSpPr>
              <p:cNvPr id="7" name="Round Same Side Corner Rectangle 23"/>
              <p:cNvSpPr/>
              <p:nvPr/>
            </p:nvSpPr>
            <p:spPr>
              <a:xfrm rot="16200000">
                <a:off x="1080978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8" name="Straight Connector 24"/>
              <p:cNvCxnSpPr>
                <a:endCxn id="9" idx="2"/>
              </p:cNvCxnSpPr>
              <p:nvPr/>
            </p:nvCxnSpPr>
            <p:spPr>
              <a:xfrm flipV="1">
                <a:off x="2991445" y="1636635"/>
                <a:ext cx="670723" cy="2"/>
              </a:xfrm>
              <a:prstGeom prst="line">
                <a:avLst/>
              </a:prstGeom>
              <a:ln w="19050">
                <a:solidFill>
                  <a:srgbClr val="98C05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Freeform 35"/>
            <p:cNvSpPr>
              <a:spLocks noChangeAspect="1" noEditPoints="1"/>
            </p:cNvSpPr>
            <p:nvPr/>
          </p:nvSpPr>
          <p:spPr bwMode="auto">
            <a:xfrm>
              <a:off x="2269724" y="1753520"/>
              <a:ext cx="783774" cy="457201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6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26759" y="4069078"/>
            <a:ext cx="3100964" cy="971356"/>
            <a:chOff x="1358843" y="4069078"/>
            <a:chExt cx="3100964" cy="971356"/>
          </a:xfrm>
        </p:grpSpPr>
        <p:grpSp>
          <p:nvGrpSpPr>
            <p:cNvPr id="18" name="Group 40"/>
            <p:cNvGrpSpPr/>
            <p:nvPr/>
          </p:nvGrpSpPr>
          <p:grpSpPr>
            <a:xfrm>
              <a:off x="1358843" y="4069078"/>
              <a:ext cx="3100964" cy="971356"/>
              <a:chOff x="1229546" y="1255634"/>
              <a:chExt cx="2432622" cy="762002"/>
            </a:xfrm>
          </p:grpSpPr>
          <p:sp>
            <p:nvSpPr>
              <p:cNvPr id="19" name="Flowchart: Off-page Connector 47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98C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0" name="Round Same Side Corner Rectangle 49"/>
              <p:cNvSpPr/>
              <p:nvPr/>
            </p:nvSpPr>
            <p:spPr>
              <a:xfrm rot="16200000">
                <a:off x="1078974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21" name="Straight Connector 50"/>
              <p:cNvCxnSpPr>
                <a:endCxn id="22" idx="2"/>
              </p:cNvCxnSpPr>
              <p:nvPr/>
            </p:nvCxnSpPr>
            <p:spPr>
              <a:xfrm>
                <a:off x="2991444" y="1636635"/>
                <a:ext cx="670724" cy="1"/>
              </a:xfrm>
              <a:prstGeom prst="line">
                <a:avLst/>
              </a:prstGeom>
              <a:ln w="19050">
                <a:solidFill>
                  <a:srgbClr val="98C05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61"/>
            <p:cNvSpPr/>
            <p:nvPr/>
          </p:nvSpPr>
          <p:spPr bwMode="auto">
            <a:xfrm>
              <a:off x="2382417" y="4264823"/>
              <a:ext cx="558388" cy="579867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Impact" panose="020B080603090205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29315" y="2788923"/>
            <a:ext cx="3098408" cy="971356"/>
            <a:chOff x="1361399" y="2788923"/>
            <a:chExt cx="3098408" cy="971356"/>
          </a:xfrm>
        </p:grpSpPr>
        <p:grpSp>
          <p:nvGrpSpPr>
            <p:cNvPr id="13" name="Group 31"/>
            <p:cNvGrpSpPr/>
            <p:nvPr/>
          </p:nvGrpSpPr>
          <p:grpSpPr>
            <a:xfrm>
              <a:off x="1361399" y="2788923"/>
              <a:ext cx="3098408" cy="971356"/>
              <a:chOff x="1231549" y="1255634"/>
              <a:chExt cx="2430616" cy="762002"/>
            </a:xfrm>
          </p:grpSpPr>
          <p:sp>
            <p:nvSpPr>
              <p:cNvPr id="14" name="Flowchart: Off-page Connector 32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1AF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Round Same Side Corner Rectangle 33"/>
              <p:cNvSpPr/>
              <p:nvPr/>
            </p:nvSpPr>
            <p:spPr>
              <a:xfrm rot="16200000">
                <a:off x="1080977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16" name="Straight Connector 34"/>
              <p:cNvCxnSpPr>
                <a:endCxn id="17" idx="2"/>
              </p:cNvCxnSpPr>
              <p:nvPr/>
            </p:nvCxnSpPr>
            <p:spPr>
              <a:xfrm>
                <a:off x="2991446" y="1636635"/>
                <a:ext cx="670719" cy="1"/>
              </a:xfrm>
              <a:prstGeom prst="line">
                <a:avLst/>
              </a:prstGeom>
              <a:ln w="19050">
                <a:solidFill>
                  <a:srgbClr val="51AFA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2351352" y="3055525"/>
              <a:ext cx="620518" cy="438152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1800">
                <a:latin typeface="Impact" panose="020B080603090205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326760" y="5349234"/>
            <a:ext cx="3100963" cy="971356"/>
            <a:chOff x="1358844" y="5349234"/>
            <a:chExt cx="3100963" cy="971356"/>
          </a:xfrm>
        </p:grpSpPr>
        <p:grpSp>
          <p:nvGrpSpPr>
            <p:cNvPr id="23" name="Group 56"/>
            <p:cNvGrpSpPr/>
            <p:nvPr/>
          </p:nvGrpSpPr>
          <p:grpSpPr>
            <a:xfrm>
              <a:off x="1358844" y="5349234"/>
              <a:ext cx="3100963" cy="971356"/>
              <a:chOff x="1229545" y="1255634"/>
              <a:chExt cx="2432620" cy="762002"/>
            </a:xfrm>
          </p:grpSpPr>
          <p:sp>
            <p:nvSpPr>
              <p:cNvPr id="24" name="Flowchart: Off-page Connector 59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1AF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5" name="Round Same Side Corner Rectangle 61"/>
              <p:cNvSpPr/>
              <p:nvPr/>
            </p:nvSpPr>
            <p:spPr>
              <a:xfrm rot="16200000">
                <a:off x="1078973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26" name="Straight Connector 63"/>
              <p:cNvCxnSpPr>
                <a:endCxn id="27" idx="2"/>
              </p:cNvCxnSpPr>
              <p:nvPr/>
            </p:nvCxnSpPr>
            <p:spPr>
              <a:xfrm>
                <a:off x="2991446" y="1636635"/>
                <a:ext cx="670719" cy="1"/>
              </a:xfrm>
              <a:prstGeom prst="line">
                <a:avLst/>
              </a:prstGeom>
              <a:ln w="19050">
                <a:solidFill>
                  <a:srgbClr val="51AFA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50"/>
            <p:cNvGrpSpPr/>
            <p:nvPr/>
          </p:nvGrpSpPr>
          <p:grpSpPr>
            <a:xfrm>
              <a:off x="2365810" y="5540420"/>
              <a:ext cx="591603" cy="588985"/>
              <a:chOff x="6350" y="-3175"/>
              <a:chExt cx="717550" cy="714376"/>
            </a:xfrm>
            <a:solidFill>
              <a:schemeClr val="bg1"/>
            </a:solidFill>
          </p:grpSpPr>
          <p:sp>
            <p:nvSpPr>
              <p:cNvPr id="47" name="Freeform 18"/>
              <p:cNvSpPr/>
              <p:nvPr/>
            </p:nvSpPr>
            <p:spPr bwMode="auto">
              <a:xfrm>
                <a:off x="438150" y="430213"/>
                <a:ext cx="285750" cy="280988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48" name="Freeform 19"/>
              <p:cNvSpPr>
                <a:spLocks noEditPoints="1"/>
              </p:cNvSpPr>
              <p:nvPr/>
            </p:nvSpPr>
            <p:spPr bwMode="auto">
              <a:xfrm>
                <a:off x="6350" y="-3175"/>
                <a:ext cx="530225" cy="531813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49" name="Freeform 20"/>
              <p:cNvSpPr/>
              <p:nvPr/>
            </p:nvSpPr>
            <p:spPr bwMode="auto">
              <a:xfrm>
                <a:off x="117475" y="106363"/>
                <a:ext cx="157163" cy="15557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1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1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2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2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41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42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56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57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 animBg="1"/>
          <p:bldP spid="22" grpId="0" animBg="1"/>
          <p:bldP spid="27" grpId="0" animBg="1"/>
          <p:bldP spid="6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 animBg="1"/>
          <p:bldP spid="22" grpId="0" animBg="1"/>
          <p:bldP spid="27" grpId="0" animBg="1"/>
          <p:bldP spid="6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81"/>
          <p:cNvGrpSpPr/>
          <p:nvPr/>
        </p:nvGrpSpPr>
        <p:grpSpPr>
          <a:xfrm>
            <a:off x="8016236" y="4394564"/>
            <a:ext cx="980017" cy="1134533"/>
            <a:chOff x="5028984" y="2913471"/>
            <a:chExt cx="735013" cy="850900"/>
          </a:xfrm>
        </p:grpSpPr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5198847" y="3107146"/>
              <a:ext cx="565150" cy="566737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>
              <a:off x="5028984" y="2913471"/>
              <a:ext cx="406400" cy="636587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78"/>
          <p:cNvGrpSpPr/>
          <p:nvPr/>
        </p:nvGrpSpPr>
        <p:grpSpPr>
          <a:xfrm>
            <a:off x="3280415" y="4335905"/>
            <a:ext cx="895352" cy="1270000"/>
            <a:chOff x="2050833" y="2869478"/>
            <a:chExt cx="671514" cy="952500"/>
          </a:xfrm>
        </p:grpSpPr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2242922" y="3667991"/>
              <a:ext cx="50800" cy="153987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249850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2312772" y="2949984"/>
              <a:ext cx="409575" cy="635000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2050833" y="2869478"/>
              <a:ext cx="436566" cy="830262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Group 77"/>
          <p:cNvGrpSpPr/>
          <p:nvPr/>
        </p:nvGrpSpPr>
        <p:grpSpPr>
          <a:xfrm>
            <a:off x="1655329" y="4565724"/>
            <a:ext cx="984251" cy="1193800"/>
            <a:chOff x="942759" y="2869021"/>
            <a:chExt cx="738188" cy="895350"/>
          </a:xfrm>
        </p:grpSpPr>
        <p:sp>
          <p:nvSpPr>
            <p:cNvPr id="54" name="Rectangle 8"/>
            <p:cNvSpPr>
              <a:spLocks noChangeArrowheads="1"/>
            </p:cNvSpPr>
            <p:nvPr/>
          </p:nvSpPr>
          <p:spPr bwMode="auto">
            <a:xfrm>
              <a:off x="1182472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1450759" y="3384237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Oval 17"/>
            <p:cNvSpPr>
              <a:spLocks noChangeArrowheads="1"/>
            </p:cNvSpPr>
            <p:nvPr/>
          </p:nvSpPr>
          <p:spPr bwMode="auto">
            <a:xfrm>
              <a:off x="942759" y="2869021"/>
              <a:ext cx="520700" cy="523875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Oval 29"/>
            <p:cNvSpPr>
              <a:spLocks noChangeArrowheads="1"/>
            </p:cNvSpPr>
            <p:nvPr/>
          </p:nvSpPr>
          <p:spPr bwMode="auto">
            <a:xfrm>
              <a:off x="1271372" y="3073087"/>
              <a:ext cx="409575" cy="409575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Group 82"/>
          <p:cNvGrpSpPr/>
          <p:nvPr/>
        </p:nvGrpSpPr>
        <p:grpSpPr>
          <a:xfrm>
            <a:off x="9345372" y="4878992"/>
            <a:ext cx="898333" cy="880533"/>
            <a:chOff x="6224853" y="3161578"/>
            <a:chExt cx="673750" cy="660400"/>
          </a:xfrm>
        </p:grpSpPr>
        <p:sp>
          <p:nvSpPr>
            <p:cNvPr id="59" name="Rectangle 24"/>
            <p:cNvSpPr>
              <a:spLocks noChangeArrowheads="1"/>
            </p:cNvSpPr>
            <p:nvPr/>
          </p:nvSpPr>
          <p:spPr bwMode="auto">
            <a:xfrm>
              <a:off x="6397891" y="3327809"/>
              <a:ext cx="50800" cy="4365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Oval 25"/>
            <p:cNvSpPr>
              <a:spLocks noChangeArrowheads="1"/>
            </p:cNvSpPr>
            <p:nvPr/>
          </p:nvSpPr>
          <p:spPr bwMode="auto">
            <a:xfrm>
              <a:off x="6224853" y="3254784"/>
              <a:ext cx="406400" cy="409575"/>
            </a:xfrm>
            <a:prstGeom prst="ellipse">
              <a:avLst/>
            </a:prstGeom>
            <a:solidFill>
              <a:srgbClr val="5DAD7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>
              <a:off x="6633490" y="3475903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Oval 31"/>
            <p:cNvSpPr>
              <a:spLocks noChangeArrowheads="1"/>
            </p:cNvSpPr>
            <p:nvPr/>
          </p:nvSpPr>
          <p:spPr bwMode="auto">
            <a:xfrm>
              <a:off x="6412828" y="3161578"/>
              <a:ext cx="485775" cy="484187"/>
            </a:xfrm>
            <a:prstGeom prst="ellipse">
              <a:avLst/>
            </a:pr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Freeform 5"/>
          <p:cNvSpPr/>
          <p:nvPr/>
        </p:nvSpPr>
        <p:spPr bwMode="auto">
          <a:xfrm>
            <a:off x="5173139" y="2464518"/>
            <a:ext cx="1845725" cy="3371817"/>
          </a:xfrm>
          <a:custGeom>
            <a:avLst/>
            <a:gdLst/>
            <a:ahLst/>
            <a:cxnLst>
              <a:cxn ang="0">
                <a:pos x="173" y="908"/>
              </a:cxn>
              <a:cxn ang="0">
                <a:pos x="187" y="613"/>
              </a:cxn>
              <a:cxn ang="0">
                <a:pos x="0" y="357"/>
              </a:cxn>
              <a:cxn ang="0">
                <a:pos x="0" y="357"/>
              </a:cxn>
              <a:cxn ang="0">
                <a:pos x="203" y="547"/>
              </a:cxn>
              <a:cxn ang="0">
                <a:pos x="230" y="0"/>
              </a:cxn>
              <a:cxn ang="0">
                <a:pos x="255" y="237"/>
              </a:cxn>
              <a:cxn ang="0">
                <a:pos x="271" y="439"/>
              </a:cxn>
              <a:cxn ang="0">
                <a:pos x="496" y="295"/>
              </a:cxn>
              <a:cxn ang="0">
                <a:pos x="496" y="295"/>
              </a:cxn>
              <a:cxn ang="0">
                <a:pos x="291" y="500"/>
              </a:cxn>
              <a:cxn ang="0">
                <a:pos x="282" y="660"/>
              </a:cxn>
              <a:cxn ang="0">
                <a:pos x="307" y="905"/>
              </a:cxn>
              <a:cxn ang="0">
                <a:pos x="173" y="908"/>
              </a:cxn>
            </a:cxnLst>
            <a:rect l="0" t="0" r="r" b="b"/>
            <a:pathLst>
              <a:path w="496" h="908">
                <a:moveTo>
                  <a:pt x="173" y="908"/>
                </a:moveTo>
                <a:cubicBezTo>
                  <a:pt x="173" y="908"/>
                  <a:pt x="208" y="680"/>
                  <a:pt x="187" y="613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57"/>
                  <a:pt x="0" y="357"/>
                  <a:pt x="0" y="357"/>
                </a:cubicBezTo>
                <a:cubicBezTo>
                  <a:pt x="203" y="547"/>
                  <a:pt x="203" y="547"/>
                  <a:pt x="203" y="547"/>
                </a:cubicBezTo>
                <a:cubicBezTo>
                  <a:pt x="230" y="0"/>
                  <a:pt x="230" y="0"/>
                  <a:pt x="230" y="0"/>
                </a:cubicBezTo>
                <a:cubicBezTo>
                  <a:pt x="255" y="237"/>
                  <a:pt x="255" y="237"/>
                  <a:pt x="255" y="237"/>
                </a:cubicBezTo>
                <a:cubicBezTo>
                  <a:pt x="271" y="439"/>
                  <a:pt x="271" y="439"/>
                  <a:pt x="271" y="439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68" y="500"/>
                  <a:pt x="282" y="660"/>
                </a:cubicBezTo>
                <a:cubicBezTo>
                  <a:pt x="295" y="819"/>
                  <a:pt x="307" y="905"/>
                  <a:pt x="307" y="905"/>
                </a:cubicBezTo>
                <a:lnTo>
                  <a:pt x="173" y="9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任意多边形 98"/>
          <p:cNvSpPr/>
          <p:nvPr/>
        </p:nvSpPr>
        <p:spPr bwMode="auto">
          <a:xfrm>
            <a:off x="0" y="5413676"/>
            <a:ext cx="12192000" cy="1444324"/>
          </a:xfrm>
          <a:custGeom>
            <a:avLst/>
            <a:gdLst>
              <a:gd name="connsiteX0" fmla="*/ 6099175 w 12192000"/>
              <a:gd name="connsiteY0" fmla="*/ 0 h 1444324"/>
              <a:gd name="connsiteX1" fmla="*/ 10707688 w 12192000"/>
              <a:gd name="connsiteY1" fmla="*/ 362504 h 1444324"/>
              <a:gd name="connsiteX2" fmla="*/ 12192000 w 12192000"/>
              <a:gd name="connsiteY2" fmla="*/ 788446 h 1444324"/>
              <a:gd name="connsiteX3" fmla="*/ 12192000 w 12192000"/>
              <a:gd name="connsiteY3" fmla="*/ 1397156 h 1444324"/>
              <a:gd name="connsiteX4" fmla="*/ 12192000 w 12192000"/>
              <a:gd name="connsiteY4" fmla="*/ 1444324 h 1444324"/>
              <a:gd name="connsiteX5" fmla="*/ 0 w 12192000"/>
              <a:gd name="connsiteY5" fmla="*/ 1444324 h 1444324"/>
              <a:gd name="connsiteX6" fmla="*/ 0 w 12192000"/>
              <a:gd name="connsiteY6" fmla="*/ 1391752 h 1444324"/>
              <a:gd name="connsiteX7" fmla="*/ 0 w 12192000"/>
              <a:gd name="connsiteY7" fmla="*/ 792977 h 1444324"/>
              <a:gd name="connsiteX8" fmla="*/ 1492250 w 12192000"/>
              <a:gd name="connsiteY8" fmla="*/ 362504 h 1444324"/>
              <a:gd name="connsiteX9" fmla="*/ 6099175 w 12192000"/>
              <a:gd name="connsiteY9" fmla="*/ 0 h 14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4324">
                <a:moveTo>
                  <a:pt x="6099175" y="0"/>
                </a:moveTo>
                <a:cubicBezTo>
                  <a:pt x="7899400" y="0"/>
                  <a:pt x="9434512" y="121212"/>
                  <a:pt x="10707688" y="362504"/>
                </a:cubicBezTo>
                <a:cubicBezTo>
                  <a:pt x="11379200" y="490513"/>
                  <a:pt x="11874500" y="633249"/>
                  <a:pt x="12192000" y="788446"/>
                </a:cubicBezTo>
                <a:cubicBezTo>
                  <a:pt x="12192000" y="1070236"/>
                  <a:pt x="12192000" y="1263967"/>
                  <a:pt x="12192000" y="1397156"/>
                </a:cubicBezTo>
                <a:lnTo>
                  <a:pt x="12192000" y="1444324"/>
                </a:lnTo>
                <a:lnTo>
                  <a:pt x="0" y="1444324"/>
                </a:lnTo>
                <a:lnTo>
                  <a:pt x="0" y="1391752"/>
                </a:lnTo>
                <a:cubicBezTo>
                  <a:pt x="0" y="792977"/>
                  <a:pt x="0" y="792977"/>
                  <a:pt x="0" y="792977"/>
                </a:cubicBezTo>
                <a:cubicBezTo>
                  <a:pt x="315913" y="635515"/>
                  <a:pt x="812800" y="491646"/>
                  <a:pt x="1492250" y="362504"/>
                </a:cubicBezTo>
                <a:cubicBezTo>
                  <a:pt x="2763838" y="121212"/>
                  <a:pt x="4300538" y="0"/>
                  <a:pt x="6099175" y="0"/>
                </a:cubicBezTo>
                <a:close/>
              </a:path>
            </a:pathLst>
          </a:custGeom>
          <a:solidFill>
            <a:srgbClr val="51AFA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9"/>
          <p:cNvSpPr txBox="1"/>
          <p:nvPr/>
        </p:nvSpPr>
        <p:spPr>
          <a:xfrm>
            <a:off x="1034780" y="5819149"/>
            <a:ext cx="10122441" cy="5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在此录入图表的综合描述说明。在此录入上述图表的综合描述说明，在此录入上述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图表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综合描述说明，在此录入上述图表的综合描述说明，在此录入上述图表的综合描述说明，在此录入上述图表的综合描述说明。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978822" y="1899452"/>
            <a:ext cx="3033063" cy="100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7985369" y="15470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002585" y="3367855"/>
            <a:ext cx="3033063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7996252" y="30154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18741" y="3367855"/>
            <a:ext cx="3194604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3002756" y="30154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1018741" y="1899452"/>
            <a:ext cx="3194604" cy="116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r">
              <a:lnSpc>
                <a:spcPct val="113000"/>
              </a:lnSpc>
              <a:spcBef>
                <a:spcPts val="0"/>
              </a:spcBef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3002756" y="15470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10476" y="1888212"/>
            <a:ext cx="1113973" cy="1113971"/>
            <a:chOff x="6710476" y="1888212"/>
            <a:chExt cx="1113973" cy="1113971"/>
          </a:xfrm>
          <a:solidFill>
            <a:srgbClr val="98C052"/>
          </a:solidFill>
        </p:grpSpPr>
        <p:sp>
          <p:nvSpPr>
            <p:cNvPr id="63" name="Oval 13"/>
            <p:cNvSpPr/>
            <p:nvPr/>
          </p:nvSpPr>
          <p:spPr>
            <a:xfrm>
              <a:off x="6710476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8C05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5" name="Group 55"/>
            <p:cNvGrpSpPr/>
            <p:nvPr/>
          </p:nvGrpSpPr>
          <p:grpSpPr>
            <a:xfrm>
              <a:off x="7004202" y="2137989"/>
              <a:ext cx="526521" cy="518164"/>
              <a:chOff x="1587575" y="2265358"/>
              <a:chExt cx="314468" cy="309477"/>
            </a:xfrm>
            <a:grpFill/>
          </p:grpSpPr>
          <p:sp>
            <p:nvSpPr>
              <p:cNvPr id="116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Oval 60"/>
              <p:cNvSpPr>
                <a:spLocks noChangeArrowheads="1"/>
              </p:cNvSpPr>
              <p:nvPr/>
            </p:nvSpPr>
            <p:spPr bwMode="auto">
              <a:xfrm>
                <a:off x="1712364" y="2387652"/>
                <a:ext cx="64890" cy="623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367552" y="1888212"/>
            <a:ext cx="1113973" cy="1113971"/>
            <a:chOff x="4367552" y="1888212"/>
            <a:chExt cx="1113973" cy="1113971"/>
          </a:xfrm>
          <a:solidFill>
            <a:srgbClr val="98C052"/>
          </a:solidFill>
        </p:grpSpPr>
        <p:sp>
          <p:nvSpPr>
            <p:cNvPr id="64" name="Oval 14"/>
            <p:cNvSpPr/>
            <p:nvPr/>
          </p:nvSpPr>
          <p:spPr>
            <a:xfrm>
              <a:off x="4367552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8C05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62"/>
            <p:cNvSpPr>
              <a:spLocks noEditPoints="1"/>
            </p:cNvSpPr>
            <p:nvPr/>
          </p:nvSpPr>
          <p:spPr bwMode="auto">
            <a:xfrm>
              <a:off x="4764643" y="2181656"/>
              <a:ext cx="319790" cy="430830"/>
            </a:xfrm>
            <a:custGeom>
              <a:avLst/>
              <a:gdLst>
                <a:gd name="T0" fmla="*/ 108 w 108"/>
                <a:gd name="T1" fmla="*/ 145 h 145"/>
                <a:gd name="T2" fmla="*/ 0 w 108"/>
                <a:gd name="T3" fmla="*/ 145 h 145"/>
                <a:gd name="T4" fmla="*/ 0 w 108"/>
                <a:gd name="T5" fmla="*/ 136 h 145"/>
                <a:gd name="T6" fmla="*/ 13 w 108"/>
                <a:gd name="T7" fmla="*/ 125 h 145"/>
                <a:gd name="T8" fmla="*/ 96 w 108"/>
                <a:gd name="T9" fmla="*/ 125 h 145"/>
                <a:gd name="T10" fmla="*/ 108 w 108"/>
                <a:gd name="T11" fmla="*/ 135 h 145"/>
                <a:gd name="T12" fmla="*/ 108 w 108"/>
                <a:gd name="T13" fmla="*/ 145 h 145"/>
                <a:gd name="T14" fmla="*/ 16 w 108"/>
                <a:gd name="T15" fmla="*/ 116 h 145"/>
                <a:gd name="T16" fmla="*/ 24 w 108"/>
                <a:gd name="T17" fmla="*/ 91 h 145"/>
                <a:gd name="T18" fmla="*/ 85 w 108"/>
                <a:gd name="T19" fmla="*/ 91 h 145"/>
                <a:gd name="T20" fmla="*/ 92 w 108"/>
                <a:gd name="T21" fmla="*/ 116 h 145"/>
                <a:gd name="T22" fmla="*/ 16 w 108"/>
                <a:gd name="T23" fmla="*/ 116 h 145"/>
                <a:gd name="T24" fmla="*/ 28 w 108"/>
                <a:gd name="T25" fmla="*/ 76 h 145"/>
                <a:gd name="T26" fmla="*/ 36 w 108"/>
                <a:gd name="T27" fmla="*/ 51 h 145"/>
                <a:gd name="T28" fmla="*/ 72 w 108"/>
                <a:gd name="T29" fmla="*/ 51 h 145"/>
                <a:gd name="T30" fmla="*/ 80 w 108"/>
                <a:gd name="T31" fmla="*/ 76 h 145"/>
                <a:gd name="T32" fmla="*/ 28 w 108"/>
                <a:gd name="T33" fmla="*/ 76 h 145"/>
                <a:gd name="T34" fmla="*/ 48 w 108"/>
                <a:gd name="T35" fmla="*/ 12 h 145"/>
                <a:gd name="T36" fmla="*/ 60 w 108"/>
                <a:gd name="T37" fmla="*/ 12 h 145"/>
                <a:gd name="T38" fmla="*/ 67 w 108"/>
                <a:gd name="T39" fmla="*/ 37 h 145"/>
                <a:gd name="T40" fmla="*/ 41 w 108"/>
                <a:gd name="T41" fmla="*/ 37 h 145"/>
                <a:gd name="T42" fmla="*/ 48 w 108"/>
                <a:gd name="T4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45">
                  <a:moveTo>
                    <a:pt x="108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08" y="135"/>
                    <a:pt x="108" y="135"/>
                    <a:pt x="108" y="135"/>
                  </a:cubicBezTo>
                  <a:lnTo>
                    <a:pt x="108" y="145"/>
                  </a:lnTo>
                  <a:close/>
                  <a:moveTo>
                    <a:pt x="16" y="116"/>
                  </a:moveTo>
                  <a:cubicBezTo>
                    <a:pt x="24" y="91"/>
                    <a:pt x="24" y="91"/>
                    <a:pt x="24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92" y="116"/>
                    <a:pt x="92" y="116"/>
                    <a:pt x="92" y="116"/>
                  </a:cubicBezTo>
                  <a:lnTo>
                    <a:pt x="16" y="116"/>
                  </a:lnTo>
                  <a:close/>
                  <a:moveTo>
                    <a:pt x="28" y="76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28" y="76"/>
                  </a:lnTo>
                  <a:close/>
                  <a:moveTo>
                    <a:pt x="48" y="12"/>
                  </a:moveTo>
                  <a:cubicBezTo>
                    <a:pt x="48" y="12"/>
                    <a:pt x="54" y="0"/>
                    <a:pt x="60" y="12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41" y="37"/>
                    <a:pt x="41" y="37"/>
                    <a:pt x="41" y="37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53237" y="1371135"/>
            <a:ext cx="1788893" cy="1788891"/>
            <a:chOff x="5173139" y="1322888"/>
            <a:chExt cx="1788893" cy="1788891"/>
          </a:xfrm>
          <a:solidFill>
            <a:srgbClr val="5DAD71"/>
          </a:solidFill>
        </p:grpSpPr>
        <p:sp>
          <p:nvSpPr>
            <p:cNvPr id="69" name="Oval 11"/>
            <p:cNvSpPr/>
            <p:nvPr/>
          </p:nvSpPr>
          <p:spPr>
            <a:xfrm>
              <a:off x="5173139" y="1322888"/>
              <a:ext cx="1788893" cy="178889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5DAD7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" name="Group 47"/>
            <p:cNvGrpSpPr/>
            <p:nvPr/>
          </p:nvGrpSpPr>
          <p:grpSpPr>
            <a:xfrm>
              <a:off x="5744854" y="1812677"/>
              <a:ext cx="645463" cy="809312"/>
              <a:chOff x="5106627" y="2260366"/>
              <a:chExt cx="324452" cy="406813"/>
            </a:xfrm>
            <a:grpFill/>
          </p:grpSpPr>
          <p:sp>
            <p:nvSpPr>
              <p:cNvPr id="104" name="Freeform 80"/>
              <p:cNvSpPr/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81"/>
              <p:cNvSpPr/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82"/>
              <p:cNvSpPr/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339023" y="2756378"/>
            <a:ext cx="1459644" cy="1459644"/>
            <a:chOff x="6339023" y="2756378"/>
            <a:chExt cx="1459644" cy="1459644"/>
          </a:xfrm>
          <a:solidFill>
            <a:srgbClr val="98C052"/>
          </a:solidFill>
        </p:grpSpPr>
        <p:sp>
          <p:nvSpPr>
            <p:cNvPr id="70" name="Oval 12"/>
            <p:cNvSpPr/>
            <p:nvPr/>
          </p:nvSpPr>
          <p:spPr>
            <a:xfrm>
              <a:off x="633902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8C05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21920"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6" name="Group 101"/>
            <p:cNvGrpSpPr/>
            <p:nvPr/>
          </p:nvGrpSpPr>
          <p:grpSpPr>
            <a:xfrm>
              <a:off x="6726845" y="3144200"/>
              <a:ext cx="684000" cy="684000"/>
              <a:chOff x="6352022" y="2360197"/>
              <a:chExt cx="406813" cy="406813"/>
            </a:xfrm>
            <a:grpFill/>
          </p:grpSpPr>
          <p:sp>
            <p:nvSpPr>
              <p:cNvPr id="127" name="Freeform 39"/>
              <p:cNvSpPr>
                <a:spLocks noEditPoints="1"/>
              </p:cNvSpPr>
              <p:nvPr/>
            </p:nvSpPr>
            <p:spPr bwMode="auto">
              <a:xfrm>
                <a:off x="6352022" y="2360197"/>
                <a:ext cx="406813" cy="406813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40"/>
              <p:cNvSpPr>
                <a:spLocks noEditPoints="1"/>
              </p:cNvSpPr>
              <p:nvPr/>
            </p:nvSpPr>
            <p:spPr bwMode="auto">
              <a:xfrm>
                <a:off x="6506761" y="2460029"/>
                <a:ext cx="119797" cy="17720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Oval 41"/>
              <p:cNvSpPr>
                <a:spLocks noChangeArrowheads="1"/>
              </p:cNvSpPr>
              <p:nvPr/>
            </p:nvSpPr>
            <p:spPr bwMode="auto">
              <a:xfrm>
                <a:off x="6551685" y="2557365"/>
                <a:ext cx="9983" cy="998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379103" y="2756378"/>
            <a:ext cx="1459644" cy="1459644"/>
            <a:chOff x="4379103" y="2756378"/>
            <a:chExt cx="1459644" cy="1459644"/>
          </a:xfrm>
          <a:solidFill>
            <a:srgbClr val="98C052"/>
          </a:solidFill>
        </p:grpSpPr>
        <p:sp>
          <p:nvSpPr>
            <p:cNvPr id="71" name="Oval 15"/>
            <p:cNvSpPr/>
            <p:nvPr/>
          </p:nvSpPr>
          <p:spPr>
            <a:xfrm>
              <a:off x="437910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8C05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Group 52"/>
            <p:cNvGrpSpPr/>
            <p:nvPr/>
          </p:nvGrpSpPr>
          <p:grpSpPr>
            <a:xfrm>
              <a:off x="4883442" y="3199655"/>
              <a:ext cx="488611" cy="635193"/>
              <a:chOff x="6421904" y="4798576"/>
              <a:chExt cx="299494" cy="389342"/>
            </a:xfrm>
            <a:grpFill/>
          </p:grpSpPr>
          <p:sp>
            <p:nvSpPr>
              <p:cNvPr id="111" name="Freeform 170"/>
              <p:cNvSpPr/>
              <p:nvPr/>
            </p:nvSpPr>
            <p:spPr bwMode="auto">
              <a:xfrm>
                <a:off x="6421904" y="4910886"/>
                <a:ext cx="299494" cy="277032"/>
              </a:xfrm>
              <a:custGeom>
                <a:avLst/>
                <a:gdLst>
                  <a:gd name="T0" fmla="*/ 45 w 90"/>
                  <a:gd name="T1" fmla="*/ 83 h 83"/>
                  <a:gd name="T2" fmla="*/ 90 w 90"/>
                  <a:gd name="T3" fmla="*/ 0 h 83"/>
                  <a:gd name="T4" fmla="*/ 0 w 90"/>
                  <a:gd name="T5" fmla="*/ 0 h 83"/>
                  <a:gd name="T6" fmla="*/ 45 w 90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71"/>
              <p:cNvSpPr/>
              <p:nvPr/>
            </p:nvSpPr>
            <p:spPr bwMode="auto">
              <a:xfrm>
                <a:off x="6421904" y="4798576"/>
                <a:ext cx="299494" cy="94840"/>
              </a:xfrm>
              <a:custGeom>
                <a:avLst/>
                <a:gdLst>
                  <a:gd name="T0" fmla="*/ 84 w 90"/>
                  <a:gd name="T1" fmla="*/ 0 h 29"/>
                  <a:gd name="T2" fmla="*/ 68 w 90"/>
                  <a:gd name="T3" fmla="*/ 16 h 29"/>
                  <a:gd name="T4" fmla="*/ 52 w 90"/>
                  <a:gd name="T5" fmla="*/ 0 h 29"/>
                  <a:gd name="T6" fmla="*/ 39 w 90"/>
                  <a:gd name="T7" fmla="*/ 0 h 29"/>
                  <a:gd name="T8" fmla="*/ 23 w 90"/>
                  <a:gd name="T9" fmla="*/ 16 h 29"/>
                  <a:gd name="T10" fmla="*/ 7 w 90"/>
                  <a:gd name="T11" fmla="*/ 0 h 29"/>
                  <a:gd name="T12" fmla="*/ 0 w 90"/>
                  <a:gd name="T13" fmla="*/ 0 h 29"/>
                  <a:gd name="T14" fmla="*/ 0 w 90"/>
                  <a:gd name="T15" fmla="*/ 29 h 29"/>
                  <a:gd name="T16" fmla="*/ 90 w 90"/>
                  <a:gd name="T17" fmla="*/ 29 h 29"/>
                  <a:gd name="T18" fmla="*/ 90 w 90"/>
                  <a:gd name="T19" fmla="*/ 0 h 29"/>
                  <a:gd name="T20" fmla="*/ 84 w 9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9" grpId="0" animBg="1"/>
      <p:bldP spid="6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5400000">
            <a:off x="4268892" y="18697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空心弧 23"/>
          <p:cNvSpPr/>
          <p:nvPr/>
        </p:nvSpPr>
        <p:spPr>
          <a:xfrm rot="5400000">
            <a:off x="4268892" y="36644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空心弧 24"/>
          <p:cNvSpPr/>
          <p:nvPr/>
        </p:nvSpPr>
        <p:spPr>
          <a:xfrm rot="16200000" flipH="1">
            <a:off x="6142057" y="18697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空心弧 25"/>
          <p:cNvSpPr/>
          <p:nvPr/>
        </p:nvSpPr>
        <p:spPr>
          <a:xfrm rot="16200000" flipH="1">
            <a:off x="6142057" y="36644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45787" y="2057518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45787" y="2509244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45787" y="3940909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45787" y="4392635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59117" y="2057518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62159" y="2509244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659117" y="3940909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62159" y="4392635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30618" y="1328097"/>
            <a:ext cx="1930765" cy="4717863"/>
            <a:chOff x="5341575" y="1164321"/>
            <a:chExt cx="1930765" cy="5160464"/>
          </a:xfr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1"/>
          </a:gradFill>
        </p:grpSpPr>
        <p:sp>
          <p:nvSpPr>
            <p:cNvPr id="2" name="矩形 1"/>
            <p:cNvSpPr/>
            <p:nvPr/>
          </p:nvSpPr>
          <p:spPr>
            <a:xfrm>
              <a:off x="7243540" y="1189262"/>
              <a:ext cx="28800" cy="513552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chemeClr val="tx1">
                  <a:lumMod val="95000"/>
                  <a:lumOff val="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41575" y="1164321"/>
              <a:ext cx="28800" cy="513552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chemeClr val="tx1">
                  <a:lumMod val="95000"/>
                  <a:lumOff val="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23"/>
          <p:cNvSpPr>
            <a:spLocks noChangeArrowheads="1"/>
          </p:cNvSpPr>
          <p:nvPr/>
        </p:nvSpPr>
        <p:spPr bwMode="auto">
          <a:xfrm>
            <a:off x="5944328" y="5937595"/>
            <a:ext cx="385233" cy="920405"/>
          </a:xfrm>
          <a:custGeom>
            <a:avLst/>
            <a:gdLst>
              <a:gd name="T0" fmla="*/ 96678 w 288032"/>
              <a:gd name="T1" fmla="*/ 0 h 553620"/>
              <a:gd name="T2" fmla="*/ 194042 w 288032"/>
              <a:gd name="T3" fmla="*/ 0 h 553620"/>
              <a:gd name="T4" fmla="*/ 290720 w 288032"/>
              <a:gd name="T5" fmla="*/ 554875 h 553620"/>
              <a:gd name="T6" fmla="*/ 0 w 288032"/>
              <a:gd name="T7" fmla="*/ 554875 h 553620"/>
              <a:gd name="T8" fmla="*/ 0 60000 65536"/>
              <a:gd name="T9" fmla="*/ 0 60000 65536"/>
              <a:gd name="T10" fmla="*/ 0 60000 65536"/>
              <a:gd name="T11" fmla="*/ 0 60000 65536"/>
              <a:gd name="T12" fmla="*/ 0 w 288032"/>
              <a:gd name="T13" fmla="*/ 0 h 553620"/>
              <a:gd name="T14" fmla="*/ 288032 w 288032"/>
              <a:gd name="T15" fmla="*/ 553620 h 5536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032" h="553620">
                <a:moveTo>
                  <a:pt x="95784" y="0"/>
                </a:moveTo>
                <a:lnTo>
                  <a:pt x="192248" y="0"/>
                </a:lnTo>
                <a:lnTo>
                  <a:pt x="288032" y="553620"/>
                </a:lnTo>
                <a:lnTo>
                  <a:pt x="0" y="553620"/>
                </a:lnTo>
                <a:lnTo>
                  <a:pt x="95784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7" name="Group 6"/>
          <p:cNvGrpSpPr/>
          <p:nvPr/>
        </p:nvGrpSpPr>
        <p:grpSpPr bwMode="auto">
          <a:xfrm rot="-744809">
            <a:off x="1816828" y="5518495"/>
            <a:ext cx="8640233" cy="385233"/>
            <a:chOff x="0" y="0"/>
            <a:chExt cx="6480000" cy="288000"/>
          </a:xfrm>
        </p:grpSpPr>
        <p:sp>
          <p:nvSpPr>
            <p:cNvPr id="18" name="矩形 7"/>
            <p:cNvSpPr>
              <a:spLocks noChangeArrowheads="1"/>
            </p:cNvSpPr>
            <p:nvPr/>
          </p:nvSpPr>
          <p:spPr bwMode="auto">
            <a:xfrm>
              <a:off x="0" y="71992"/>
              <a:ext cx="6480000" cy="1440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9" name="椭圆 8"/>
            <p:cNvSpPr>
              <a:spLocks noChangeArrowheads="1"/>
            </p:cNvSpPr>
            <p:nvPr/>
          </p:nvSpPr>
          <p:spPr bwMode="auto">
            <a:xfrm>
              <a:off x="3095984" y="0"/>
              <a:ext cx="288000" cy="28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rgbClr val="F8EAE1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20" name="TextBox 15"/>
          <p:cNvSpPr>
            <a:spLocks noChangeArrowheads="1"/>
          </p:cNvSpPr>
          <p:nvPr/>
        </p:nvSpPr>
        <p:spPr bwMode="auto">
          <a:xfrm rot="-709074">
            <a:off x="1644660" y="5380277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 dirty="0" smtClean="0">
                <a:solidFill>
                  <a:srgbClr val="98C052"/>
                </a:solidFill>
                <a:sym typeface="Impact" panose="020B0806030902050204" pitchFamily="34" charset="0"/>
              </a:rPr>
              <a:t>关键字</a:t>
            </a:r>
            <a:endParaRPr lang="zh-CN" altLang="en-US" sz="4800" b="1" dirty="0">
              <a:solidFill>
                <a:srgbClr val="98C052"/>
              </a:solidFill>
              <a:sym typeface="Impact" panose="020B0806030902050204" pitchFamily="34" charset="0"/>
            </a:endParaRPr>
          </a:p>
        </p:txBody>
      </p:sp>
      <p:sp>
        <p:nvSpPr>
          <p:cNvPr id="21" name="TextBox 45"/>
          <p:cNvSpPr>
            <a:spLocks noChangeArrowheads="1"/>
          </p:cNvSpPr>
          <p:nvPr/>
        </p:nvSpPr>
        <p:spPr bwMode="auto">
          <a:xfrm rot="-709074">
            <a:off x="8323801" y="395999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 dirty="0" smtClean="0">
                <a:solidFill>
                  <a:srgbClr val="51AFAF"/>
                </a:solidFill>
                <a:sym typeface="Impact" panose="020B0806030902050204" pitchFamily="34" charset="0"/>
              </a:rPr>
              <a:t>关键字</a:t>
            </a:r>
            <a:endParaRPr lang="zh-CN" altLang="en-US" sz="4800" b="1" dirty="0">
              <a:solidFill>
                <a:srgbClr val="51AFAF"/>
              </a:solidFill>
              <a:sym typeface="Impact" panose="020B0806030902050204" pitchFamily="34" charset="0"/>
            </a:endParaRPr>
          </a:p>
        </p:txBody>
      </p:sp>
      <p:grpSp>
        <p:nvGrpSpPr>
          <p:cNvPr id="22" name="Group 11"/>
          <p:cNvGrpSpPr/>
          <p:nvPr/>
        </p:nvGrpSpPr>
        <p:grpSpPr bwMode="auto">
          <a:xfrm>
            <a:off x="1490861" y="2575290"/>
            <a:ext cx="3458633" cy="1955806"/>
            <a:chOff x="0" y="-174063"/>
            <a:chExt cx="2594714" cy="1467327"/>
          </a:xfrm>
        </p:grpSpPr>
        <p:sp>
          <p:nvSpPr>
            <p:cNvPr id="23" name="矩形 46"/>
            <p:cNvSpPr>
              <a:spLocks noChangeArrowheads="1"/>
            </p:cNvSpPr>
            <p:nvPr/>
          </p:nvSpPr>
          <p:spPr bwMode="auto">
            <a:xfrm>
              <a:off x="0" y="-174063"/>
              <a:ext cx="1904560" cy="31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accent6"/>
                  </a:solidFill>
                  <a:sym typeface="微软雅黑" panose="020B0503020204020204" pitchFamily="34" charset="-122"/>
                </a:rPr>
                <a:t>添加主题</a:t>
              </a:r>
              <a:endParaRPr lang="zh-CN" altLang="en-US" sz="2400" dirty="0">
                <a:solidFill>
                  <a:schemeClr val="accent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矩形 47"/>
            <p:cNvSpPr>
              <a:spLocks noChangeArrowheads="1"/>
            </p:cNvSpPr>
            <p:nvPr/>
          </p:nvSpPr>
          <p:spPr bwMode="auto">
            <a:xfrm>
              <a:off x="0" y="90611"/>
              <a:ext cx="2594714" cy="992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400"/>
                </a:lnSpc>
                <a:spcBef>
                  <a:spcPct val="0"/>
                </a:spcBef>
                <a:buNone/>
              </a:pPr>
              <a:r>
                <a:rPr lang="zh-CN" altLang="en-US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在此录入上述图片的描述说明，在此录入上述图片的描述说明，在此录入上述图片的描述说明，在此录入上述图片的描述说明。</a:t>
              </a: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"/>
            <p:cNvSpPr>
              <a:spLocks noChangeAspect="1" noChangeArrowheads="1"/>
            </p:cNvSpPr>
            <p:nvPr/>
          </p:nvSpPr>
          <p:spPr bwMode="auto">
            <a:xfrm flipV="1">
              <a:off x="862280" y="1138091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rgbClr val="98C0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3BBE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26" name="Group 15"/>
          <p:cNvGrpSpPr/>
          <p:nvPr/>
        </p:nvGrpSpPr>
        <p:grpSpPr bwMode="auto">
          <a:xfrm>
            <a:off x="7862028" y="1492855"/>
            <a:ext cx="3458633" cy="1684866"/>
            <a:chOff x="0" y="0"/>
            <a:chExt cx="2594714" cy="1263610"/>
          </a:xfrm>
        </p:grpSpPr>
        <p:sp>
          <p:nvSpPr>
            <p:cNvPr id="27" name="矩形 48"/>
            <p:cNvSpPr>
              <a:spLocks noChangeArrowheads="1"/>
            </p:cNvSpPr>
            <p:nvPr/>
          </p:nvSpPr>
          <p:spPr bwMode="auto">
            <a:xfrm>
              <a:off x="0" y="0"/>
              <a:ext cx="1904560" cy="31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rgbClr val="51AFAF"/>
                  </a:solidFill>
                  <a:sym typeface="微软雅黑" panose="020B0503020204020204" pitchFamily="34" charset="-122"/>
                </a:rPr>
                <a:t>添加主题</a:t>
              </a:r>
              <a:endParaRPr lang="zh-CN" altLang="en-US" sz="2400" dirty="0">
                <a:solidFill>
                  <a:srgbClr val="51AFA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矩形 49"/>
            <p:cNvSpPr>
              <a:spLocks noChangeArrowheads="1"/>
            </p:cNvSpPr>
            <p:nvPr/>
          </p:nvSpPr>
          <p:spPr bwMode="auto">
            <a:xfrm>
              <a:off x="0" y="264679"/>
              <a:ext cx="2594714" cy="76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400"/>
                </a:lnSpc>
                <a:spcBef>
                  <a:spcPct val="0"/>
                </a:spcBef>
                <a:buNone/>
              </a:pPr>
              <a:r>
                <a:rPr lang="zh-CN" altLang="en-US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在此录入上述图片的描述说明，在此录入上述图片的描述说明，在此录入上述图片的描述说明。</a:t>
              </a: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9" name="等腰三角形 18"/>
            <p:cNvSpPr>
              <a:spLocks noChangeAspect="1" noChangeArrowheads="1"/>
            </p:cNvSpPr>
            <p:nvPr/>
          </p:nvSpPr>
          <p:spPr bwMode="auto">
            <a:xfrm flipV="1">
              <a:off x="862280" y="1108437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rgbClr val="51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69 -0.22963 L 8.33333E-7 4.44444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4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-1.11111E-6 L 4.375E-6 0.16134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440000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440000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0" grpId="1"/>
      <p:bldP spid="21" grpId="0"/>
      <p:bldP spid="21" grpId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2624" y="1728773"/>
            <a:ext cx="2431518" cy="425800"/>
          </a:xfrm>
          <a:prstGeom prst="rect">
            <a:avLst/>
          </a:prstGeom>
        </p:spPr>
        <p:txBody>
          <a:bodyPr wrap="none" lIns="86401" tIns="43201" rIns="86401" bIns="43201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47"/>
          <p:cNvSpPr>
            <a:spLocks noChangeArrowheads="1"/>
          </p:cNvSpPr>
          <p:nvPr/>
        </p:nvSpPr>
        <p:spPr bwMode="auto">
          <a:xfrm>
            <a:off x="5152065" y="2246039"/>
            <a:ext cx="5111051" cy="127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01" tIns="43201" rIns="86401" bIns="43201">
            <a:spAutoFit/>
          </a:bodyPr>
          <a:lstStyle/>
          <a:p>
            <a:pPr marL="360045" indent="-360045">
              <a:lnSpc>
                <a:spcPct val="13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在此录入上述图表的综合描述说明，在此录入上述图表的详细描述说明，在此录入上述图表的详细描述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60045" indent="-360045">
              <a:lnSpc>
                <a:spcPct val="13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在此录入上述图表的详细描述说明，在此录入图表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02624" y="3932242"/>
            <a:ext cx="2431518" cy="425800"/>
          </a:xfrm>
          <a:prstGeom prst="rect">
            <a:avLst/>
          </a:prstGeom>
        </p:spPr>
        <p:txBody>
          <a:bodyPr wrap="none" lIns="86401" tIns="43201" rIns="86401" bIns="43201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7"/>
          <p:cNvSpPr>
            <a:spLocks noChangeArrowheads="1"/>
          </p:cNvSpPr>
          <p:nvPr/>
        </p:nvSpPr>
        <p:spPr bwMode="auto">
          <a:xfrm>
            <a:off x="5152065" y="4478592"/>
            <a:ext cx="5111051" cy="127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01" tIns="43201" rIns="86401" bIns="4320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360045" indent="-360045">
              <a:lnSpc>
                <a:spcPct val="13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在此录入上述图表的综合描述说明，在此录入上述图表的详细描述说明，在此录入上述图表的详细描述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marL="360045" indent="-360045">
              <a:lnSpc>
                <a:spcPct val="13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在此录入上述图表的详细描述说明，在此录入图表的综合描述说明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在此录入上述图表的详细描述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1937442" y="3955464"/>
            <a:ext cx="2572754" cy="1866150"/>
          </a:xfrm>
          <a:custGeom>
            <a:avLst/>
            <a:gdLst>
              <a:gd name="connsiteX0" fmla="*/ 2572754 w 2572754"/>
              <a:gd name="connsiteY0" fmla="*/ 0 h 1866150"/>
              <a:gd name="connsiteX1" fmla="*/ 2572753 w 2572754"/>
              <a:gd name="connsiteY1" fmla="*/ 1866150 h 1866150"/>
              <a:gd name="connsiteX2" fmla="*/ 0 w 2572754"/>
              <a:gd name="connsiteY2" fmla="*/ 1866150 h 1866150"/>
              <a:gd name="connsiteX3" fmla="*/ 0 w 2572754"/>
              <a:gd name="connsiteY3" fmla="*/ 749362 h 1866150"/>
              <a:gd name="connsiteX4" fmla="*/ 639210 w 2572754"/>
              <a:gd name="connsiteY4" fmla="*/ 1302456 h 1866150"/>
              <a:gd name="connsiteX5" fmla="*/ 639210 w 2572754"/>
              <a:gd name="connsiteY5" fmla="*/ 1302455 h 1866150"/>
              <a:gd name="connsiteX6" fmla="*/ 640655 w 2572754"/>
              <a:gd name="connsiteY6" fmla="*/ 1303705 h 1866150"/>
              <a:gd name="connsiteX7" fmla="*/ 1185891 w 2572754"/>
              <a:gd name="connsiteY7" fmla="*/ 673578 h 1866150"/>
              <a:gd name="connsiteX8" fmla="*/ 1971194 w 2572754"/>
              <a:gd name="connsiteY8" fmla="*/ 1353086 h 1866150"/>
              <a:gd name="connsiteX9" fmla="*/ 1896757 w 2572754"/>
              <a:gd name="connsiteY9" fmla="*/ 1439111 h 1866150"/>
              <a:gd name="connsiteX10" fmla="*/ 2227134 w 2572754"/>
              <a:gd name="connsiteY10" fmla="*/ 1473735 h 1866150"/>
              <a:gd name="connsiteX11" fmla="*/ 2145394 w 2572754"/>
              <a:gd name="connsiteY11" fmla="*/ 1151763 h 1866150"/>
              <a:gd name="connsiteX12" fmla="*/ 2070957 w 2572754"/>
              <a:gd name="connsiteY12" fmla="*/ 1237790 h 1866150"/>
              <a:gd name="connsiteX13" fmla="*/ 1170357 w 2572754"/>
              <a:gd name="connsiteY13" fmla="*/ 458518 h 1866150"/>
              <a:gd name="connsiteX14" fmla="*/ 629457 w 2572754"/>
              <a:gd name="connsiteY14" fmla="*/ 1083633 h 1866150"/>
              <a:gd name="connsiteX15" fmla="*/ 0 w 2572754"/>
              <a:gd name="connsiteY15" fmla="*/ 538976 h 1866150"/>
              <a:gd name="connsiteX16" fmla="*/ 0 w 2572754"/>
              <a:gd name="connsiteY16" fmla="*/ 1 h 1866150"/>
              <a:gd name="connsiteX17" fmla="*/ 2572754 w 2572754"/>
              <a:gd name="connsiteY17" fmla="*/ 0 h 18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72754" h="1866150">
                <a:moveTo>
                  <a:pt x="2572754" y="0"/>
                </a:moveTo>
                <a:lnTo>
                  <a:pt x="2572753" y="1866150"/>
                </a:lnTo>
                <a:lnTo>
                  <a:pt x="0" y="1866150"/>
                </a:lnTo>
                <a:lnTo>
                  <a:pt x="0" y="749362"/>
                </a:lnTo>
                <a:lnTo>
                  <a:pt x="639210" y="1302456"/>
                </a:lnTo>
                <a:lnTo>
                  <a:pt x="639210" y="1302455"/>
                </a:lnTo>
                <a:lnTo>
                  <a:pt x="640655" y="1303705"/>
                </a:lnTo>
                <a:lnTo>
                  <a:pt x="1185891" y="673578"/>
                </a:lnTo>
                <a:lnTo>
                  <a:pt x="1971194" y="1353086"/>
                </a:lnTo>
                <a:lnTo>
                  <a:pt x="1896757" y="1439111"/>
                </a:lnTo>
                <a:lnTo>
                  <a:pt x="2227134" y="1473735"/>
                </a:lnTo>
                <a:lnTo>
                  <a:pt x="2145394" y="1151763"/>
                </a:lnTo>
                <a:lnTo>
                  <a:pt x="2070957" y="1237790"/>
                </a:lnTo>
                <a:lnTo>
                  <a:pt x="1170357" y="458518"/>
                </a:lnTo>
                <a:lnTo>
                  <a:pt x="629457" y="1083633"/>
                </a:lnTo>
                <a:lnTo>
                  <a:pt x="0" y="538976"/>
                </a:lnTo>
                <a:lnTo>
                  <a:pt x="0" y="1"/>
                </a:lnTo>
                <a:lnTo>
                  <a:pt x="2572754" y="0"/>
                </a:lnTo>
                <a:close/>
              </a:path>
            </a:pathLst>
          </a:cu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90"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937442" y="1709364"/>
            <a:ext cx="2572754" cy="1866149"/>
          </a:xfrm>
          <a:custGeom>
            <a:avLst/>
            <a:gdLst>
              <a:gd name="connsiteX0" fmla="*/ 1 w 2572754"/>
              <a:gd name="connsiteY0" fmla="*/ 0 h 1866149"/>
              <a:gd name="connsiteX1" fmla="*/ 2572754 w 2572754"/>
              <a:gd name="connsiteY1" fmla="*/ 0 h 1866149"/>
              <a:gd name="connsiteX2" fmla="*/ 2572754 w 2572754"/>
              <a:gd name="connsiteY2" fmla="*/ 1866148 h 1866149"/>
              <a:gd name="connsiteX3" fmla="*/ 1 w 2572754"/>
              <a:gd name="connsiteY3" fmla="*/ 1866149 h 1866149"/>
              <a:gd name="connsiteX4" fmla="*/ 0 w 2572754"/>
              <a:gd name="connsiteY4" fmla="*/ 1345973 h 1866149"/>
              <a:gd name="connsiteX5" fmla="*/ 8467 w 2572754"/>
              <a:gd name="connsiteY5" fmla="*/ 1355758 h 1866149"/>
              <a:gd name="connsiteX6" fmla="*/ 734017 w 2572754"/>
              <a:gd name="connsiteY6" fmla="*/ 727953 h 1866149"/>
              <a:gd name="connsiteX7" fmla="*/ 1274918 w 2572754"/>
              <a:gd name="connsiteY7" fmla="*/ 1353069 h 1866149"/>
              <a:gd name="connsiteX8" fmla="*/ 2175518 w 2572754"/>
              <a:gd name="connsiteY8" fmla="*/ 573796 h 1866149"/>
              <a:gd name="connsiteX9" fmla="*/ 2249956 w 2572754"/>
              <a:gd name="connsiteY9" fmla="*/ 659823 h 1866149"/>
              <a:gd name="connsiteX10" fmla="*/ 2331696 w 2572754"/>
              <a:gd name="connsiteY10" fmla="*/ 337849 h 1866149"/>
              <a:gd name="connsiteX11" fmla="*/ 2001317 w 2572754"/>
              <a:gd name="connsiteY11" fmla="*/ 372474 h 1866149"/>
              <a:gd name="connsiteX12" fmla="*/ 2075754 w 2572754"/>
              <a:gd name="connsiteY12" fmla="*/ 458500 h 1866149"/>
              <a:gd name="connsiteX13" fmla="*/ 1290452 w 2572754"/>
              <a:gd name="connsiteY13" fmla="*/ 1138007 h 1866149"/>
              <a:gd name="connsiteX14" fmla="*/ 745215 w 2572754"/>
              <a:gd name="connsiteY14" fmla="*/ 507881 h 1866149"/>
              <a:gd name="connsiteX15" fmla="*/ 743772 w 2572754"/>
              <a:gd name="connsiteY15" fmla="*/ 509130 h 1866149"/>
              <a:gd name="connsiteX16" fmla="*/ 743770 w 2572754"/>
              <a:gd name="connsiteY16" fmla="*/ 509128 h 1866149"/>
              <a:gd name="connsiteX17" fmla="*/ 0 w 2572754"/>
              <a:gd name="connsiteY17" fmla="*/ 1152698 h 1866149"/>
              <a:gd name="connsiteX18" fmla="*/ 1 w 2572754"/>
              <a:gd name="connsiteY18" fmla="*/ 0 h 186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72754" h="1866149">
                <a:moveTo>
                  <a:pt x="1" y="0"/>
                </a:moveTo>
                <a:lnTo>
                  <a:pt x="2572754" y="0"/>
                </a:lnTo>
                <a:lnTo>
                  <a:pt x="2572754" y="1866148"/>
                </a:lnTo>
                <a:lnTo>
                  <a:pt x="1" y="1866149"/>
                </a:lnTo>
                <a:lnTo>
                  <a:pt x="0" y="1345973"/>
                </a:lnTo>
                <a:lnTo>
                  <a:pt x="8467" y="1355758"/>
                </a:lnTo>
                <a:lnTo>
                  <a:pt x="734017" y="727953"/>
                </a:lnTo>
                <a:lnTo>
                  <a:pt x="1274918" y="1353069"/>
                </a:lnTo>
                <a:lnTo>
                  <a:pt x="2175518" y="573796"/>
                </a:lnTo>
                <a:lnTo>
                  <a:pt x="2249956" y="659823"/>
                </a:lnTo>
                <a:lnTo>
                  <a:pt x="2331696" y="337849"/>
                </a:lnTo>
                <a:lnTo>
                  <a:pt x="2001317" y="372474"/>
                </a:lnTo>
                <a:lnTo>
                  <a:pt x="2075754" y="458500"/>
                </a:lnTo>
                <a:lnTo>
                  <a:pt x="1290452" y="1138007"/>
                </a:lnTo>
                <a:lnTo>
                  <a:pt x="745215" y="507881"/>
                </a:lnTo>
                <a:lnTo>
                  <a:pt x="743772" y="509130"/>
                </a:lnTo>
                <a:lnTo>
                  <a:pt x="743770" y="509128"/>
                </a:lnTo>
                <a:lnTo>
                  <a:pt x="0" y="1152698"/>
                </a:lnTo>
                <a:lnTo>
                  <a:pt x="1" y="0"/>
                </a:lnTo>
                <a:close/>
              </a:path>
            </a:pathLst>
          </a:cu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9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3"/>
          <p:cNvSpPr/>
          <p:nvPr/>
        </p:nvSpPr>
        <p:spPr bwMode="auto">
          <a:xfrm rot="20192702" flipH="1">
            <a:off x="7697827" y="795840"/>
            <a:ext cx="915453" cy="759925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" name="Freeform 36"/>
          <p:cNvSpPr/>
          <p:nvPr/>
        </p:nvSpPr>
        <p:spPr bwMode="auto">
          <a:xfrm rot="1695130">
            <a:off x="9273187" y="1636908"/>
            <a:ext cx="432992" cy="555713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51AF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" name="Freeform 30"/>
          <p:cNvSpPr/>
          <p:nvPr/>
        </p:nvSpPr>
        <p:spPr bwMode="auto">
          <a:xfrm rot="19798984">
            <a:off x="7773616" y="994011"/>
            <a:ext cx="1582507" cy="1189591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rgbClr val="E5C79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" name="Freeform 36"/>
          <p:cNvSpPr/>
          <p:nvPr/>
        </p:nvSpPr>
        <p:spPr bwMode="auto">
          <a:xfrm rot="20742510">
            <a:off x="7421299" y="1633653"/>
            <a:ext cx="432992" cy="555713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" name="Freeform 30"/>
          <p:cNvSpPr/>
          <p:nvPr/>
        </p:nvSpPr>
        <p:spPr bwMode="auto">
          <a:xfrm rot="1801016" flipH="1">
            <a:off x="7046482" y="3364673"/>
            <a:ext cx="1029348" cy="773774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rgbClr val="AA7F5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" name="Freeform 29"/>
          <p:cNvSpPr/>
          <p:nvPr/>
        </p:nvSpPr>
        <p:spPr bwMode="auto">
          <a:xfrm>
            <a:off x="7939845" y="2568796"/>
            <a:ext cx="1622968" cy="1105194"/>
          </a:xfrm>
          <a:custGeom>
            <a:avLst/>
            <a:gdLst>
              <a:gd name="T0" fmla="*/ 129 w 226"/>
              <a:gd name="T1" fmla="*/ 12 h 154"/>
              <a:gd name="T2" fmla="*/ 7 w 226"/>
              <a:gd name="T3" fmla="*/ 154 h 154"/>
              <a:gd name="T4" fmla="*/ 0 w 226"/>
              <a:gd name="T5" fmla="*/ 142 h 154"/>
              <a:gd name="T6" fmla="*/ 120 w 226"/>
              <a:gd name="T7" fmla="*/ 8 h 154"/>
              <a:gd name="T8" fmla="*/ 226 w 226"/>
              <a:gd name="T9" fmla="*/ 19 h 154"/>
              <a:gd name="T10" fmla="*/ 129 w 226"/>
              <a:gd name="T11" fmla="*/ 1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" h="154">
                <a:moveTo>
                  <a:pt x="129" y="12"/>
                </a:moveTo>
                <a:cubicBezTo>
                  <a:pt x="55" y="28"/>
                  <a:pt x="4" y="90"/>
                  <a:pt x="7" y="154"/>
                </a:cubicBezTo>
                <a:cubicBezTo>
                  <a:pt x="4" y="151"/>
                  <a:pt x="3" y="145"/>
                  <a:pt x="0" y="142"/>
                </a:cubicBezTo>
                <a:cubicBezTo>
                  <a:pt x="0" y="80"/>
                  <a:pt x="48" y="24"/>
                  <a:pt x="120" y="8"/>
                </a:cubicBezTo>
                <a:cubicBezTo>
                  <a:pt x="157" y="0"/>
                  <a:pt x="195" y="5"/>
                  <a:pt x="226" y="19"/>
                </a:cubicBezTo>
                <a:cubicBezTo>
                  <a:pt x="197" y="8"/>
                  <a:pt x="163" y="5"/>
                  <a:pt x="129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" name="Freeform 31"/>
          <p:cNvSpPr/>
          <p:nvPr/>
        </p:nvSpPr>
        <p:spPr bwMode="auto">
          <a:xfrm>
            <a:off x="7104138" y="1527190"/>
            <a:ext cx="151396" cy="581362"/>
          </a:xfrm>
          <a:custGeom>
            <a:avLst/>
            <a:gdLst>
              <a:gd name="T0" fmla="*/ 12 w 21"/>
              <a:gd name="T1" fmla="*/ 80 h 81"/>
              <a:gd name="T2" fmla="*/ 3 w 21"/>
              <a:gd name="T3" fmla="*/ 81 h 81"/>
              <a:gd name="T4" fmla="*/ 3 w 21"/>
              <a:gd name="T5" fmla="*/ 32 h 81"/>
              <a:gd name="T6" fmla="*/ 5 w 21"/>
              <a:gd name="T7" fmla="*/ 0 h 81"/>
              <a:gd name="T8" fmla="*/ 14 w 21"/>
              <a:gd name="T9" fmla="*/ 28 h 81"/>
              <a:gd name="T10" fmla="*/ 12 w 21"/>
              <a:gd name="T11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1">
                <a:moveTo>
                  <a:pt x="12" y="80"/>
                </a:moveTo>
                <a:cubicBezTo>
                  <a:pt x="9" y="81"/>
                  <a:pt x="6" y="81"/>
                  <a:pt x="3" y="81"/>
                </a:cubicBezTo>
                <a:cubicBezTo>
                  <a:pt x="3" y="55"/>
                  <a:pt x="3" y="36"/>
                  <a:pt x="3" y="32"/>
                </a:cubicBezTo>
                <a:cubicBezTo>
                  <a:pt x="0" y="8"/>
                  <a:pt x="1" y="0"/>
                  <a:pt x="5" y="0"/>
                </a:cubicBezTo>
                <a:cubicBezTo>
                  <a:pt x="9" y="0"/>
                  <a:pt x="21" y="3"/>
                  <a:pt x="14" y="28"/>
                </a:cubicBezTo>
                <a:cubicBezTo>
                  <a:pt x="13" y="33"/>
                  <a:pt x="12" y="52"/>
                  <a:pt x="12" y="8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" name="Freeform 24"/>
          <p:cNvSpPr/>
          <p:nvPr/>
        </p:nvSpPr>
        <p:spPr bwMode="auto">
          <a:xfrm>
            <a:off x="6643893" y="3380280"/>
            <a:ext cx="214982" cy="2131659"/>
          </a:xfrm>
          <a:custGeom>
            <a:avLst/>
            <a:gdLst>
              <a:gd name="T0" fmla="*/ 21 w 30"/>
              <a:gd name="T1" fmla="*/ 297 h 297"/>
              <a:gd name="T2" fmla="*/ 29 w 30"/>
              <a:gd name="T3" fmla="*/ 290 h 297"/>
              <a:gd name="T4" fmla="*/ 29 w 30"/>
              <a:gd name="T5" fmla="*/ 13 h 297"/>
              <a:gd name="T6" fmla="*/ 21 w 30"/>
              <a:gd name="T7" fmla="*/ 2 h 297"/>
              <a:gd name="T8" fmla="*/ 22 w 30"/>
              <a:gd name="T9" fmla="*/ 7 h 297"/>
              <a:gd name="T10" fmla="*/ 14 w 30"/>
              <a:gd name="T11" fmla="*/ 290 h 297"/>
              <a:gd name="T12" fmla="*/ 21 w 30"/>
              <a:gd name="T13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297">
                <a:moveTo>
                  <a:pt x="21" y="297"/>
                </a:moveTo>
                <a:cubicBezTo>
                  <a:pt x="25" y="297"/>
                  <a:pt x="29" y="294"/>
                  <a:pt x="29" y="290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9"/>
                  <a:pt x="25" y="2"/>
                  <a:pt x="21" y="2"/>
                </a:cubicBezTo>
                <a:cubicBezTo>
                  <a:pt x="17" y="2"/>
                  <a:pt x="0" y="0"/>
                  <a:pt x="22" y="7"/>
                </a:cubicBezTo>
                <a:cubicBezTo>
                  <a:pt x="30" y="9"/>
                  <a:pt x="14" y="290"/>
                  <a:pt x="14" y="290"/>
                </a:cubicBezTo>
                <a:cubicBezTo>
                  <a:pt x="14" y="294"/>
                  <a:pt x="17" y="297"/>
                  <a:pt x="21" y="2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" name="Freeform 25"/>
          <p:cNvSpPr/>
          <p:nvPr/>
        </p:nvSpPr>
        <p:spPr bwMode="auto">
          <a:xfrm>
            <a:off x="8248694" y="3789049"/>
            <a:ext cx="184702" cy="1722890"/>
          </a:xfrm>
          <a:custGeom>
            <a:avLst/>
            <a:gdLst>
              <a:gd name="T0" fmla="*/ 8 w 26"/>
              <a:gd name="T1" fmla="*/ 240 h 240"/>
              <a:gd name="T2" fmla="*/ 16 w 26"/>
              <a:gd name="T3" fmla="*/ 233 h 240"/>
              <a:gd name="T4" fmla="*/ 17 w 26"/>
              <a:gd name="T5" fmla="*/ 34 h 240"/>
              <a:gd name="T6" fmla="*/ 12 w 26"/>
              <a:gd name="T7" fmla="*/ 33 h 240"/>
              <a:gd name="T8" fmla="*/ 1 w 26"/>
              <a:gd name="T9" fmla="*/ 233 h 240"/>
              <a:gd name="T10" fmla="*/ 8 w 26"/>
              <a:gd name="T11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240">
                <a:moveTo>
                  <a:pt x="8" y="240"/>
                </a:moveTo>
                <a:cubicBezTo>
                  <a:pt x="12" y="240"/>
                  <a:pt x="16" y="237"/>
                  <a:pt x="16" y="233"/>
                </a:cubicBezTo>
                <a:cubicBezTo>
                  <a:pt x="16" y="233"/>
                  <a:pt x="8" y="68"/>
                  <a:pt x="17" y="34"/>
                </a:cubicBezTo>
                <a:cubicBezTo>
                  <a:pt x="26" y="0"/>
                  <a:pt x="15" y="30"/>
                  <a:pt x="12" y="33"/>
                </a:cubicBezTo>
                <a:cubicBezTo>
                  <a:pt x="0" y="53"/>
                  <a:pt x="1" y="233"/>
                  <a:pt x="1" y="233"/>
                </a:cubicBezTo>
                <a:cubicBezTo>
                  <a:pt x="1" y="237"/>
                  <a:pt x="4" y="240"/>
                  <a:pt x="8" y="24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1" name="Freeform 26"/>
          <p:cNvSpPr/>
          <p:nvPr/>
        </p:nvSpPr>
        <p:spPr bwMode="auto">
          <a:xfrm>
            <a:off x="7894425" y="3307610"/>
            <a:ext cx="145340" cy="1886398"/>
          </a:xfrm>
          <a:custGeom>
            <a:avLst/>
            <a:gdLst>
              <a:gd name="T0" fmla="*/ 9 w 20"/>
              <a:gd name="T1" fmla="*/ 263 h 263"/>
              <a:gd name="T2" fmla="*/ 17 w 20"/>
              <a:gd name="T3" fmla="*/ 256 h 263"/>
              <a:gd name="T4" fmla="*/ 17 w 20"/>
              <a:gd name="T5" fmla="*/ 19 h 263"/>
              <a:gd name="T6" fmla="*/ 9 w 20"/>
              <a:gd name="T7" fmla="*/ 12 h 263"/>
              <a:gd name="T8" fmla="*/ 2 w 20"/>
              <a:gd name="T9" fmla="*/ 256 h 263"/>
              <a:gd name="T10" fmla="*/ 9 w 20"/>
              <a:gd name="T11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63">
                <a:moveTo>
                  <a:pt x="9" y="263"/>
                </a:moveTo>
                <a:cubicBezTo>
                  <a:pt x="13" y="263"/>
                  <a:pt x="17" y="260"/>
                  <a:pt x="17" y="256"/>
                </a:cubicBezTo>
                <a:cubicBezTo>
                  <a:pt x="17" y="256"/>
                  <a:pt x="8" y="67"/>
                  <a:pt x="17" y="19"/>
                </a:cubicBezTo>
                <a:cubicBezTo>
                  <a:pt x="20" y="0"/>
                  <a:pt x="12" y="9"/>
                  <a:pt x="9" y="12"/>
                </a:cubicBezTo>
                <a:cubicBezTo>
                  <a:pt x="0" y="22"/>
                  <a:pt x="2" y="256"/>
                  <a:pt x="2" y="256"/>
                </a:cubicBezTo>
                <a:cubicBezTo>
                  <a:pt x="2" y="260"/>
                  <a:pt x="5" y="263"/>
                  <a:pt x="9" y="26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2" name="Freeform 27"/>
          <p:cNvSpPr>
            <a:spLocks noEditPoints="1"/>
          </p:cNvSpPr>
          <p:nvPr/>
        </p:nvSpPr>
        <p:spPr bwMode="auto">
          <a:xfrm>
            <a:off x="6737758" y="5042771"/>
            <a:ext cx="1625995" cy="1398901"/>
          </a:xfrm>
          <a:custGeom>
            <a:avLst/>
            <a:gdLst>
              <a:gd name="T0" fmla="*/ 2 w 226"/>
              <a:gd name="T1" fmla="*/ 61 h 195"/>
              <a:gd name="T2" fmla="*/ 56 w 226"/>
              <a:gd name="T3" fmla="*/ 128 h 195"/>
              <a:gd name="T4" fmla="*/ 56 w 226"/>
              <a:gd name="T5" fmla="*/ 128 h 195"/>
              <a:gd name="T6" fmla="*/ 108 w 226"/>
              <a:gd name="T7" fmla="*/ 192 h 195"/>
              <a:gd name="T8" fmla="*/ 113 w 226"/>
              <a:gd name="T9" fmla="*/ 195 h 195"/>
              <a:gd name="T10" fmla="*/ 119 w 226"/>
              <a:gd name="T11" fmla="*/ 192 h 195"/>
              <a:gd name="T12" fmla="*/ 171 w 226"/>
              <a:gd name="T13" fmla="*/ 128 h 195"/>
              <a:gd name="T14" fmla="*/ 171 w 226"/>
              <a:gd name="T15" fmla="*/ 128 h 195"/>
              <a:gd name="T16" fmla="*/ 224 w 226"/>
              <a:gd name="T17" fmla="*/ 61 h 195"/>
              <a:gd name="T18" fmla="*/ 225 w 226"/>
              <a:gd name="T19" fmla="*/ 54 h 195"/>
              <a:gd name="T20" fmla="*/ 219 w 226"/>
              <a:gd name="T21" fmla="*/ 49 h 195"/>
              <a:gd name="T22" fmla="*/ 178 w 226"/>
              <a:gd name="T23" fmla="*/ 7 h 195"/>
              <a:gd name="T24" fmla="*/ 177 w 226"/>
              <a:gd name="T25" fmla="*/ 5 h 195"/>
              <a:gd name="T26" fmla="*/ 169 w 226"/>
              <a:gd name="T27" fmla="*/ 1 h 195"/>
              <a:gd name="T28" fmla="*/ 166 w 226"/>
              <a:gd name="T29" fmla="*/ 2 h 195"/>
              <a:gd name="T30" fmla="*/ 163 w 226"/>
              <a:gd name="T31" fmla="*/ 7 h 195"/>
              <a:gd name="T32" fmla="*/ 113 w 226"/>
              <a:gd name="T33" fmla="*/ 50 h 195"/>
              <a:gd name="T34" fmla="*/ 64 w 226"/>
              <a:gd name="T35" fmla="*/ 7 h 195"/>
              <a:gd name="T36" fmla="*/ 56 w 226"/>
              <a:gd name="T37" fmla="*/ 1 h 195"/>
              <a:gd name="T38" fmla="*/ 56 w 226"/>
              <a:gd name="T39" fmla="*/ 1 h 195"/>
              <a:gd name="T40" fmla="*/ 53 w 226"/>
              <a:gd name="T41" fmla="*/ 2 h 195"/>
              <a:gd name="T42" fmla="*/ 50 w 226"/>
              <a:gd name="T43" fmla="*/ 5 h 195"/>
              <a:gd name="T44" fmla="*/ 49 w 226"/>
              <a:gd name="T45" fmla="*/ 7 h 195"/>
              <a:gd name="T46" fmla="*/ 7 w 226"/>
              <a:gd name="T47" fmla="*/ 49 h 195"/>
              <a:gd name="T48" fmla="*/ 1 w 226"/>
              <a:gd name="T49" fmla="*/ 54 h 195"/>
              <a:gd name="T50" fmla="*/ 2 w 226"/>
              <a:gd name="T51" fmla="*/ 61 h 195"/>
              <a:gd name="T52" fmla="*/ 75 w 226"/>
              <a:gd name="T53" fmla="*/ 128 h 195"/>
              <a:gd name="T54" fmla="*/ 152 w 226"/>
              <a:gd name="T55" fmla="*/ 128 h 195"/>
              <a:gd name="T56" fmla="*/ 113 w 226"/>
              <a:gd name="T57" fmla="*/ 175 h 195"/>
              <a:gd name="T58" fmla="*/ 75 w 226"/>
              <a:gd name="T59" fmla="*/ 128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6" h="195">
                <a:moveTo>
                  <a:pt x="2" y="61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109" y="194"/>
                  <a:pt x="111" y="195"/>
                  <a:pt x="113" y="195"/>
                </a:cubicBezTo>
                <a:cubicBezTo>
                  <a:pt x="116" y="195"/>
                  <a:pt x="118" y="194"/>
                  <a:pt x="119" y="192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224" y="61"/>
                  <a:pt x="224" y="61"/>
                  <a:pt x="224" y="61"/>
                </a:cubicBezTo>
                <a:cubicBezTo>
                  <a:pt x="226" y="59"/>
                  <a:pt x="226" y="56"/>
                  <a:pt x="225" y="54"/>
                </a:cubicBezTo>
                <a:cubicBezTo>
                  <a:pt x="224" y="51"/>
                  <a:pt x="222" y="50"/>
                  <a:pt x="219" y="49"/>
                </a:cubicBezTo>
                <a:cubicBezTo>
                  <a:pt x="198" y="46"/>
                  <a:pt x="180" y="29"/>
                  <a:pt x="178" y="7"/>
                </a:cubicBezTo>
                <a:cubicBezTo>
                  <a:pt x="178" y="6"/>
                  <a:pt x="177" y="5"/>
                  <a:pt x="177" y="5"/>
                </a:cubicBezTo>
                <a:cubicBezTo>
                  <a:pt x="175" y="2"/>
                  <a:pt x="172" y="0"/>
                  <a:pt x="169" y="1"/>
                </a:cubicBezTo>
                <a:cubicBezTo>
                  <a:pt x="168" y="1"/>
                  <a:pt x="167" y="1"/>
                  <a:pt x="166" y="2"/>
                </a:cubicBezTo>
                <a:cubicBezTo>
                  <a:pt x="164" y="3"/>
                  <a:pt x="163" y="5"/>
                  <a:pt x="163" y="7"/>
                </a:cubicBezTo>
                <a:cubicBezTo>
                  <a:pt x="160" y="31"/>
                  <a:pt x="138" y="50"/>
                  <a:pt x="113" y="50"/>
                </a:cubicBezTo>
                <a:cubicBezTo>
                  <a:pt x="88" y="50"/>
                  <a:pt x="67" y="31"/>
                  <a:pt x="64" y="7"/>
                </a:cubicBezTo>
                <a:cubicBezTo>
                  <a:pt x="63" y="3"/>
                  <a:pt x="60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5" y="1"/>
                  <a:pt x="54" y="1"/>
                  <a:pt x="53" y="2"/>
                </a:cubicBezTo>
                <a:cubicBezTo>
                  <a:pt x="51" y="2"/>
                  <a:pt x="50" y="3"/>
                  <a:pt x="50" y="5"/>
                </a:cubicBezTo>
                <a:cubicBezTo>
                  <a:pt x="49" y="5"/>
                  <a:pt x="49" y="6"/>
                  <a:pt x="49" y="7"/>
                </a:cubicBezTo>
                <a:cubicBezTo>
                  <a:pt x="46" y="29"/>
                  <a:pt x="29" y="46"/>
                  <a:pt x="7" y="49"/>
                </a:cubicBezTo>
                <a:cubicBezTo>
                  <a:pt x="4" y="50"/>
                  <a:pt x="2" y="51"/>
                  <a:pt x="1" y="54"/>
                </a:cubicBezTo>
                <a:cubicBezTo>
                  <a:pt x="0" y="56"/>
                  <a:pt x="1" y="59"/>
                  <a:pt x="2" y="61"/>
                </a:cubicBezTo>
                <a:close/>
                <a:moveTo>
                  <a:pt x="75" y="128"/>
                </a:moveTo>
                <a:cubicBezTo>
                  <a:pt x="101" y="123"/>
                  <a:pt x="126" y="123"/>
                  <a:pt x="152" y="128"/>
                </a:cubicBezTo>
                <a:cubicBezTo>
                  <a:pt x="113" y="175"/>
                  <a:pt x="113" y="175"/>
                  <a:pt x="113" y="175"/>
                </a:cubicBezTo>
                <a:lnTo>
                  <a:pt x="75" y="1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3" name="Freeform 28"/>
          <p:cNvSpPr/>
          <p:nvPr/>
        </p:nvSpPr>
        <p:spPr bwMode="auto">
          <a:xfrm>
            <a:off x="5142139" y="1913810"/>
            <a:ext cx="1810603" cy="1666314"/>
          </a:xfrm>
          <a:custGeom>
            <a:avLst/>
            <a:gdLst>
              <a:gd name="T0" fmla="*/ 105 w 164"/>
              <a:gd name="T1" fmla="*/ 85 h 151"/>
              <a:gd name="T2" fmla="*/ 149 w 164"/>
              <a:gd name="T3" fmla="*/ 140 h 151"/>
              <a:gd name="T4" fmla="*/ 60 w 164"/>
              <a:gd name="T5" fmla="*/ 126 h 151"/>
              <a:gd name="T6" fmla="*/ 33 w 164"/>
              <a:gd name="T7" fmla="*/ 0 h 151"/>
              <a:gd name="T8" fmla="*/ 126 w 164"/>
              <a:gd name="T9" fmla="*/ 54 h 151"/>
              <a:gd name="T10" fmla="*/ 164 w 164"/>
              <a:gd name="T11" fmla="*/ 127 h 151"/>
              <a:gd name="T12" fmla="*/ 105 w 164"/>
              <a:gd name="T13" fmla="*/ 8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" h="151">
                <a:moveTo>
                  <a:pt x="105" y="85"/>
                </a:moveTo>
                <a:cubicBezTo>
                  <a:pt x="105" y="85"/>
                  <a:pt x="156" y="110"/>
                  <a:pt x="149" y="140"/>
                </a:cubicBezTo>
                <a:cubicBezTo>
                  <a:pt x="134" y="131"/>
                  <a:pt x="88" y="151"/>
                  <a:pt x="60" y="126"/>
                </a:cubicBezTo>
                <a:cubicBezTo>
                  <a:pt x="0" y="69"/>
                  <a:pt x="33" y="0"/>
                  <a:pt x="33" y="0"/>
                </a:cubicBezTo>
                <a:cubicBezTo>
                  <a:pt x="39" y="49"/>
                  <a:pt x="90" y="22"/>
                  <a:pt x="126" y="54"/>
                </a:cubicBezTo>
                <a:cubicBezTo>
                  <a:pt x="159" y="83"/>
                  <a:pt x="162" y="111"/>
                  <a:pt x="164" y="127"/>
                </a:cubicBezTo>
                <a:cubicBezTo>
                  <a:pt x="162" y="121"/>
                  <a:pt x="142" y="91"/>
                  <a:pt x="105" y="85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4" name="Freeform 30"/>
          <p:cNvSpPr/>
          <p:nvPr/>
        </p:nvSpPr>
        <p:spPr bwMode="auto">
          <a:xfrm>
            <a:off x="8160883" y="1957155"/>
            <a:ext cx="1768308" cy="1329260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rgbClr val="98C0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5" name="Freeform 32"/>
          <p:cNvSpPr/>
          <p:nvPr/>
        </p:nvSpPr>
        <p:spPr bwMode="auto">
          <a:xfrm>
            <a:off x="7088997" y="3041152"/>
            <a:ext cx="109005" cy="2152856"/>
          </a:xfrm>
          <a:custGeom>
            <a:avLst/>
            <a:gdLst>
              <a:gd name="T0" fmla="*/ 13 w 15"/>
              <a:gd name="T1" fmla="*/ 4 h 300"/>
              <a:gd name="T2" fmla="*/ 15 w 15"/>
              <a:gd name="T3" fmla="*/ 293 h 300"/>
              <a:gd name="T4" fmla="*/ 7 w 15"/>
              <a:gd name="T5" fmla="*/ 300 h 300"/>
              <a:gd name="T6" fmla="*/ 0 w 15"/>
              <a:gd name="T7" fmla="*/ 293 h 300"/>
              <a:gd name="T8" fmla="*/ 4 w 15"/>
              <a:gd name="T9" fmla="*/ 0 h 300"/>
              <a:gd name="T10" fmla="*/ 13 w 15"/>
              <a:gd name="T11" fmla="*/ 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300">
                <a:moveTo>
                  <a:pt x="13" y="4"/>
                </a:moveTo>
                <a:cubicBezTo>
                  <a:pt x="13" y="137"/>
                  <a:pt x="15" y="293"/>
                  <a:pt x="15" y="293"/>
                </a:cubicBezTo>
                <a:cubicBezTo>
                  <a:pt x="15" y="297"/>
                  <a:pt x="11" y="300"/>
                  <a:pt x="7" y="300"/>
                </a:cubicBezTo>
                <a:cubicBezTo>
                  <a:pt x="3" y="300"/>
                  <a:pt x="0" y="297"/>
                  <a:pt x="0" y="293"/>
                </a:cubicBezTo>
                <a:cubicBezTo>
                  <a:pt x="0" y="293"/>
                  <a:pt x="3" y="134"/>
                  <a:pt x="4" y="0"/>
                </a:cubicBezTo>
                <a:cubicBezTo>
                  <a:pt x="7" y="2"/>
                  <a:pt x="10" y="3"/>
                  <a:pt x="13" y="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6" name="Freeform 33"/>
          <p:cNvSpPr/>
          <p:nvPr/>
        </p:nvSpPr>
        <p:spPr bwMode="auto">
          <a:xfrm>
            <a:off x="7052132" y="2410879"/>
            <a:ext cx="1087553" cy="902787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E5C79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7" name="Freeform 34"/>
          <p:cNvSpPr/>
          <p:nvPr/>
        </p:nvSpPr>
        <p:spPr bwMode="auto">
          <a:xfrm>
            <a:off x="6249107" y="1615592"/>
            <a:ext cx="560165" cy="747898"/>
          </a:xfrm>
          <a:custGeom>
            <a:avLst/>
            <a:gdLst>
              <a:gd name="T0" fmla="*/ 23 w 78"/>
              <a:gd name="T1" fmla="*/ 85 h 104"/>
              <a:gd name="T2" fmla="*/ 18 w 78"/>
              <a:gd name="T3" fmla="*/ 31 h 104"/>
              <a:gd name="T4" fmla="*/ 45 w 78"/>
              <a:gd name="T5" fmla="*/ 0 h 104"/>
              <a:gd name="T6" fmla="*/ 57 w 78"/>
              <a:gd name="T7" fmla="*/ 17 h 104"/>
              <a:gd name="T8" fmla="*/ 75 w 78"/>
              <a:gd name="T9" fmla="*/ 57 h 104"/>
              <a:gd name="T10" fmla="*/ 70 w 78"/>
              <a:gd name="T11" fmla="*/ 79 h 104"/>
              <a:gd name="T12" fmla="*/ 76 w 78"/>
              <a:gd name="T13" fmla="*/ 72 h 104"/>
              <a:gd name="T14" fmla="*/ 73 w 78"/>
              <a:gd name="T15" fmla="*/ 104 h 104"/>
              <a:gd name="T16" fmla="*/ 62 w 78"/>
              <a:gd name="T17" fmla="*/ 95 h 104"/>
              <a:gd name="T18" fmla="*/ 33 w 78"/>
              <a:gd name="T19" fmla="*/ 30 h 104"/>
              <a:gd name="T20" fmla="*/ 57 w 78"/>
              <a:gd name="T21" fmla="*/ 104 h 104"/>
              <a:gd name="T22" fmla="*/ 19 w 78"/>
              <a:gd name="T23" fmla="*/ 85 h 104"/>
              <a:gd name="T24" fmla="*/ 23 w 78"/>
              <a:gd name="T25" fmla="*/ 8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" h="104">
                <a:moveTo>
                  <a:pt x="23" y="85"/>
                </a:moveTo>
                <a:cubicBezTo>
                  <a:pt x="23" y="85"/>
                  <a:pt x="0" y="66"/>
                  <a:pt x="18" y="31"/>
                </a:cubicBezTo>
                <a:cubicBezTo>
                  <a:pt x="31" y="5"/>
                  <a:pt x="45" y="0"/>
                  <a:pt x="45" y="0"/>
                </a:cubicBezTo>
                <a:cubicBezTo>
                  <a:pt x="45" y="0"/>
                  <a:pt x="40" y="8"/>
                  <a:pt x="57" y="17"/>
                </a:cubicBezTo>
                <a:cubicBezTo>
                  <a:pt x="67" y="22"/>
                  <a:pt x="78" y="40"/>
                  <a:pt x="75" y="57"/>
                </a:cubicBezTo>
                <a:cubicBezTo>
                  <a:pt x="71" y="75"/>
                  <a:pt x="70" y="79"/>
                  <a:pt x="70" y="79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72"/>
                  <a:pt x="66" y="96"/>
                  <a:pt x="73" y="104"/>
                </a:cubicBezTo>
                <a:cubicBezTo>
                  <a:pt x="69" y="101"/>
                  <a:pt x="66" y="98"/>
                  <a:pt x="62" y="95"/>
                </a:cubicBezTo>
                <a:cubicBezTo>
                  <a:pt x="41" y="76"/>
                  <a:pt x="31" y="51"/>
                  <a:pt x="33" y="30"/>
                </a:cubicBezTo>
                <a:cubicBezTo>
                  <a:pt x="27" y="50"/>
                  <a:pt x="29" y="77"/>
                  <a:pt x="57" y="104"/>
                </a:cubicBezTo>
                <a:cubicBezTo>
                  <a:pt x="48" y="104"/>
                  <a:pt x="31" y="101"/>
                  <a:pt x="19" y="85"/>
                </a:cubicBezTo>
                <a:lnTo>
                  <a:pt x="23" y="85"/>
                </a:lnTo>
                <a:close/>
              </a:path>
            </a:pathLst>
          </a:custGeom>
          <a:solidFill>
            <a:srgbClr val="51AF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8" name="Freeform 35"/>
          <p:cNvSpPr/>
          <p:nvPr/>
        </p:nvSpPr>
        <p:spPr bwMode="auto">
          <a:xfrm>
            <a:off x="8269888" y="3558927"/>
            <a:ext cx="669170" cy="638893"/>
          </a:xfrm>
          <a:custGeom>
            <a:avLst/>
            <a:gdLst>
              <a:gd name="T0" fmla="*/ 9 w 93"/>
              <a:gd name="T1" fmla="*/ 37 h 89"/>
              <a:gd name="T2" fmla="*/ 52 w 93"/>
              <a:gd name="T3" fmla="*/ 3 h 89"/>
              <a:gd name="T4" fmla="*/ 93 w 93"/>
              <a:gd name="T5" fmla="*/ 9 h 89"/>
              <a:gd name="T6" fmla="*/ 85 w 93"/>
              <a:gd name="T7" fmla="*/ 28 h 89"/>
              <a:gd name="T8" fmla="*/ 60 w 93"/>
              <a:gd name="T9" fmla="*/ 65 h 89"/>
              <a:gd name="T10" fmla="*/ 40 w 93"/>
              <a:gd name="T11" fmla="*/ 73 h 89"/>
              <a:gd name="T12" fmla="*/ 49 w 93"/>
              <a:gd name="T13" fmla="*/ 74 h 89"/>
              <a:gd name="T14" fmla="*/ 21 w 93"/>
              <a:gd name="T15" fmla="*/ 89 h 89"/>
              <a:gd name="T16" fmla="*/ 22 w 93"/>
              <a:gd name="T17" fmla="*/ 74 h 89"/>
              <a:gd name="T18" fmla="*/ 60 w 93"/>
              <a:gd name="T19" fmla="*/ 15 h 89"/>
              <a:gd name="T20" fmla="*/ 12 w 93"/>
              <a:gd name="T21" fmla="*/ 76 h 89"/>
              <a:gd name="T22" fmla="*/ 7 w 93"/>
              <a:gd name="T23" fmla="*/ 33 h 89"/>
              <a:gd name="T24" fmla="*/ 9 w 93"/>
              <a:gd name="T25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89">
                <a:moveTo>
                  <a:pt x="9" y="37"/>
                </a:moveTo>
                <a:cubicBezTo>
                  <a:pt x="9" y="37"/>
                  <a:pt x="13" y="7"/>
                  <a:pt x="52" y="3"/>
                </a:cubicBezTo>
                <a:cubicBezTo>
                  <a:pt x="80" y="0"/>
                  <a:pt x="93" y="9"/>
                  <a:pt x="93" y="9"/>
                </a:cubicBezTo>
                <a:cubicBezTo>
                  <a:pt x="93" y="9"/>
                  <a:pt x="83" y="9"/>
                  <a:pt x="85" y="28"/>
                </a:cubicBezTo>
                <a:cubicBezTo>
                  <a:pt x="86" y="39"/>
                  <a:pt x="77" y="58"/>
                  <a:pt x="60" y="65"/>
                </a:cubicBezTo>
                <a:cubicBezTo>
                  <a:pt x="44" y="71"/>
                  <a:pt x="40" y="73"/>
                  <a:pt x="40" y="73"/>
                </a:cubicBezTo>
                <a:cubicBezTo>
                  <a:pt x="49" y="74"/>
                  <a:pt x="49" y="74"/>
                  <a:pt x="49" y="74"/>
                </a:cubicBezTo>
                <a:cubicBezTo>
                  <a:pt x="49" y="74"/>
                  <a:pt x="23" y="78"/>
                  <a:pt x="21" y="89"/>
                </a:cubicBezTo>
                <a:cubicBezTo>
                  <a:pt x="21" y="84"/>
                  <a:pt x="21" y="79"/>
                  <a:pt x="22" y="74"/>
                </a:cubicBezTo>
                <a:cubicBezTo>
                  <a:pt x="27" y="47"/>
                  <a:pt x="42" y="25"/>
                  <a:pt x="60" y="15"/>
                </a:cubicBezTo>
                <a:cubicBezTo>
                  <a:pt x="41" y="21"/>
                  <a:pt x="19" y="37"/>
                  <a:pt x="12" y="76"/>
                </a:cubicBezTo>
                <a:cubicBezTo>
                  <a:pt x="7" y="68"/>
                  <a:pt x="0" y="52"/>
                  <a:pt x="7" y="33"/>
                </a:cubicBezTo>
                <a:lnTo>
                  <a:pt x="9" y="37"/>
                </a:lnTo>
                <a:close/>
              </a:path>
            </a:pathLst>
          </a:custGeom>
          <a:solidFill>
            <a:srgbClr val="51AF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Freeform 36"/>
          <p:cNvSpPr/>
          <p:nvPr/>
        </p:nvSpPr>
        <p:spPr bwMode="auto">
          <a:xfrm>
            <a:off x="6824389" y="1889312"/>
            <a:ext cx="566221" cy="726702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AA7F5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" name="Freeform 37"/>
          <p:cNvSpPr/>
          <p:nvPr/>
        </p:nvSpPr>
        <p:spPr bwMode="auto">
          <a:xfrm>
            <a:off x="6752899" y="873158"/>
            <a:ext cx="796343" cy="1041606"/>
          </a:xfrm>
          <a:custGeom>
            <a:avLst/>
            <a:gdLst>
              <a:gd name="T0" fmla="*/ 15 w 111"/>
              <a:gd name="T1" fmla="*/ 90 h 145"/>
              <a:gd name="T2" fmla="*/ 45 w 111"/>
              <a:gd name="T3" fmla="*/ 21 h 145"/>
              <a:gd name="T4" fmla="*/ 98 w 111"/>
              <a:gd name="T5" fmla="*/ 2 h 145"/>
              <a:gd name="T6" fmla="*/ 101 w 111"/>
              <a:gd name="T7" fmla="*/ 31 h 145"/>
              <a:gd name="T8" fmla="*/ 94 w 111"/>
              <a:gd name="T9" fmla="*/ 91 h 145"/>
              <a:gd name="T10" fmla="*/ 74 w 111"/>
              <a:gd name="T11" fmla="*/ 114 h 145"/>
              <a:gd name="T12" fmla="*/ 86 w 111"/>
              <a:gd name="T13" fmla="*/ 110 h 145"/>
              <a:gd name="T14" fmla="*/ 61 w 111"/>
              <a:gd name="T15" fmla="*/ 145 h 145"/>
              <a:gd name="T16" fmla="*/ 54 w 111"/>
              <a:gd name="T17" fmla="*/ 126 h 145"/>
              <a:gd name="T18" fmla="*/ 63 w 111"/>
              <a:gd name="T19" fmla="*/ 30 h 145"/>
              <a:gd name="T20" fmla="*/ 42 w 111"/>
              <a:gd name="T21" fmla="*/ 134 h 145"/>
              <a:gd name="T22" fmla="*/ 9 w 111"/>
              <a:gd name="T23" fmla="*/ 86 h 145"/>
              <a:gd name="T24" fmla="*/ 15 w 111"/>
              <a:gd name="T25" fmla="*/ 9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45">
                <a:moveTo>
                  <a:pt x="15" y="90"/>
                </a:moveTo>
                <a:cubicBezTo>
                  <a:pt x="15" y="90"/>
                  <a:pt x="0" y="50"/>
                  <a:pt x="45" y="21"/>
                </a:cubicBezTo>
                <a:cubicBezTo>
                  <a:pt x="78" y="0"/>
                  <a:pt x="98" y="2"/>
                  <a:pt x="98" y="2"/>
                </a:cubicBezTo>
                <a:cubicBezTo>
                  <a:pt x="98" y="2"/>
                  <a:pt x="86" y="9"/>
                  <a:pt x="101" y="31"/>
                </a:cubicBezTo>
                <a:cubicBezTo>
                  <a:pt x="109" y="43"/>
                  <a:pt x="111" y="72"/>
                  <a:pt x="94" y="91"/>
                </a:cubicBezTo>
                <a:cubicBezTo>
                  <a:pt x="78" y="109"/>
                  <a:pt x="74" y="114"/>
                  <a:pt x="74" y="114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0"/>
                  <a:pt x="58" y="131"/>
                  <a:pt x="61" y="145"/>
                </a:cubicBezTo>
                <a:cubicBezTo>
                  <a:pt x="59" y="139"/>
                  <a:pt x="56" y="133"/>
                  <a:pt x="54" y="126"/>
                </a:cubicBezTo>
                <a:cubicBezTo>
                  <a:pt x="42" y="90"/>
                  <a:pt x="47" y="53"/>
                  <a:pt x="63" y="30"/>
                </a:cubicBezTo>
                <a:cubicBezTo>
                  <a:pt x="43" y="50"/>
                  <a:pt x="27" y="84"/>
                  <a:pt x="42" y="134"/>
                </a:cubicBezTo>
                <a:cubicBezTo>
                  <a:pt x="32" y="128"/>
                  <a:pt x="14" y="113"/>
                  <a:pt x="9" y="86"/>
                </a:cubicBezTo>
                <a:lnTo>
                  <a:pt x="15" y="90"/>
                </a:lnTo>
                <a:close/>
              </a:path>
            </a:pathLst>
          </a:custGeom>
          <a:solidFill>
            <a:srgbClr val="E5C79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1" name="Freeform 33"/>
          <p:cNvSpPr/>
          <p:nvPr/>
        </p:nvSpPr>
        <p:spPr bwMode="auto">
          <a:xfrm>
            <a:off x="5400801" y="1466999"/>
            <a:ext cx="801592" cy="665408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E5C79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cxnSp>
        <p:nvCxnSpPr>
          <p:cNvPr id="27" name="Straight Connector 66"/>
          <p:cNvCxnSpPr/>
          <p:nvPr/>
        </p:nvCxnSpPr>
        <p:spPr>
          <a:xfrm>
            <a:off x="8039765" y="5902967"/>
            <a:ext cx="223229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67"/>
          <p:cNvCxnSpPr/>
          <p:nvPr/>
        </p:nvCxnSpPr>
        <p:spPr>
          <a:xfrm flipH="1">
            <a:off x="4479138" y="4620237"/>
            <a:ext cx="183401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70"/>
          <p:cNvCxnSpPr/>
          <p:nvPr/>
        </p:nvCxnSpPr>
        <p:spPr>
          <a:xfrm flipV="1">
            <a:off x="6313153" y="3455069"/>
            <a:ext cx="0" cy="11629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73"/>
          <p:cNvCxnSpPr/>
          <p:nvPr/>
        </p:nvCxnSpPr>
        <p:spPr>
          <a:xfrm>
            <a:off x="9366373" y="3225789"/>
            <a:ext cx="233074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921615" y="3164768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 smtClean="0">
                <a:solidFill>
                  <a:schemeClr val="accent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accent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accent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921614" y="3717766"/>
            <a:ext cx="2815681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46"/>
          <p:cNvSpPr>
            <a:spLocks noChangeArrowheads="1"/>
          </p:cNvSpPr>
          <p:nvPr/>
        </p:nvSpPr>
        <p:spPr bwMode="auto">
          <a:xfrm>
            <a:off x="4410859" y="3404567"/>
            <a:ext cx="1750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6"/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4454566" y="3784648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6"/>
          <p:cNvSpPr>
            <a:spLocks noChangeArrowheads="1"/>
          </p:cNvSpPr>
          <p:nvPr/>
        </p:nvSpPr>
        <p:spPr bwMode="auto">
          <a:xfrm>
            <a:off x="8564871" y="4657524"/>
            <a:ext cx="2538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6"/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8564871" y="5037605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矩形 46"/>
          <p:cNvSpPr>
            <a:spLocks noChangeArrowheads="1"/>
          </p:cNvSpPr>
          <p:nvPr/>
        </p:nvSpPr>
        <p:spPr bwMode="auto">
          <a:xfrm>
            <a:off x="10003570" y="1963380"/>
            <a:ext cx="17071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6"/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10003570" y="2343461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7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/>
          <p:nvPr/>
        </p:nvSpPr>
        <p:spPr>
          <a:xfrm>
            <a:off x="1117600" y="2400715"/>
            <a:ext cx="4978400" cy="1930400"/>
          </a:xfrm>
          <a:prstGeom prst="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2" name="Rectangle 3"/>
          <p:cNvSpPr/>
          <p:nvPr/>
        </p:nvSpPr>
        <p:spPr>
          <a:xfrm>
            <a:off x="1117600" y="4331115"/>
            <a:ext cx="4978400" cy="1930400"/>
          </a:xfrm>
          <a:prstGeom prst="rect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3" name="Rectangle 4"/>
          <p:cNvSpPr/>
          <p:nvPr/>
        </p:nvSpPr>
        <p:spPr>
          <a:xfrm>
            <a:off x="6096000" y="2400715"/>
            <a:ext cx="4978400" cy="1930400"/>
          </a:xfrm>
          <a:prstGeom prst="rect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4" name="Rectangle 5"/>
          <p:cNvSpPr/>
          <p:nvPr/>
        </p:nvSpPr>
        <p:spPr>
          <a:xfrm>
            <a:off x="6096000" y="4331115"/>
            <a:ext cx="4978400" cy="1930400"/>
          </a:xfrm>
          <a:prstGeom prst="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5" name="Oval 6"/>
          <p:cNvSpPr/>
          <p:nvPr/>
        </p:nvSpPr>
        <p:spPr>
          <a:xfrm>
            <a:off x="5689600" y="3944815"/>
            <a:ext cx="768192" cy="772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35">
              <a:solidFill>
                <a:schemeClr val="bg1"/>
              </a:solidFill>
            </a:endParaRPr>
          </a:p>
        </p:txBody>
      </p:sp>
      <p:grpSp>
        <p:nvGrpSpPr>
          <p:cNvPr id="140" name="Group 13"/>
          <p:cNvGrpSpPr/>
          <p:nvPr/>
        </p:nvGrpSpPr>
        <p:grpSpPr>
          <a:xfrm>
            <a:off x="10058400" y="2935573"/>
            <a:ext cx="711200" cy="860687"/>
            <a:chOff x="427038" y="3595610"/>
            <a:chExt cx="391838" cy="474198"/>
          </a:xfrm>
          <a:solidFill>
            <a:schemeClr val="bg1"/>
          </a:solidFill>
        </p:grpSpPr>
        <p:sp>
          <p:nvSpPr>
            <p:cNvPr id="141" name="Freeform 89"/>
            <p:cNvSpPr/>
            <p:nvPr/>
          </p:nvSpPr>
          <p:spPr bwMode="auto">
            <a:xfrm>
              <a:off x="486937" y="3655509"/>
              <a:ext cx="272041" cy="257066"/>
            </a:xfrm>
            <a:custGeom>
              <a:avLst/>
              <a:gdLst>
                <a:gd name="T0" fmla="*/ 57 w 82"/>
                <a:gd name="T1" fmla="*/ 67 h 78"/>
                <a:gd name="T2" fmla="*/ 57 w 82"/>
                <a:gd name="T3" fmla="*/ 78 h 78"/>
                <a:gd name="T4" fmla="*/ 82 w 82"/>
                <a:gd name="T5" fmla="*/ 40 h 78"/>
                <a:gd name="T6" fmla="*/ 41 w 82"/>
                <a:gd name="T7" fmla="*/ 0 h 78"/>
                <a:gd name="T8" fmla="*/ 0 w 82"/>
                <a:gd name="T9" fmla="*/ 40 h 78"/>
                <a:gd name="T10" fmla="*/ 25 w 82"/>
                <a:gd name="T11" fmla="*/ 78 h 78"/>
                <a:gd name="T12" fmla="*/ 25 w 82"/>
                <a:gd name="T13" fmla="*/ 67 h 78"/>
                <a:gd name="T14" fmla="*/ 10 w 82"/>
                <a:gd name="T15" fmla="*/ 40 h 78"/>
                <a:gd name="T16" fmla="*/ 41 w 82"/>
                <a:gd name="T17" fmla="*/ 10 h 78"/>
                <a:gd name="T18" fmla="*/ 72 w 82"/>
                <a:gd name="T19" fmla="*/ 40 h 78"/>
                <a:gd name="T20" fmla="*/ 57 w 82"/>
                <a:gd name="T2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57" y="67"/>
                  </a:moveTo>
                  <a:cubicBezTo>
                    <a:pt x="57" y="78"/>
                    <a:pt x="57" y="78"/>
                    <a:pt x="57" y="78"/>
                  </a:cubicBezTo>
                  <a:cubicBezTo>
                    <a:pt x="71" y="72"/>
                    <a:pt x="82" y="57"/>
                    <a:pt x="82" y="40"/>
                  </a:cubicBezTo>
                  <a:cubicBezTo>
                    <a:pt x="82" y="18"/>
                    <a:pt x="63" y="0"/>
                    <a:pt x="41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7"/>
                    <a:pt x="10" y="72"/>
                    <a:pt x="25" y="7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6" y="61"/>
                    <a:pt x="10" y="52"/>
                    <a:pt x="10" y="40"/>
                  </a:cubicBezTo>
                  <a:cubicBezTo>
                    <a:pt x="10" y="23"/>
                    <a:pt x="24" y="10"/>
                    <a:pt x="41" y="10"/>
                  </a:cubicBezTo>
                  <a:cubicBezTo>
                    <a:pt x="58" y="10"/>
                    <a:pt x="72" y="23"/>
                    <a:pt x="72" y="40"/>
                  </a:cubicBezTo>
                  <a:cubicBezTo>
                    <a:pt x="72" y="52"/>
                    <a:pt x="66" y="62"/>
                    <a:pt x="57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2" name="Freeform 90"/>
            <p:cNvSpPr/>
            <p:nvPr/>
          </p:nvSpPr>
          <p:spPr bwMode="auto">
            <a:xfrm>
              <a:off x="427038" y="3595610"/>
              <a:ext cx="391838" cy="381855"/>
            </a:xfrm>
            <a:custGeom>
              <a:avLst/>
              <a:gdLst>
                <a:gd name="T0" fmla="*/ 59 w 118"/>
                <a:gd name="T1" fmla="*/ 0 h 115"/>
                <a:gd name="T2" fmla="*/ 0 w 118"/>
                <a:gd name="T3" fmla="*/ 58 h 115"/>
                <a:gd name="T4" fmla="*/ 43 w 118"/>
                <a:gd name="T5" fmla="*/ 115 h 115"/>
                <a:gd name="T6" fmla="*/ 43 w 118"/>
                <a:gd name="T7" fmla="*/ 107 h 115"/>
                <a:gd name="T8" fmla="*/ 8 w 118"/>
                <a:gd name="T9" fmla="*/ 58 h 115"/>
                <a:gd name="T10" fmla="*/ 59 w 118"/>
                <a:gd name="T11" fmla="*/ 8 h 115"/>
                <a:gd name="T12" fmla="*/ 110 w 118"/>
                <a:gd name="T13" fmla="*/ 58 h 115"/>
                <a:gd name="T14" fmla="*/ 75 w 118"/>
                <a:gd name="T15" fmla="*/ 107 h 115"/>
                <a:gd name="T16" fmla="*/ 75 w 118"/>
                <a:gd name="T17" fmla="*/ 115 h 115"/>
                <a:gd name="T18" fmla="*/ 118 w 118"/>
                <a:gd name="T19" fmla="*/ 58 h 115"/>
                <a:gd name="T20" fmla="*/ 59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85"/>
                    <a:pt x="18" y="108"/>
                    <a:pt x="43" y="115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23" y="100"/>
                    <a:pt x="8" y="81"/>
                    <a:pt x="8" y="58"/>
                  </a:cubicBezTo>
                  <a:cubicBezTo>
                    <a:pt x="8" y="30"/>
                    <a:pt x="31" y="8"/>
                    <a:pt x="59" y="8"/>
                  </a:cubicBezTo>
                  <a:cubicBezTo>
                    <a:pt x="87" y="8"/>
                    <a:pt x="110" y="30"/>
                    <a:pt x="110" y="58"/>
                  </a:cubicBezTo>
                  <a:cubicBezTo>
                    <a:pt x="110" y="81"/>
                    <a:pt x="95" y="100"/>
                    <a:pt x="75" y="107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100" y="108"/>
                    <a:pt x="118" y="86"/>
                    <a:pt x="118" y="58"/>
                  </a:cubicBezTo>
                  <a:cubicBezTo>
                    <a:pt x="118" y="26"/>
                    <a:pt x="92" y="0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3" name="Freeform 91"/>
            <p:cNvSpPr/>
            <p:nvPr/>
          </p:nvSpPr>
          <p:spPr bwMode="auto">
            <a:xfrm>
              <a:off x="566802" y="3750348"/>
              <a:ext cx="119797" cy="319460"/>
            </a:xfrm>
            <a:custGeom>
              <a:avLst/>
              <a:gdLst>
                <a:gd name="T0" fmla="*/ 24 w 36"/>
                <a:gd name="T1" fmla="*/ 82 h 96"/>
                <a:gd name="T2" fmla="*/ 24 w 36"/>
                <a:gd name="T3" fmla="*/ 21 h 96"/>
                <a:gd name="T4" fmla="*/ 29 w 36"/>
                <a:gd name="T5" fmla="*/ 12 h 96"/>
                <a:gd name="T6" fmla="*/ 17 w 36"/>
                <a:gd name="T7" fmla="*/ 0 h 96"/>
                <a:gd name="T8" fmla="*/ 5 w 36"/>
                <a:gd name="T9" fmla="*/ 12 h 96"/>
                <a:gd name="T10" fmla="*/ 10 w 36"/>
                <a:gd name="T11" fmla="*/ 21 h 96"/>
                <a:gd name="T12" fmla="*/ 10 w 36"/>
                <a:gd name="T13" fmla="*/ 21 h 96"/>
                <a:gd name="T14" fmla="*/ 10 w 36"/>
                <a:gd name="T15" fmla="*/ 82 h 96"/>
                <a:gd name="T16" fmla="*/ 0 w 36"/>
                <a:gd name="T17" fmla="*/ 96 h 96"/>
                <a:gd name="T18" fmla="*/ 36 w 36"/>
                <a:gd name="T19" fmla="*/ 96 h 96"/>
                <a:gd name="T20" fmla="*/ 24 w 36"/>
                <a:gd name="T21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6">
                  <a:moveTo>
                    <a:pt x="24" y="82"/>
                  </a:moveTo>
                  <a:cubicBezTo>
                    <a:pt x="24" y="79"/>
                    <a:pt x="24" y="22"/>
                    <a:pt x="24" y="21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78"/>
                    <a:pt x="10" y="82"/>
                  </a:cubicBezTo>
                  <a:cubicBezTo>
                    <a:pt x="10" y="92"/>
                    <a:pt x="0" y="96"/>
                    <a:pt x="0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6"/>
                    <a:pt x="24" y="92"/>
                    <a:pt x="24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144" name="Group 17"/>
          <p:cNvGrpSpPr/>
          <p:nvPr/>
        </p:nvGrpSpPr>
        <p:grpSpPr>
          <a:xfrm>
            <a:off x="10012061" y="4870582"/>
            <a:ext cx="786632" cy="851467"/>
            <a:chOff x="1847137" y="4256991"/>
            <a:chExt cx="454232" cy="491670"/>
          </a:xfrm>
          <a:solidFill>
            <a:schemeClr val="bg1"/>
          </a:solidFill>
        </p:grpSpPr>
        <p:sp>
          <p:nvSpPr>
            <p:cNvPr id="145" name="Freeform 101"/>
            <p:cNvSpPr>
              <a:spLocks noEditPoints="1"/>
            </p:cNvSpPr>
            <p:nvPr/>
          </p:nvSpPr>
          <p:spPr bwMode="auto">
            <a:xfrm>
              <a:off x="1847137" y="4256991"/>
              <a:ext cx="454232" cy="491670"/>
            </a:xfrm>
            <a:custGeom>
              <a:avLst/>
              <a:gdLst>
                <a:gd name="T0" fmla="*/ 134 w 137"/>
                <a:gd name="T1" fmla="*/ 71 h 148"/>
                <a:gd name="T2" fmla="*/ 126 w 137"/>
                <a:gd name="T3" fmla="*/ 38 h 148"/>
                <a:gd name="T4" fmla="*/ 133 w 137"/>
                <a:gd name="T5" fmla="*/ 36 h 148"/>
                <a:gd name="T6" fmla="*/ 126 w 137"/>
                <a:gd name="T7" fmla="*/ 12 h 148"/>
                <a:gd name="T8" fmla="*/ 102 w 137"/>
                <a:gd name="T9" fmla="*/ 5 h 148"/>
                <a:gd name="T10" fmla="*/ 99 w 137"/>
                <a:gd name="T11" fmla="*/ 12 h 148"/>
                <a:gd name="T12" fmla="*/ 67 w 137"/>
                <a:gd name="T13" fmla="*/ 4 h 148"/>
                <a:gd name="T14" fmla="*/ 38 w 137"/>
                <a:gd name="T15" fmla="*/ 11 h 148"/>
                <a:gd name="T16" fmla="*/ 36 w 137"/>
                <a:gd name="T17" fmla="*/ 5 h 148"/>
                <a:gd name="T18" fmla="*/ 12 w 137"/>
                <a:gd name="T19" fmla="*/ 12 h 148"/>
                <a:gd name="T20" fmla="*/ 5 w 137"/>
                <a:gd name="T21" fmla="*/ 36 h 148"/>
                <a:gd name="T22" fmla="*/ 9 w 137"/>
                <a:gd name="T23" fmla="*/ 38 h 148"/>
                <a:gd name="T24" fmla="*/ 0 w 137"/>
                <a:gd name="T25" fmla="*/ 71 h 148"/>
                <a:gd name="T26" fmla="*/ 27 w 137"/>
                <a:gd name="T27" fmla="*/ 125 h 148"/>
                <a:gd name="T28" fmla="*/ 13 w 137"/>
                <a:gd name="T29" fmla="*/ 140 h 148"/>
                <a:gd name="T30" fmla="*/ 21 w 137"/>
                <a:gd name="T31" fmla="*/ 148 h 148"/>
                <a:gd name="T32" fmla="*/ 37 w 137"/>
                <a:gd name="T33" fmla="*/ 132 h 148"/>
                <a:gd name="T34" fmla="*/ 67 w 137"/>
                <a:gd name="T35" fmla="*/ 139 h 148"/>
                <a:gd name="T36" fmla="*/ 97 w 137"/>
                <a:gd name="T37" fmla="*/ 132 h 148"/>
                <a:gd name="T38" fmla="*/ 113 w 137"/>
                <a:gd name="T39" fmla="*/ 148 h 148"/>
                <a:gd name="T40" fmla="*/ 121 w 137"/>
                <a:gd name="T41" fmla="*/ 140 h 148"/>
                <a:gd name="T42" fmla="*/ 107 w 137"/>
                <a:gd name="T43" fmla="*/ 125 h 148"/>
                <a:gd name="T44" fmla="*/ 134 w 137"/>
                <a:gd name="T45" fmla="*/ 71 h 148"/>
                <a:gd name="T46" fmla="*/ 11 w 137"/>
                <a:gd name="T47" fmla="*/ 74 h 148"/>
                <a:gd name="T48" fmla="*/ 20 w 137"/>
                <a:gd name="T49" fmla="*/ 74 h 148"/>
                <a:gd name="T50" fmla="*/ 23 w 137"/>
                <a:gd name="T51" fmla="*/ 71 h 148"/>
                <a:gd name="T52" fmla="*/ 20 w 137"/>
                <a:gd name="T53" fmla="*/ 69 h 148"/>
                <a:gd name="T54" fmla="*/ 11 w 137"/>
                <a:gd name="T55" fmla="*/ 69 h 148"/>
                <a:gd name="T56" fmla="*/ 64 w 137"/>
                <a:gd name="T57" fmla="*/ 15 h 148"/>
                <a:gd name="T58" fmla="*/ 64 w 137"/>
                <a:gd name="T59" fmla="*/ 15 h 148"/>
                <a:gd name="T60" fmla="*/ 64 w 137"/>
                <a:gd name="T61" fmla="*/ 26 h 148"/>
                <a:gd name="T62" fmla="*/ 67 w 137"/>
                <a:gd name="T63" fmla="*/ 29 h 148"/>
                <a:gd name="T64" fmla="*/ 70 w 137"/>
                <a:gd name="T65" fmla="*/ 26 h 148"/>
                <a:gd name="T66" fmla="*/ 70 w 137"/>
                <a:gd name="T67" fmla="*/ 15 h 148"/>
                <a:gd name="T68" fmla="*/ 70 w 137"/>
                <a:gd name="T69" fmla="*/ 15 h 148"/>
                <a:gd name="T70" fmla="*/ 123 w 137"/>
                <a:gd name="T71" fmla="*/ 69 h 148"/>
                <a:gd name="T72" fmla="*/ 114 w 137"/>
                <a:gd name="T73" fmla="*/ 69 h 148"/>
                <a:gd name="T74" fmla="*/ 111 w 137"/>
                <a:gd name="T75" fmla="*/ 71 h 148"/>
                <a:gd name="T76" fmla="*/ 114 w 137"/>
                <a:gd name="T77" fmla="*/ 74 h 148"/>
                <a:gd name="T78" fmla="*/ 123 w 137"/>
                <a:gd name="T79" fmla="*/ 74 h 148"/>
                <a:gd name="T80" fmla="*/ 70 w 137"/>
                <a:gd name="T81" fmla="*/ 128 h 148"/>
                <a:gd name="T82" fmla="*/ 70 w 137"/>
                <a:gd name="T83" fmla="*/ 118 h 148"/>
                <a:gd name="T84" fmla="*/ 67 w 137"/>
                <a:gd name="T85" fmla="*/ 115 h 148"/>
                <a:gd name="T86" fmla="*/ 64 w 137"/>
                <a:gd name="T87" fmla="*/ 118 h 148"/>
                <a:gd name="T88" fmla="*/ 64 w 137"/>
                <a:gd name="T89" fmla="*/ 128 h 148"/>
                <a:gd name="T90" fmla="*/ 11 w 137"/>
                <a:gd name="T91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48">
                  <a:moveTo>
                    <a:pt x="134" y="71"/>
                  </a:moveTo>
                  <a:cubicBezTo>
                    <a:pt x="134" y="59"/>
                    <a:pt x="131" y="48"/>
                    <a:pt x="126" y="38"/>
                  </a:cubicBezTo>
                  <a:cubicBezTo>
                    <a:pt x="128" y="38"/>
                    <a:pt x="131" y="38"/>
                    <a:pt x="133" y="36"/>
                  </a:cubicBezTo>
                  <a:cubicBezTo>
                    <a:pt x="137" y="31"/>
                    <a:pt x="134" y="20"/>
                    <a:pt x="126" y="12"/>
                  </a:cubicBezTo>
                  <a:cubicBezTo>
                    <a:pt x="117" y="3"/>
                    <a:pt x="107" y="0"/>
                    <a:pt x="102" y="5"/>
                  </a:cubicBezTo>
                  <a:cubicBezTo>
                    <a:pt x="100" y="7"/>
                    <a:pt x="99" y="9"/>
                    <a:pt x="99" y="12"/>
                  </a:cubicBezTo>
                  <a:cubicBezTo>
                    <a:pt x="90" y="7"/>
                    <a:pt x="79" y="4"/>
                    <a:pt x="67" y="4"/>
                  </a:cubicBezTo>
                  <a:cubicBezTo>
                    <a:pt x="57" y="4"/>
                    <a:pt x="47" y="6"/>
                    <a:pt x="38" y="11"/>
                  </a:cubicBezTo>
                  <a:cubicBezTo>
                    <a:pt x="38" y="8"/>
                    <a:pt x="37" y="7"/>
                    <a:pt x="36" y="5"/>
                  </a:cubicBezTo>
                  <a:cubicBezTo>
                    <a:pt x="31" y="0"/>
                    <a:pt x="20" y="3"/>
                    <a:pt x="12" y="12"/>
                  </a:cubicBezTo>
                  <a:cubicBezTo>
                    <a:pt x="3" y="20"/>
                    <a:pt x="0" y="31"/>
                    <a:pt x="5" y="36"/>
                  </a:cubicBezTo>
                  <a:cubicBezTo>
                    <a:pt x="6" y="37"/>
                    <a:pt x="7" y="37"/>
                    <a:pt x="9" y="38"/>
                  </a:cubicBezTo>
                  <a:cubicBezTo>
                    <a:pt x="3" y="48"/>
                    <a:pt x="0" y="59"/>
                    <a:pt x="0" y="71"/>
                  </a:cubicBezTo>
                  <a:cubicBezTo>
                    <a:pt x="0" y="94"/>
                    <a:pt x="10" y="113"/>
                    <a:pt x="27" y="12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21" y="148"/>
                    <a:pt x="21" y="148"/>
                    <a:pt x="21" y="148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46" y="136"/>
                    <a:pt x="56" y="139"/>
                    <a:pt x="67" y="139"/>
                  </a:cubicBezTo>
                  <a:cubicBezTo>
                    <a:pt x="78" y="139"/>
                    <a:pt x="88" y="136"/>
                    <a:pt x="97" y="132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24" y="113"/>
                    <a:pt x="134" y="94"/>
                    <a:pt x="134" y="71"/>
                  </a:cubicBezTo>
                  <a:close/>
                  <a:moveTo>
                    <a:pt x="11" y="74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2" y="74"/>
                    <a:pt x="23" y="73"/>
                    <a:pt x="23" y="71"/>
                  </a:cubicBezTo>
                  <a:cubicBezTo>
                    <a:pt x="23" y="70"/>
                    <a:pt x="22" y="69"/>
                    <a:pt x="2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40"/>
                    <a:pt x="35" y="17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7"/>
                    <a:pt x="65" y="29"/>
                    <a:pt x="67" y="29"/>
                  </a:cubicBezTo>
                  <a:cubicBezTo>
                    <a:pt x="69" y="29"/>
                    <a:pt x="70" y="27"/>
                    <a:pt x="70" y="2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99" y="17"/>
                    <a:pt x="122" y="40"/>
                    <a:pt x="123" y="69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2" y="69"/>
                    <a:pt x="111" y="70"/>
                    <a:pt x="111" y="71"/>
                  </a:cubicBezTo>
                  <a:cubicBezTo>
                    <a:pt x="111" y="73"/>
                    <a:pt x="112" y="74"/>
                    <a:pt x="114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2" y="103"/>
                    <a:pt x="99" y="126"/>
                    <a:pt x="70" y="12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16"/>
                    <a:pt x="69" y="115"/>
                    <a:pt x="67" y="115"/>
                  </a:cubicBezTo>
                  <a:cubicBezTo>
                    <a:pt x="65" y="115"/>
                    <a:pt x="64" y="116"/>
                    <a:pt x="64" y="11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35" y="126"/>
                    <a:pt x="12" y="103"/>
                    <a:pt x="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6" name="Freeform 102"/>
            <p:cNvSpPr/>
            <p:nvPr/>
          </p:nvSpPr>
          <p:spPr bwMode="auto">
            <a:xfrm>
              <a:off x="2059279" y="4371797"/>
              <a:ext cx="142260" cy="129781"/>
            </a:xfrm>
            <a:custGeom>
              <a:avLst/>
              <a:gdLst>
                <a:gd name="T0" fmla="*/ 3 w 43"/>
                <a:gd name="T1" fmla="*/ 39 h 39"/>
                <a:gd name="T2" fmla="*/ 3 w 43"/>
                <a:gd name="T3" fmla="*/ 39 h 39"/>
                <a:gd name="T4" fmla="*/ 40 w 43"/>
                <a:gd name="T5" fmla="*/ 39 h 39"/>
                <a:gd name="T6" fmla="*/ 43 w 43"/>
                <a:gd name="T7" fmla="*/ 36 h 39"/>
                <a:gd name="T8" fmla="*/ 40 w 43"/>
                <a:gd name="T9" fmla="*/ 34 h 39"/>
                <a:gd name="T10" fmla="*/ 6 w 43"/>
                <a:gd name="T11" fmla="*/ 34 h 39"/>
                <a:gd name="T12" fmla="*/ 6 w 43"/>
                <a:gd name="T13" fmla="*/ 3 h 39"/>
                <a:gd name="T14" fmla="*/ 3 w 43"/>
                <a:gd name="T15" fmla="*/ 0 h 39"/>
                <a:gd name="T16" fmla="*/ 0 w 43"/>
                <a:gd name="T17" fmla="*/ 3 h 39"/>
                <a:gd name="T18" fmla="*/ 0 w 43"/>
                <a:gd name="T19" fmla="*/ 36 h 39"/>
                <a:gd name="T20" fmla="*/ 3 w 43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9">
                  <a:moveTo>
                    <a:pt x="3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9"/>
                    <a:pt x="43" y="38"/>
                    <a:pt x="43" y="36"/>
                  </a:cubicBezTo>
                  <a:cubicBezTo>
                    <a:pt x="43" y="35"/>
                    <a:pt x="41" y="34"/>
                    <a:pt x="40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1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sp>
        <p:nvSpPr>
          <p:cNvPr id="147" name="Freeform 103"/>
          <p:cNvSpPr>
            <a:spLocks noEditPoints="1"/>
          </p:cNvSpPr>
          <p:nvPr/>
        </p:nvSpPr>
        <p:spPr bwMode="auto">
          <a:xfrm>
            <a:off x="1412763" y="2977186"/>
            <a:ext cx="787895" cy="777459"/>
          </a:xfrm>
          <a:custGeom>
            <a:avLst/>
            <a:gdLst>
              <a:gd name="T0" fmla="*/ 14 w 113"/>
              <a:gd name="T1" fmla="*/ 13 h 112"/>
              <a:gd name="T2" fmla="*/ 14 w 113"/>
              <a:gd name="T3" fmla="*/ 63 h 112"/>
              <a:gd name="T4" fmla="*/ 49 w 113"/>
              <a:gd name="T5" fmla="*/ 71 h 112"/>
              <a:gd name="T6" fmla="*/ 60 w 113"/>
              <a:gd name="T7" fmla="*/ 82 h 112"/>
              <a:gd name="T8" fmla="*/ 75 w 113"/>
              <a:gd name="T9" fmla="*/ 79 h 112"/>
              <a:gd name="T10" fmla="*/ 75 w 113"/>
              <a:gd name="T11" fmla="*/ 93 h 112"/>
              <a:gd name="T12" fmla="*/ 78 w 113"/>
              <a:gd name="T13" fmla="*/ 97 h 112"/>
              <a:gd name="T14" fmla="*/ 92 w 113"/>
              <a:gd name="T15" fmla="*/ 97 h 112"/>
              <a:gd name="T16" fmla="*/ 91 w 113"/>
              <a:gd name="T17" fmla="*/ 112 h 112"/>
              <a:gd name="T18" fmla="*/ 113 w 113"/>
              <a:gd name="T19" fmla="*/ 112 h 112"/>
              <a:gd name="T20" fmla="*/ 113 w 113"/>
              <a:gd name="T21" fmla="*/ 91 h 112"/>
              <a:gd name="T22" fmla="*/ 71 w 113"/>
              <a:gd name="T23" fmla="*/ 49 h 112"/>
              <a:gd name="T24" fmla="*/ 63 w 113"/>
              <a:gd name="T25" fmla="*/ 13 h 112"/>
              <a:gd name="T26" fmla="*/ 14 w 113"/>
              <a:gd name="T27" fmla="*/ 13 h 112"/>
              <a:gd name="T28" fmla="*/ 17 w 113"/>
              <a:gd name="T29" fmla="*/ 53 h 112"/>
              <a:gd name="T30" fmla="*/ 20 w 113"/>
              <a:gd name="T31" fmla="*/ 20 h 112"/>
              <a:gd name="T32" fmla="*/ 53 w 113"/>
              <a:gd name="T33" fmla="*/ 17 h 112"/>
              <a:gd name="T34" fmla="*/ 17 w 113"/>
              <a:gd name="T35" fmla="*/ 5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grpSp>
        <p:nvGrpSpPr>
          <p:cNvPr id="148" name="Group 21"/>
          <p:cNvGrpSpPr/>
          <p:nvPr/>
        </p:nvGrpSpPr>
        <p:grpSpPr>
          <a:xfrm>
            <a:off x="1422561" y="4847908"/>
            <a:ext cx="866419" cy="896817"/>
            <a:chOff x="1163293" y="4009909"/>
            <a:chExt cx="426779" cy="441753"/>
          </a:xfrm>
          <a:solidFill>
            <a:schemeClr val="bg1"/>
          </a:solidFill>
        </p:grpSpPr>
        <p:sp>
          <p:nvSpPr>
            <p:cNvPr id="149" name="Freeform 129"/>
            <p:cNvSpPr/>
            <p:nvPr/>
          </p:nvSpPr>
          <p:spPr bwMode="auto">
            <a:xfrm>
              <a:off x="1163293" y="4192101"/>
              <a:ext cx="426779" cy="157235"/>
            </a:xfrm>
            <a:custGeom>
              <a:avLst/>
              <a:gdLst>
                <a:gd name="T0" fmla="*/ 86 w 171"/>
                <a:gd name="T1" fmla="*/ 36 h 63"/>
                <a:gd name="T2" fmla="*/ 24 w 171"/>
                <a:gd name="T3" fmla="*/ 0 h 63"/>
                <a:gd name="T4" fmla="*/ 0 w 171"/>
                <a:gd name="T5" fmla="*/ 15 h 63"/>
                <a:gd name="T6" fmla="*/ 86 w 171"/>
                <a:gd name="T7" fmla="*/ 63 h 63"/>
                <a:gd name="T8" fmla="*/ 171 w 171"/>
                <a:gd name="T9" fmla="*/ 15 h 63"/>
                <a:gd name="T10" fmla="*/ 147 w 171"/>
                <a:gd name="T11" fmla="*/ 0 h 63"/>
                <a:gd name="T12" fmla="*/ 86 w 171"/>
                <a:gd name="T13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3">
                  <a:moveTo>
                    <a:pt x="86" y="36"/>
                  </a:moveTo>
                  <a:lnTo>
                    <a:pt x="24" y="0"/>
                  </a:lnTo>
                  <a:lnTo>
                    <a:pt x="0" y="15"/>
                  </a:lnTo>
                  <a:lnTo>
                    <a:pt x="86" y="63"/>
                  </a:lnTo>
                  <a:lnTo>
                    <a:pt x="171" y="15"/>
                  </a:lnTo>
                  <a:lnTo>
                    <a:pt x="147" y="0"/>
                  </a:lnTo>
                  <a:lnTo>
                    <a:pt x="8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50" name="Freeform 130"/>
            <p:cNvSpPr/>
            <p:nvPr/>
          </p:nvSpPr>
          <p:spPr bwMode="auto">
            <a:xfrm>
              <a:off x="1163293" y="4296924"/>
              <a:ext cx="426779" cy="154738"/>
            </a:xfrm>
            <a:custGeom>
              <a:avLst/>
              <a:gdLst>
                <a:gd name="T0" fmla="*/ 86 w 171"/>
                <a:gd name="T1" fmla="*/ 34 h 62"/>
                <a:gd name="T2" fmla="*/ 24 w 171"/>
                <a:gd name="T3" fmla="*/ 0 h 62"/>
                <a:gd name="T4" fmla="*/ 0 w 171"/>
                <a:gd name="T5" fmla="*/ 13 h 62"/>
                <a:gd name="T6" fmla="*/ 86 w 171"/>
                <a:gd name="T7" fmla="*/ 62 h 62"/>
                <a:gd name="T8" fmla="*/ 171 w 171"/>
                <a:gd name="T9" fmla="*/ 13 h 62"/>
                <a:gd name="T10" fmla="*/ 147 w 171"/>
                <a:gd name="T11" fmla="*/ 0 h 62"/>
                <a:gd name="T12" fmla="*/ 86 w 171"/>
                <a:gd name="T13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2">
                  <a:moveTo>
                    <a:pt x="86" y="34"/>
                  </a:moveTo>
                  <a:lnTo>
                    <a:pt x="24" y="0"/>
                  </a:lnTo>
                  <a:lnTo>
                    <a:pt x="0" y="13"/>
                  </a:lnTo>
                  <a:lnTo>
                    <a:pt x="86" y="62"/>
                  </a:lnTo>
                  <a:lnTo>
                    <a:pt x="171" y="13"/>
                  </a:lnTo>
                  <a:lnTo>
                    <a:pt x="147" y="0"/>
                  </a:lnTo>
                  <a:lnTo>
                    <a:pt x="8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51" name="Freeform 131"/>
            <p:cNvSpPr/>
            <p:nvPr/>
          </p:nvSpPr>
          <p:spPr bwMode="auto">
            <a:xfrm>
              <a:off x="1163293" y="4009909"/>
              <a:ext cx="426779" cy="242092"/>
            </a:xfrm>
            <a:custGeom>
              <a:avLst/>
              <a:gdLst>
                <a:gd name="T0" fmla="*/ 171 w 171"/>
                <a:gd name="T1" fmla="*/ 48 h 97"/>
                <a:gd name="T2" fmla="*/ 86 w 171"/>
                <a:gd name="T3" fmla="*/ 0 h 97"/>
                <a:gd name="T4" fmla="*/ 0 w 171"/>
                <a:gd name="T5" fmla="*/ 48 h 97"/>
                <a:gd name="T6" fmla="*/ 86 w 171"/>
                <a:gd name="T7" fmla="*/ 97 h 97"/>
                <a:gd name="T8" fmla="*/ 171 w 171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97">
                  <a:moveTo>
                    <a:pt x="171" y="48"/>
                  </a:moveTo>
                  <a:lnTo>
                    <a:pt x="86" y="0"/>
                  </a:lnTo>
                  <a:lnTo>
                    <a:pt x="0" y="48"/>
                  </a:lnTo>
                  <a:lnTo>
                    <a:pt x="86" y="97"/>
                  </a:lnTo>
                  <a:lnTo>
                    <a:pt x="17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sp>
        <p:nvSpPr>
          <p:cNvPr id="152" name="矩形 151"/>
          <p:cNvSpPr/>
          <p:nvPr/>
        </p:nvSpPr>
        <p:spPr>
          <a:xfrm>
            <a:off x="2614182" y="2722653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矩形 47"/>
          <p:cNvSpPr>
            <a:spLocks noChangeArrowheads="1"/>
          </p:cNvSpPr>
          <p:nvPr/>
        </p:nvSpPr>
        <p:spPr bwMode="auto">
          <a:xfrm>
            <a:off x="2614182" y="3241683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7218295" y="2722653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矩形 47"/>
          <p:cNvSpPr>
            <a:spLocks noChangeArrowheads="1"/>
          </p:cNvSpPr>
          <p:nvPr/>
        </p:nvSpPr>
        <p:spPr bwMode="auto">
          <a:xfrm>
            <a:off x="6558443" y="3241683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614182" y="4641479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矩形 47"/>
          <p:cNvSpPr>
            <a:spLocks noChangeArrowheads="1"/>
          </p:cNvSpPr>
          <p:nvPr/>
        </p:nvSpPr>
        <p:spPr bwMode="auto">
          <a:xfrm>
            <a:off x="2614182" y="5160509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7218295" y="4641479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矩形 47"/>
          <p:cNvSpPr>
            <a:spLocks noChangeArrowheads="1"/>
          </p:cNvSpPr>
          <p:nvPr/>
        </p:nvSpPr>
        <p:spPr bwMode="auto">
          <a:xfrm>
            <a:off x="6558443" y="5160509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0" name="TextBox 107"/>
          <p:cNvSpPr txBox="1"/>
          <p:nvPr/>
        </p:nvSpPr>
        <p:spPr>
          <a:xfrm>
            <a:off x="1034781" y="1344584"/>
            <a:ext cx="1012244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说明，在此录入上述图表的综合描述说明，在此录入上述图表的综合描述说明，在此录入上述图表的综合描述说明。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  <p:bldP spid="135" grpId="0" animBg="1"/>
      <p:bldP spid="147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248210" y="1880315"/>
            <a:ext cx="1599292" cy="1599292"/>
          </a:xfrm>
          <a:prstGeom prst="ellipse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90" dirty="0">
              <a:ea typeface="微软雅黑" panose="020B0503020204020204" pitchFamily="34" charset="-122"/>
            </a:endParaRPr>
          </a:p>
        </p:txBody>
      </p:sp>
      <p:sp>
        <p:nvSpPr>
          <p:cNvPr id="15" name="TextBox 38"/>
          <p:cNvSpPr txBox="1"/>
          <p:nvPr/>
        </p:nvSpPr>
        <p:spPr>
          <a:xfrm>
            <a:off x="2747132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方正大黑简体" panose="03000509000000000000" pitchFamily="2" charset="-122"/>
                <a:ea typeface="方正大黑简体" panose="03000509000000000000" pitchFamily="2" charset="-122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01</a:t>
            </a:r>
            <a:endParaRPr lang="en-US" altLang="zh-CN" sz="3200" dirty="0" smtClean="0">
              <a:solidFill>
                <a:schemeClr val="bg1"/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790191" y="3826145"/>
            <a:ext cx="517976" cy="517976"/>
            <a:chOff x="598385" y="1247400"/>
            <a:chExt cx="517976" cy="517976"/>
          </a:xfrm>
        </p:grpSpPr>
        <p:sp>
          <p:nvSpPr>
            <p:cNvPr id="17" name="椭圆 16"/>
            <p:cNvSpPr/>
            <p:nvPr/>
          </p:nvSpPr>
          <p:spPr>
            <a:xfrm>
              <a:off x="598385" y="1247400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746122" y="1403023"/>
              <a:ext cx="227944" cy="240007"/>
            </a:xfrm>
            <a:custGeom>
              <a:avLst/>
              <a:gdLst>
                <a:gd name="T0" fmla="*/ 0 w 548"/>
                <a:gd name="T1" fmla="*/ 189 h 577"/>
                <a:gd name="T2" fmla="*/ 0 w 548"/>
                <a:gd name="T3" fmla="*/ 562 h 577"/>
                <a:gd name="T4" fmla="*/ 178 w 548"/>
                <a:gd name="T5" fmla="*/ 577 h 577"/>
                <a:gd name="T6" fmla="*/ 180 w 548"/>
                <a:gd name="T7" fmla="*/ 340 h 577"/>
                <a:gd name="T8" fmla="*/ 355 w 548"/>
                <a:gd name="T9" fmla="*/ 343 h 577"/>
                <a:gd name="T10" fmla="*/ 357 w 548"/>
                <a:gd name="T11" fmla="*/ 577 h 577"/>
                <a:gd name="T12" fmla="*/ 548 w 548"/>
                <a:gd name="T13" fmla="*/ 562 h 577"/>
                <a:gd name="T14" fmla="*/ 548 w 548"/>
                <a:gd name="T15" fmla="*/ 173 h 577"/>
                <a:gd name="T16" fmla="*/ 272 w 548"/>
                <a:gd name="T17" fmla="*/ 0 h 577"/>
                <a:gd name="T18" fmla="*/ 0 w 548"/>
                <a:gd name="T19" fmla="*/ 1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8" h="577">
                  <a:moveTo>
                    <a:pt x="0" y="189"/>
                  </a:moveTo>
                  <a:lnTo>
                    <a:pt x="0" y="562"/>
                  </a:lnTo>
                  <a:lnTo>
                    <a:pt x="178" y="577"/>
                  </a:lnTo>
                  <a:lnTo>
                    <a:pt x="180" y="340"/>
                  </a:lnTo>
                  <a:lnTo>
                    <a:pt x="355" y="343"/>
                  </a:lnTo>
                  <a:lnTo>
                    <a:pt x="357" y="577"/>
                  </a:lnTo>
                  <a:lnTo>
                    <a:pt x="548" y="562"/>
                  </a:lnTo>
                  <a:lnTo>
                    <a:pt x="548" y="173"/>
                  </a:lnTo>
                  <a:lnTo>
                    <a:pt x="272" y="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709102" y="1369746"/>
              <a:ext cx="305312" cy="117716"/>
            </a:xfrm>
            <a:custGeom>
              <a:avLst/>
              <a:gdLst>
                <a:gd name="T0" fmla="*/ 304 w 311"/>
                <a:gd name="T1" fmla="*/ 87 h 120"/>
                <a:gd name="T2" fmla="*/ 157 w 311"/>
                <a:gd name="T3" fmla="*/ 2 h 120"/>
                <a:gd name="T4" fmla="*/ 153 w 311"/>
                <a:gd name="T5" fmla="*/ 0 h 120"/>
                <a:gd name="T6" fmla="*/ 146 w 311"/>
                <a:gd name="T7" fmla="*/ 2 h 120"/>
                <a:gd name="T8" fmla="*/ 6 w 311"/>
                <a:gd name="T9" fmla="*/ 100 h 120"/>
                <a:gd name="T10" fmla="*/ 4 w 311"/>
                <a:gd name="T11" fmla="*/ 114 h 120"/>
                <a:gd name="T12" fmla="*/ 18 w 311"/>
                <a:gd name="T13" fmla="*/ 117 h 120"/>
                <a:gd name="T14" fmla="*/ 152 w 311"/>
                <a:gd name="T15" fmla="*/ 22 h 120"/>
                <a:gd name="T16" fmla="*/ 294 w 311"/>
                <a:gd name="T17" fmla="*/ 105 h 120"/>
                <a:gd name="T18" fmla="*/ 308 w 311"/>
                <a:gd name="T19" fmla="*/ 101 h 120"/>
                <a:gd name="T20" fmla="*/ 304 w 311"/>
                <a:gd name="T21" fmla="*/ 8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20">
                  <a:moveTo>
                    <a:pt x="304" y="87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56" y="1"/>
                    <a:pt x="154" y="0"/>
                    <a:pt x="153" y="0"/>
                  </a:cubicBezTo>
                  <a:cubicBezTo>
                    <a:pt x="150" y="0"/>
                    <a:pt x="148" y="1"/>
                    <a:pt x="146" y="2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2" y="103"/>
                    <a:pt x="0" y="109"/>
                    <a:pt x="4" y="114"/>
                  </a:cubicBezTo>
                  <a:cubicBezTo>
                    <a:pt x="7" y="119"/>
                    <a:pt x="13" y="120"/>
                    <a:pt x="18" y="117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294" y="105"/>
                    <a:pt x="294" y="105"/>
                    <a:pt x="294" y="105"/>
                  </a:cubicBezTo>
                  <a:cubicBezTo>
                    <a:pt x="299" y="108"/>
                    <a:pt x="305" y="106"/>
                    <a:pt x="308" y="101"/>
                  </a:cubicBezTo>
                  <a:cubicBezTo>
                    <a:pt x="311" y="97"/>
                    <a:pt x="309" y="90"/>
                    <a:pt x="304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5309596" y="1880315"/>
            <a:ext cx="1599292" cy="1599292"/>
          </a:xfrm>
          <a:prstGeom prst="ellipse">
            <a:avLst/>
          </a:prstGeom>
          <a:solidFill>
            <a:srgbClr val="51AFAF"/>
          </a:solidFill>
          <a:ln w="1270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TextBox 48"/>
          <p:cNvSpPr txBox="1"/>
          <p:nvPr/>
        </p:nvSpPr>
        <p:spPr>
          <a:xfrm>
            <a:off x="5808519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8370982" y="1880315"/>
            <a:ext cx="1599292" cy="1599292"/>
          </a:xfrm>
          <a:prstGeom prst="ellipse">
            <a:avLst/>
          </a:prstGeom>
          <a:solidFill>
            <a:srgbClr val="98C052"/>
          </a:solidFill>
          <a:ln w="1270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Box 53"/>
          <p:cNvSpPr txBox="1"/>
          <p:nvPr/>
        </p:nvSpPr>
        <p:spPr>
          <a:xfrm>
            <a:off x="8869905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03</a:t>
            </a:r>
            <a:endParaRPr lang="zh-CN" altLang="en-US" dirty="0"/>
          </a:p>
        </p:txBody>
      </p:sp>
      <p:grpSp>
        <p:nvGrpSpPr>
          <p:cNvPr id="30" name="组合 29"/>
          <p:cNvGrpSpPr/>
          <p:nvPr/>
        </p:nvGrpSpPr>
        <p:grpSpPr>
          <a:xfrm>
            <a:off x="5850916" y="3826145"/>
            <a:ext cx="517976" cy="517976"/>
            <a:chOff x="5218110" y="2699335"/>
            <a:chExt cx="517976" cy="517976"/>
          </a:xfrm>
        </p:grpSpPr>
        <p:sp>
          <p:nvSpPr>
            <p:cNvPr id="31" name="椭圆 30"/>
            <p:cNvSpPr/>
            <p:nvPr/>
          </p:nvSpPr>
          <p:spPr>
            <a:xfrm>
              <a:off x="5218110" y="2699335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5364675" y="2874996"/>
              <a:ext cx="232742" cy="113878"/>
            </a:xfrm>
            <a:custGeom>
              <a:avLst/>
              <a:gdLst>
                <a:gd name="T0" fmla="*/ 103 w 237"/>
                <a:gd name="T1" fmla="*/ 99 h 116"/>
                <a:gd name="T2" fmla="*/ 134 w 237"/>
                <a:gd name="T3" fmla="*/ 95 h 116"/>
                <a:gd name="T4" fmla="*/ 226 w 237"/>
                <a:gd name="T5" fmla="*/ 12 h 116"/>
                <a:gd name="T6" fmla="*/ 219 w 237"/>
                <a:gd name="T7" fmla="*/ 0 h 116"/>
                <a:gd name="T8" fmla="*/ 13 w 237"/>
                <a:gd name="T9" fmla="*/ 0 h 116"/>
                <a:gd name="T10" fmla="*/ 6 w 237"/>
                <a:gd name="T11" fmla="*/ 10 h 116"/>
                <a:gd name="T12" fmla="*/ 103 w 237"/>
                <a:gd name="T13" fmla="*/ 9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16">
                  <a:moveTo>
                    <a:pt x="103" y="99"/>
                  </a:moveTo>
                  <a:cubicBezTo>
                    <a:pt x="103" y="99"/>
                    <a:pt x="115" y="116"/>
                    <a:pt x="134" y="95"/>
                  </a:cubicBezTo>
                  <a:cubicBezTo>
                    <a:pt x="226" y="12"/>
                    <a:pt x="226" y="12"/>
                    <a:pt x="226" y="12"/>
                  </a:cubicBezTo>
                  <a:cubicBezTo>
                    <a:pt x="226" y="12"/>
                    <a:pt x="237" y="1"/>
                    <a:pt x="2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1"/>
                    <a:pt x="6" y="10"/>
                  </a:cubicBezTo>
                  <a:lnTo>
                    <a:pt x="103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5515126" y="2893699"/>
              <a:ext cx="81460" cy="149205"/>
            </a:xfrm>
            <a:custGeom>
              <a:avLst/>
              <a:gdLst>
                <a:gd name="T0" fmla="*/ 82 w 83"/>
                <a:gd name="T1" fmla="*/ 132 h 152"/>
                <a:gd name="T2" fmla="*/ 82 w 83"/>
                <a:gd name="T3" fmla="*/ 17 h 152"/>
                <a:gd name="T4" fmla="*/ 70 w 83"/>
                <a:gd name="T5" fmla="*/ 12 h 152"/>
                <a:gd name="T6" fmla="*/ 6 w 83"/>
                <a:gd name="T7" fmla="*/ 74 h 152"/>
                <a:gd name="T8" fmla="*/ 10 w 83"/>
                <a:gd name="T9" fmla="*/ 84 h 152"/>
                <a:gd name="T10" fmla="*/ 67 w 83"/>
                <a:gd name="T11" fmla="*/ 137 h 152"/>
                <a:gd name="T12" fmla="*/ 82 w 83"/>
                <a:gd name="T13" fmla="*/ 13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52">
                  <a:moveTo>
                    <a:pt x="82" y="132"/>
                  </a:moveTo>
                  <a:cubicBezTo>
                    <a:pt x="82" y="17"/>
                    <a:pt x="82" y="17"/>
                    <a:pt x="82" y="17"/>
                  </a:cubicBezTo>
                  <a:cubicBezTo>
                    <a:pt x="80" y="0"/>
                    <a:pt x="70" y="12"/>
                    <a:pt x="70" y="1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80"/>
                    <a:pt x="10" y="84"/>
                    <a:pt x="10" y="84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83" y="152"/>
                    <a:pt x="82" y="132"/>
                    <a:pt x="82" y="1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5362597" y="2980977"/>
              <a:ext cx="229832" cy="76473"/>
            </a:xfrm>
            <a:custGeom>
              <a:avLst/>
              <a:gdLst>
                <a:gd name="T0" fmla="*/ 224 w 234"/>
                <a:gd name="T1" fmla="*/ 66 h 78"/>
                <a:gd name="T2" fmla="*/ 144 w 234"/>
                <a:gd name="T3" fmla="*/ 0 h 78"/>
                <a:gd name="T4" fmla="*/ 117 w 234"/>
                <a:gd name="T5" fmla="*/ 13 h 78"/>
                <a:gd name="T6" fmla="*/ 90 w 234"/>
                <a:gd name="T7" fmla="*/ 0 h 78"/>
                <a:gd name="T8" fmla="*/ 10 w 234"/>
                <a:gd name="T9" fmla="*/ 66 h 78"/>
                <a:gd name="T10" fmla="*/ 13 w 234"/>
                <a:gd name="T11" fmla="*/ 78 h 78"/>
                <a:gd name="T12" fmla="*/ 117 w 234"/>
                <a:gd name="T13" fmla="*/ 78 h 78"/>
                <a:gd name="T14" fmla="*/ 118 w 234"/>
                <a:gd name="T15" fmla="*/ 78 h 78"/>
                <a:gd name="T16" fmla="*/ 221 w 234"/>
                <a:gd name="T17" fmla="*/ 78 h 78"/>
                <a:gd name="T18" fmla="*/ 224 w 234"/>
                <a:gd name="T19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78">
                  <a:moveTo>
                    <a:pt x="224" y="66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32" y="12"/>
                    <a:pt x="117" y="13"/>
                  </a:cubicBezTo>
                  <a:cubicBezTo>
                    <a:pt x="102" y="12"/>
                    <a:pt x="90" y="0"/>
                    <a:pt x="90" y="0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0" y="73"/>
                    <a:pt x="13" y="78"/>
                    <a:pt x="13" y="78"/>
                  </a:cubicBezTo>
                  <a:cubicBezTo>
                    <a:pt x="117" y="78"/>
                    <a:pt x="117" y="78"/>
                    <a:pt x="117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221" y="78"/>
                    <a:pt x="221" y="78"/>
                    <a:pt x="221" y="78"/>
                  </a:cubicBezTo>
                  <a:cubicBezTo>
                    <a:pt x="221" y="78"/>
                    <a:pt x="234" y="73"/>
                    <a:pt x="224" y="6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5356779" y="2896608"/>
              <a:ext cx="88525" cy="143386"/>
            </a:xfrm>
            <a:custGeom>
              <a:avLst/>
              <a:gdLst>
                <a:gd name="T0" fmla="*/ 1 w 90"/>
                <a:gd name="T1" fmla="*/ 127 h 146"/>
                <a:gd name="T2" fmla="*/ 1 w 90"/>
                <a:gd name="T3" fmla="*/ 17 h 146"/>
                <a:gd name="T4" fmla="*/ 14 w 90"/>
                <a:gd name="T5" fmla="*/ 11 h 146"/>
                <a:gd name="T6" fmla="*/ 84 w 90"/>
                <a:gd name="T7" fmla="*/ 71 h 146"/>
                <a:gd name="T8" fmla="*/ 79 w 90"/>
                <a:gd name="T9" fmla="*/ 81 h 146"/>
                <a:gd name="T10" fmla="*/ 17 w 90"/>
                <a:gd name="T11" fmla="*/ 131 h 146"/>
                <a:gd name="T12" fmla="*/ 1 w 90"/>
                <a:gd name="T13" fmla="*/ 1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6">
                  <a:moveTo>
                    <a:pt x="1" y="12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4" y="0"/>
                    <a:pt x="14" y="11"/>
                    <a:pt x="14" y="1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90" y="76"/>
                    <a:pt x="79" y="81"/>
                    <a:pt x="79" y="8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0" y="146"/>
                    <a:pt x="1" y="127"/>
                    <a:pt x="1" y="12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911640" y="3826145"/>
            <a:ext cx="517976" cy="517976"/>
            <a:chOff x="5227635" y="3563865"/>
            <a:chExt cx="517976" cy="517976"/>
          </a:xfrm>
        </p:grpSpPr>
        <p:sp>
          <p:nvSpPr>
            <p:cNvPr id="37" name="椭圆 36"/>
            <p:cNvSpPr/>
            <p:nvPr/>
          </p:nvSpPr>
          <p:spPr>
            <a:xfrm>
              <a:off x="5227635" y="3563865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5486631" y="3705211"/>
              <a:ext cx="133623" cy="133623"/>
            </a:xfrm>
            <a:custGeom>
              <a:avLst/>
              <a:gdLst>
                <a:gd name="T0" fmla="*/ 31 w 111"/>
                <a:gd name="T1" fmla="*/ 108 h 111"/>
                <a:gd name="T2" fmla="*/ 42 w 111"/>
                <a:gd name="T3" fmla="*/ 96 h 111"/>
                <a:gd name="T4" fmla="*/ 54 w 111"/>
                <a:gd name="T5" fmla="*/ 85 h 111"/>
                <a:gd name="T6" fmla="*/ 58 w 111"/>
                <a:gd name="T7" fmla="*/ 83 h 111"/>
                <a:gd name="T8" fmla="*/ 71 w 111"/>
                <a:gd name="T9" fmla="*/ 70 h 111"/>
                <a:gd name="T10" fmla="*/ 82 w 111"/>
                <a:gd name="T11" fmla="*/ 58 h 111"/>
                <a:gd name="T12" fmla="*/ 53 w 111"/>
                <a:gd name="T13" fmla="*/ 29 h 111"/>
                <a:gd name="T14" fmla="*/ 41 w 111"/>
                <a:gd name="T15" fmla="*/ 40 h 111"/>
                <a:gd name="T16" fmla="*/ 28 w 111"/>
                <a:gd name="T17" fmla="*/ 52 h 111"/>
                <a:gd name="T18" fmla="*/ 26 w 111"/>
                <a:gd name="T19" fmla="*/ 57 h 111"/>
                <a:gd name="T20" fmla="*/ 14 w 111"/>
                <a:gd name="T21" fmla="*/ 69 h 111"/>
                <a:gd name="T22" fmla="*/ 2 w 111"/>
                <a:gd name="T23" fmla="*/ 80 h 111"/>
                <a:gd name="T24" fmla="*/ 0 w 111"/>
                <a:gd name="T25" fmla="*/ 62 h 111"/>
                <a:gd name="T26" fmla="*/ 22 w 111"/>
                <a:gd name="T27" fmla="*/ 24 h 111"/>
                <a:gd name="T28" fmla="*/ 67 w 111"/>
                <a:gd name="T29" fmla="*/ 2 h 111"/>
                <a:gd name="T30" fmla="*/ 109 w 111"/>
                <a:gd name="T31" fmla="*/ 50 h 111"/>
                <a:gd name="T32" fmla="*/ 87 w 111"/>
                <a:gd name="T33" fmla="*/ 88 h 111"/>
                <a:gd name="T34" fmla="*/ 49 w 111"/>
                <a:gd name="T35" fmla="*/ 110 h 111"/>
                <a:gd name="T36" fmla="*/ 31 w 111"/>
                <a:gd name="T37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11">
                  <a:moveTo>
                    <a:pt x="31" y="108"/>
                  </a:moveTo>
                  <a:cubicBezTo>
                    <a:pt x="34" y="104"/>
                    <a:pt x="38" y="100"/>
                    <a:pt x="42" y="96"/>
                  </a:cubicBezTo>
                  <a:cubicBezTo>
                    <a:pt x="46" y="93"/>
                    <a:pt x="49" y="88"/>
                    <a:pt x="54" y="85"/>
                  </a:cubicBezTo>
                  <a:cubicBezTo>
                    <a:pt x="55" y="84"/>
                    <a:pt x="57" y="84"/>
                    <a:pt x="58" y="83"/>
                  </a:cubicBezTo>
                  <a:cubicBezTo>
                    <a:pt x="62" y="80"/>
                    <a:pt x="66" y="75"/>
                    <a:pt x="71" y="70"/>
                  </a:cubicBezTo>
                  <a:cubicBezTo>
                    <a:pt x="75" y="66"/>
                    <a:pt x="80" y="62"/>
                    <a:pt x="82" y="58"/>
                  </a:cubicBezTo>
                  <a:cubicBezTo>
                    <a:pt x="93" y="39"/>
                    <a:pt x="73" y="18"/>
                    <a:pt x="53" y="29"/>
                  </a:cubicBezTo>
                  <a:cubicBezTo>
                    <a:pt x="49" y="31"/>
                    <a:pt x="45" y="36"/>
                    <a:pt x="41" y="40"/>
                  </a:cubicBezTo>
                  <a:cubicBezTo>
                    <a:pt x="37" y="44"/>
                    <a:pt x="31" y="49"/>
                    <a:pt x="28" y="52"/>
                  </a:cubicBezTo>
                  <a:cubicBezTo>
                    <a:pt x="27" y="54"/>
                    <a:pt x="27" y="56"/>
                    <a:pt x="26" y="57"/>
                  </a:cubicBezTo>
                  <a:cubicBezTo>
                    <a:pt x="23" y="62"/>
                    <a:pt x="18" y="65"/>
                    <a:pt x="14" y="69"/>
                  </a:cubicBezTo>
                  <a:cubicBezTo>
                    <a:pt x="10" y="73"/>
                    <a:pt x="7" y="77"/>
                    <a:pt x="2" y="80"/>
                  </a:cubicBezTo>
                  <a:cubicBezTo>
                    <a:pt x="1" y="74"/>
                    <a:pt x="0" y="70"/>
                    <a:pt x="0" y="62"/>
                  </a:cubicBezTo>
                  <a:cubicBezTo>
                    <a:pt x="2" y="45"/>
                    <a:pt x="12" y="35"/>
                    <a:pt x="22" y="24"/>
                  </a:cubicBezTo>
                  <a:cubicBezTo>
                    <a:pt x="34" y="12"/>
                    <a:pt x="45" y="0"/>
                    <a:pt x="67" y="2"/>
                  </a:cubicBezTo>
                  <a:cubicBezTo>
                    <a:pt x="90" y="3"/>
                    <a:pt x="111" y="22"/>
                    <a:pt x="109" y="50"/>
                  </a:cubicBezTo>
                  <a:cubicBezTo>
                    <a:pt x="108" y="68"/>
                    <a:pt x="98" y="77"/>
                    <a:pt x="87" y="88"/>
                  </a:cubicBezTo>
                  <a:cubicBezTo>
                    <a:pt x="76" y="98"/>
                    <a:pt x="67" y="109"/>
                    <a:pt x="49" y="110"/>
                  </a:cubicBezTo>
                  <a:cubicBezTo>
                    <a:pt x="42" y="111"/>
                    <a:pt x="37" y="110"/>
                    <a:pt x="31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5439710" y="3776102"/>
              <a:ext cx="109653" cy="109653"/>
            </a:xfrm>
            <a:custGeom>
              <a:avLst/>
              <a:gdLst>
                <a:gd name="T0" fmla="*/ 75 w 91"/>
                <a:gd name="T1" fmla="*/ 2 h 91"/>
                <a:gd name="T2" fmla="*/ 90 w 91"/>
                <a:gd name="T3" fmla="*/ 15 h 91"/>
                <a:gd name="T4" fmla="*/ 72 w 91"/>
                <a:gd name="T5" fmla="*/ 36 h 91"/>
                <a:gd name="T6" fmla="*/ 34 w 91"/>
                <a:gd name="T7" fmla="*/ 74 h 91"/>
                <a:gd name="T8" fmla="*/ 12 w 91"/>
                <a:gd name="T9" fmla="*/ 91 h 91"/>
                <a:gd name="T10" fmla="*/ 0 w 91"/>
                <a:gd name="T11" fmla="*/ 79 h 91"/>
                <a:gd name="T12" fmla="*/ 7 w 91"/>
                <a:gd name="T13" fmla="*/ 67 h 91"/>
                <a:gd name="T14" fmla="*/ 64 w 91"/>
                <a:gd name="T15" fmla="*/ 10 h 91"/>
                <a:gd name="T16" fmla="*/ 75 w 91"/>
                <a:gd name="T17" fmla="*/ 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91">
                  <a:moveTo>
                    <a:pt x="75" y="2"/>
                  </a:moveTo>
                  <a:cubicBezTo>
                    <a:pt x="84" y="0"/>
                    <a:pt x="91" y="6"/>
                    <a:pt x="90" y="15"/>
                  </a:cubicBezTo>
                  <a:cubicBezTo>
                    <a:pt x="89" y="22"/>
                    <a:pt x="77" y="31"/>
                    <a:pt x="72" y="36"/>
                  </a:cubicBezTo>
                  <a:cubicBezTo>
                    <a:pt x="58" y="49"/>
                    <a:pt x="47" y="60"/>
                    <a:pt x="34" y="74"/>
                  </a:cubicBezTo>
                  <a:cubicBezTo>
                    <a:pt x="28" y="79"/>
                    <a:pt x="21" y="90"/>
                    <a:pt x="12" y="91"/>
                  </a:cubicBezTo>
                  <a:cubicBezTo>
                    <a:pt x="6" y="91"/>
                    <a:pt x="0" y="86"/>
                    <a:pt x="0" y="79"/>
                  </a:cubicBezTo>
                  <a:cubicBezTo>
                    <a:pt x="0" y="74"/>
                    <a:pt x="3" y="70"/>
                    <a:pt x="7" y="67"/>
                  </a:cubicBezTo>
                  <a:cubicBezTo>
                    <a:pt x="26" y="47"/>
                    <a:pt x="45" y="29"/>
                    <a:pt x="64" y="10"/>
                  </a:cubicBezTo>
                  <a:cubicBezTo>
                    <a:pt x="67" y="7"/>
                    <a:pt x="70" y="2"/>
                    <a:pt x="7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5367288" y="3824554"/>
              <a:ext cx="133623" cy="133623"/>
            </a:xfrm>
            <a:custGeom>
              <a:avLst/>
              <a:gdLst>
                <a:gd name="T0" fmla="*/ 80 w 111"/>
                <a:gd name="T1" fmla="*/ 2 h 111"/>
                <a:gd name="T2" fmla="*/ 78 w 111"/>
                <a:gd name="T3" fmla="*/ 5 h 111"/>
                <a:gd name="T4" fmla="*/ 57 w 111"/>
                <a:gd name="T5" fmla="*/ 26 h 111"/>
                <a:gd name="T6" fmla="*/ 40 w 111"/>
                <a:gd name="T7" fmla="*/ 41 h 111"/>
                <a:gd name="T8" fmla="*/ 26 w 111"/>
                <a:gd name="T9" fmla="*/ 64 h 111"/>
                <a:gd name="T10" fmla="*/ 56 w 111"/>
                <a:gd name="T11" fmla="*/ 83 h 111"/>
                <a:gd name="T12" fmla="*/ 70 w 111"/>
                <a:gd name="T13" fmla="*/ 71 h 111"/>
                <a:gd name="T14" fmla="*/ 82 w 111"/>
                <a:gd name="T15" fmla="*/ 59 h 111"/>
                <a:gd name="T16" fmla="*/ 85 w 111"/>
                <a:gd name="T17" fmla="*/ 53 h 111"/>
                <a:gd name="T18" fmla="*/ 97 w 111"/>
                <a:gd name="T19" fmla="*/ 42 h 111"/>
                <a:gd name="T20" fmla="*/ 108 w 111"/>
                <a:gd name="T21" fmla="*/ 31 h 111"/>
                <a:gd name="T22" fmla="*/ 111 w 111"/>
                <a:gd name="T23" fmla="*/ 45 h 111"/>
                <a:gd name="T24" fmla="*/ 89 w 111"/>
                <a:gd name="T25" fmla="*/ 85 h 111"/>
                <a:gd name="T26" fmla="*/ 42 w 111"/>
                <a:gd name="T27" fmla="*/ 109 h 111"/>
                <a:gd name="T28" fmla="*/ 2 w 111"/>
                <a:gd name="T29" fmla="*/ 68 h 111"/>
                <a:gd name="T30" fmla="*/ 25 w 111"/>
                <a:gd name="T31" fmla="*/ 22 h 111"/>
                <a:gd name="T32" fmla="*/ 64 w 111"/>
                <a:gd name="T33" fmla="*/ 0 h 111"/>
                <a:gd name="T34" fmla="*/ 80 w 111"/>
                <a:gd name="T35" fmla="*/ 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111">
                  <a:moveTo>
                    <a:pt x="80" y="2"/>
                  </a:moveTo>
                  <a:cubicBezTo>
                    <a:pt x="80" y="4"/>
                    <a:pt x="78" y="4"/>
                    <a:pt x="78" y="5"/>
                  </a:cubicBezTo>
                  <a:cubicBezTo>
                    <a:pt x="71" y="12"/>
                    <a:pt x="64" y="19"/>
                    <a:pt x="57" y="26"/>
                  </a:cubicBezTo>
                  <a:cubicBezTo>
                    <a:pt x="51" y="29"/>
                    <a:pt x="46" y="35"/>
                    <a:pt x="40" y="41"/>
                  </a:cubicBezTo>
                  <a:cubicBezTo>
                    <a:pt x="34" y="47"/>
                    <a:pt x="26" y="52"/>
                    <a:pt x="26" y="64"/>
                  </a:cubicBezTo>
                  <a:cubicBezTo>
                    <a:pt x="26" y="79"/>
                    <a:pt x="41" y="90"/>
                    <a:pt x="56" y="83"/>
                  </a:cubicBezTo>
                  <a:cubicBezTo>
                    <a:pt x="61" y="81"/>
                    <a:pt x="65" y="76"/>
                    <a:pt x="70" y="71"/>
                  </a:cubicBezTo>
                  <a:cubicBezTo>
                    <a:pt x="74" y="67"/>
                    <a:pt x="79" y="63"/>
                    <a:pt x="82" y="59"/>
                  </a:cubicBezTo>
                  <a:cubicBezTo>
                    <a:pt x="83" y="57"/>
                    <a:pt x="84" y="55"/>
                    <a:pt x="85" y="53"/>
                  </a:cubicBezTo>
                  <a:cubicBezTo>
                    <a:pt x="88" y="49"/>
                    <a:pt x="93" y="45"/>
                    <a:pt x="97" y="42"/>
                  </a:cubicBezTo>
                  <a:cubicBezTo>
                    <a:pt x="101" y="38"/>
                    <a:pt x="104" y="34"/>
                    <a:pt x="108" y="31"/>
                  </a:cubicBezTo>
                  <a:cubicBezTo>
                    <a:pt x="110" y="36"/>
                    <a:pt x="111" y="40"/>
                    <a:pt x="111" y="45"/>
                  </a:cubicBezTo>
                  <a:cubicBezTo>
                    <a:pt x="111" y="65"/>
                    <a:pt x="100" y="74"/>
                    <a:pt x="89" y="85"/>
                  </a:cubicBezTo>
                  <a:cubicBezTo>
                    <a:pt x="77" y="97"/>
                    <a:pt x="67" y="111"/>
                    <a:pt x="42" y="109"/>
                  </a:cubicBezTo>
                  <a:cubicBezTo>
                    <a:pt x="21" y="107"/>
                    <a:pt x="4" y="90"/>
                    <a:pt x="2" y="68"/>
                  </a:cubicBezTo>
                  <a:cubicBezTo>
                    <a:pt x="0" y="44"/>
                    <a:pt x="13" y="34"/>
                    <a:pt x="25" y="22"/>
                  </a:cubicBezTo>
                  <a:cubicBezTo>
                    <a:pt x="36" y="11"/>
                    <a:pt x="45" y="1"/>
                    <a:pt x="64" y="0"/>
                  </a:cubicBezTo>
                  <a:cubicBezTo>
                    <a:pt x="70" y="0"/>
                    <a:pt x="75" y="1"/>
                    <a:pt x="8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2374918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1823044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491351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4939477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576787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>
            <a:spLocks noChangeArrowheads="1"/>
          </p:cNvSpPr>
          <p:nvPr/>
        </p:nvSpPr>
        <p:spPr bwMode="auto">
          <a:xfrm>
            <a:off x="8024913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0801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32188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756314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4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/>
          <p:bldP spid="21" grpId="0" animBg="1"/>
          <p:bldP spid="24" grpId="0"/>
          <p:bldP spid="26" grpId="0" animBg="1"/>
          <p:bldP spid="29" grpId="0"/>
          <p:bldP spid="47" grpId="0"/>
          <p:bldP spid="48" grpId="0"/>
          <p:bldP spid="49" grpId="0"/>
          <p:bldP spid="50" grpId="0"/>
          <p:bldP spid="51" grpId="0"/>
          <p:bldP spid="52" grpId="0"/>
          <p:bldP spid="3" grpId="0"/>
          <p:bldP spid="42" grpId="0"/>
          <p:bldP spid="43" grpId="0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4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/>
          <p:bldP spid="21" grpId="0" animBg="1"/>
          <p:bldP spid="24" grpId="0"/>
          <p:bldP spid="26" grpId="0" animBg="1"/>
          <p:bldP spid="29" grpId="0"/>
          <p:bldP spid="47" grpId="0"/>
          <p:bldP spid="48" grpId="0"/>
          <p:bldP spid="49" grpId="0"/>
          <p:bldP spid="50" grpId="0"/>
          <p:bldP spid="51" grpId="0"/>
          <p:bldP spid="52" grpId="0"/>
          <p:bldP spid="3" grpId="0"/>
          <p:bldP spid="42" grpId="0"/>
          <p:bldP spid="43" grpId="0"/>
          <p:bldP spid="41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5"/>
          <p:cNvGrpSpPr/>
          <p:nvPr/>
        </p:nvGrpSpPr>
        <p:grpSpPr bwMode="auto">
          <a:xfrm>
            <a:off x="1955979" y="3799101"/>
            <a:ext cx="1269412" cy="1271501"/>
            <a:chOff x="0" y="0"/>
            <a:chExt cx="1080120" cy="1080120"/>
          </a:xfrm>
        </p:grpSpPr>
        <p:grpSp>
          <p:nvGrpSpPr>
            <p:cNvPr id="43" name="Group 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45" name="椭圆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椭圆 5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51AFAF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0"/>
            <p:cNvSpPr>
              <a:spLocks noChangeArrowheads="1"/>
            </p:cNvSpPr>
            <p:nvPr/>
          </p:nvSpPr>
          <p:spPr bwMode="auto">
            <a:xfrm>
              <a:off x="153829" y="365759"/>
              <a:ext cx="766822" cy="32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6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  <a:endParaRPr lang="zh-CN" altLang="en-US" sz="1865" b="1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47" name="Group 10"/>
          <p:cNvGrpSpPr/>
          <p:nvPr/>
        </p:nvGrpSpPr>
        <p:grpSpPr bwMode="auto">
          <a:xfrm>
            <a:off x="3266462" y="2107500"/>
            <a:ext cx="1741708" cy="1742012"/>
            <a:chOff x="0" y="0"/>
            <a:chExt cx="1080120" cy="1080120"/>
          </a:xfrm>
        </p:grpSpPr>
        <p:grpSp>
          <p:nvGrpSpPr>
            <p:cNvPr id="48" name="Group 1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50" name="椭圆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椭圆 28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5DAD7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26"/>
            <p:cNvSpPr>
              <a:spLocks noChangeArrowheads="1"/>
            </p:cNvSpPr>
            <p:nvPr/>
          </p:nvSpPr>
          <p:spPr bwMode="auto">
            <a:xfrm>
              <a:off x="227815" y="400115"/>
              <a:ext cx="624495" cy="26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  <a:endParaRPr lang="zh-CN" altLang="en-US" sz="2135" b="1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52" name="Group 15"/>
          <p:cNvGrpSpPr/>
          <p:nvPr/>
        </p:nvGrpSpPr>
        <p:grpSpPr bwMode="auto">
          <a:xfrm>
            <a:off x="5571937" y="3799101"/>
            <a:ext cx="1560631" cy="1560903"/>
            <a:chOff x="0" y="0"/>
            <a:chExt cx="1080120" cy="1080120"/>
          </a:xfrm>
        </p:grpSpPr>
        <p:grpSp>
          <p:nvGrpSpPr>
            <p:cNvPr id="53" name="Group 1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55" name="椭圆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56" name="椭圆 33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5DAD7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4" name="文本框 31"/>
            <p:cNvSpPr>
              <a:spLocks noChangeArrowheads="1"/>
            </p:cNvSpPr>
            <p:nvPr/>
          </p:nvSpPr>
          <p:spPr bwMode="auto">
            <a:xfrm>
              <a:off x="191584" y="398075"/>
              <a:ext cx="696954" cy="29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关键词</a:t>
              </a:r>
              <a:endParaRPr lang="zh-CN" altLang="en-US" sz="2135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57" name="Group 20"/>
          <p:cNvGrpSpPr/>
          <p:nvPr/>
        </p:nvGrpSpPr>
        <p:grpSpPr bwMode="auto">
          <a:xfrm>
            <a:off x="7399517" y="1345718"/>
            <a:ext cx="2286808" cy="2287208"/>
            <a:chOff x="0" y="0"/>
            <a:chExt cx="1080120" cy="1080120"/>
          </a:xfrm>
        </p:grpSpPr>
        <p:grpSp>
          <p:nvGrpSpPr>
            <p:cNvPr id="58" name="Group 2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60" name="椭圆 3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椭圆 39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51AFAF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" name="文本框 37"/>
            <p:cNvSpPr>
              <a:spLocks noChangeArrowheads="1"/>
            </p:cNvSpPr>
            <p:nvPr/>
          </p:nvSpPr>
          <p:spPr bwMode="auto">
            <a:xfrm>
              <a:off x="254541" y="414093"/>
              <a:ext cx="571036" cy="2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66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  <a:endParaRPr lang="zh-CN" altLang="en-US" sz="2665" b="1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cxnSp>
        <p:nvCxnSpPr>
          <p:cNvPr id="62" name="直接连接符 13"/>
          <p:cNvCxnSpPr>
            <a:cxnSpLocks noChangeShapeType="1"/>
            <a:stCxn id="45" idx="7"/>
            <a:endCxn id="50" idx="3"/>
          </p:cNvCxnSpPr>
          <p:nvPr/>
        </p:nvCxnSpPr>
        <p:spPr bwMode="auto">
          <a:xfrm flipV="1">
            <a:off x="3039490" y="3594399"/>
            <a:ext cx="482037" cy="390907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直接连接符 17"/>
          <p:cNvCxnSpPr>
            <a:cxnSpLocks noChangeShapeType="1"/>
            <a:endCxn id="55" idx="1"/>
          </p:cNvCxnSpPr>
          <p:nvPr/>
        </p:nvCxnSpPr>
        <p:spPr bwMode="auto">
          <a:xfrm>
            <a:off x="4892055" y="3373401"/>
            <a:ext cx="908431" cy="654289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直接连接符 20"/>
          <p:cNvCxnSpPr>
            <a:cxnSpLocks noChangeShapeType="1"/>
            <a:stCxn id="55" idx="7"/>
            <a:endCxn id="60" idx="3"/>
          </p:cNvCxnSpPr>
          <p:nvPr/>
        </p:nvCxnSpPr>
        <p:spPr bwMode="auto">
          <a:xfrm flipV="1">
            <a:off x="6902954" y="3296846"/>
            <a:ext cx="830717" cy="731907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直接连接符 23"/>
          <p:cNvCxnSpPr>
            <a:cxnSpLocks noChangeShapeType="1"/>
            <a:stCxn id="74" idx="5"/>
            <a:endCxn id="45" idx="1"/>
          </p:cNvCxnSpPr>
          <p:nvPr/>
        </p:nvCxnSpPr>
        <p:spPr bwMode="auto">
          <a:xfrm>
            <a:off x="1742458" y="3700529"/>
            <a:ext cx="399422" cy="284779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直接连接符 43"/>
          <p:cNvCxnSpPr>
            <a:cxnSpLocks noChangeShapeType="1"/>
            <a:stCxn id="75" idx="7"/>
            <a:endCxn id="55" idx="3"/>
          </p:cNvCxnSpPr>
          <p:nvPr/>
        </p:nvCxnSpPr>
        <p:spPr bwMode="auto">
          <a:xfrm flipV="1">
            <a:off x="5398458" y="5131415"/>
            <a:ext cx="402028" cy="3707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直接连接符 72"/>
          <p:cNvCxnSpPr>
            <a:cxnSpLocks noChangeShapeType="1"/>
            <a:stCxn id="60" idx="6"/>
            <a:endCxn id="76" idx="1"/>
          </p:cNvCxnSpPr>
          <p:nvPr/>
        </p:nvCxnSpPr>
        <p:spPr bwMode="auto">
          <a:xfrm>
            <a:off x="9686325" y="2489322"/>
            <a:ext cx="558374" cy="374768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矩形 76"/>
          <p:cNvSpPr>
            <a:spLocks noChangeArrowheads="1"/>
          </p:cNvSpPr>
          <p:nvPr/>
        </p:nvSpPr>
        <p:spPr bwMode="auto">
          <a:xfrm>
            <a:off x="1628194" y="5081804"/>
            <a:ext cx="1821980" cy="3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9" name="矩形 80"/>
          <p:cNvSpPr>
            <a:spLocks noChangeArrowheads="1"/>
          </p:cNvSpPr>
          <p:nvPr/>
        </p:nvSpPr>
        <p:spPr bwMode="auto">
          <a:xfrm>
            <a:off x="3209357" y="3884987"/>
            <a:ext cx="1821980" cy="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0" name="矩形 81"/>
          <p:cNvSpPr>
            <a:spLocks noChangeArrowheads="1"/>
          </p:cNvSpPr>
          <p:nvPr/>
        </p:nvSpPr>
        <p:spPr bwMode="auto">
          <a:xfrm>
            <a:off x="5481233" y="5406680"/>
            <a:ext cx="1821980" cy="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1" name="矩形 82"/>
          <p:cNvSpPr>
            <a:spLocks noChangeArrowheads="1"/>
          </p:cNvSpPr>
          <p:nvPr/>
        </p:nvSpPr>
        <p:spPr bwMode="auto">
          <a:xfrm>
            <a:off x="7659767" y="3662802"/>
            <a:ext cx="1821980" cy="3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2" name="矩形 85"/>
          <p:cNvSpPr>
            <a:spLocks noChangeArrowheads="1"/>
          </p:cNvSpPr>
          <p:nvPr/>
        </p:nvSpPr>
        <p:spPr bwMode="auto">
          <a:xfrm>
            <a:off x="7919040" y="4442127"/>
            <a:ext cx="3097721" cy="4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accent6"/>
                </a:solidFill>
                <a:sym typeface="微软雅黑" panose="020B0503020204020204" pitchFamily="34" charset="-122"/>
              </a:rPr>
              <a:t>添加主要观点</a:t>
            </a:r>
            <a:endParaRPr lang="zh-CN" altLang="en-US" sz="22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73" name="文本框 13"/>
          <p:cNvSpPr txBox="1"/>
          <p:nvPr/>
        </p:nvSpPr>
        <p:spPr>
          <a:xfrm>
            <a:off x="7410719" y="4917021"/>
            <a:ext cx="3654168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椭圆 56"/>
          <p:cNvSpPr>
            <a:spLocks noChangeArrowheads="1"/>
          </p:cNvSpPr>
          <p:nvPr/>
        </p:nvSpPr>
        <p:spPr bwMode="auto">
          <a:xfrm rot="21019161">
            <a:off x="1278026" y="3296846"/>
            <a:ext cx="511499" cy="5115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75" name="椭圆 58"/>
          <p:cNvSpPr>
            <a:spLocks noChangeArrowheads="1"/>
          </p:cNvSpPr>
          <p:nvPr/>
        </p:nvSpPr>
        <p:spPr bwMode="auto">
          <a:xfrm>
            <a:off x="4837581" y="5405617"/>
            <a:ext cx="657108" cy="65909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76" name="椭圆 70"/>
          <p:cNvSpPr>
            <a:spLocks noChangeArrowheads="1"/>
          </p:cNvSpPr>
          <p:nvPr/>
        </p:nvSpPr>
        <p:spPr bwMode="auto">
          <a:xfrm>
            <a:off x="10133432" y="2752803"/>
            <a:ext cx="759781" cy="7599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6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4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3375004"/>
            <a:ext cx="6738599" cy="36742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6225105" y="1996939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000" dirty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19843" y="1429322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0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 flipV="1">
            <a:off x="0" y="4078417"/>
            <a:ext cx="4596196" cy="3696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6"/>
          <p:cNvSpPr txBox="1"/>
          <p:nvPr/>
        </p:nvSpPr>
        <p:spPr>
          <a:xfrm>
            <a:off x="4027945" y="4628891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00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flipV="1">
            <a:off x="3454765" y="4078419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任意多边形 25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 flipV="1">
            <a:off x="6990445" y="4078417"/>
            <a:ext cx="5201555" cy="3696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24"/>
          <p:cNvSpPr txBox="1"/>
          <p:nvPr/>
        </p:nvSpPr>
        <p:spPr>
          <a:xfrm>
            <a:off x="6519441" y="4644933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rgbClr val="51AF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000" dirty="0">
              <a:solidFill>
                <a:srgbClr val="51AF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flipV="1">
            <a:off x="5899060" y="4078419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任意多边形 32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2640523" y="1874542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1351882" y="2247365"/>
            <a:ext cx="3970298" cy="8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TextBox 59"/>
          <p:cNvSpPr txBox="1">
            <a:spLocks noChangeArrowheads="1"/>
          </p:cNvSpPr>
          <p:nvPr/>
        </p:nvSpPr>
        <p:spPr bwMode="auto">
          <a:xfrm flipH="1">
            <a:off x="8238563" y="4602706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17"/>
          <p:cNvSpPr>
            <a:spLocks noChangeArrowheads="1"/>
          </p:cNvSpPr>
          <p:nvPr/>
        </p:nvSpPr>
        <p:spPr bwMode="auto">
          <a:xfrm>
            <a:off x="8438769" y="4988772"/>
            <a:ext cx="2587621" cy="107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TextBox 59"/>
          <p:cNvSpPr txBox="1">
            <a:spLocks noChangeArrowheads="1"/>
          </p:cNvSpPr>
          <p:nvPr/>
        </p:nvSpPr>
        <p:spPr bwMode="auto">
          <a:xfrm flipH="1">
            <a:off x="990699" y="4572205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</a:t>
            </a:r>
            <a:endParaRPr lang="en-US" altLang="ko-KR" sz="2000" kern="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17"/>
          <p:cNvSpPr>
            <a:spLocks noChangeArrowheads="1"/>
          </p:cNvSpPr>
          <p:nvPr/>
        </p:nvSpPr>
        <p:spPr bwMode="auto">
          <a:xfrm>
            <a:off x="1351882" y="4958272"/>
            <a:ext cx="1860244" cy="107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3" grpId="0" animBg="1"/>
      <p:bldP spid="24" grpId="0"/>
      <p:bldP spid="28" grpId="0" animBg="1"/>
      <p:bldP spid="31" grpId="0"/>
      <p:bldP spid="35" grpId="0"/>
      <p:bldP spid="37" grpId="0"/>
      <p:bldP spid="38" grpId="0"/>
      <p:bldP spid="39" grpId="0"/>
      <p:bldP spid="40" grpId="0"/>
      <p:bldP spid="41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9"/>
          <p:cNvSpPr/>
          <p:nvPr/>
        </p:nvSpPr>
        <p:spPr bwMode="auto">
          <a:xfrm>
            <a:off x="9133419" y="5046104"/>
            <a:ext cx="143933" cy="211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68">
                <a:moveTo>
                  <a:pt x="0" y="0"/>
                </a:moveTo>
                <a:lnTo>
                  <a:pt x="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Group 134"/>
          <p:cNvGrpSpPr/>
          <p:nvPr/>
        </p:nvGrpSpPr>
        <p:grpSpPr>
          <a:xfrm>
            <a:off x="5051036" y="3090370"/>
            <a:ext cx="2089928" cy="3231617"/>
            <a:chOff x="3606801" y="1272140"/>
            <a:chExt cx="1920875" cy="2970213"/>
          </a:xfrm>
        </p:grpSpPr>
        <p:sp>
          <p:nvSpPr>
            <p:cNvPr id="70" name="Freeform 37"/>
            <p:cNvSpPr/>
            <p:nvPr/>
          </p:nvSpPr>
          <p:spPr bwMode="auto">
            <a:xfrm>
              <a:off x="4586288" y="1272140"/>
              <a:ext cx="885825" cy="628650"/>
            </a:xfrm>
            <a:custGeom>
              <a:avLst/>
              <a:gdLst/>
              <a:ahLst/>
              <a:cxnLst>
                <a:cxn ang="0">
                  <a:pos x="626" y="266"/>
                </a:cxn>
                <a:cxn ang="0">
                  <a:pos x="839" y="594"/>
                </a:cxn>
                <a:cxn ang="0">
                  <a:pos x="0" y="594"/>
                </a:cxn>
                <a:cxn ang="0">
                  <a:pos x="0" y="0"/>
                </a:cxn>
                <a:cxn ang="0">
                  <a:pos x="626" y="266"/>
                </a:cxn>
              </a:cxnLst>
              <a:rect l="0" t="0" r="r" b="b"/>
              <a:pathLst>
                <a:path w="839" h="594">
                  <a:moveTo>
                    <a:pt x="626" y="266"/>
                  </a:moveTo>
                  <a:cubicBezTo>
                    <a:pt x="724" y="364"/>
                    <a:pt x="795" y="473"/>
                    <a:pt x="839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4"/>
                    <a:pt x="452" y="92"/>
                    <a:pt x="626" y="266"/>
                  </a:cubicBezTo>
                  <a:close/>
                </a:path>
              </a:pathLst>
            </a:cu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1" name="Group 104"/>
            <p:cNvGrpSpPr/>
            <p:nvPr/>
          </p:nvGrpSpPr>
          <p:grpSpPr>
            <a:xfrm>
              <a:off x="4089401" y="3400978"/>
              <a:ext cx="963612" cy="841375"/>
              <a:chOff x="4089401" y="2825751"/>
              <a:chExt cx="963612" cy="841375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88" name="Freeform 36"/>
              <p:cNvSpPr/>
              <p:nvPr/>
            </p:nvSpPr>
            <p:spPr bwMode="auto">
              <a:xfrm>
                <a:off x="4203701" y="3382963"/>
                <a:ext cx="736600" cy="284163"/>
              </a:xfrm>
              <a:custGeom>
                <a:avLst/>
                <a:gdLst/>
                <a:ahLst/>
                <a:cxnLst>
                  <a:cxn ang="0">
                    <a:pos x="682" y="13"/>
                  </a:cxn>
                  <a:cxn ang="0">
                    <a:pos x="696" y="47"/>
                  </a:cxn>
                  <a:cxn ang="0">
                    <a:pos x="682" y="80"/>
                  </a:cxn>
                  <a:cxn ang="0">
                    <a:pos x="649" y="94"/>
                  </a:cxn>
                  <a:cxn ang="0">
                    <a:pos x="596" y="94"/>
                  </a:cxn>
                  <a:cxn ang="0">
                    <a:pos x="446" y="194"/>
                  </a:cxn>
                  <a:cxn ang="0">
                    <a:pos x="410" y="213"/>
                  </a:cxn>
                  <a:cxn ang="0">
                    <a:pos x="411" y="221"/>
                  </a:cxn>
                  <a:cxn ang="0">
                    <a:pos x="411" y="249"/>
                  </a:cxn>
                  <a:cxn ang="0">
                    <a:pos x="349" y="268"/>
                  </a:cxn>
                  <a:cxn ang="0">
                    <a:pos x="285" y="249"/>
                  </a:cxn>
                  <a:cxn ang="0">
                    <a:pos x="285" y="221"/>
                  </a:cxn>
                  <a:cxn ang="0">
                    <a:pos x="286" y="212"/>
                  </a:cxn>
                  <a:cxn ang="0">
                    <a:pos x="245" y="194"/>
                  </a:cxn>
                  <a:cxn ang="0">
                    <a:pos x="89" y="94"/>
                  </a:cxn>
                  <a:cxn ang="0">
                    <a:pos x="47" y="94"/>
                  </a:cxn>
                  <a:cxn ang="0">
                    <a:pos x="14" y="80"/>
                  </a:cxn>
                  <a:cxn ang="0">
                    <a:pos x="0" y="47"/>
                  </a:cxn>
                  <a:cxn ang="0">
                    <a:pos x="14" y="13"/>
                  </a:cxn>
                  <a:cxn ang="0">
                    <a:pos x="47" y="0"/>
                  </a:cxn>
                  <a:cxn ang="0">
                    <a:pos x="649" y="0"/>
                  </a:cxn>
                  <a:cxn ang="0">
                    <a:pos x="682" y="13"/>
                  </a:cxn>
                </a:cxnLst>
                <a:rect l="0" t="0" r="r" b="b"/>
                <a:pathLst>
                  <a:path w="696" h="268">
                    <a:moveTo>
                      <a:pt x="682" y="13"/>
                    </a:moveTo>
                    <a:cubicBezTo>
                      <a:pt x="691" y="23"/>
                      <a:pt x="696" y="34"/>
                      <a:pt x="696" y="47"/>
                    </a:cubicBezTo>
                    <a:cubicBezTo>
                      <a:pt x="696" y="60"/>
                      <a:pt x="691" y="71"/>
                      <a:pt x="682" y="80"/>
                    </a:cubicBezTo>
                    <a:cubicBezTo>
                      <a:pt x="673" y="89"/>
                      <a:pt x="662" y="94"/>
                      <a:pt x="649" y="94"/>
                    </a:cubicBezTo>
                    <a:cubicBezTo>
                      <a:pt x="596" y="94"/>
                      <a:pt x="596" y="94"/>
                      <a:pt x="596" y="94"/>
                    </a:cubicBezTo>
                    <a:cubicBezTo>
                      <a:pt x="555" y="128"/>
                      <a:pt x="505" y="161"/>
                      <a:pt x="446" y="194"/>
                    </a:cubicBezTo>
                    <a:cubicBezTo>
                      <a:pt x="434" y="200"/>
                      <a:pt x="423" y="206"/>
                      <a:pt x="410" y="213"/>
                    </a:cubicBezTo>
                    <a:cubicBezTo>
                      <a:pt x="411" y="215"/>
                      <a:pt x="411" y="218"/>
                      <a:pt x="411" y="221"/>
                    </a:cubicBezTo>
                    <a:cubicBezTo>
                      <a:pt x="411" y="249"/>
                      <a:pt x="411" y="249"/>
                      <a:pt x="411" y="249"/>
                    </a:cubicBezTo>
                    <a:cubicBezTo>
                      <a:pt x="390" y="262"/>
                      <a:pt x="370" y="268"/>
                      <a:pt x="349" y="268"/>
                    </a:cubicBezTo>
                    <a:cubicBezTo>
                      <a:pt x="328" y="268"/>
                      <a:pt x="306" y="262"/>
                      <a:pt x="285" y="249"/>
                    </a:cubicBezTo>
                    <a:cubicBezTo>
                      <a:pt x="285" y="221"/>
                      <a:pt x="285" y="221"/>
                      <a:pt x="285" y="221"/>
                    </a:cubicBezTo>
                    <a:cubicBezTo>
                      <a:pt x="285" y="218"/>
                      <a:pt x="285" y="215"/>
                      <a:pt x="286" y="212"/>
                    </a:cubicBezTo>
                    <a:cubicBezTo>
                      <a:pt x="272" y="206"/>
                      <a:pt x="258" y="200"/>
                      <a:pt x="245" y="194"/>
                    </a:cubicBezTo>
                    <a:cubicBezTo>
                      <a:pt x="189" y="166"/>
                      <a:pt x="137" y="133"/>
                      <a:pt x="89" y="94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34" y="94"/>
                      <a:pt x="23" y="89"/>
                      <a:pt x="14" y="80"/>
                    </a:cubicBezTo>
                    <a:cubicBezTo>
                      <a:pt x="5" y="71"/>
                      <a:pt x="0" y="60"/>
                      <a:pt x="0" y="47"/>
                    </a:cubicBezTo>
                    <a:cubicBezTo>
                      <a:pt x="0" y="34"/>
                      <a:pt x="5" y="23"/>
                      <a:pt x="14" y="13"/>
                    </a:cubicBezTo>
                    <a:cubicBezTo>
                      <a:pt x="23" y="4"/>
                      <a:pt x="34" y="0"/>
                      <a:pt x="47" y="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662" y="0"/>
                      <a:pt x="673" y="4"/>
                      <a:pt x="68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38"/>
              <p:cNvSpPr>
                <a:spLocks noEditPoints="1"/>
              </p:cNvSpPr>
              <p:nvPr/>
            </p:nvSpPr>
            <p:spPr bwMode="auto">
              <a:xfrm>
                <a:off x="4089401" y="2825751"/>
                <a:ext cx="496888" cy="500063"/>
              </a:xfrm>
              <a:custGeom>
                <a:avLst/>
                <a:gdLst/>
                <a:ahLst/>
                <a:cxnLst>
                  <a:cxn ang="0">
                    <a:pos x="471" y="0"/>
                  </a:cxn>
                  <a:cxn ang="0">
                    <a:pos x="471" y="126"/>
                  </a:cxn>
                  <a:cxn ang="0">
                    <a:pos x="64" y="126"/>
                  </a:cxn>
                  <a:cxn ang="0">
                    <a:pos x="19" y="107"/>
                  </a:cxn>
                  <a:cxn ang="0">
                    <a:pos x="1" y="63"/>
                  </a:cxn>
                  <a:cxn ang="0">
                    <a:pos x="19" y="18"/>
                  </a:cxn>
                  <a:cxn ang="0">
                    <a:pos x="64" y="0"/>
                  </a:cxn>
                  <a:cxn ang="0">
                    <a:pos x="471" y="0"/>
                  </a:cxn>
                  <a:cxn ang="0">
                    <a:pos x="471" y="175"/>
                  </a:cxn>
                  <a:cxn ang="0">
                    <a:pos x="471" y="301"/>
                  </a:cxn>
                  <a:cxn ang="0">
                    <a:pos x="63" y="301"/>
                  </a:cxn>
                  <a:cxn ang="0">
                    <a:pos x="18" y="282"/>
                  </a:cxn>
                  <a:cxn ang="0">
                    <a:pos x="0" y="238"/>
                  </a:cxn>
                  <a:cxn ang="0">
                    <a:pos x="0" y="237"/>
                  </a:cxn>
                  <a:cxn ang="0">
                    <a:pos x="18" y="193"/>
                  </a:cxn>
                  <a:cxn ang="0">
                    <a:pos x="63" y="175"/>
                  </a:cxn>
                  <a:cxn ang="0">
                    <a:pos x="471" y="175"/>
                  </a:cxn>
                  <a:cxn ang="0">
                    <a:pos x="471" y="347"/>
                  </a:cxn>
                  <a:cxn ang="0">
                    <a:pos x="471" y="473"/>
                  </a:cxn>
                  <a:cxn ang="0">
                    <a:pos x="64" y="473"/>
                  </a:cxn>
                  <a:cxn ang="0">
                    <a:pos x="20" y="455"/>
                  </a:cxn>
                  <a:cxn ang="0">
                    <a:pos x="1" y="410"/>
                  </a:cxn>
                  <a:cxn ang="0">
                    <a:pos x="20" y="365"/>
                  </a:cxn>
                  <a:cxn ang="0">
                    <a:pos x="64" y="347"/>
                  </a:cxn>
                  <a:cxn ang="0">
                    <a:pos x="471" y="347"/>
                  </a:cxn>
                </a:cxnLst>
                <a:rect l="0" t="0" r="r" b="b"/>
                <a:pathLst>
                  <a:path w="471" h="473">
                    <a:moveTo>
                      <a:pt x="471" y="0"/>
                    </a:moveTo>
                    <a:cubicBezTo>
                      <a:pt x="471" y="126"/>
                      <a:pt x="471" y="126"/>
                      <a:pt x="471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46" y="126"/>
                      <a:pt x="32" y="120"/>
                      <a:pt x="19" y="107"/>
                    </a:cubicBezTo>
                    <a:cubicBezTo>
                      <a:pt x="7" y="95"/>
                      <a:pt x="1" y="80"/>
                      <a:pt x="1" y="63"/>
                    </a:cubicBezTo>
                    <a:cubicBezTo>
                      <a:pt x="1" y="45"/>
                      <a:pt x="7" y="30"/>
                      <a:pt x="19" y="18"/>
                    </a:cubicBezTo>
                    <a:cubicBezTo>
                      <a:pt x="32" y="6"/>
                      <a:pt x="46" y="0"/>
                      <a:pt x="64" y="0"/>
                    </a:cubicBezTo>
                    <a:lnTo>
                      <a:pt x="471" y="0"/>
                    </a:lnTo>
                    <a:close/>
                    <a:moveTo>
                      <a:pt x="471" y="175"/>
                    </a:moveTo>
                    <a:cubicBezTo>
                      <a:pt x="471" y="301"/>
                      <a:pt x="471" y="301"/>
                      <a:pt x="471" y="301"/>
                    </a:cubicBezTo>
                    <a:cubicBezTo>
                      <a:pt x="63" y="301"/>
                      <a:pt x="63" y="301"/>
                      <a:pt x="63" y="301"/>
                    </a:cubicBezTo>
                    <a:cubicBezTo>
                      <a:pt x="46" y="301"/>
                      <a:pt x="31" y="295"/>
                      <a:pt x="18" y="282"/>
                    </a:cubicBezTo>
                    <a:cubicBezTo>
                      <a:pt x="6" y="270"/>
                      <a:pt x="0" y="255"/>
                      <a:pt x="0" y="238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20"/>
                      <a:pt x="6" y="206"/>
                      <a:pt x="18" y="193"/>
                    </a:cubicBezTo>
                    <a:cubicBezTo>
                      <a:pt x="31" y="181"/>
                      <a:pt x="46" y="175"/>
                      <a:pt x="63" y="175"/>
                    </a:cubicBezTo>
                    <a:lnTo>
                      <a:pt x="471" y="175"/>
                    </a:lnTo>
                    <a:close/>
                    <a:moveTo>
                      <a:pt x="471" y="347"/>
                    </a:moveTo>
                    <a:cubicBezTo>
                      <a:pt x="471" y="473"/>
                      <a:pt x="471" y="473"/>
                      <a:pt x="471" y="473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47" y="473"/>
                      <a:pt x="32" y="467"/>
                      <a:pt x="20" y="455"/>
                    </a:cubicBezTo>
                    <a:cubicBezTo>
                      <a:pt x="7" y="442"/>
                      <a:pt x="1" y="428"/>
                      <a:pt x="1" y="410"/>
                    </a:cubicBezTo>
                    <a:cubicBezTo>
                      <a:pt x="1" y="393"/>
                      <a:pt x="7" y="378"/>
                      <a:pt x="20" y="365"/>
                    </a:cubicBezTo>
                    <a:cubicBezTo>
                      <a:pt x="32" y="353"/>
                      <a:pt x="47" y="347"/>
                      <a:pt x="64" y="347"/>
                    </a:cubicBezTo>
                    <a:lnTo>
                      <a:pt x="471" y="3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39"/>
              <p:cNvSpPr>
                <a:spLocks noEditPoints="1"/>
              </p:cNvSpPr>
              <p:nvPr/>
            </p:nvSpPr>
            <p:spPr bwMode="auto">
              <a:xfrm>
                <a:off x="4586288" y="2825751"/>
                <a:ext cx="466725" cy="500063"/>
              </a:xfrm>
              <a:custGeom>
                <a:avLst/>
                <a:gdLst/>
                <a:ahLst/>
                <a:cxnLst>
                  <a:cxn ang="0">
                    <a:pos x="0" y="473"/>
                  </a:cxn>
                  <a:cxn ang="0">
                    <a:pos x="0" y="347"/>
                  </a:cxn>
                  <a:cxn ang="0">
                    <a:pos x="378" y="347"/>
                  </a:cxn>
                  <a:cxn ang="0">
                    <a:pos x="422" y="365"/>
                  </a:cxn>
                  <a:cxn ang="0">
                    <a:pos x="441" y="410"/>
                  </a:cxn>
                  <a:cxn ang="0">
                    <a:pos x="422" y="455"/>
                  </a:cxn>
                  <a:cxn ang="0">
                    <a:pos x="378" y="473"/>
                  </a:cxn>
                  <a:cxn ang="0">
                    <a:pos x="0" y="473"/>
                  </a:cxn>
                  <a:cxn ang="0">
                    <a:pos x="0" y="175"/>
                  </a:cxn>
                  <a:cxn ang="0">
                    <a:pos x="376" y="175"/>
                  </a:cxn>
                  <a:cxn ang="0">
                    <a:pos x="421" y="193"/>
                  </a:cxn>
                  <a:cxn ang="0">
                    <a:pos x="440" y="237"/>
                  </a:cxn>
                  <a:cxn ang="0">
                    <a:pos x="440" y="238"/>
                  </a:cxn>
                  <a:cxn ang="0">
                    <a:pos x="421" y="282"/>
                  </a:cxn>
                  <a:cxn ang="0">
                    <a:pos x="376" y="301"/>
                  </a:cxn>
                  <a:cxn ang="0">
                    <a:pos x="0" y="301"/>
                  </a:cxn>
                  <a:cxn ang="0">
                    <a:pos x="0" y="175"/>
                  </a:cxn>
                  <a:cxn ang="0">
                    <a:pos x="0" y="0"/>
                  </a:cxn>
                  <a:cxn ang="0">
                    <a:pos x="377" y="0"/>
                  </a:cxn>
                  <a:cxn ang="0">
                    <a:pos x="422" y="18"/>
                  </a:cxn>
                  <a:cxn ang="0">
                    <a:pos x="440" y="63"/>
                  </a:cxn>
                  <a:cxn ang="0">
                    <a:pos x="422" y="107"/>
                  </a:cxn>
                  <a:cxn ang="0">
                    <a:pos x="377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441" h="473">
                    <a:moveTo>
                      <a:pt x="0" y="473"/>
                    </a:moveTo>
                    <a:cubicBezTo>
                      <a:pt x="0" y="347"/>
                      <a:pt x="0" y="347"/>
                      <a:pt x="0" y="347"/>
                    </a:cubicBezTo>
                    <a:cubicBezTo>
                      <a:pt x="378" y="347"/>
                      <a:pt x="378" y="347"/>
                      <a:pt x="378" y="347"/>
                    </a:cubicBezTo>
                    <a:cubicBezTo>
                      <a:pt x="395" y="347"/>
                      <a:pt x="410" y="353"/>
                      <a:pt x="422" y="365"/>
                    </a:cubicBezTo>
                    <a:cubicBezTo>
                      <a:pt x="434" y="378"/>
                      <a:pt x="441" y="393"/>
                      <a:pt x="441" y="410"/>
                    </a:cubicBezTo>
                    <a:cubicBezTo>
                      <a:pt x="441" y="428"/>
                      <a:pt x="434" y="442"/>
                      <a:pt x="422" y="455"/>
                    </a:cubicBezTo>
                    <a:cubicBezTo>
                      <a:pt x="410" y="467"/>
                      <a:pt x="395" y="473"/>
                      <a:pt x="378" y="473"/>
                    </a:cubicBezTo>
                    <a:lnTo>
                      <a:pt x="0" y="473"/>
                    </a:lnTo>
                    <a:close/>
                    <a:moveTo>
                      <a:pt x="0" y="175"/>
                    </a:moveTo>
                    <a:cubicBezTo>
                      <a:pt x="376" y="175"/>
                      <a:pt x="376" y="175"/>
                      <a:pt x="376" y="175"/>
                    </a:cubicBezTo>
                    <a:cubicBezTo>
                      <a:pt x="394" y="175"/>
                      <a:pt x="409" y="181"/>
                      <a:pt x="421" y="193"/>
                    </a:cubicBezTo>
                    <a:cubicBezTo>
                      <a:pt x="433" y="206"/>
                      <a:pt x="440" y="220"/>
                      <a:pt x="440" y="237"/>
                    </a:cubicBezTo>
                    <a:cubicBezTo>
                      <a:pt x="440" y="238"/>
                      <a:pt x="440" y="238"/>
                      <a:pt x="440" y="238"/>
                    </a:cubicBezTo>
                    <a:cubicBezTo>
                      <a:pt x="440" y="255"/>
                      <a:pt x="433" y="270"/>
                      <a:pt x="421" y="282"/>
                    </a:cubicBezTo>
                    <a:cubicBezTo>
                      <a:pt x="409" y="295"/>
                      <a:pt x="394" y="301"/>
                      <a:pt x="376" y="301"/>
                    </a:cubicBezTo>
                    <a:cubicBezTo>
                      <a:pt x="0" y="301"/>
                      <a:pt x="0" y="301"/>
                      <a:pt x="0" y="301"/>
                    </a:cubicBezTo>
                    <a:lnTo>
                      <a:pt x="0" y="175"/>
                    </a:lnTo>
                    <a:close/>
                    <a:moveTo>
                      <a:pt x="0" y="0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5" y="0"/>
                      <a:pt x="409" y="6"/>
                      <a:pt x="422" y="18"/>
                    </a:cubicBezTo>
                    <a:cubicBezTo>
                      <a:pt x="434" y="30"/>
                      <a:pt x="440" y="45"/>
                      <a:pt x="440" y="63"/>
                    </a:cubicBezTo>
                    <a:cubicBezTo>
                      <a:pt x="440" y="80"/>
                      <a:pt x="434" y="95"/>
                      <a:pt x="422" y="107"/>
                    </a:cubicBezTo>
                    <a:cubicBezTo>
                      <a:pt x="409" y="120"/>
                      <a:pt x="395" y="126"/>
                      <a:pt x="377" y="12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Freeform 40"/>
            <p:cNvSpPr/>
            <p:nvPr/>
          </p:nvSpPr>
          <p:spPr bwMode="auto">
            <a:xfrm>
              <a:off x="3662363" y="1272140"/>
              <a:ext cx="923925" cy="628650"/>
            </a:xfrm>
            <a:custGeom>
              <a:avLst/>
              <a:gdLst/>
              <a:ahLst/>
              <a:cxnLst>
                <a:cxn ang="0">
                  <a:pos x="856" y="0"/>
                </a:cxn>
                <a:cxn ang="0">
                  <a:pos x="873" y="0"/>
                </a:cxn>
                <a:cxn ang="0">
                  <a:pos x="873" y="594"/>
                </a:cxn>
                <a:cxn ang="0">
                  <a:pos x="0" y="594"/>
                </a:cxn>
                <a:cxn ang="0">
                  <a:pos x="213" y="266"/>
                </a:cxn>
                <a:cxn ang="0">
                  <a:pos x="856" y="0"/>
                </a:cxn>
              </a:cxnLst>
              <a:rect l="0" t="0" r="r" b="b"/>
              <a:pathLst>
                <a:path w="873" h="594">
                  <a:moveTo>
                    <a:pt x="856" y="0"/>
                  </a:moveTo>
                  <a:cubicBezTo>
                    <a:pt x="862" y="0"/>
                    <a:pt x="868" y="0"/>
                    <a:pt x="873" y="0"/>
                  </a:cubicBezTo>
                  <a:cubicBezTo>
                    <a:pt x="873" y="594"/>
                    <a:pt x="873" y="594"/>
                    <a:pt x="873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44" y="473"/>
                    <a:pt x="115" y="364"/>
                    <a:pt x="213" y="266"/>
                  </a:cubicBezTo>
                  <a:cubicBezTo>
                    <a:pt x="391" y="88"/>
                    <a:pt x="605" y="0"/>
                    <a:pt x="856" y="0"/>
                  </a:cubicBezTo>
                  <a:close/>
                </a:path>
              </a:pathLst>
            </a:custGeom>
            <a:solidFill>
              <a:srgbClr val="7CA03A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4586288" y="1984928"/>
              <a:ext cx="941388" cy="639763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92" y="235"/>
                </a:cxn>
                <a:cxn ang="0">
                  <a:pos x="816" y="606"/>
                </a:cxn>
                <a:cxn ang="0">
                  <a:pos x="0" y="606"/>
                </a:cxn>
              </a:cxnLst>
              <a:rect l="0" t="0" r="r" b="b"/>
              <a:pathLst>
                <a:path w="892" h="606">
                  <a:moveTo>
                    <a:pt x="0" y="60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83" y="74"/>
                    <a:pt x="892" y="153"/>
                    <a:pt x="892" y="235"/>
                  </a:cubicBezTo>
                  <a:cubicBezTo>
                    <a:pt x="892" y="369"/>
                    <a:pt x="867" y="493"/>
                    <a:pt x="816" y="606"/>
                  </a:cubicBezTo>
                  <a:lnTo>
                    <a:pt x="0" y="606"/>
                  </a:lnTo>
                  <a:close/>
                </a:path>
              </a:pathLst>
            </a:cu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2"/>
            <p:cNvSpPr/>
            <p:nvPr/>
          </p:nvSpPr>
          <p:spPr bwMode="auto">
            <a:xfrm>
              <a:off x="3606801" y="1984928"/>
              <a:ext cx="979488" cy="639763"/>
            </a:xfrm>
            <a:custGeom>
              <a:avLst/>
              <a:gdLst/>
              <a:ahLst/>
              <a:cxnLst>
                <a:cxn ang="0">
                  <a:pos x="926" y="606"/>
                </a:cxn>
                <a:cxn ang="0">
                  <a:pos x="76" y="606"/>
                </a:cxn>
                <a:cxn ang="0">
                  <a:pos x="0" y="235"/>
                </a:cxn>
                <a:cxn ang="0">
                  <a:pos x="29" y="0"/>
                </a:cxn>
                <a:cxn ang="0">
                  <a:pos x="926" y="0"/>
                </a:cxn>
                <a:cxn ang="0">
                  <a:pos x="926" y="606"/>
                </a:cxn>
              </a:cxnLst>
              <a:rect l="0" t="0" r="r" b="b"/>
              <a:pathLst>
                <a:path w="926" h="606">
                  <a:moveTo>
                    <a:pt x="926" y="606"/>
                  </a:moveTo>
                  <a:cubicBezTo>
                    <a:pt x="76" y="606"/>
                    <a:pt x="76" y="606"/>
                    <a:pt x="76" y="606"/>
                  </a:cubicBezTo>
                  <a:cubicBezTo>
                    <a:pt x="25" y="493"/>
                    <a:pt x="0" y="369"/>
                    <a:pt x="0" y="235"/>
                  </a:cubicBezTo>
                  <a:cubicBezTo>
                    <a:pt x="0" y="153"/>
                    <a:pt x="10" y="74"/>
                    <a:pt x="29" y="0"/>
                  </a:cubicBezTo>
                  <a:cubicBezTo>
                    <a:pt x="926" y="0"/>
                    <a:pt x="926" y="0"/>
                    <a:pt x="926" y="0"/>
                  </a:cubicBezTo>
                  <a:lnTo>
                    <a:pt x="926" y="606"/>
                  </a:lnTo>
                  <a:close/>
                </a:path>
              </a:pathLst>
            </a:custGeom>
            <a:solidFill>
              <a:srgbClr val="7CA03A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3"/>
            <p:cNvSpPr/>
            <p:nvPr/>
          </p:nvSpPr>
          <p:spPr bwMode="auto">
            <a:xfrm>
              <a:off x="3730626" y="2710415"/>
              <a:ext cx="855663" cy="641350"/>
            </a:xfrm>
            <a:custGeom>
              <a:avLst/>
              <a:gdLst/>
              <a:ahLst/>
              <a:cxnLst>
                <a:cxn ang="0">
                  <a:pos x="809" y="0"/>
                </a:cxn>
                <a:cxn ang="0">
                  <a:pos x="809" y="607"/>
                </a:cxn>
                <a:cxn ang="0">
                  <a:pos x="339" y="607"/>
                </a:cxn>
                <a:cxn ang="0">
                  <a:pos x="339" y="607"/>
                </a:cxn>
                <a:cxn ang="0">
                  <a:pos x="91" y="129"/>
                </a:cxn>
                <a:cxn ang="0">
                  <a:pos x="84" y="120"/>
                </a:cxn>
                <a:cxn ang="0">
                  <a:pos x="0" y="0"/>
                </a:cxn>
                <a:cxn ang="0">
                  <a:pos x="809" y="0"/>
                </a:cxn>
              </a:cxnLst>
              <a:rect l="0" t="0" r="r" b="b"/>
              <a:pathLst>
                <a:path w="809" h="607">
                  <a:moveTo>
                    <a:pt x="809" y="0"/>
                  </a:moveTo>
                  <a:cubicBezTo>
                    <a:pt x="809" y="607"/>
                    <a:pt x="809" y="607"/>
                    <a:pt x="80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6" y="488"/>
                    <a:pt x="253" y="329"/>
                    <a:pt x="91" y="129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52" y="82"/>
                    <a:pt x="24" y="42"/>
                    <a:pt x="0" y="0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rgbClr val="7CA03A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44"/>
            <p:cNvSpPr/>
            <p:nvPr/>
          </p:nvSpPr>
          <p:spPr bwMode="auto">
            <a:xfrm>
              <a:off x="4586288" y="2710415"/>
              <a:ext cx="819150" cy="641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5" y="0"/>
                </a:cxn>
                <a:cxn ang="0">
                  <a:pos x="683" y="130"/>
                </a:cxn>
                <a:cxn ang="0">
                  <a:pos x="677" y="136"/>
                </a:cxn>
                <a:cxn ang="0">
                  <a:pos x="545" y="319"/>
                </a:cxn>
                <a:cxn ang="0">
                  <a:pos x="435" y="607"/>
                </a:cxn>
                <a:cxn ang="0">
                  <a:pos x="435" y="607"/>
                </a:cxn>
                <a:cxn ang="0">
                  <a:pos x="0" y="607"/>
                </a:cxn>
                <a:cxn ang="0">
                  <a:pos x="0" y="0"/>
                </a:cxn>
              </a:cxnLst>
              <a:rect l="0" t="0" r="r" b="b"/>
              <a:pathLst>
                <a:path w="775" h="607">
                  <a:moveTo>
                    <a:pt x="0" y="0"/>
                  </a:moveTo>
                  <a:cubicBezTo>
                    <a:pt x="775" y="0"/>
                    <a:pt x="775" y="0"/>
                    <a:pt x="775" y="0"/>
                  </a:cubicBezTo>
                  <a:cubicBezTo>
                    <a:pt x="748" y="45"/>
                    <a:pt x="718" y="88"/>
                    <a:pt x="683" y="130"/>
                  </a:cubicBezTo>
                  <a:cubicBezTo>
                    <a:pt x="681" y="132"/>
                    <a:pt x="679" y="134"/>
                    <a:pt x="677" y="136"/>
                  </a:cubicBezTo>
                  <a:cubicBezTo>
                    <a:pt x="624" y="202"/>
                    <a:pt x="580" y="263"/>
                    <a:pt x="545" y="319"/>
                  </a:cubicBezTo>
                  <a:cubicBezTo>
                    <a:pt x="473" y="433"/>
                    <a:pt x="437" y="529"/>
                    <a:pt x="435" y="607"/>
                  </a:cubicBezTo>
                  <a:cubicBezTo>
                    <a:pt x="435" y="607"/>
                    <a:pt x="435" y="607"/>
                    <a:pt x="435" y="607"/>
                  </a:cubicBezTo>
                  <a:cubicBezTo>
                    <a:pt x="0" y="607"/>
                    <a:pt x="0" y="607"/>
                    <a:pt x="0" y="6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8C05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Oval 108"/>
          <p:cNvSpPr/>
          <p:nvPr/>
        </p:nvSpPr>
        <p:spPr>
          <a:xfrm>
            <a:off x="4163095" y="4112076"/>
            <a:ext cx="720000" cy="720000"/>
          </a:xfrm>
          <a:prstGeom prst="ellipse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Oval 121"/>
          <p:cNvSpPr/>
          <p:nvPr/>
        </p:nvSpPr>
        <p:spPr>
          <a:xfrm>
            <a:off x="7308907" y="4112076"/>
            <a:ext cx="720000" cy="720000"/>
          </a:xfrm>
          <a:prstGeom prst="ellipse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Oval 48"/>
          <p:cNvSpPr/>
          <p:nvPr/>
        </p:nvSpPr>
        <p:spPr>
          <a:xfrm>
            <a:off x="4858390" y="2506251"/>
            <a:ext cx="720000" cy="720000"/>
          </a:xfrm>
          <a:prstGeom prst="ellipse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20"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Oval 50"/>
          <p:cNvSpPr/>
          <p:nvPr/>
        </p:nvSpPr>
        <p:spPr>
          <a:xfrm>
            <a:off x="6613612" y="2506251"/>
            <a:ext cx="720000" cy="720000"/>
          </a:xfrm>
          <a:prstGeom prst="ellipse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67086" y="2245467"/>
            <a:ext cx="720000" cy="720000"/>
            <a:chOff x="5767086" y="2245467"/>
            <a:chExt cx="720000" cy="720000"/>
          </a:xfrm>
        </p:grpSpPr>
        <p:sp>
          <p:nvSpPr>
            <p:cNvPr id="106" name="Oval 49"/>
            <p:cNvSpPr/>
            <p:nvPr/>
          </p:nvSpPr>
          <p:spPr>
            <a:xfrm>
              <a:off x="5767086" y="2245467"/>
              <a:ext cx="720000" cy="720000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5947523" y="2389675"/>
              <a:ext cx="359127" cy="431584"/>
              <a:chOff x="5072479" y="2378340"/>
              <a:chExt cx="239649" cy="28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5" name="Freeform 846"/>
              <p:cNvSpPr/>
              <p:nvPr/>
            </p:nvSpPr>
            <p:spPr bwMode="auto">
              <a:xfrm>
                <a:off x="5072479" y="2432997"/>
                <a:ext cx="239649" cy="233343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47"/>
              <p:cNvSpPr/>
              <p:nvPr/>
            </p:nvSpPr>
            <p:spPr bwMode="auto">
              <a:xfrm>
                <a:off x="5167078" y="2378340"/>
                <a:ext cx="44147" cy="138744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485089" y="4969620"/>
            <a:ext cx="720000" cy="720000"/>
            <a:chOff x="4485089" y="4969620"/>
            <a:chExt cx="720000" cy="720000"/>
          </a:xfrm>
        </p:grpSpPr>
        <p:sp>
          <p:nvSpPr>
            <p:cNvPr id="95" name="Oval 113"/>
            <p:cNvSpPr/>
            <p:nvPr/>
          </p:nvSpPr>
          <p:spPr>
            <a:xfrm>
              <a:off x="4485089" y="4969620"/>
              <a:ext cx="720000" cy="720000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110"/>
            <p:cNvSpPr>
              <a:spLocks noChangeAspect="1" noEditPoints="1"/>
            </p:cNvSpPr>
            <p:nvPr/>
          </p:nvSpPr>
          <p:spPr bwMode="auto">
            <a:xfrm>
              <a:off x="4657978" y="5126442"/>
              <a:ext cx="392872" cy="347925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86912" y="4969620"/>
            <a:ext cx="720000" cy="720000"/>
            <a:chOff x="6986912" y="4969620"/>
            <a:chExt cx="720000" cy="720000"/>
          </a:xfrm>
        </p:grpSpPr>
        <p:sp>
          <p:nvSpPr>
            <p:cNvPr id="104" name="Oval 131"/>
            <p:cNvSpPr/>
            <p:nvPr/>
          </p:nvSpPr>
          <p:spPr>
            <a:xfrm>
              <a:off x="6986912" y="4969620"/>
              <a:ext cx="720000" cy="720000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168"/>
            <p:cNvSpPr>
              <a:spLocks noChangeAspect="1" noEditPoints="1"/>
            </p:cNvSpPr>
            <p:nvPr/>
          </p:nvSpPr>
          <p:spPr bwMode="auto">
            <a:xfrm>
              <a:off x="7168555" y="5174825"/>
              <a:ext cx="368170" cy="31533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23862" y="3221300"/>
            <a:ext cx="720000" cy="720000"/>
            <a:chOff x="4223862" y="3221300"/>
            <a:chExt cx="720000" cy="720000"/>
          </a:xfrm>
        </p:grpSpPr>
        <p:sp>
          <p:nvSpPr>
            <p:cNvPr id="49" name="Oval 98"/>
            <p:cNvSpPr/>
            <p:nvPr/>
          </p:nvSpPr>
          <p:spPr>
            <a:xfrm>
              <a:off x="4223862" y="3221300"/>
              <a:ext cx="720000" cy="720000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203"/>
            <p:cNvSpPr>
              <a:spLocks noChangeAspect="1" noEditPoints="1"/>
            </p:cNvSpPr>
            <p:nvPr/>
          </p:nvSpPr>
          <p:spPr bwMode="auto">
            <a:xfrm>
              <a:off x="4417145" y="3385867"/>
              <a:ext cx="362620" cy="347650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48140" y="3221300"/>
            <a:ext cx="720000" cy="720000"/>
            <a:chOff x="7248140" y="3221300"/>
            <a:chExt cx="720000" cy="720000"/>
          </a:xfrm>
        </p:grpSpPr>
        <p:sp>
          <p:nvSpPr>
            <p:cNvPr id="99" name="Oval 117"/>
            <p:cNvSpPr/>
            <p:nvPr/>
          </p:nvSpPr>
          <p:spPr>
            <a:xfrm>
              <a:off x="7248140" y="3221300"/>
              <a:ext cx="720000" cy="720000"/>
            </a:xfrm>
            <a:prstGeom prst="ellipse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1" name="Group 92"/>
            <p:cNvGrpSpPr/>
            <p:nvPr/>
          </p:nvGrpSpPr>
          <p:grpSpPr>
            <a:xfrm>
              <a:off x="7402081" y="3457484"/>
              <a:ext cx="436183" cy="271696"/>
              <a:chOff x="5172076" y="1938338"/>
              <a:chExt cx="471488" cy="293688"/>
            </a:xfrm>
            <a:solidFill>
              <a:schemeClr val="bg1">
                <a:lumMod val="95000"/>
              </a:schemeClr>
            </a:solidFill>
          </p:grpSpPr>
          <p:sp>
            <p:nvSpPr>
              <p:cNvPr id="132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5" name="矩形 134"/>
          <p:cNvSpPr/>
          <p:nvPr/>
        </p:nvSpPr>
        <p:spPr>
          <a:xfrm>
            <a:off x="8178986" y="3021249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矩形 47"/>
          <p:cNvSpPr>
            <a:spLocks noChangeArrowheads="1"/>
          </p:cNvSpPr>
          <p:nvPr/>
        </p:nvSpPr>
        <p:spPr bwMode="auto">
          <a:xfrm>
            <a:off x="8178986" y="3388686"/>
            <a:ext cx="3043118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2595164" y="4910221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矩形 47"/>
          <p:cNvSpPr>
            <a:spLocks noChangeArrowheads="1"/>
          </p:cNvSpPr>
          <p:nvPr/>
        </p:nvSpPr>
        <p:spPr bwMode="auto">
          <a:xfrm>
            <a:off x="1275577" y="5277658"/>
            <a:ext cx="3043118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7900571" y="4910221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矩形 47"/>
          <p:cNvSpPr>
            <a:spLocks noChangeArrowheads="1"/>
          </p:cNvSpPr>
          <p:nvPr/>
        </p:nvSpPr>
        <p:spPr bwMode="auto">
          <a:xfrm>
            <a:off x="7903372" y="5277658"/>
            <a:ext cx="3069428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2349635" y="3101459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矩形 47"/>
          <p:cNvSpPr>
            <a:spLocks noChangeArrowheads="1"/>
          </p:cNvSpPr>
          <p:nvPr/>
        </p:nvSpPr>
        <p:spPr bwMode="auto">
          <a:xfrm>
            <a:off x="946484" y="3468896"/>
            <a:ext cx="3126682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5234235" y="1130447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4399152" y="1497884"/>
            <a:ext cx="3393697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6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5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54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00665" y="1939165"/>
          <a:ext cx="8790669" cy="373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226"/>
                <a:gridCol w="2742467"/>
                <a:gridCol w="1677992"/>
                <a:gridCol w="1677992"/>
                <a:gridCol w="1677992"/>
              </a:tblGrid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+mn-lt"/>
                          <a:ea typeface="Arial Unicode MS" panose="020B0604020202020204" charset="-122"/>
                          <a:cs typeface="Arial Unicode MS" panose="020B0604020202020204" charset="-122"/>
                        </a:rPr>
                        <a:t>时间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+mn-lt"/>
                        <a:ea typeface="Arial Unicode MS" panose="020B060402020202020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标题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A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B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C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AFAF"/>
                    </a:solidFill>
                  </a:tcPr>
                </a:tc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charset="-122"/>
                          <a:cs typeface="Arial Unicode MS" panose="020B0604020202020204" charset="-122"/>
                        </a:rPr>
                        <a:t>1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charset="-122"/>
                          <a:cs typeface="Arial Unicode MS" panose="020B0604020202020204" charset="-122"/>
                        </a:rPr>
                        <a:t>2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charset="-122"/>
                          <a:cs typeface="Arial Unicode MS" panose="020B0604020202020204" charset="-122"/>
                        </a:rPr>
                        <a:t>3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</a:tr>
              <a:tr h="622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AE8"/>
                    </a:solidFill>
                  </a:tcPr>
                </a:tc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charset="-122"/>
                          <a:cs typeface="Arial Unicode MS" panose="020B0604020202020204" charset="-122"/>
                        </a:rPr>
                        <a:t>5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charset="-122"/>
                        <a:cs typeface="Arial Unicode MS" panose="020B060402020202020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</a:tr>
            </a:tbl>
          </a:graphicData>
        </a:graphic>
      </p:graphicFrame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燕尾形箭头 39"/>
          <p:cNvSpPr/>
          <p:nvPr/>
        </p:nvSpPr>
        <p:spPr>
          <a:xfrm>
            <a:off x="1438746" y="3219462"/>
            <a:ext cx="9405532" cy="228600"/>
          </a:xfrm>
          <a:prstGeom prst="notch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779534" y="3250498"/>
            <a:ext cx="166533" cy="166533"/>
          </a:xfrm>
          <a:prstGeom prst="ellipse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274947" y="3250498"/>
            <a:ext cx="166533" cy="166533"/>
          </a:xfrm>
          <a:prstGeom prst="ellipse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755310" y="3250498"/>
            <a:ext cx="166533" cy="166533"/>
          </a:xfrm>
          <a:prstGeom prst="ellipse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299174" y="3250498"/>
            <a:ext cx="166533" cy="166533"/>
          </a:xfrm>
          <a:prstGeom prst="ellipse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379166" y="2010869"/>
            <a:ext cx="962021" cy="962022"/>
            <a:chOff x="4341368" y="2343128"/>
            <a:chExt cx="962021" cy="962021"/>
          </a:xfrm>
        </p:grpSpPr>
        <p:sp>
          <p:nvSpPr>
            <p:cNvPr id="46" name="泪滴形 45"/>
            <p:cNvSpPr/>
            <p:nvPr/>
          </p:nvSpPr>
          <p:spPr>
            <a:xfrm rot="8100000">
              <a:off x="4341368" y="2343128"/>
              <a:ext cx="962021" cy="962021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412016" y="2624083"/>
              <a:ext cx="820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lang="zh-CN" altLang="en-US" sz="2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897494" y="2010866"/>
            <a:ext cx="962021" cy="962021"/>
            <a:chOff x="1784435" y="2343128"/>
            <a:chExt cx="962021" cy="962021"/>
          </a:xfrm>
        </p:grpSpPr>
        <p:sp>
          <p:nvSpPr>
            <p:cNvPr id="49" name="泪滴形 48"/>
            <p:cNvSpPr/>
            <p:nvPr/>
          </p:nvSpPr>
          <p:spPr>
            <a:xfrm rot="8100000">
              <a:off x="1784435" y="2343128"/>
              <a:ext cx="962021" cy="962021"/>
            </a:xfrm>
            <a:prstGeom prst="teardrop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838580" y="2595809"/>
              <a:ext cx="853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lang="zh-CN" altLang="en-US" sz="2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357563" y="2010869"/>
            <a:ext cx="962021" cy="962022"/>
            <a:chOff x="9455232" y="2343128"/>
            <a:chExt cx="962021" cy="962021"/>
          </a:xfrm>
        </p:grpSpPr>
        <p:sp>
          <p:nvSpPr>
            <p:cNvPr id="52" name="泪滴形 51"/>
            <p:cNvSpPr/>
            <p:nvPr/>
          </p:nvSpPr>
          <p:spPr>
            <a:xfrm rot="8100000">
              <a:off x="9455232" y="2343128"/>
              <a:ext cx="962021" cy="962021"/>
            </a:xfrm>
            <a:prstGeom prst="teardrop">
              <a:avLst/>
            </a:prstGeom>
            <a:solidFill>
              <a:srgbClr val="51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525883" y="2652355"/>
              <a:ext cx="820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文字</a:t>
              </a:r>
              <a:endParaRPr lang="zh-CN" altLang="en-US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875891" y="2010868"/>
            <a:ext cx="962021" cy="962022"/>
            <a:chOff x="6898301" y="2343128"/>
            <a:chExt cx="962021" cy="962021"/>
          </a:xfrm>
        </p:grpSpPr>
        <p:sp>
          <p:nvSpPr>
            <p:cNvPr id="55" name="泪滴形 54"/>
            <p:cNvSpPr/>
            <p:nvPr/>
          </p:nvSpPr>
          <p:spPr>
            <a:xfrm rot="8100000">
              <a:off x="6898301" y="2343128"/>
              <a:ext cx="962021" cy="962021"/>
            </a:xfrm>
            <a:prstGeom prst="teardrop">
              <a:avLst/>
            </a:prstGeom>
            <a:solidFill>
              <a:srgbClr val="98C0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952446" y="2624083"/>
              <a:ext cx="853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文字</a:t>
              </a:r>
              <a:endParaRPr lang="zh-CN" altLang="en-US" dirty="0"/>
            </a:p>
          </p:txBody>
        </p:sp>
      </p:grpSp>
      <p:sp>
        <p:nvSpPr>
          <p:cNvPr id="57" name="矩形 56"/>
          <p:cNvSpPr/>
          <p:nvPr/>
        </p:nvSpPr>
        <p:spPr>
          <a:xfrm>
            <a:off x="1695759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1383966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179924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868131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704900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6393107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098729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8786936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996948" y="1899265"/>
            <a:ext cx="46987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8800" b="1" dirty="0" smtClean="0">
                <a:solidFill>
                  <a:srgbClr val="5DAD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8800" b="1" dirty="0" smtClean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欣</a:t>
            </a:r>
            <a:r>
              <a:rPr lang="zh-CN" altLang="en-US" sz="8800" b="1" dirty="0" smtClean="0">
                <a:solidFill>
                  <a:srgbClr val="5DAD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赏</a:t>
            </a:r>
            <a:endParaRPr lang="en-US" altLang="zh-CN" sz="8800" b="1" dirty="0">
              <a:solidFill>
                <a:srgbClr val="5DAD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8333036" y="966813"/>
            <a:ext cx="1154514" cy="1440678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5205639" y="3377007"/>
            <a:ext cx="2551912" cy="408152"/>
          </a:xfrm>
          <a:prstGeom prst="round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三年级语文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endPara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1239145" y="3836041"/>
            <a:ext cx="3085531" cy="1828463"/>
          </a:xfrm>
          <a:prstGeom prst="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Rectangle 2"/>
          <p:cNvSpPr/>
          <p:nvPr/>
        </p:nvSpPr>
        <p:spPr>
          <a:xfrm>
            <a:off x="4537288" y="3839362"/>
            <a:ext cx="3085531" cy="1828463"/>
          </a:xfrm>
          <a:prstGeom prst="rect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Rectangle 3"/>
          <p:cNvSpPr/>
          <p:nvPr/>
        </p:nvSpPr>
        <p:spPr>
          <a:xfrm>
            <a:off x="7867323" y="3831390"/>
            <a:ext cx="3085531" cy="1828463"/>
          </a:xfrm>
          <a:prstGeom prst="rect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1" name="Straight Connector 6"/>
          <p:cNvCxnSpPr/>
          <p:nvPr/>
        </p:nvCxnSpPr>
        <p:spPr>
          <a:xfrm>
            <a:off x="1239145" y="3233213"/>
            <a:ext cx="9713709" cy="0"/>
          </a:xfrm>
          <a:prstGeom prst="line">
            <a:avLst/>
          </a:prstGeom>
          <a:ln w="41275" cmpd="dbl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1239146" y="1836960"/>
            <a:ext cx="9713709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25329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1565912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23472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4864055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53507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8194090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六边形 40"/>
          <p:cNvSpPr/>
          <p:nvPr/>
        </p:nvSpPr>
        <p:spPr>
          <a:xfrm>
            <a:off x="4508519" y="1080463"/>
            <a:ext cx="1724083" cy="1486279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六边形 41"/>
          <p:cNvSpPr/>
          <p:nvPr/>
        </p:nvSpPr>
        <p:spPr>
          <a:xfrm>
            <a:off x="5955026" y="1883349"/>
            <a:ext cx="1724083" cy="1486279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六边形 42"/>
          <p:cNvSpPr/>
          <p:nvPr/>
        </p:nvSpPr>
        <p:spPr>
          <a:xfrm>
            <a:off x="4508519" y="2665102"/>
            <a:ext cx="1724083" cy="1486279"/>
          </a:xfrm>
          <a:prstGeom prst="hexagon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4" name="六边形 43"/>
          <p:cNvSpPr/>
          <p:nvPr/>
        </p:nvSpPr>
        <p:spPr>
          <a:xfrm>
            <a:off x="7396842" y="2686395"/>
            <a:ext cx="1724083" cy="1486279"/>
          </a:xfrm>
          <a:prstGeom prst="hexagon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5" name="六边形 44"/>
          <p:cNvSpPr/>
          <p:nvPr/>
        </p:nvSpPr>
        <p:spPr>
          <a:xfrm>
            <a:off x="5955026" y="3457404"/>
            <a:ext cx="1724083" cy="1486279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六边形 45"/>
          <p:cNvSpPr/>
          <p:nvPr/>
        </p:nvSpPr>
        <p:spPr>
          <a:xfrm>
            <a:off x="8841003" y="1886924"/>
            <a:ext cx="1724083" cy="1486279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六边形 46"/>
          <p:cNvSpPr/>
          <p:nvPr/>
        </p:nvSpPr>
        <p:spPr>
          <a:xfrm>
            <a:off x="3064355" y="1886924"/>
            <a:ext cx="1724083" cy="1486279"/>
          </a:xfrm>
          <a:prstGeom prst="hexagon">
            <a:avLst/>
          </a:prstGeom>
          <a:blipFill>
            <a:blip r:embed="rId3" cstate="print"/>
            <a:srcRect/>
            <a:stretch>
              <a:fillRect t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8" name="六边形 47"/>
          <p:cNvSpPr/>
          <p:nvPr/>
        </p:nvSpPr>
        <p:spPr>
          <a:xfrm>
            <a:off x="7396842" y="4249741"/>
            <a:ext cx="1724083" cy="1486279"/>
          </a:xfrm>
          <a:prstGeom prst="hexagon">
            <a:avLst/>
          </a:prstGeom>
          <a:solidFill>
            <a:srgbClr val="FEC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六边形 48"/>
          <p:cNvSpPr/>
          <p:nvPr/>
        </p:nvSpPr>
        <p:spPr>
          <a:xfrm>
            <a:off x="8841003" y="3444977"/>
            <a:ext cx="1724083" cy="1486279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六边形 49"/>
          <p:cNvSpPr/>
          <p:nvPr/>
        </p:nvSpPr>
        <p:spPr>
          <a:xfrm>
            <a:off x="3064355" y="3444977"/>
            <a:ext cx="1724083" cy="1486279"/>
          </a:xfrm>
          <a:prstGeom prst="hexagon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六边形 50"/>
          <p:cNvSpPr/>
          <p:nvPr/>
        </p:nvSpPr>
        <p:spPr>
          <a:xfrm>
            <a:off x="1620193" y="2686395"/>
            <a:ext cx="1724083" cy="1486279"/>
          </a:xfrm>
          <a:prstGeom prst="hexagon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40"/>
          <p:cNvSpPr txBox="1"/>
          <p:nvPr/>
        </p:nvSpPr>
        <p:spPr>
          <a:xfrm>
            <a:off x="1448557" y="5850422"/>
            <a:ext cx="929488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您的内容打在这里，或者通过复制您的文本后，在此框中选择粘贴，并选择只保留文字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六边形 53"/>
          <p:cNvSpPr/>
          <p:nvPr/>
        </p:nvSpPr>
        <p:spPr>
          <a:xfrm>
            <a:off x="4508519" y="4249741"/>
            <a:ext cx="1724083" cy="1486279"/>
          </a:xfrm>
          <a:prstGeom prst="hexagon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1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/>
      <p:bldP spid="54" grpId="0" animBg="1"/>
      <p:bldP spid="54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lock Arc 38"/>
          <p:cNvSpPr/>
          <p:nvPr/>
        </p:nvSpPr>
        <p:spPr>
          <a:xfrm>
            <a:off x="6866791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6" name="Block Arc 37"/>
          <p:cNvSpPr/>
          <p:nvPr/>
        </p:nvSpPr>
        <p:spPr>
          <a:xfrm rot="10800000">
            <a:off x="4987260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7" name="Block Arc 36"/>
          <p:cNvSpPr/>
          <p:nvPr/>
        </p:nvSpPr>
        <p:spPr>
          <a:xfrm>
            <a:off x="3109826" y="244684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8" name="TextBox 107"/>
          <p:cNvSpPr txBox="1"/>
          <p:nvPr/>
        </p:nvSpPr>
        <p:spPr>
          <a:xfrm>
            <a:off x="1034781" y="5850941"/>
            <a:ext cx="10122441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9" name="Straight Connector 108"/>
          <p:cNvCxnSpPr/>
          <p:nvPr/>
        </p:nvCxnSpPr>
        <p:spPr>
          <a:xfrm>
            <a:off x="1042975" y="5758830"/>
            <a:ext cx="10106051" cy="0"/>
          </a:xfrm>
          <a:prstGeom prst="line">
            <a:avLst/>
          </a:prstGeom>
          <a:ln w="19050">
            <a:solidFill>
              <a:srgbClr val="519315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lock Arc 51"/>
          <p:cNvSpPr/>
          <p:nvPr/>
        </p:nvSpPr>
        <p:spPr>
          <a:xfrm>
            <a:off x="1229243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2" name="Block Arc 53"/>
          <p:cNvSpPr/>
          <p:nvPr/>
        </p:nvSpPr>
        <p:spPr>
          <a:xfrm>
            <a:off x="4987260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3" name="Block Arc 55"/>
          <p:cNvSpPr/>
          <p:nvPr/>
        </p:nvSpPr>
        <p:spPr>
          <a:xfrm>
            <a:off x="8745276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4" name="Freeform 62"/>
          <p:cNvSpPr/>
          <p:nvPr/>
        </p:nvSpPr>
        <p:spPr>
          <a:xfrm>
            <a:off x="170332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2000" b="1" dirty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Freeform 63"/>
          <p:cNvSpPr/>
          <p:nvPr/>
        </p:nvSpPr>
        <p:spPr>
          <a:xfrm>
            <a:off x="358334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5DAD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rgbClr val="5DAD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Freeform 64"/>
          <p:cNvSpPr/>
          <p:nvPr/>
        </p:nvSpPr>
        <p:spPr>
          <a:xfrm>
            <a:off x="546336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Freeform 65"/>
          <p:cNvSpPr/>
          <p:nvPr/>
        </p:nvSpPr>
        <p:spPr>
          <a:xfrm>
            <a:off x="734338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5DAD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rgbClr val="5DAD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Freeform 66"/>
          <p:cNvSpPr/>
          <p:nvPr/>
        </p:nvSpPr>
        <p:spPr>
          <a:xfrm>
            <a:off x="9223403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98C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rgbClr val="98C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Block Arc 35"/>
          <p:cNvSpPr/>
          <p:nvPr/>
        </p:nvSpPr>
        <p:spPr>
          <a:xfrm rot="10800000">
            <a:off x="1229242" y="2427028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0" name="Block Arc 52"/>
          <p:cNvSpPr/>
          <p:nvPr/>
        </p:nvSpPr>
        <p:spPr>
          <a:xfrm rot="10800000">
            <a:off x="3109828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1" name="Block Arc 39"/>
          <p:cNvSpPr/>
          <p:nvPr/>
        </p:nvSpPr>
        <p:spPr>
          <a:xfrm rot="10800000">
            <a:off x="8745276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2" name="Block Arc 54"/>
          <p:cNvSpPr/>
          <p:nvPr/>
        </p:nvSpPr>
        <p:spPr>
          <a:xfrm rot="10800000">
            <a:off x="6866793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686552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361651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439468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5114567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192287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867386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562036" y="468214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237135" y="507044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314953" y="468214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6990052" y="507044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5"/>
          <p:cNvSpPr/>
          <p:nvPr/>
        </p:nvSpPr>
        <p:spPr>
          <a:xfrm>
            <a:off x="5948262" y="2346036"/>
            <a:ext cx="295476" cy="4511964"/>
          </a:xfrm>
          <a:prstGeom prst="rect">
            <a:avLst/>
          </a:prstGeom>
          <a:solidFill>
            <a:srgbClr val="98C052">
              <a:alpha val="25000"/>
            </a:srgb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44"/>
          <p:cNvGrpSpPr/>
          <p:nvPr/>
        </p:nvGrpSpPr>
        <p:grpSpPr>
          <a:xfrm>
            <a:off x="6045200" y="2436309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2" name="Straight Connector 9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1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4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5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6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7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8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9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0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1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2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3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24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25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6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27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28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29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30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31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32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33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34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35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36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37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38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39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45"/>
          <p:cNvSpPr txBox="1"/>
          <p:nvPr/>
        </p:nvSpPr>
        <p:spPr>
          <a:xfrm>
            <a:off x="5884053" y="3866922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113"/>
          <p:cNvSpPr/>
          <p:nvPr/>
        </p:nvSpPr>
        <p:spPr>
          <a:xfrm>
            <a:off x="5785691" y="1819052"/>
            <a:ext cx="620617" cy="620617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9375">
            <a:solidFill>
              <a:schemeClr val="accent6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4"/>
          <p:cNvSpPr txBox="1"/>
          <p:nvPr/>
        </p:nvSpPr>
        <p:spPr>
          <a:xfrm>
            <a:off x="5763216" y="1997721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TODAY</a:t>
            </a:r>
            <a:endParaRPr lang="id-ID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Rectangle 116"/>
          <p:cNvSpPr/>
          <p:nvPr/>
        </p:nvSpPr>
        <p:spPr>
          <a:xfrm rot="2700000">
            <a:off x="6210407" y="2798914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7"/>
          <p:cNvSpPr/>
          <p:nvPr/>
        </p:nvSpPr>
        <p:spPr>
          <a:xfrm rot="2700000">
            <a:off x="5909883" y="329523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 124"/>
          <p:cNvSpPr/>
          <p:nvPr/>
        </p:nvSpPr>
        <p:spPr>
          <a:xfrm rot="2700000">
            <a:off x="5909883" y="5026284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oup 165"/>
          <p:cNvGrpSpPr/>
          <p:nvPr/>
        </p:nvGrpSpPr>
        <p:grpSpPr>
          <a:xfrm>
            <a:off x="6045200" y="4158222"/>
            <a:ext cx="101600" cy="2870192"/>
            <a:chOff x="6045200" y="4158222"/>
            <a:chExt cx="101600" cy="2870192"/>
          </a:xfrm>
        </p:grpSpPr>
        <p:grpSp>
          <p:nvGrpSpPr>
            <p:cNvPr id="131" name="Group 47"/>
            <p:cNvGrpSpPr/>
            <p:nvPr/>
          </p:nvGrpSpPr>
          <p:grpSpPr>
            <a:xfrm>
              <a:off x="6045200" y="4158222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65" name="Straight Connector 4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4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5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5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5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5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5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5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5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5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5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5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6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6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6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6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6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6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6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6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6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6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7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7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7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7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7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7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7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7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7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7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28"/>
            <p:cNvGrpSpPr/>
            <p:nvPr/>
          </p:nvGrpSpPr>
          <p:grpSpPr>
            <a:xfrm>
              <a:off x="6045200" y="5618081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33" name="Straight Connector 129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0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1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2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3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4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5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6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37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38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39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0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1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2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3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4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5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6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47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48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49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0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1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2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3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4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5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6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57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58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59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0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7" name="Rectangle 161"/>
          <p:cNvSpPr/>
          <p:nvPr/>
        </p:nvSpPr>
        <p:spPr>
          <a:xfrm rot="2700000">
            <a:off x="6210407" y="5744455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椭圆 203"/>
          <p:cNvSpPr/>
          <p:nvPr/>
        </p:nvSpPr>
        <p:spPr>
          <a:xfrm>
            <a:off x="6842303" y="2168767"/>
            <a:ext cx="1561196" cy="1561196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 w="57150" cap="rnd">
            <a:solidFill>
              <a:srgbClr val="51AF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椭圆 204"/>
          <p:cNvSpPr/>
          <p:nvPr/>
        </p:nvSpPr>
        <p:spPr>
          <a:xfrm>
            <a:off x="4145074" y="2734540"/>
            <a:ext cx="1234167" cy="1234167"/>
          </a:xfrm>
          <a:prstGeom prst="ellipse">
            <a:avLst/>
          </a:prstGeom>
          <a:blipFill>
            <a:blip r:embed="rId2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椭圆 205"/>
          <p:cNvSpPr/>
          <p:nvPr/>
        </p:nvSpPr>
        <p:spPr>
          <a:xfrm>
            <a:off x="6842303" y="5163226"/>
            <a:ext cx="1234167" cy="1234167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rgbClr val="98C05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/>
          <p:cNvSpPr/>
          <p:nvPr/>
        </p:nvSpPr>
        <p:spPr>
          <a:xfrm>
            <a:off x="1203175" y="4336933"/>
            <a:ext cx="1869416" cy="1869416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rgbClr val="51AF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矩形 207"/>
          <p:cNvSpPr/>
          <p:nvPr/>
        </p:nvSpPr>
        <p:spPr>
          <a:xfrm>
            <a:off x="2637584" y="265567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矩形 47"/>
          <p:cNvSpPr>
            <a:spLocks noChangeArrowheads="1"/>
          </p:cNvSpPr>
          <p:nvPr/>
        </p:nvSpPr>
        <p:spPr bwMode="auto">
          <a:xfrm>
            <a:off x="1326768" y="3060461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3213645" y="467080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1" name="矩形 47"/>
          <p:cNvSpPr>
            <a:spLocks noChangeArrowheads="1"/>
          </p:cNvSpPr>
          <p:nvPr/>
        </p:nvSpPr>
        <p:spPr bwMode="auto">
          <a:xfrm>
            <a:off x="3213645" y="5075598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8567952" y="229825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矩形 47"/>
          <p:cNvSpPr>
            <a:spLocks noChangeArrowheads="1"/>
          </p:cNvSpPr>
          <p:nvPr/>
        </p:nvSpPr>
        <p:spPr bwMode="auto">
          <a:xfrm>
            <a:off x="8567952" y="2703041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8264361" y="513225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" name="矩形 47"/>
          <p:cNvSpPr>
            <a:spLocks noChangeArrowheads="1"/>
          </p:cNvSpPr>
          <p:nvPr/>
        </p:nvSpPr>
        <p:spPr bwMode="auto">
          <a:xfrm>
            <a:off x="8264361" y="5537040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5" grpId="0"/>
      <p:bldP spid="116" grpId="0" animBg="1"/>
      <p:bldP spid="117" grpId="0"/>
      <p:bldP spid="118" grpId="0" animBg="1"/>
      <p:bldP spid="119" grpId="0" animBg="1"/>
      <p:bldP spid="126" grpId="0" animBg="1"/>
      <p:bldP spid="197" grpId="0" animBg="1"/>
      <p:bldP spid="204" grpId="0" animBg="1"/>
      <p:bldP spid="205" grpId="0" animBg="1"/>
      <p:bldP spid="206" grpId="0" animBg="1"/>
      <p:bldP spid="207" grpId="0" animBg="1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1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5948262" y="-30846"/>
            <a:ext cx="295476" cy="6888845"/>
          </a:xfrm>
          <a:prstGeom prst="rect">
            <a:avLst/>
          </a:prstGeom>
          <a:solidFill>
            <a:srgbClr val="98C052">
              <a:alpha val="25000"/>
            </a:srgb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6045200" y="-56561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" name="Straight Connector 38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45"/>
          <p:cNvSpPr txBox="1"/>
          <p:nvPr/>
        </p:nvSpPr>
        <p:spPr>
          <a:xfrm>
            <a:off x="5884053" y="188610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16"/>
          <p:cNvSpPr/>
          <p:nvPr/>
        </p:nvSpPr>
        <p:spPr>
          <a:xfrm rot="2700000">
            <a:off x="6210407" y="1685762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17"/>
          <p:cNvSpPr/>
          <p:nvPr/>
        </p:nvSpPr>
        <p:spPr>
          <a:xfrm rot="2700000">
            <a:off x="5909883" y="828083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24"/>
          <p:cNvSpPr/>
          <p:nvPr/>
        </p:nvSpPr>
        <p:spPr>
          <a:xfrm rot="2700000">
            <a:off x="5909883" y="2559129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"/>
          <p:cNvGrpSpPr/>
          <p:nvPr/>
        </p:nvGrpSpPr>
        <p:grpSpPr>
          <a:xfrm>
            <a:off x="6045200" y="479910"/>
            <a:ext cx="101600" cy="2870192"/>
            <a:chOff x="6045200" y="479910"/>
            <a:chExt cx="101600" cy="2870192"/>
          </a:xfrm>
        </p:grpSpPr>
        <p:grpSp>
          <p:nvGrpSpPr>
            <p:cNvPr id="14" name="Group 47"/>
            <p:cNvGrpSpPr/>
            <p:nvPr/>
          </p:nvGrpSpPr>
          <p:grpSpPr>
            <a:xfrm>
              <a:off x="6045200" y="479910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48" name="Straight Connector 4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6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7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28"/>
            <p:cNvGrpSpPr/>
            <p:nvPr/>
          </p:nvGrpSpPr>
          <p:grpSpPr>
            <a:xfrm>
              <a:off x="6045200" y="1939769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6" name="Straight Connector 129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30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31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2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3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34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5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36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137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138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39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40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41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42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43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44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145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146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47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48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49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150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151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52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3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54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55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56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57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58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59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60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161"/>
          <p:cNvSpPr/>
          <p:nvPr/>
        </p:nvSpPr>
        <p:spPr>
          <a:xfrm rot="2700000">
            <a:off x="6210407" y="3933666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165"/>
          <p:cNvSpPr txBox="1"/>
          <p:nvPr/>
        </p:nvSpPr>
        <p:spPr>
          <a:xfrm>
            <a:off x="5884053" y="3356008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166"/>
          <p:cNvGrpSpPr/>
          <p:nvPr/>
        </p:nvGrpSpPr>
        <p:grpSpPr>
          <a:xfrm>
            <a:off x="6045200" y="3619709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3" name="Straight Connector 167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8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69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70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71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72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73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74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75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76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77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78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79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80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81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82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83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84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85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86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87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88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89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90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91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92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93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94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95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96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97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98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99"/>
          <p:cNvSpPr txBox="1"/>
          <p:nvPr/>
        </p:nvSpPr>
        <p:spPr>
          <a:xfrm>
            <a:off x="5884053" y="5049488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233"/>
          <p:cNvGrpSpPr/>
          <p:nvPr/>
        </p:nvGrpSpPr>
        <p:grpSpPr>
          <a:xfrm>
            <a:off x="6045200" y="5311129"/>
            <a:ext cx="101600" cy="1552192"/>
            <a:chOff x="6045200" y="479910"/>
            <a:chExt cx="101600" cy="1552192"/>
          </a:xfrm>
        </p:grpSpPr>
        <p:grpSp>
          <p:nvGrpSpPr>
            <p:cNvPr id="117" name="Group 234"/>
            <p:cNvGrpSpPr/>
            <p:nvPr/>
          </p:nvGrpSpPr>
          <p:grpSpPr>
            <a:xfrm>
              <a:off x="6045200" y="479910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22" name="Straight Connector 26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6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7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27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27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27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27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27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27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27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27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27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28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28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28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28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28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28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28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28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28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28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29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29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9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9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9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9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9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9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9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29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235"/>
            <p:cNvGrpSpPr/>
            <p:nvPr/>
          </p:nvGrpSpPr>
          <p:grpSpPr>
            <a:xfrm>
              <a:off x="6045200" y="1939769"/>
              <a:ext cx="101600" cy="92333"/>
              <a:chOff x="2955636" y="2798618"/>
              <a:chExt cx="101600" cy="92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19" name="Straight Connector 236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237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238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4" name="Rectangle 300"/>
          <p:cNvSpPr/>
          <p:nvPr/>
        </p:nvSpPr>
        <p:spPr>
          <a:xfrm rot="2700000">
            <a:off x="5909883" y="4659070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301"/>
          <p:cNvSpPr/>
          <p:nvPr/>
        </p:nvSpPr>
        <p:spPr>
          <a:xfrm rot="2700000">
            <a:off x="6210407" y="5841051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椭圆 184"/>
          <p:cNvSpPr/>
          <p:nvPr/>
        </p:nvSpPr>
        <p:spPr>
          <a:xfrm>
            <a:off x="6504360" y="966159"/>
            <a:ext cx="1561878" cy="1561878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 w="57150" cap="rnd">
            <a:solidFill>
              <a:srgbClr val="98C05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 flipH="1">
            <a:off x="4413571" y="2052630"/>
            <a:ext cx="1234167" cy="1234167"/>
          </a:xfrm>
          <a:prstGeom prst="ellipse">
            <a:avLst/>
          </a:prstGeom>
          <a:blipFill>
            <a:blip r:embed="rId2" cstate="print"/>
            <a:srcRect/>
            <a:stretch>
              <a:fillRect/>
            </a:stretch>
          </a:blipFill>
          <a:ln w="57150" cap="rnd">
            <a:solidFill>
              <a:srgbClr val="51AF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331824" y="474817"/>
            <a:ext cx="1234167" cy="1234167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505869" y="3916238"/>
            <a:ext cx="1869416" cy="1869416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rgbClr val="98C05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6699590" y="5311129"/>
            <a:ext cx="1234167" cy="1234167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57150" cap="rnd">
            <a:solidFill>
              <a:srgbClr val="51AF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8988528" y="3114445"/>
            <a:ext cx="1869416" cy="1869416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57150" cap="rnd">
            <a:solidFill>
              <a:srgbClr val="5DAD7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矩形 190"/>
          <p:cNvSpPr/>
          <p:nvPr/>
        </p:nvSpPr>
        <p:spPr>
          <a:xfrm>
            <a:off x="2909410" y="2086073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矩形 47"/>
          <p:cNvSpPr>
            <a:spLocks noChangeArrowheads="1"/>
          </p:cNvSpPr>
          <p:nvPr/>
        </p:nvSpPr>
        <p:spPr bwMode="auto">
          <a:xfrm>
            <a:off x="1598594" y="2490863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3646183" y="45447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矩形 47"/>
          <p:cNvSpPr>
            <a:spLocks noChangeArrowheads="1"/>
          </p:cNvSpPr>
          <p:nvPr/>
        </p:nvSpPr>
        <p:spPr bwMode="auto">
          <a:xfrm>
            <a:off x="3646183" y="859264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8182912" y="117912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矩形 47"/>
          <p:cNvSpPr>
            <a:spLocks noChangeArrowheads="1"/>
          </p:cNvSpPr>
          <p:nvPr/>
        </p:nvSpPr>
        <p:spPr bwMode="auto">
          <a:xfrm>
            <a:off x="8182912" y="1583912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7" name="矩形 196"/>
          <p:cNvSpPr/>
          <p:nvPr/>
        </p:nvSpPr>
        <p:spPr>
          <a:xfrm>
            <a:off x="7323547" y="324837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矩形 47"/>
          <p:cNvSpPr>
            <a:spLocks noChangeArrowheads="1"/>
          </p:cNvSpPr>
          <p:nvPr/>
        </p:nvSpPr>
        <p:spPr bwMode="auto">
          <a:xfrm>
            <a:off x="6394093" y="3653169"/>
            <a:ext cx="2242616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3519987" y="425412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矩形 47"/>
          <p:cNvSpPr>
            <a:spLocks noChangeArrowheads="1"/>
          </p:cNvSpPr>
          <p:nvPr/>
        </p:nvSpPr>
        <p:spPr bwMode="auto">
          <a:xfrm>
            <a:off x="3519987" y="4658919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8089680" y="535731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矩形 47"/>
          <p:cNvSpPr>
            <a:spLocks noChangeArrowheads="1"/>
          </p:cNvSpPr>
          <p:nvPr/>
        </p:nvSpPr>
        <p:spPr bwMode="auto">
          <a:xfrm>
            <a:off x="8089680" y="5762100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341523" y="419442"/>
            <a:ext cx="1127184" cy="97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3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3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0" grpId="0" animBg="1"/>
      <p:bldP spid="81" grpId="0"/>
      <p:bldP spid="115" grpId="0"/>
      <p:bldP spid="154" grpId="0" animBg="1"/>
      <p:bldP spid="155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7134</Words>
  <Application>WPS 演示</Application>
  <PresentationFormat>自定义</PresentationFormat>
  <Paragraphs>857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Agency FB</vt:lpstr>
      <vt:lpstr>Arial Rounded MT Bold</vt:lpstr>
      <vt:lpstr>Times New Roman</vt:lpstr>
      <vt:lpstr>Microsoft YaHei UI</vt:lpstr>
      <vt:lpstr>Calibri</vt:lpstr>
      <vt:lpstr>Impact</vt:lpstr>
      <vt:lpstr>Arial Unicode MS</vt:lpstr>
      <vt:lpstr>Open Sans</vt:lpstr>
      <vt:lpstr>UKIJ Qolyazma</vt:lpstr>
      <vt:lpstr>方正大黑简体</vt:lpstr>
      <vt:lpstr>GoodVibrationsROB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1830</cp:revision>
  <dcterms:created xsi:type="dcterms:W3CDTF">2014-10-29T09:18:00Z</dcterms:created>
  <dcterms:modified xsi:type="dcterms:W3CDTF">2017-09-10T13:25:55Z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