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5"/>
  </p:notesMasterIdLst>
  <p:sldIdLst>
    <p:sldId id="256" r:id="rId4"/>
    <p:sldId id="257" r:id="rId6"/>
    <p:sldId id="258" r:id="rId7"/>
    <p:sldId id="268" r:id="rId8"/>
    <p:sldId id="264" r:id="rId9"/>
    <p:sldId id="265" r:id="rId10"/>
    <p:sldId id="266" r:id="rId11"/>
    <p:sldId id="259" r:id="rId12"/>
    <p:sldId id="267" r:id="rId13"/>
    <p:sldId id="269" r:id="rId14"/>
    <p:sldId id="270" r:id="rId15"/>
    <p:sldId id="271" r:id="rId16"/>
    <p:sldId id="272" r:id="rId17"/>
    <p:sldId id="273" r:id="rId18"/>
    <p:sldId id="260" r:id="rId19"/>
    <p:sldId id="274" r:id="rId20"/>
    <p:sldId id="275" r:id="rId21"/>
    <p:sldId id="276" r:id="rId22"/>
    <p:sldId id="277" r:id="rId23"/>
    <p:sldId id="261" r:id="rId24"/>
    <p:sldId id="278" r:id="rId25"/>
    <p:sldId id="279" r:id="rId26"/>
    <p:sldId id="280" r:id="rId27"/>
    <p:sldId id="281" r:id="rId28"/>
    <p:sldId id="282" r:id="rId29"/>
    <p:sldId id="262" r:id="rId30"/>
    <p:sldId id="283" r:id="rId31"/>
    <p:sldId id="284" r:id="rId32"/>
    <p:sldId id="285" r:id="rId33"/>
    <p:sldId id="286" r:id="rId34"/>
    <p:sldId id="287"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663"/>
    <a:srgbClr val="6693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4660"/>
  </p:normalViewPr>
  <p:slideViewPr>
    <p:cSldViewPr snapToGrid="0">
      <p:cViewPr>
        <p:scale>
          <a:sx n="55" d="100"/>
          <a:sy n="55" d="100"/>
        </p:scale>
        <p:origin x="2898" y="1362"/>
      </p:cViewPr>
      <p:guideLst/>
    </p:cSldViewPr>
  </p:slideViewPr>
  <p:notesTextViewPr>
    <p:cViewPr>
      <p:scale>
        <a:sx n="1" d="1"/>
        <a:sy n="1" d="1"/>
      </p:scale>
      <p:origin x="0" y="0"/>
    </p:cViewPr>
  </p:notesTextViewPr>
  <p:sorterViewPr>
    <p:cViewPr>
      <p:scale>
        <a:sx n="63" d="100"/>
        <a:sy n="6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56E4E-55A0-47C2-A21C-511D24090AB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E7CD8-4DA2-4124-8BBE-E918CF1B908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a:gsLst>
              <a:gs pos="0">
                <a:schemeClr val="bg1">
                  <a:alpha val="3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99846" y="227103"/>
            <a:ext cx="10515600" cy="480264"/>
          </a:xfrm>
        </p:spPr>
        <p:txBody>
          <a:bodyPr>
            <a:normAutofit/>
          </a:bodyPr>
          <a:lstStyle>
            <a:lvl1pPr>
              <a:defRPr sz="3600" b="1">
                <a:solidFill>
                  <a:srgbClr val="669319"/>
                </a:solidFill>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7" name="直接连接符 6"/>
          <p:cNvCxnSpPr/>
          <p:nvPr userDrawn="1"/>
        </p:nvCxnSpPr>
        <p:spPr>
          <a:xfrm>
            <a:off x="199846" y="724620"/>
            <a:ext cx="9047671" cy="0"/>
          </a:xfrm>
          <a:prstGeom prst="line">
            <a:avLst/>
          </a:prstGeom>
          <a:ln>
            <a:solidFill>
              <a:srgbClr val="66931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4000" b="-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3.png"/><Relationship Id="rId3" Type="http://schemas.openxmlformats.org/officeDocument/2006/relationships/tags" Target="../tags/tag2.xml"/><Relationship Id="rId2" Type="http://schemas.openxmlformats.org/officeDocument/2006/relationships/image" Target="../media/image2.png"/><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image" Target="../media/image4.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image" Target="../media/image7.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276600" y="823047"/>
            <a:ext cx="5516880" cy="2285752"/>
          </a:xfrm>
          <a:prstGeom prst="rect">
            <a:avLst/>
          </a:prstGeom>
        </p:spPr>
      </p:pic>
      <p:pic>
        <p:nvPicPr>
          <p:cNvPr id="3" name="PA_图片 2"/>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7767717" y="3794759"/>
            <a:ext cx="4950355" cy="3356341"/>
          </a:xfrm>
          <a:prstGeom prst="rect">
            <a:avLst/>
          </a:prstGeom>
        </p:spPr>
      </p:pic>
      <p:sp>
        <p:nvSpPr>
          <p:cNvPr id="4" name="PA_矩形 259"/>
          <p:cNvSpPr>
            <a:spLocks noChangeArrowheads="1"/>
          </p:cNvSpPr>
          <p:nvPr>
            <p:custDataLst>
              <p:tags r:id="rId5"/>
            </p:custDataLst>
          </p:nvPr>
        </p:nvSpPr>
        <p:spPr bwMode="auto">
          <a:xfrm>
            <a:off x="3253928" y="4230523"/>
            <a:ext cx="5896368" cy="7586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2655" dirty="0">
                <a:solidFill>
                  <a:schemeClr val="bg1">
                    <a:lumMod val="65000"/>
                  </a:schemeClr>
                </a:solidFill>
                <a:latin typeface="Arial" panose="020B0604020202020204" pitchFamily="34" charset="0"/>
                <a:cs typeface="Arial" panose="020B0604020202020204" pitchFamily="34" charset="0"/>
              </a:rPr>
              <a:t>CAREER PLANNING POWERPOINT</a:t>
            </a:r>
            <a:endParaRPr lang="en-US" altLang="zh-CN" sz="2655" dirty="0">
              <a:solidFill>
                <a:schemeClr val="bg1">
                  <a:lumMod val="65000"/>
                </a:schemeClr>
              </a:solidFill>
              <a:latin typeface="Arial" panose="020B0604020202020204" pitchFamily="34" charset="0"/>
              <a:cs typeface="Arial" panose="020B0604020202020204" pitchFamily="34" charset="0"/>
            </a:endParaRPr>
          </a:p>
          <a:p>
            <a:pPr algn="ctr">
              <a:buNone/>
            </a:pPr>
            <a:r>
              <a:rPr lang="zh-CN" altLang="en-US" sz="1895" dirty="0">
                <a:solidFill>
                  <a:schemeClr val="bg1">
                    <a:lumMod val="65000"/>
                  </a:schemeClr>
                </a:solidFill>
                <a:latin typeface="Arial" panose="020B0604020202020204" pitchFamily="34" charset="0"/>
                <a:cs typeface="Arial" panose="020B0604020202020204" pitchFamily="34" charset="0"/>
              </a:rPr>
              <a:t>会议报告 </a:t>
            </a:r>
            <a:r>
              <a:rPr lang="en-US" altLang="zh-CN" sz="1895" dirty="0">
                <a:solidFill>
                  <a:schemeClr val="bg1">
                    <a:lumMod val="65000"/>
                  </a:schemeClr>
                </a:solidFill>
                <a:latin typeface="Arial" panose="020B0604020202020204" pitchFamily="34" charset="0"/>
                <a:cs typeface="Arial" panose="020B0604020202020204" pitchFamily="34" charset="0"/>
              </a:rPr>
              <a:t>/ </a:t>
            </a:r>
            <a:r>
              <a:rPr lang="zh-CN" altLang="en-US" sz="1895" dirty="0">
                <a:solidFill>
                  <a:schemeClr val="bg1">
                    <a:lumMod val="65000"/>
                  </a:schemeClr>
                </a:solidFill>
                <a:latin typeface="Arial" panose="020B0604020202020204" pitchFamily="34" charset="0"/>
                <a:cs typeface="Arial" panose="020B0604020202020204" pitchFamily="34" charset="0"/>
              </a:rPr>
              <a:t>座谈交流 </a:t>
            </a:r>
            <a:r>
              <a:rPr lang="en-US" altLang="zh-CN" sz="1895" dirty="0">
                <a:solidFill>
                  <a:schemeClr val="bg1">
                    <a:lumMod val="65000"/>
                  </a:schemeClr>
                </a:solidFill>
                <a:latin typeface="Arial" panose="020B0604020202020204" pitchFamily="34" charset="0"/>
                <a:cs typeface="Arial" panose="020B0604020202020204" pitchFamily="34" charset="0"/>
              </a:rPr>
              <a:t>/ </a:t>
            </a:r>
            <a:r>
              <a:rPr lang="zh-CN" altLang="en-US" sz="1895" dirty="0">
                <a:solidFill>
                  <a:schemeClr val="bg1">
                    <a:lumMod val="65000"/>
                  </a:schemeClr>
                </a:solidFill>
                <a:latin typeface="Arial" panose="020B0604020202020204" pitchFamily="34" charset="0"/>
                <a:cs typeface="Arial" panose="020B0604020202020204" pitchFamily="34" charset="0"/>
              </a:rPr>
              <a:t>工作总结 </a:t>
            </a:r>
            <a:r>
              <a:rPr lang="en-US" altLang="zh-CN" sz="1895" dirty="0">
                <a:solidFill>
                  <a:schemeClr val="bg1">
                    <a:lumMod val="65000"/>
                  </a:schemeClr>
                </a:solidFill>
                <a:latin typeface="Arial" panose="020B0604020202020204" pitchFamily="34" charset="0"/>
                <a:cs typeface="Arial" panose="020B0604020202020204" pitchFamily="34" charset="0"/>
              </a:rPr>
              <a:t>/ </a:t>
            </a:r>
            <a:r>
              <a:rPr lang="zh-CN" altLang="en-US" sz="1895" dirty="0">
                <a:solidFill>
                  <a:schemeClr val="bg1">
                    <a:lumMod val="65000"/>
                  </a:schemeClr>
                </a:solidFill>
                <a:latin typeface="Arial" panose="020B0604020202020204" pitchFamily="34" charset="0"/>
                <a:cs typeface="Arial" panose="020B0604020202020204" pitchFamily="34" charset="0"/>
              </a:rPr>
              <a:t>工作汇报</a:t>
            </a:r>
            <a:endParaRPr lang="en-US" altLang="zh-CN" sz="1895" dirty="0">
              <a:solidFill>
                <a:schemeClr val="bg1">
                  <a:lumMod val="65000"/>
                </a:schemeClr>
              </a:solidFill>
              <a:latin typeface="Arial" panose="020B0604020202020204" pitchFamily="34" charset="0"/>
              <a:cs typeface="Arial" panose="020B0604020202020204" pitchFamily="34" charset="0"/>
            </a:endParaRPr>
          </a:p>
        </p:txBody>
      </p:sp>
      <p:sp>
        <p:nvSpPr>
          <p:cNvPr id="5" name="PA_矩形 259"/>
          <p:cNvSpPr>
            <a:spLocks noChangeArrowheads="1"/>
          </p:cNvSpPr>
          <p:nvPr>
            <p:custDataLst>
              <p:tags r:id="rId6"/>
            </p:custDataLst>
          </p:nvPr>
        </p:nvSpPr>
        <p:spPr bwMode="auto">
          <a:xfrm>
            <a:off x="2727960" y="3336978"/>
            <a:ext cx="6948304" cy="875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5690" b="1" dirty="0">
                <a:solidFill>
                  <a:schemeClr val="tx2"/>
                </a:solidFill>
                <a:latin typeface="Arial" panose="020B0604020202020204" pitchFamily="34" charset="0"/>
                <a:cs typeface="Arial" panose="020B0604020202020204" pitchFamily="34" charset="0"/>
              </a:rPr>
              <a:t>新</a:t>
            </a:r>
            <a:r>
              <a:rPr lang="zh-CN" altLang="en-US" sz="5690" b="1" dirty="0" smtClean="0">
                <a:solidFill>
                  <a:schemeClr val="tx2"/>
                </a:solidFill>
                <a:latin typeface="Arial" panose="020B0604020202020204" pitchFamily="34" charset="0"/>
                <a:cs typeface="Arial" panose="020B0604020202020204" pitchFamily="34" charset="0"/>
              </a:rPr>
              <a:t>学期计划汇报模板</a:t>
            </a:r>
            <a:endParaRPr lang="en-US" altLang="zh-CN" sz="3415" b="1" dirty="0">
              <a:solidFill>
                <a:schemeClr val="tx2"/>
              </a:solidFill>
              <a:latin typeface="Arial" panose="020B0604020202020204" pitchFamily="34" charset="0"/>
              <a:cs typeface="Arial" panose="020B0604020202020204" pitchFamily="34" charset="0"/>
            </a:endParaRPr>
          </a:p>
        </p:txBody>
      </p:sp>
      <p:pic>
        <p:nvPicPr>
          <p:cNvPr id="6" name="PA_Wisp X,DJ OKAWARI - Luv Letter (Wisp X Remix)">
            <a:hlinkClick r:id="" action="ppaction://media"/>
          </p:cNvPr>
          <p:cNvPicPr>
            <a:picLocks noChangeAspect="1"/>
          </p:cNvPicPr>
          <p:nvPr>
            <a:audi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2118360" y="-255942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childTnLst>
                          </p:cTn>
                        </p:par>
                        <p:par>
                          <p:cTn id="23" fill="hold">
                            <p:stCondLst>
                              <p:cond delay="899"/>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5"/>
                                        </p:tgtEl>
                                      </p:cBhvr>
                                    </p:animEffect>
                                    <p:animScale>
                                      <p:cBhvr>
                                        <p:cTn id="26" dur="25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4"/>
                                        </p:tgtEl>
                                        <p:attrNameLst>
                                          <p:attrName>ppt_y</p:attrName>
                                        </p:attrNameLst>
                                      </p:cBhvr>
                                      <p:tavLst>
                                        <p:tav tm="0">
                                          <p:val>
                                            <p:strVal val="#ppt_y"/>
                                          </p:val>
                                        </p:tav>
                                        <p:tav tm="100000">
                                          <p:val>
                                            <p:strVal val="#ppt_y"/>
                                          </p:val>
                                        </p:tav>
                                      </p:tavLst>
                                    </p:anim>
                                    <p:anim calcmode="lin" valueType="num">
                                      <p:cBhvr>
                                        <p:cTn id="3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4"/>
                                        </p:tgtEl>
                                      </p:cBhvr>
                                    </p:animEffect>
                                  </p:childTnLst>
                                </p:cTn>
                              </p:par>
                            </p:childTnLst>
                          </p:cTn>
                        </p:par>
                        <p:par>
                          <p:cTn id="36" fill="hold">
                            <p:stCondLst>
                              <p:cond delay="300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4"/>
                                        </p:tgtEl>
                                      </p:cBhvr>
                                    </p:animEffect>
                                    <p:animScale>
                                      <p:cBhvr>
                                        <p:cTn id="39" dur="250" autoRev="1" fill="hold"/>
                                        <p:tgtEl>
                                          <p:spTgt spid="4"/>
                                        </p:tgtEl>
                                      </p:cBhvr>
                                      <p:by x="105000" y="105000"/>
                                    </p:animScale>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6" repeatCount="indefinite" fill="hold" display="0">
                  <p:stCondLst>
                    <p:cond delay="indefinite"/>
                  </p:stCondLst>
                  <p:endCondLst>
                    <p:cond evt="onStopAudio" delay="0">
                      <p:tgtEl>
                        <p:sldTgt/>
                      </p:tgtEl>
                    </p:cond>
                  </p:endCondLst>
                </p:cTn>
                <p:tgtEl>
                  <p:spTgt spid="6"/>
                </p:tgtEl>
              </p:cMediaNode>
            </p:audio>
          </p:childTnLst>
        </p:cTn>
      </p:par>
    </p:tnLst>
    <p:bldLst>
      <p:bldP spid="4" grpId="0"/>
      <p:bldP spid="4"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6"/>
          <p:cNvSpPr/>
          <p:nvPr/>
        </p:nvSpPr>
        <p:spPr bwMode="auto">
          <a:xfrm>
            <a:off x="2400984" y="5970365"/>
            <a:ext cx="1270926" cy="865187"/>
          </a:xfrm>
          <a:custGeom>
            <a:avLst/>
            <a:gdLst>
              <a:gd name="T0" fmla="*/ 0 w 1113"/>
              <a:gd name="T1" fmla="*/ 0 h 757"/>
              <a:gd name="T2" fmla="*/ 1113 w 1113"/>
              <a:gd name="T3" fmla="*/ 0 h 757"/>
              <a:gd name="T4" fmla="*/ 1113 w 1113"/>
              <a:gd name="T5" fmla="*/ 685 h 757"/>
              <a:gd name="T6" fmla="*/ 249 w 1113"/>
              <a:gd name="T7" fmla="*/ 685 h 757"/>
              <a:gd name="T8" fmla="*/ 177 w 1113"/>
              <a:gd name="T9" fmla="*/ 757 h 757"/>
              <a:gd name="T10" fmla="*/ 105 w 1113"/>
              <a:gd name="T11" fmla="*/ 685 h 757"/>
              <a:gd name="T12" fmla="*/ 0 w 1113"/>
              <a:gd name="T13" fmla="*/ 685 h 757"/>
              <a:gd name="T14" fmla="*/ 0 w 1113"/>
              <a:gd name="T15" fmla="*/ 0 h 7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757">
                <a:moveTo>
                  <a:pt x="0" y="0"/>
                </a:moveTo>
                <a:lnTo>
                  <a:pt x="1113" y="0"/>
                </a:lnTo>
                <a:lnTo>
                  <a:pt x="1113" y="685"/>
                </a:lnTo>
                <a:lnTo>
                  <a:pt x="249" y="685"/>
                </a:lnTo>
                <a:lnTo>
                  <a:pt x="177" y="757"/>
                </a:lnTo>
                <a:lnTo>
                  <a:pt x="105" y="685"/>
                </a:lnTo>
                <a:lnTo>
                  <a:pt x="0" y="685"/>
                </a:lnTo>
                <a:lnTo>
                  <a:pt x="0" y="0"/>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31" name="Freeform 8"/>
          <p:cNvSpPr/>
          <p:nvPr/>
        </p:nvSpPr>
        <p:spPr bwMode="auto">
          <a:xfrm>
            <a:off x="1130059" y="1196753"/>
            <a:ext cx="3863550" cy="4575175"/>
          </a:xfrm>
          <a:custGeom>
            <a:avLst/>
            <a:gdLst>
              <a:gd name="T0" fmla="*/ 133 w 3381"/>
              <a:gd name="T1" fmla="*/ 2348 h 3999"/>
              <a:gd name="T2" fmla="*/ 0 w 3381"/>
              <a:gd name="T3" fmla="*/ 1703 h 3999"/>
              <a:gd name="T4" fmla="*/ 282 w 3381"/>
              <a:gd name="T5" fmla="*/ 767 h 3999"/>
              <a:gd name="T6" fmla="*/ 1039 w 3381"/>
              <a:gd name="T7" fmla="*/ 133 h 3999"/>
              <a:gd name="T8" fmla="*/ 1689 w 3381"/>
              <a:gd name="T9" fmla="*/ 0 h 3999"/>
              <a:gd name="T10" fmla="*/ 2885 w 3381"/>
              <a:gd name="T11" fmla="*/ 495 h 3999"/>
              <a:gd name="T12" fmla="*/ 3381 w 3381"/>
              <a:gd name="T13" fmla="*/ 1691 h 3999"/>
              <a:gd name="T14" fmla="*/ 3097 w 3381"/>
              <a:gd name="T15" fmla="*/ 2624 h 3999"/>
              <a:gd name="T16" fmla="*/ 2346 w 3381"/>
              <a:gd name="T17" fmla="*/ 3248 h 3999"/>
              <a:gd name="T18" fmla="*/ 2281 w 3381"/>
              <a:gd name="T19" fmla="*/ 3304 h 3999"/>
              <a:gd name="T20" fmla="*/ 2256 w 3381"/>
              <a:gd name="T21" fmla="*/ 3388 h 3999"/>
              <a:gd name="T22" fmla="*/ 2256 w 3381"/>
              <a:gd name="T23" fmla="*/ 3718 h 3999"/>
              <a:gd name="T24" fmla="*/ 1699 w 3381"/>
              <a:gd name="T25" fmla="*/ 3999 h 3999"/>
              <a:gd name="T26" fmla="*/ 1142 w 3381"/>
              <a:gd name="T27" fmla="*/ 3718 h 3999"/>
              <a:gd name="T28" fmla="*/ 1142 w 3381"/>
              <a:gd name="T29" fmla="*/ 3388 h 3999"/>
              <a:gd name="T30" fmla="*/ 1354 w 3381"/>
              <a:gd name="T31" fmla="*/ 2691 h 3999"/>
              <a:gd name="T32" fmla="*/ 1916 w 3381"/>
              <a:gd name="T33" fmla="*/ 2226 h 3999"/>
              <a:gd name="T34" fmla="*/ 2171 w 3381"/>
              <a:gd name="T35" fmla="*/ 2011 h 3999"/>
              <a:gd name="T36" fmla="*/ 2267 w 3381"/>
              <a:gd name="T37" fmla="*/ 1691 h 3999"/>
              <a:gd name="T38" fmla="*/ 2098 w 3381"/>
              <a:gd name="T39" fmla="*/ 1283 h 3999"/>
              <a:gd name="T40" fmla="*/ 1689 w 3381"/>
              <a:gd name="T41" fmla="*/ 1113 h 3999"/>
              <a:gd name="T42" fmla="*/ 1469 w 3381"/>
              <a:gd name="T43" fmla="*/ 1155 h 3999"/>
              <a:gd name="T44" fmla="*/ 1212 w 3381"/>
              <a:gd name="T45" fmla="*/ 1375 h 3999"/>
              <a:gd name="T46" fmla="*/ 1113 w 3381"/>
              <a:gd name="T47" fmla="*/ 1703 h 3999"/>
              <a:gd name="T48" fmla="*/ 1155 w 3381"/>
              <a:gd name="T49" fmla="*/ 1918 h 3999"/>
              <a:gd name="T50" fmla="*/ 133 w 3381"/>
              <a:gd name="T51" fmla="*/ 2348 h 3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81" h="3999">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38" name="Freeform 9"/>
          <p:cNvSpPr/>
          <p:nvPr/>
        </p:nvSpPr>
        <p:spPr bwMode="auto">
          <a:xfrm>
            <a:off x="2112210" y="1196753"/>
            <a:ext cx="2643398" cy="1652587"/>
          </a:xfrm>
          <a:custGeom>
            <a:avLst/>
            <a:gdLst>
              <a:gd name="T0" fmla="*/ 0 w 2313"/>
              <a:gd name="T1" fmla="*/ 221 h 1445"/>
              <a:gd name="T2" fmla="*/ 179 w 2313"/>
              <a:gd name="T3" fmla="*/ 133 h 1445"/>
              <a:gd name="T4" fmla="*/ 829 w 2313"/>
              <a:gd name="T5" fmla="*/ 0 h 1445"/>
              <a:gd name="T6" fmla="*/ 2025 w 2313"/>
              <a:gd name="T7" fmla="*/ 495 h 1445"/>
              <a:gd name="T8" fmla="*/ 2313 w 2313"/>
              <a:gd name="T9" fmla="*/ 879 h 1445"/>
              <a:gd name="T10" fmla="*/ 1353 w 2313"/>
              <a:gd name="T11" fmla="*/ 1445 h 1445"/>
              <a:gd name="T12" fmla="*/ 1238 w 2313"/>
              <a:gd name="T13" fmla="*/ 1283 h 1445"/>
              <a:gd name="T14" fmla="*/ 829 w 2313"/>
              <a:gd name="T15" fmla="*/ 1113 h 1445"/>
              <a:gd name="T16" fmla="*/ 609 w 2313"/>
              <a:gd name="T17" fmla="*/ 1155 h 1445"/>
              <a:gd name="T18" fmla="*/ 552 w 2313"/>
              <a:gd name="T19" fmla="*/ 1184 h 1445"/>
              <a:gd name="T20" fmla="*/ 0 w 2313"/>
              <a:gd name="T21" fmla="*/ 221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3" h="1445">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9" name="Freeform 10"/>
          <p:cNvSpPr/>
          <p:nvPr/>
        </p:nvSpPr>
        <p:spPr bwMode="auto">
          <a:xfrm>
            <a:off x="3505309" y="2133376"/>
            <a:ext cx="1488300" cy="2387600"/>
          </a:xfrm>
          <a:custGeom>
            <a:avLst/>
            <a:gdLst>
              <a:gd name="T0" fmla="*/ 1061 w 1303"/>
              <a:gd name="T1" fmla="*/ 0 h 2087"/>
              <a:gd name="T2" fmla="*/ 1303 w 1303"/>
              <a:gd name="T3" fmla="*/ 872 h 2087"/>
              <a:gd name="T4" fmla="*/ 1019 w 1303"/>
              <a:gd name="T5" fmla="*/ 1805 h 2087"/>
              <a:gd name="T6" fmla="*/ 785 w 1303"/>
              <a:gd name="T7" fmla="*/ 2087 h 2087"/>
              <a:gd name="T8" fmla="*/ 0 w 1303"/>
              <a:gd name="T9" fmla="*/ 1301 h 2087"/>
              <a:gd name="T10" fmla="*/ 93 w 1303"/>
              <a:gd name="T11" fmla="*/ 1192 h 2087"/>
              <a:gd name="T12" fmla="*/ 189 w 1303"/>
              <a:gd name="T13" fmla="*/ 872 h 2087"/>
              <a:gd name="T14" fmla="*/ 101 w 1303"/>
              <a:gd name="T15" fmla="*/ 566 h 2087"/>
              <a:gd name="T16" fmla="*/ 1061 w 1303"/>
              <a:gd name="T17" fmla="*/ 0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2087">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40" name="Freeform 11"/>
          <p:cNvSpPr/>
          <p:nvPr/>
        </p:nvSpPr>
        <p:spPr bwMode="auto">
          <a:xfrm>
            <a:off x="1111017" y="1447578"/>
            <a:ext cx="1632688" cy="2435225"/>
          </a:xfrm>
          <a:custGeom>
            <a:avLst/>
            <a:gdLst>
              <a:gd name="T0" fmla="*/ 149 w 1428"/>
              <a:gd name="T1" fmla="*/ 2129 h 2129"/>
              <a:gd name="T2" fmla="*/ 25 w 1428"/>
              <a:gd name="T3" fmla="*/ 1325 h 2129"/>
              <a:gd name="T4" fmla="*/ 296 w 1428"/>
              <a:gd name="T5" fmla="*/ 552 h 2129"/>
              <a:gd name="T6" fmla="*/ 554 w 1428"/>
              <a:gd name="T7" fmla="*/ 242 h 2129"/>
              <a:gd name="T8" fmla="*/ 880 w 1428"/>
              <a:gd name="T9" fmla="*/ 0 h 2129"/>
              <a:gd name="T10" fmla="*/ 1428 w 1428"/>
              <a:gd name="T11" fmla="*/ 965 h 2129"/>
              <a:gd name="T12" fmla="*/ 1319 w 1428"/>
              <a:gd name="T13" fmla="*/ 1046 h 2129"/>
              <a:gd name="T14" fmla="*/ 1227 w 1428"/>
              <a:gd name="T15" fmla="*/ 1157 h 2129"/>
              <a:gd name="T16" fmla="*/ 1130 w 1428"/>
              <a:gd name="T17" fmla="*/ 1429 h 2129"/>
              <a:gd name="T18" fmla="*/ 1171 w 1428"/>
              <a:gd name="T19" fmla="*/ 1699 h 2129"/>
              <a:gd name="T20" fmla="*/ 149 w 1428"/>
              <a:gd name="T21" fmla="*/ 2129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8" h="2129">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chemeClr val="tx2"/>
          </a:solidFill>
          <a:ln>
            <a:noFill/>
          </a:ln>
        </p:spPr>
        <p:txBody>
          <a:bodyPr vert="horz" wrap="square" lIns="91440" tIns="45720" rIns="91440" bIns="45720" numCol="1" anchor="t" anchorCtr="0" compatLnSpc="1"/>
          <a:lstStyle/>
          <a:p>
            <a:endParaRPr lang="zh-CN" altLang="en-US"/>
          </a:p>
        </p:txBody>
      </p:sp>
      <p:grpSp>
        <p:nvGrpSpPr>
          <p:cNvPr id="41" name="组合 40"/>
          <p:cNvGrpSpPr/>
          <p:nvPr/>
        </p:nvGrpSpPr>
        <p:grpSpPr>
          <a:xfrm>
            <a:off x="1249456" y="2118055"/>
            <a:ext cx="1151528" cy="1166905"/>
            <a:chOff x="1681435" y="1637023"/>
            <a:chExt cx="1152128" cy="1166905"/>
          </a:xfrm>
        </p:grpSpPr>
        <p:sp>
          <p:nvSpPr>
            <p:cNvPr id="42" name="TextBox 41"/>
            <p:cNvSpPr txBox="1"/>
            <p:nvPr/>
          </p:nvSpPr>
          <p:spPr>
            <a:xfrm>
              <a:off x="2007270" y="1637023"/>
              <a:ext cx="500458" cy="707886"/>
            </a:xfrm>
            <a:prstGeom prst="rect">
              <a:avLst/>
            </a:prstGeom>
            <a:noFill/>
          </p:spPr>
          <p:txBody>
            <a:bodyPr wrap="none" rtlCol="0">
              <a:spAutoFit/>
            </a:bodyPr>
            <a:lstStyle/>
            <a:p>
              <a:r>
                <a:rPr lang="en-US" altLang="zh-CN" sz="4000" b="1" dirty="0">
                  <a:solidFill>
                    <a:srgbClr val="F8F8F8"/>
                  </a:solidFill>
                  <a:latin typeface="+mj-ea"/>
                  <a:ea typeface="+mj-ea"/>
                </a:rPr>
                <a:t>1</a:t>
              </a:r>
              <a:endParaRPr lang="zh-CN" altLang="en-US" sz="4000" b="1" dirty="0">
                <a:solidFill>
                  <a:srgbClr val="F8F8F8"/>
                </a:solidFill>
                <a:latin typeface="+mj-ea"/>
                <a:ea typeface="+mj-ea"/>
              </a:endParaRPr>
            </a:p>
          </p:txBody>
        </p:sp>
        <p:sp>
          <p:nvSpPr>
            <p:cNvPr id="43" name="TextBox 42"/>
            <p:cNvSpPr txBox="1"/>
            <p:nvPr/>
          </p:nvSpPr>
          <p:spPr>
            <a:xfrm>
              <a:off x="1681435" y="2157597"/>
              <a:ext cx="1152128" cy="646331"/>
            </a:xfrm>
            <a:prstGeom prst="rect">
              <a:avLst/>
            </a:prstGeom>
            <a:noFill/>
          </p:spPr>
          <p:txBody>
            <a:bodyPr wrap="square" rtlCol="0">
              <a:spAutoFit/>
            </a:bodyPr>
            <a:lstStyle/>
            <a:p>
              <a:pPr algn="ctr"/>
              <a:r>
                <a:rPr lang="zh-CN" altLang="en-US" dirty="0">
                  <a:solidFill>
                    <a:srgbClr val="F8F8F8"/>
                  </a:solidFill>
                  <a:latin typeface="+mn-ea"/>
                </a:rPr>
                <a:t>请输入您的文字</a:t>
              </a:r>
              <a:endParaRPr lang="zh-CN" altLang="en-US" dirty="0">
                <a:solidFill>
                  <a:srgbClr val="F8F8F8"/>
                </a:solidFill>
                <a:latin typeface="+mn-ea"/>
              </a:endParaRPr>
            </a:p>
          </p:txBody>
        </p:sp>
      </p:grpSp>
      <p:grpSp>
        <p:nvGrpSpPr>
          <p:cNvPr id="44" name="组合 43"/>
          <p:cNvGrpSpPr/>
          <p:nvPr/>
        </p:nvGrpSpPr>
        <p:grpSpPr>
          <a:xfrm>
            <a:off x="2929470" y="1352937"/>
            <a:ext cx="1151528" cy="1188545"/>
            <a:chOff x="3362324" y="871906"/>
            <a:chExt cx="1152128" cy="1188545"/>
          </a:xfrm>
        </p:grpSpPr>
        <p:sp>
          <p:nvSpPr>
            <p:cNvPr id="45" name="TextBox 44"/>
            <p:cNvSpPr txBox="1"/>
            <p:nvPr/>
          </p:nvSpPr>
          <p:spPr>
            <a:xfrm>
              <a:off x="3616226" y="871906"/>
              <a:ext cx="500458" cy="707886"/>
            </a:xfrm>
            <a:prstGeom prst="rect">
              <a:avLst/>
            </a:prstGeom>
            <a:noFill/>
          </p:spPr>
          <p:txBody>
            <a:bodyPr wrap="none" rtlCol="0">
              <a:spAutoFit/>
            </a:bodyPr>
            <a:lstStyle/>
            <a:p>
              <a:r>
                <a:rPr lang="en-US" altLang="zh-CN" sz="4000" b="1" dirty="0">
                  <a:solidFill>
                    <a:srgbClr val="F8F8F8"/>
                  </a:solidFill>
                  <a:latin typeface="+mj-ea"/>
                  <a:ea typeface="+mj-ea"/>
                </a:rPr>
                <a:t>2</a:t>
              </a:r>
              <a:endParaRPr lang="zh-CN" altLang="en-US" sz="4000" b="1" dirty="0">
                <a:solidFill>
                  <a:srgbClr val="F8F8F8"/>
                </a:solidFill>
                <a:latin typeface="+mj-ea"/>
                <a:ea typeface="+mj-ea"/>
              </a:endParaRPr>
            </a:p>
          </p:txBody>
        </p:sp>
        <p:sp>
          <p:nvSpPr>
            <p:cNvPr id="46" name="TextBox 45"/>
            <p:cNvSpPr txBox="1"/>
            <p:nvPr/>
          </p:nvSpPr>
          <p:spPr>
            <a:xfrm>
              <a:off x="3362324" y="1414120"/>
              <a:ext cx="1152128" cy="646331"/>
            </a:xfrm>
            <a:prstGeom prst="rect">
              <a:avLst/>
            </a:prstGeom>
            <a:noFill/>
          </p:spPr>
          <p:txBody>
            <a:bodyPr wrap="square" rtlCol="0">
              <a:spAutoFit/>
            </a:bodyPr>
            <a:lstStyle/>
            <a:p>
              <a:pPr algn="ctr"/>
              <a:r>
                <a:rPr lang="zh-CN" altLang="en-US" dirty="0">
                  <a:solidFill>
                    <a:srgbClr val="F8F8F8"/>
                  </a:solidFill>
                  <a:latin typeface="+mn-ea"/>
                </a:rPr>
                <a:t>请输入您的文字</a:t>
              </a:r>
              <a:endParaRPr lang="zh-CN" altLang="en-US" dirty="0">
                <a:solidFill>
                  <a:srgbClr val="F8F8F8"/>
                </a:solidFill>
                <a:latin typeface="+mn-ea"/>
              </a:endParaRPr>
            </a:p>
          </p:txBody>
        </p:sp>
      </p:grpSp>
      <p:grpSp>
        <p:nvGrpSpPr>
          <p:cNvPr id="47" name="组合 46"/>
          <p:cNvGrpSpPr/>
          <p:nvPr/>
        </p:nvGrpSpPr>
        <p:grpSpPr>
          <a:xfrm>
            <a:off x="3704774" y="2649080"/>
            <a:ext cx="1151528" cy="1259582"/>
            <a:chOff x="4138032" y="2168050"/>
            <a:chExt cx="1152128" cy="1259582"/>
          </a:xfrm>
        </p:grpSpPr>
        <p:sp>
          <p:nvSpPr>
            <p:cNvPr id="48" name="TextBox 47"/>
            <p:cNvSpPr txBox="1"/>
            <p:nvPr/>
          </p:nvSpPr>
          <p:spPr>
            <a:xfrm>
              <a:off x="4463867" y="2168050"/>
              <a:ext cx="500458" cy="707886"/>
            </a:xfrm>
            <a:prstGeom prst="rect">
              <a:avLst/>
            </a:prstGeom>
            <a:noFill/>
          </p:spPr>
          <p:txBody>
            <a:bodyPr wrap="none" rtlCol="0">
              <a:spAutoFit/>
            </a:bodyPr>
            <a:lstStyle/>
            <a:p>
              <a:r>
                <a:rPr lang="en-US" altLang="zh-CN" sz="4000" b="1" dirty="0">
                  <a:solidFill>
                    <a:srgbClr val="F8F8F8"/>
                  </a:solidFill>
                  <a:latin typeface="+mj-ea"/>
                  <a:ea typeface="+mj-ea"/>
                </a:rPr>
                <a:t>3</a:t>
              </a:r>
              <a:endParaRPr lang="zh-CN" altLang="en-US" sz="4000" b="1" dirty="0">
                <a:solidFill>
                  <a:srgbClr val="F8F8F8"/>
                </a:solidFill>
                <a:latin typeface="+mj-ea"/>
                <a:ea typeface="+mj-ea"/>
              </a:endParaRPr>
            </a:p>
          </p:txBody>
        </p:sp>
        <p:sp>
          <p:nvSpPr>
            <p:cNvPr id="49" name="TextBox 48"/>
            <p:cNvSpPr txBox="1"/>
            <p:nvPr/>
          </p:nvSpPr>
          <p:spPr>
            <a:xfrm>
              <a:off x="4138032" y="2781301"/>
              <a:ext cx="1152128" cy="646331"/>
            </a:xfrm>
            <a:prstGeom prst="rect">
              <a:avLst/>
            </a:prstGeom>
            <a:noFill/>
          </p:spPr>
          <p:txBody>
            <a:bodyPr wrap="square" rtlCol="0">
              <a:spAutoFit/>
            </a:bodyPr>
            <a:lstStyle/>
            <a:p>
              <a:pPr algn="ctr"/>
              <a:r>
                <a:rPr lang="zh-CN" altLang="en-US" dirty="0">
                  <a:solidFill>
                    <a:srgbClr val="F8F8F8"/>
                  </a:solidFill>
                  <a:latin typeface="+mn-ea"/>
                </a:rPr>
                <a:t>请输入您的文字</a:t>
              </a:r>
              <a:endParaRPr lang="zh-CN" altLang="en-US" dirty="0">
                <a:solidFill>
                  <a:srgbClr val="F8F8F8"/>
                </a:solidFill>
                <a:latin typeface="+mn-ea"/>
              </a:endParaRPr>
            </a:p>
          </p:txBody>
        </p:sp>
      </p:grpSp>
      <p:grpSp>
        <p:nvGrpSpPr>
          <p:cNvPr id="50" name="组合 49"/>
          <p:cNvGrpSpPr/>
          <p:nvPr/>
        </p:nvGrpSpPr>
        <p:grpSpPr>
          <a:xfrm>
            <a:off x="2497646" y="4149056"/>
            <a:ext cx="1151528" cy="1159243"/>
            <a:chOff x="2930276" y="3668024"/>
            <a:chExt cx="1152128" cy="1159243"/>
          </a:xfrm>
        </p:grpSpPr>
        <p:sp>
          <p:nvSpPr>
            <p:cNvPr id="51" name="TextBox 50"/>
            <p:cNvSpPr txBox="1"/>
            <p:nvPr/>
          </p:nvSpPr>
          <p:spPr>
            <a:xfrm>
              <a:off x="3256111" y="3668024"/>
              <a:ext cx="500458" cy="707886"/>
            </a:xfrm>
            <a:prstGeom prst="rect">
              <a:avLst/>
            </a:prstGeom>
            <a:noFill/>
          </p:spPr>
          <p:txBody>
            <a:bodyPr wrap="none" rtlCol="0">
              <a:spAutoFit/>
            </a:bodyPr>
            <a:lstStyle/>
            <a:p>
              <a:r>
                <a:rPr lang="en-US" altLang="zh-CN" sz="4000" b="1" dirty="0">
                  <a:solidFill>
                    <a:srgbClr val="F8F8F8"/>
                  </a:solidFill>
                  <a:latin typeface="+mj-ea"/>
                  <a:ea typeface="+mj-ea"/>
                </a:rPr>
                <a:t>4</a:t>
              </a:r>
              <a:endParaRPr lang="zh-CN" altLang="en-US" sz="4000" b="1" dirty="0">
                <a:solidFill>
                  <a:srgbClr val="F8F8F8"/>
                </a:solidFill>
                <a:latin typeface="+mj-ea"/>
                <a:ea typeface="+mj-ea"/>
              </a:endParaRPr>
            </a:p>
          </p:txBody>
        </p:sp>
        <p:sp>
          <p:nvSpPr>
            <p:cNvPr id="52" name="TextBox 51"/>
            <p:cNvSpPr txBox="1"/>
            <p:nvPr/>
          </p:nvSpPr>
          <p:spPr>
            <a:xfrm>
              <a:off x="2930276" y="4180936"/>
              <a:ext cx="1152128" cy="646331"/>
            </a:xfrm>
            <a:prstGeom prst="rect">
              <a:avLst/>
            </a:prstGeom>
            <a:noFill/>
          </p:spPr>
          <p:txBody>
            <a:bodyPr wrap="square" rtlCol="0">
              <a:spAutoFit/>
            </a:bodyPr>
            <a:lstStyle/>
            <a:p>
              <a:pPr algn="ctr"/>
              <a:r>
                <a:rPr lang="zh-CN" altLang="en-US" dirty="0">
                  <a:solidFill>
                    <a:srgbClr val="F8F8F8"/>
                  </a:solidFill>
                  <a:latin typeface="+mn-ea"/>
                </a:rPr>
                <a:t>请输入您的文字</a:t>
              </a:r>
              <a:endParaRPr lang="zh-CN" altLang="en-US" dirty="0">
                <a:solidFill>
                  <a:srgbClr val="F8F8F8"/>
                </a:solidFill>
                <a:latin typeface="+mn-ea"/>
              </a:endParaRPr>
            </a:p>
          </p:txBody>
        </p:sp>
      </p:grpSp>
      <p:sp>
        <p:nvSpPr>
          <p:cNvPr id="53" name="TextBox 52"/>
          <p:cNvSpPr txBox="1"/>
          <p:nvPr/>
        </p:nvSpPr>
        <p:spPr>
          <a:xfrm>
            <a:off x="2443084" y="6040391"/>
            <a:ext cx="1151528" cy="646331"/>
          </a:xfrm>
          <a:prstGeom prst="rect">
            <a:avLst/>
          </a:prstGeom>
          <a:noFill/>
        </p:spPr>
        <p:txBody>
          <a:bodyPr wrap="square" rtlCol="0">
            <a:spAutoFit/>
          </a:bodyPr>
          <a:lstStyle/>
          <a:p>
            <a:pPr algn="ctr"/>
            <a:r>
              <a:rPr lang="zh-CN" altLang="en-US" b="1" dirty="0">
                <a:solidFill>
                  <a:srgbClr val="F8F8F8"/>
                </a:solidFill>
                <a:latin typeface="+mn-ea"/>
              </a:rPr>
              <a:t>请输入您的文字</a:t>
            </a:r>
            <a:endParaRPr lang="zh-CN" altLang="en-US" b="1" dirty="0">
              <a:solidFill>
                <a:srgbClr val="F8F8F8"/>
              </a:solidFill>
              <a:latin typeface="+mn-ea"/>
            </a:endParaRPr>
          </a:p>
        </p:txBody>
      </p:sp>
      <p:sp>
        <p:nvSpPr>
          <p:cNvPr id="54" name="TextBox 53"/>
          <p:cNvSpPr txBox="1"/>
          <p:nvPr/>
        </p:nvSpPr>
        <p:spPr>
          <a:xfrm>
            <a:off x="7175483" y="1654653"/>
            <a:ext cx="4030349"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accent6"/>
              </a:solidFill>
              <a:latin typeface="+mn-ea"/>
            </a:endParaRPr>
          </a:p>
        </p:txBody>
      </p:sp>
      <p:grpSp>
        <p:nvGrpSpPr>
          <p:cNvPr id="55" name="组合 54"/>
          <p:cNvGrpSpPr/>
          <p:nvPr/>
        </p:nvGrpSpPr>
        <p:grpSpPr>
          <a:xfrm>
            <a:off x="5974986" y="1654654"/>
            <a:ext cx="961585" cy="962084"/>
            <a:chOff x="6409426" y="1173624"/>
            <a:chExt cx="962086" cy="962084"/>
          </a:xfrm>
        </p:grpSpPr>
        <p:sp>
          <p:nvSpPr>
            <p:cNvPr id="56" name="椭圆 55"/>
            <p:cNvSpPr/>
            <p:nvPr/>
          </p:nvSpPr>
          <p:spPr bwMode="auto">
            <a:xfrm>
              <a:off x="6409426" y="1173624"/>
              <a:ext cx="962086" cy="962084"/>
            </a:xfrm>
            <a:prstGeom prst="ellipse">
              <a:avLst/>
            </a:prstGeom>
            <a:solidFill>
              <a:schemeClr val="tx2"/>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6653353" y="1282181"/>
              <a:ext cx="500458" cy="707886"/>
            </a:xfrm>
            <a:prstGeom prst="rect">
              <a:avLst/>
            </a:prstGeom>
            <a:noFill/>
          </p:spPr>
          <p:txBody>
            <a:bodyPr wrap="none" rtlCol="0">
              <a:spAutoFit/>
            </a:bodyPr>
            <a:lstStyle/>
            <a:p>
              <a:r>
                <a:rPr lang="en-US" altLang="zh-CN" sz="4000" b="1" dirty="0">
                  <a:solidFill>
                    <a:srgbClr val="F8F8F8"/>
                  </a:solidFill>
                  <a:latin typeface="+mj-ea"/>
                  <a:ea typeface="+mj-ea"/>
                </a:rPr>
                <a:t>1</a:t>
              </a:r>
              <a:endParaRPr lang="zh-CN" altLang="en-US" sz="4000" b="1" dirty="0">
                <a:solidFill>
                  <a:srgbClr val="F8F8F8"/>
                </a:solidFill>
                <a:latin typeface="+mj-ea"/>
                <a:ea typeface="+mj-ea"/>
              </a:endParaRPr>
            </a:p>
          </p:txBody>
        </p:sp>
      </p:grpSp>
      <p:grpSp>
        <p:nvGrpSpPr>
          <p:cNvPr id="58" name="组合 57"/>
          <p:cNvGrpSpPr/>
          <p:nvPr/>
        </p:nvGrpSpPr>
        <p:grpSpPr>
          <a:xfrm>
            <a:off x="5974986" y="2875938"/>
            <a:ext cx="961585" cy="962084"/>
            <a:chOff x="6409426" y="2394908"/>
            <a:chExt cx="962086" cy="962084"/>
          </a:xfrm>
          <a:solidFill>
            <a:schemeClr val="accent1"/>
          </a:solidFill>
        </p:grpSpPr>
        <p:sp>
          <p:nvSpPr>
            <p:cNvPr id="59" name="椭圆 58"/>
            <p:cNvSpPr/>
            <p:nvPr/>
          </p:nvSpPr>
          <p:spPr bwMode="auto">
            <a:xfrm>
              <a:off x="6409426" y="2394908"/>
              <a:ext cx="962086" cy="962084"/>
            </a:xfrm>
            <a:prstGeom prst="ellipse">
              <a:avLst/>
            </a:prstGeom>
            <a:grpFill/>
            <a:ln>
              <a:noFill/>
            </a:ln>
          </p:spPr>
          <p:txBody>
            <a:bodyPr vert="horz" wrap="square" lIns="91440" tIns="45720" rIns="91440" bIns="45720" numCol="1" anchor="t" anchorCtr="0" compatLnSpc="1"/>
            <a:lstStyle/>
            <a:p>
              <a:endParaRPr lang="zh-CN" altLang="en-US"/>
            </a:p>
          </p:txBody>
        </p:sp>
        <p:sp>
          <p:nvSpPr>
            <p:cNvPr id="60" name="TextBox 59"/>
            <p:cNvSpPr txBox="1"/>
            <p:nvPr/>
          </p:nvSpPr>
          <p:spPr>
            <a:xfrm>
              <a:off x="6651873" y="2523286"/>
              <a:ext cx="500458" cy="707886"/>
            </a:xfrm>
            <a:prstGeom prst="rect">
              <a:avLst/>
            </a:prstGeom>
            <a:grpFill/>
          </p:spPr>
          <p:txBody>
            <a:bodyPr wrap="none" rtlCol="0">
              <a:spAutoFit/>
            </a:bodyPr>
            <a:lstStyle/>
            <a:p>
              <a:r>
                <a:rPr lang="en-US" altLang="zh-CN" sz="4000" b="1" dirty="0">
                  <a:solidFill>
                    <a:srgbClr val="F8F8F8"/>
                  </a:solidFill>
                  <a:latin typeface="+mj-ea"/>
                  <a:ea typeface="+mj-ea"/>
                </a:rPr>
                <a:t>2</a:t>
              </a:r>
              <a:endParaRPr lang="zh-CN" altLang="en-US" sz="4000" b="1" dirty="0">
                <a:solidFill>
                  <a:srgbClr val="F8F8F8"/>
                </a:solidFill>
                <a:latin typeface="+mj-ea"/>
                <a:ea typeface="+mj-ea"/>
              </a:endParaRPr>
            </a:p>
          </p:txBody>
        </p:sp>
      </p:grpSp>
      <p:grpSp>
        <p:nvGrpSpPr>
          <p:cNvPr id="61" name="组合 60"/>
          <p:cNvGrpSpPr/>
          <p:nvPr/>
        </p:nvGrpSpPr>
        <p:grpSpPr>
          <a:xfrm>
            <a:off x="5974986" y="4049134"/>
            <a:ext cx="961585" cy="962084"/>
            <a:chOff x="6409426" y="3568104"/>
            <a:chExt cx="962086" cy="962084"/>
          </a:xfrm>
          <a:solidFill>
            <a:schemeClr val="accent2"/>
          </a:solidFill>
        </p:grpSpPr>
        <p:sp>
          <p:nvSpPr>
            <p:cNvPr id="62" name="椭圆 61"/>
            <p:cNvSpPr/>
            <p:nvPr/>
          </p:nvSpPr>
          <p:spPr bwMode="auto">
            <a:xfrm>
              <a:off x="6409426" y="3568104"/>
              <a:ext cx="962086" cy="962084"/>
            </a:xfrm>
            <a:prstGeom prst="ellipse">
              <a:avLst/>
            </a:prstGeom>
            <a:grpFill/>
            <a:ln>
              <a:noFill/>
            </a:ln>
          </p:spPr>
          <p:txBody>
            <a:bodyPr vert="horz" wrap="square" lIns="91440" tIns="45720" rIns="91440" bIns="45720" numCol="1" anchor="t" anchorCtr="0" compatLnSpc="1"/>
            <a:lstStyle/>
            <a:p>
              <a:endParaRPr lang="zh-CN" altLang="en-US"/>
            </a:p>
          </p:txBody>
        </p:sp>
        <p:sp>
          <p:nvSpPr>
            <p:cNvPr id="63" name="TextBox 62"/>
            <p:cNvSpPr txBox="1"/>
            <p:nvPr/>
          </p:nvSpPr>
          <p:spPr>
            <a:xfrm>
              <a:off x="6667001" y="3710247"/>
              <a:ext cx="500458" cy="707886"/>
            </a:xfrm>
            <a:prstGeom prst="rect">
              <a:avLst/>
            </a:prstGeom>
            <a:grpFill/>
          </p:spPr>
          <p:txBody>
            <a:bodyPr wrap="none" rtlCol="0">
              <a:spAutoFit/>
            </a:bodyPr>
            <a:lstStyle/>
            <a:p>
              <a:r>
                <a:rPr lang="en-US" altLang="zh-CN" sz="4000" b="1" dirty="0">
                  <a:solidFill>
                    <a:srgbClr val="F8F8F8"/>
                  </a:solidFill>
                  <a:latin typeface="+mj-ea"/>
                  <a:ea typeface="+mj-ea"/>
                </a:rPr>
                <a:t>3</a:t>
              </a:r>
              <a:endParaRPr lang="zh-CN" altLang="en-US" sz="4000" b="1" dirty="0">
                <a:solidFill>
                  <a:srgbClr val="F8F8F8"/>
                </a:solidFill>
                <a:latin typeface="+mj-ea"/>
                <a:ea typeface="+mj-ea"/>
              </a:endParaRPr>
            </a:p>
          </p:txBody>
        </p:sp>
      </p:grpSp>
      <p:grpSp>
        <p:nvGrpSpPr>
          <p:cNvPr id="64" name="组合 63"/>
          <p:cNvGrpSpPr/>
          <p:nvPr/>
        </p:nvGrpSpPr>
        <p:grpSpPr>
          <a:xfrm>
            <a:off x="5974986" y="5350190"/>
            <a:ext cx="961585" cy="962084"/>
            <a:chOff x="6409426" y="4869160"/>
            <a:chExt cx="962086" cy="962084"/>
          </a:xfrm>
          <a:solidFill>
            <a:schemeClr val="accent3"/>
          </a:solidFill>
        </p:grpSpPr>
        <p:sp>
          <p:nvSpPr>
            <p:cNvPr id="65" name="椭圆 64"/>
            <p:cNvSpPr/>
            <p:nvPr/>
          </p:nvSpPr>
          <p:spPr bwMode="auto">
            <a:xfrm>
              <a:off x="6409426" y="4869160"/>
              <a:ext cx="962086" cy="962084"/>
            </a:xfrm>
            <a:prstGeom prst="ellipse">
              <a:avLst/>
            </a:prstGeom>
            <a:grpFill/>
            <a:ln>
              <a:noFill/>
            </a:ln>
          </p:spPr>
          <p:txBody>
            <a:bodyPr vert="horz" wrap="square" lIns="91440" tIns="45720" rIns="91440" bIns="45720" numCol="1" anchor="t" anchorCtr="0" compatLnSpc="1"/>
            <a:lstStyle/>
            <a:p>
              <a:endParaRPr lang="zh-CN" altLang="en-US"/>
            </a:p>
          </p:txBody>
        </p:sp>
        <p:sp>
          <p:nvSpPr>
            <p:cNvPr id="66" name="TextBox 65"/>
            <p:cNvSpPr txBox="1"/>
            <p:nvPr/>
          </p:nvSpPr>
          <p:spPr>
            <a:xfrm>
              <a:off x="6660248" y="5005505"/>
              <a:ext cx="500458" cy="707886"/>
            </a:xfrm>
            <a:prstGeom prst="rect">
              <a:avLst/>
            </a:prstGeom>
            <a:grpFill/>
          </p:spPr>
          <p:txBody>
            <a:bodyPr wrap="none" rtlCol="0">
              <a:spAutoFit/>
            </a:bodyPr>
            <a:lstStyle/>
            <a:p>
              <a:r>
                <a:rPr lang="en-US" altLang="zh-CN" sz="4000" b="1" dirty="0">
                  <a:solidFill>
                    <a:srgbClr val="F8F8F8"/>
                  </a:solidFill>
                  <a:latin typeface="+mj-ea"/>
                  <a:ea typeface="+mj-ea"/>
                </a:rPr>
                <a:t>4</a:t>
              </a:r>
              <a:endParaRPr lang="zh-CN" altLang="en-US" sz="4000" b="1" dirty="0">
                <a:solidFill>
                  <a:srgbClr val="F8F8F8"/>
                </a:solidFill>
                <a:latin typeface="+mj-ea"/>
                <a:ea typeface="+mj-ea"/>
              </a:endParaRPr>
            </a:p>
          </p:txBody>
        </p:sp>
      </p:grpSp>
      <p:sp>
        <p:nvSpPr>
          <p:cNvPr id="67" name="TextBox 66"/>
          <p:cNvSpPr txBox="1"/>
          <p:nvPr/>
        </p:nvSpPr>
        <p:spPr>
          <a:xfrm>
            <a:off x="7175483" y="2842008"/>
            <a:ext cx="4030349"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accent6"/>
              </a:solidFill>
              <a:latin typeface="+mn-ea"/>
            </a:endParaRPr>
          </a:p>
        </p:txBody>
      </p:sp>
      <p:sp>
        <p:nvSpPr>
          <p:cNvPr id="68" name="TextBox 67"/>
          <p:cNvSpPr txBox="1"/>
          <p:nvPr/>
        </p:nvSpPr>
        <p:spPr>
          <a:xfrm>
            <a:off x="7175483" y="4029363"/>
            <a:ext cx="4030349"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accent6"/>
              </a:solidFill>
              <a:latin typeface="+mn-ea"/>
            </a:endParaRPr>
          </a:p>
        </p:txBody>
      </p:sp>
      <p:sp>
        <p:nvSpPr>
          <p:cNvPr id="69" name="TextBox 68"/>
          <p:cNvSpPr txBox="1"/>
          <p:nvPr/>
        </p:nvSpPr>
        <p:spPr>
          <a:xfrm>
            <a:off x="7175483" y="5339548"/>
            <a:ext cx="4030349"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accent6"/>
              </a:solidFill>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300"/>
                                        <p:tgtEl>
                                          <p:spTgt spid="3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300"/>
                                        <p:tgtEl>
                                          <p:spTgt spid="3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300"/>
                                        <p:tgtEl>
                                          <p:spTgt spid="31"/>
                                        </p:tgtEl>
                                      </p:cBhvr>
                                    </p:animEffect>
                                  </p:childTnLst>
                                </p:cTn>
                              </p:par>
                            </p:childTnLst>
                          </p:cTn>
                        </p:par>
                        <p:par>
                          <p:cTn id="20" fill="hold">
                            <p:stCondLst>
                              <p:cond delay="2000"/>
                            </p:stCondLst>
                            <p:childTnLst>
                              <p:par>
                                <p:cTn id="21" presetID="31"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 calcmode="lin" valueType="num">
                                      <p:cBhvr>
                                        <p:cTn id="25" dur="500" fill="hold"/>
                                        <p:tgtEl>
                                          <p:spTgt spid="41"/>
                                        </p:tgtEl>
                                        <p:attrNameLst>
                                          <p:attrName>style.rotation</p:attrName>
                                        </p:attrNameLst>
                                      </p:cBhvr>
                                      <p:tavLst>
                                        <p:tav tm="0">
                                          <p:val>
                                            <p:fltVal val="90"/>
                                          </p:val>
                                        </p:tav>
                                        <p:tav tm="100000">
                                          <p:val>
                                            <p:fltVal val="0"/>
                                          </p:val>
                                        </p:tav>
                                      </p:tavLst>
                                    </p:anim>
                                    <p:animEffect transition="in" filter="fade">
                                      <p:cBhvr>
                                        <p:cTn id="26" dur="500"/>
                                        <p:tgtEl>
                                          <p:spTgt spid="41"/>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 calcmode="lin" valueType="num">
                                      <p:cBhvr>
                                        <p:cTn id="31" dur="500" fill="hold"/>
                                        <p:tgtEl>
                                          <p:spTgt spid="44"/>
                                        </p:tgtEl>
                                        <p:attrNameLst>
                                          <p:attrName>style.rotation</p:attrName>
                                        </p:attrNameLst>
                                      </p:cBhvr>
                                      <p:tavLst>
                                        <p:tav tm="0">
                                          <p:val>
                                            <p:fltVal val="90"/>
                                          </p:val>
                                        </p:tav>
                                        <p:tav tm="100000">
                                          <p:val>
                                            <p:fltVal val="0"/>
                                          </p:val>
                                        </p:tav>
                                      </p:tavLst>
                                    </p:anim>
                                    <p:animEffect transition="in" filter="fade">
                                      <p:cBhvr>
                                        <p:cTn id="32" dur="500"/>
                                        <p:tgtEl>
                                          <p:spTgt spid="44"/>
                                        </p:tgtEl>
                                      </p:cBhvr>
                                    </p:animEffect>
                                  </p:childTnLst>
                                </p:cTn>
                              </p:par>
                              <p:par>
                                <p:cTn id="33" presetID="3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 calcmode="lin" valueType="num">
                                      <p:cBhvr>
                                        <p:cTn id="37" dur="500" fill="hold"/>
                                        <p:tgtEl>
                                          <p:spTgt spid="47"/>
                                        </p:tgtEl>
                                        <p:attrNameLst>
                                          <p:attrName>style.rotation</p:attrName>
                                        </p:attrNameLst>
                                      </p:cBhvr>
                                      <p:tavLst>
                                        <p:tav tm="0">
                                          <p:val>
                                            <p:fltVal val="90"/>
                                          </p:val>
                                        </p:tav>
                                        <p:tav tm="100000">
                                          <p:val>
                                            <p:fltVal val="0"/>
                                          </p:val>
                                        </p:tav>
                                      </p:tavLst>
                                    </p:anim>
                                    <p:animEffect transition="in" filter="fade">
                                      <p:cBhvr>
                                        <p:cTn id="38" dur="500"/>
                                        <p:tgtEl>
                                          <p:spTgt spid="47"/>
                                        </p:tgtEl>
                                      </p:cBhvr>
                                    </p:animEffect>
                                  </p:childTnLst>
                                </p:cTn>
                              </p:par>
                              <p:par>
                                <p:cTn id="39" presetID="3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p:cTn id="41" dur="500" fill="hold"/>
                                        <p:tgtEl>
                                          <p:spTgt spid="50"/>
                                        </p:tgtEl>
                                        <p:attrNameLst>
                                          <p:attrName>ppt_w</p:attrName>
                                        </p:attrNameLst>
                                      </p:cBhvr>
                                      <p:tavLst>
                                        <p:tav tm="0">
                                          <p:val>
                                            <p:fltVal val="0"/>
                                          </p:val>
                                        </p:tav>
                                        <p:tav tm="100000">
                                          <p:val>
                                            <p:strVal val="#ppt_w"/>
                                          </p:val>
                                        </p:tav>
                                      </p:tavLst>
                                    </p:anim>
                                    <p:anim calcmode="lin" valueType="num">
                                      <p:cBhvr>
                                        <p:cTn id="42" dur="500" fill="hold"/>
                                        <p:tgtEl>
                                          <p:spTgt spid="50"/>
                                        </p:tgtEl>
                                        <p:attrNameLst>
                                          <p:attrName>ppt_h</p:attrName>
                                        </p:attrNameLst>
                                      </p:cBhvr>
                                      <p:tavLst>
                                        <p:tav tm="0">
                                          <p:val>
                                            <p:fltVal val="0"/>
                                          </p:val>
                                        </p:tav>
                                        <p:tav tm="100000">
                                          <p:val>
                                            <p:strVal val="#ppt_h"/>
                                          </p:val>
                                        </p:tav>
                                      </p:tavLst>
                                    </p:anim>
                                    <p:anim calcmode="lin" valueType="num">
                                      <p:cBhvr>
                                        <p:cTn id="43" dur="500" fill="hold"/>
                                        <p:tgtEl>
                                          <p:spTgt spid="50"/>
                                        </p:tgtEl>
                                        <p:attrNameLst>
                                          <p:attrName>style.rotation</p:attrName>
                                        </p:attrNameLst>
                                      </p:cBhvr>
                                      <p:tavLst>
                                        <p:tav tm="0">
                                          <p:val>
                                            <p:fltVal val="90"/>
                                          </p:val>
                                        </p:tav>
                                        <p:tav tm="100000">
                                          <p:val>
                                            <p:fltVal val="0"/>
                                          </p:val>
                                        </p:tav>
                                      </p:tavLst>
                                    </p:anim>
                                    <p:animEffect transition="in" filter="fade">
                                      <p:cBhvr>
                                        <p:cTn id="44" dur="500"/>
                                        <p:tgtEl>
                                          <p:spTgt spid="50"/>
                                        </p:tgtEl>
                                      </p:cBhvr>
                                    </p:animEffect>
                                  </p:childTnLst>
                                </p:cTn>
                              </p:par>
                            </p:childTnLst>
                          </p:cTn>
                        </p:par>
                        <p:par>
                          <p:cTn id="45" fill="hold">
                            <p:stCondLst>
                              <p:cond delay="2500"/>
                            </p:stCondLst>
                            <p:childTnLst>
                              <p:par>
                                <p:cTn id="46" presetID="42"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1000"/>
                                        <p:tgtEl>
                                          <p:spTgt spid="53"/>
                                        </p:tgtEl>
                                      </p:cBhvr>
                                    </p:animEffect>
                                    <p:anim calcmode="lin" valueType="num">
                                      <p:cBhvr>
                                        <p:cTn id="54" dur="1000" fill="hold"/>
                                        <p:tgtEl>
                                          <p:spTgt spid="53"/>
                                        </p:tgtEl>
                                        <p:attrNameLst>
                                          <p:attrName>ppt_x</p:attrName>
                                        </p:attrNameLst>
                                      </p:cBhvr>
                                      <p:tavLst>
                                        <p:tav tm="0">
                                          <p:val>
                                            <p:strVal val="#ppt_x"/>
                                          </p:val>
                                        </p:tav>
                                        <p:tav tm="100000">
                                          <p:val>
                                            <p:strVal val="#ppt_x"/>
                                          </p:val>
                                        </p:tav>
                                      </p:tavLst>
                                    </p:anim>
                                    <p:anim calcmode="lin" valueType="num">
                                      <p:cBhvr>
                                        <p:cTn id="55" dur="1000" fill="hold"/>
                                        <p:tgtEl>
                                          <p:spTgt spid="53"/>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1" presetClass="entr" presetSubtype="1"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wheel(1)">
                                      <p:cBhvr>
                                        <p:cTn id="59" dur="500"/>
                                        <p:tgtEl>
                                          <p:spTgt spid="55"/>
                                        </p:tgtEl>
                                      </p:cBhvr>
                                    </p:animEffec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ipe(left)">
                                      <p:cBhvr>
                                        <p:cTn id="63" dur="500"/>
                                        <p:tgtEl>
                                          <p:spTgt spid="54"/>
                                        </p:tgtEl>
                                      </p:cBhvr>
                                    </p:animEffect>
                                  </p:childTnLst>
                                </p:cTn>
                              </p:par>
                            </p:childTnLst>
                          </p:cTn>
                        </p:par>
                        <p:par>
                          <p:cTn id="64" fill="hold">
                            <p:stCondLst>
                              <p:cond delay="4500"/>
                            </p:stCondLst>
                            <p:childTnLst>
                              <p:par>
                                <p:cTn id="65" presetID="21" presetClass="entr" presetSubtype="1"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heel(1)">
                                      <p:cBhvr>
                                        <p:cTn id="67" dur="500"/>
                                        <p:tgtEl>
                                          <p:spTgt spid="58"/>
                                        </p:tgtEl>
                                      </p:cBhvr>
                                    </p:animEffect>
                                  </p:childTnLst>
                                </p:cTn>
                              </p:par>
                            </p:childTnLst>
                          </p:cTn>
                        </p:par>
                        <p:par>
                          <p:cTn id="68" fill="hold">
                            <p:stCondLst>
                              <p:cond delay="5000"/>
                            </p:stCondLst>
                            <p:childTnLst>
                              <p:par>
                                <p:cTn id="69" presetID="22" presetClass="entr" presetSubtype="8" fill="hold" grpId="0" nodeType="after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wipe(left)">
                                      <p:cBhvr>
                                        <p:cTn id="71" dur="500"/>
                                        <p:tgtEl>
                                          <p:spTgt spid="67"/>
                                        </p:tgtEl>
                                      </p:cBhvr>
                                    </p:animEffect>
                                  </p:childTnLst>
                                </p:cTn>
                              </p:par>
                            </p:childTnLst>
                          </p:cTn>
                        </p:par>
                        <p:par>
                          <p:cTn id="72" fill="hold">
                            <p:stCondLst>
                              <p:cond delay="5500"/>
                            </p:stCondLst>
                            <p:childTnLst>
                              <p:par>
                                <p:cTn id="73" presetID="21" presetClass="entr" presetSubtype="1" fill="hold"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wheel(1)">
                                      <p:cBhvr>
                                        <p:cTn id="75" dur="500"/>
                                        <p:tgtEl>
                                          <p:spTgt spid="61"/>
                                        </p:tgtEl>
                                      </p:cBhvr>
                                    </p:animEffect>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wipe(left)">
                                      <p:cBhvr>
                                        <p:cTn id="79" dur="500"/>
                                        <p:tgtEl>
                                          <p:spTgt spid="68"/>
                                        </p:tgtEl>
                                      </p:cBhvr>
                                    </p:animEffect>
                                  </p:childTnLst>
                                </p:cTn>
                              </p:par>
                            </p:childTnLst>
                          </p:cTn>
                        </p:par>
                        <p:par>
                          <p:cTn id="80" fill="hold">
                            <p:stCondLst>
                              <p:cond delay="6500"/>
                            </p:stCondLst>
                            <p:childTnLst>
                              <p:par>
                                <p:cTn id="81" presetID="21" presetClass="entr" presetSubtype="1" fill="hold"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wheel(1)">
                                      <p:cBhvr>
                                        <p:cTn id="83" dur="500"/>
                                        <p:tgtEl>
                                          <p:spTgt spid="64"/>
                                        </p:tgtEl>
                                      </p:cBhvr>
                                    </p:animEffect>
                                  </p:childTnLst>
                                </p:cTn>
                              </p:par>
                            </p:childTnLst>
                          </p:cTn>
                        </p:par>
                        <p:par>
                          <p:cTn id="84" fill="hold">
                            <p:stCondLst>
                              <p:cond delay="7000"/>
                            </p:stCondLst>
                            <p:childTnLst>
                              <p:par>
                                <p:cTn id="85" presetID="22" presetClass="entr" presetSubtype="8" fill="hold" grpId="0" nodeType="after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left)">
                                      <p:cBhvr>
                                        <p:cTn id="8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8" grpId="0" animBg="1"/>
      <p:bldP spid="39" grpId="0" animBg="1"/>
      <p:bldP spid="40" grpId="0" animBg="1"/>
      <p:bldP spid="53" grpId="0"/>
      <p:bldP spid="54" grpId="0"/>
      <p:bldP spid="67" grpId="0"/>
      <p:bldP spid="68" grpId="0"/>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6"/>
          <p:cNvSpPr/>
          <p:nvPr/>
        </p:nvSpPr>
        <p:spPr bwMode="auto">
          <a:xfrm>
            <a:off x="7425166" y="5567635"/>
            <a:ext cx="217375" cy="522288"/>
          </a:xfrm>
          <a:custGeom>
            <a:avLst/>
            <a:gdLst>
              <a:gd name="T0" fmla="*/ 242 w 501"/>
              <a:gd name="T1" fmla="*/ 1207 h 1207"/>
              <a:gd name="T2" fmla="*/ 150 w 501"/>
              <a:gd name="T3" fmla="*/ 1064 h 1207"/>
              <a:gd name="T4" fmla="*/ 93 w 501"/>
              <a:gd name="T5" fmla="*/ 1046 h 1207"/>
              <a:gd name="T6" fmla="*/ 14 w 501"/>
              <a:gd name="T7" fmla="*/ 904 h 1207"/>
              <a:gd name="T8" fmla="*/ 11 w 501"/>
              <a:gd name="T9" fmla="*/ 835 h 1207"/>
              <a:gd name="T10" fmla="*/ 38 w 501"/>
              <a:gd name="T11" fmla="*/ 662 h 1207"/>
              <a:gd name="T12" fmla="*/ 109 w 501"/>
              <a:gd name="T13" fmla="*/ 434 h 1207"/>
              <a:gd name="T14" fmla="*/ 129 w 501"/>
              <a:gd name="T15" fmla="*/ 327 h 1207"/>
              <a:gd name="T16" fmla="*/ 271 w 501"/>
              <a:gd name="T17" fmla="*/ 82 h 1207"/>
              <a:gd name="T18" fmla="*/ 367 w 501"/>
              <a:gd name="T19" fmla="*/ 2 h 1207"/>
              <a:gd name="T20" fmla="*/ 473 w 501"/>
              <a:gd name="T21" fmla="*/ 2 h 1207"/>
              <a:gd name="T22" fmla="*/ 491 w 501"/>
              <a:gd name="T23" fmla="*/ 136 h 1207"/>
              <a:gd name="T24" fmla="*/ 457 w 501"/>
              <a:gd name="T25" fmla="*/ 541 h 1207"/>
              <a:gd name="T26" fmla="*/ 324 w 501"/>
              <a:gd name="T27" fmla="*/ 839 h 1207"/>
              <a:gd name="T28" fmla="*/ 301 w 501"/>
              <a:gd name="T29" fmla="*/ 898 h 1207"/>
              <a:gd name="T30" fmla="*/ 268 w 501"/>
              <a:gd name="T31" fmla="*/ 1185 h 1207"/>
              <a:gd name="T32" fmla="*/ 242 w 501"/>
              <a:gd name="T33" fmla="*/ 1207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1" h="1207">
                <a:moveTo>
                  <a:pt x="242" y="1207"/>
                </a:moveTo>
                <a:cubicBezTo>
                  <a:pt x="210" y="1157"/>
                  <a:pt x="179" y="1111"/>
                  <a:pt x="150" y="1064"/>
                </a:cubicBezTo>
                <a:cubicBezTo>
                  <a:pt x="131" y="1057"/>
                  <a:pt x="112" y="1050"/>
                  <a:pt x="93" y="1046"/>
                </a:cubicBezTo>
                <a:cubicBezTo>
                  <a:pt x="77" y="984"/>
                  <a:pt x="36" y="914"/>
                  <a:pt x="14" y="904"/>
                </a:cubicBezTo>
                <a:cubicBezTo>
                  <a:pt x="11" y="881"/>
                  <a:pt x="11" y="858"/>
                  <a:pt x="11" y="835"/>
                </a:cubicBezTo>
                <a:cubicBezTo>
                  <a:pt x="21" y="766"/>
                  <a:pt x="37" y="718"/>
                  <a:pt x="38" y="662"/>
                </a:cubicBezTo>
                <a:cubicBezTo>
                  <a:pt x="0" y="537"/>
                  <a:pt x="54" y="512"/>
                  <a:pt x="109" y="434"/>
                </a:cubicBezTo>
                <a:cubicBezTo>
                  <a:pt x="116" y="399"/>
                  <a:pt x="122" y="363"/>
                  <a:pt x="129" y="327"/>
                </a:cubicBezTo>
                <a:cubicBezTo>
                  <a:pt x="174" y="220"/>
                  <a:pt x="197" y="155"/>
                  <a:pt x="271" y="82"/>
                </a:cubicBezTo>
                <a:cubicBezTo>
                  <a:pt x="303" y="53"/>
                  <a:pt x="335" y="28"/>
                  <a:pt x="367" y="2"/>
                </a:cubicBezTo>
                <a:cubicBezTo>
                  <a:pt x="403" y="0"/>
                  <a:pt x="438" y="1"/>
                  <a:pt x="473" y="2"/>
                </a:cubicBezTo>
                <a:cubicBezTo>
                  <a:pt x="473" y="15"/>
                  <a:pt x="501" y="97"/>
                  <a:pt x="491" y="136"/>
                </a:cubicBezTo>
                <a:cubicBezTo>
                  <a:pt x="424" y="226"/>
                  <a:pt x="461" y="391"/>
                  <a:pt x="457" y="541"/>
                </a:cubicBezTo>
                <a:cubicBezTo>
                  <a:pt x="431" y="629"/>
                  <a:pt x="373" y="746"/>
                  <a:pt x="324" y="839"/>
                </a:cubicBezTo>
                <a:cubicBezTo>
                  <a:pt x="314" y="859"/>
                  <a:pt x="308" y="878"/>
                  <a:pt x="301" y="898"/>
                </a:cubicBezTo>
                <a:cubicBezTo>
                  <a:pt x="288" y="992"/>
                  <a:pt x="278" y="1087"/>
                  <a:pt x="268" y="1185"/>
                </a:cubicBezTo>
                <a:cubicBezTo>
                  <a:pt x="258" y="1191"/>
                  <a:pt x="249" y="1198"/>
                  <a:pt x="242" y="1207"/>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68" name="Freeform 7"/>
          <p:cNvSpPr/>
          <p:nvPr/>
        </p:nvSpPr>
        <p:spPr bwMode="auto">
          <a:xfrm>
            <a:off x="5836905" y="6401072"/>
            <a:ext cx="336375" cy="268288"/>
          </a:xfrm>
          <a:custGeom>
            <a:avLst/>
            <a:gdLst>
              <a:gd name="T0" fmla="*/ 277 w 776"/>
              <a:gd name="T1" fmla="*/ 619 h 619"/>
              <a:gd name="T2" fmla="*/ 98 w 776"/>
              <a:gd name="T3" fmla="*/ 552 h 619"/>
              <a:gd name="T4" fmla="*/ 33 w 776"/>
              <a:gd name="T5" fmla="*/ 337 h 619"/>
              <a:gd name="T6" fmla="*/ 126 w 776"/>
              <a:gd name="T7" fmla="*/ 228 h 619"/>
              <a:gd name="T8" fmla="*/ 161 w 776"/>
              <a:gd name="T9" fmla="*/ 200 h 619"/>
              <a:gd name="T10" fmla="*/ 168 w 776"/>
              <a:gd name="T11" fmla="*/ 85 h 619"/>
              <a:gd name="T12" fmla="*/ 181 w 776"/>
              <a:gd name="T13" fmla="*/ 82 h 619"/>
              <a:gd name="T14" fmla="*/ 290 w 776"/>
              <a:gd name="T15" fmla="*/ 95 h 619"/>
              <a:gd name="T16" fmla="*/ 443 w 776"/>
              <a:gd name="T17" fmla="*/ 10 h 619"/>
              <a:gd name="T18" fmla="*/ 696 w 776"/>
              <a:gd name="T19" fmla="*/ 0 h 619"/>
              <a:gd name="T20" fmla="*/ 775 w 776"/>
              <a:gd name="T21" fmla="*/ 114 h 619"/>
              <a:gd name="T22" fmla="*/ 691 w 776"/>
              <a:gd name="T23" fmla="*/ 233 h 619"/>
              <a:gd name="T24" fmla="*/ 604 w 776"/>
              <a:gd name="T25" fmla="*/ 437 h 619"/>
              <a:gd name="T26" fmla="*/ 331 w 776"/>
              <a:gd name="T27" fmla="*/ 607 h 619"/>
              <a:gd name="T28" fmla="*/ 277 w 776"/>
              <a:gd name="T2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6" h="619">
                <a:moveTo>
                  <a:pt x="277" y="619"/>
                </a:moveTo>
                <a:cubicBezTo>
                  <a:pt x="216" y="594"/>
                  <a:pt x="156" y="573"/>
                  <a:pt x="98" y="552"/>
                </a:cubicBezTo>
                <a:cubicBezTo>
                  <a:pt x="0" y="474"/>
                  <a:pt x="32" y="422"/>
                  <a:pt x="33" y="337"/>
                </a:cubicBezTo>
                <a:cubicBezTo>
                  <a:pt x="49" y="230"/>
                  <a:pt x="30" y="249"/>
                  <a:pt x="126" y="228"/>
                </a:cubicBezTo>
                <a:cubicBezTo>
                  <a:pt x="135" y="219"/>
                  <a:pt x="148" y="209"/>
                  <a:pt x="161" y="200"/>
                </a:cubicBezTo>
                <a:cubicBezTo>
                  <a:pt x="161" y="160"/>
                  <a:pt x="165" y="121"/>
                  <a:pt x="168" y="85"/>
                </a:cubicBezTo>
                <a:cubicBezTo>
                  <a:pt x="171" y="82"/>
                  <a:pt x="175" y="82"/>
                  <a:pt x="181" y="82"/>
                </a:cubicBezTo>
                <a:cubicBezTo>
                  <a:pt x="203" y="93"/>
                  <a:pt x="245" y="100"/>
                  <a:pt x="290" y="95"/>
                </a:cubicBezTo>
                <a:cubicBezTo>
                  <a:pt x="341" y="67"/>
                  <a:pt x="392" y="39"/>
                  <a:pt x="443" y="10"/>
                </a:cubicBezTo>
                <a:cubicBezTo>
                  <a:pt x="527" y="6"/>
                  <a:pt x="610" y="2"/>
                  <a:pt x="696" y="0"/>
                </a:cubicBezTo>
                <a:cubicBezTo>
                  <a:pt x="718" y="17"/>
                  <a:pt x="776" y="42"/>
                  <a:pt x="775" y="114"/>
                </a:cubicBezTo>
                <a:cubicBezTo>
                  <a:pt x="749" y="156"/>
                  <a:pt x="723" y="201"/>
                  <a:pt x="691" y="233"/>
                </a:cubicBezTo>
                <a:cubicBezTo>
                  <a:pt x="665" y="298"/>
                  <a:pt x="624" y="349"/>
                  <a:pt x="604" y="437"/>
                </a:cubicBezTo>
                <a:cubicBezTo>
                  <a:pt x="511" y="493"/>
                  <a:pt x="421" y="550"/>
                  <a:pt x="331" y="607"/>
                </a:cubicBezTo>
                <a:cubicBezTo>
                  <a:pt x="312" y="610"/>
                  <a:pt x="293" y="612"/>
                  <a:pt x="277" y="619"/>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69" name="Freeform 8"/>
          <p:cNvSpPr/>
          <p:nvPr/>
        </p:nvSpPr>
        <p:spPr bwMode="auto">
          <a:xfrm>
            <a:off x="4343845" y="4919935"/>
            <a:ext cx="1158272" cy="1277938"/>
          </a:xfrm>
          <a:custGeom>
            <a:avLst/>
            <a:gdLst>
              <a:gd name="T0" fmla="*/ 1076 w 2678"/>
              <a:gd name="T1" fmla="*/ 2846 h 2954"/>
              <a:gd name="T2" fmla="*/ 1033 w 2678"/>
              <a:gd name="T3" fmla="*/ 2648 h 2954"/>
              <a:gd name="T4" fmla="*/ 783 w 2678"/>
              <a:gd name="T5" fmla="*/ 2721 h 2954"/>
              <a:gd name="T6" fmla="*/ 519 w 2678"/>
              <a:gd name="T7" fmla="*/ 2517 h 2954"/>
              <a:gd name="T8" fmla="*/ 486 w 2678"/>
              <a:gd name="T9" fmla="*/ 2160 h 2954"/>
              <a:gd name="T10" fmla="*/ 340 w 2678"/>
              <a:gd name="T11" fmla="*/ 1946 h 2954"/>
              <a:gd name="T12" fmla="*/ 172 w 2678"/>
              <a:gd name="T13" fmla="*/ 1759 h 2954"/>
              <a:gd name="T14" fmla="*/ 2 w 2678"/>
              <a:gd name="T15" fmla="*/ 1817 h 2954"/>
              <a:gd name="T16" fmla="*/ 46 w 2678"/>
              <a:gd name="T17" fmla="*/ 1438 h 2954"/>
              <a:gd name="T18" fmla="*/ 329 w 2678"/>
              <a:gd name="T19" fmla="*/ 1183 h 2954"/>
              <a:gd name="T20" fmla="*/ 368 w 2678"/>
              <a:gd name="T21" fmla="*/ 994 h 2954"/>
              <a:gd name="T22" fmla="*/ 390 w 2678"/>
              <a:gd name="T23" fmla="*/ 585 h 2954"/>
              <a:gd name="T24" fmla="*/ 263 w 2678"/>
              <a:gd name="T25" fmla="*/ 369 h 2954"/>
              <a:gd name="T26" fmla="*/ 367 w 2678"/>
              <a:gd name="T27" fmla="*/ 68 h 2954"/>
              <a:gd name="T28" fmla="*/ 564 w 2678"/>
              <a:gd name="T29" fmla="*/ 315 h 2954"/>
              <a:gd name="T30" fmla="*/ 670 w 2678"/>
              <a:gd name="T31" fmla="*/ 173 h 2954"/>
              <a:gd name="T32" fmla="*/ 775 w 2678"/>
              <a:gd name="T33" fmla="*/ 310 h 2954"/>
              <a:gd name="T34" fmla="*/ 1013 w 2678"/>
              <a:gd name="T35" fmla="*/ 506 h 2954"/>
              <a:gd name="T36" fmla="*/ 1232 w 2678"/>
              <a:gd name="T37" fmla="*/ 872 h 2954"/>
              <a:gd name="T38" fmla="*/ 1189 w 2678"/>
              <a:gd name="T39" fmla="*/ 1058 h 2954"/>
              <a:gd name="T40" fmla="*/ 1437 w 2678"/>
              <a:gd name="T41" fmla="*/ 1241 h 2954"/>
              <a:gd name="T42" fmla="*/ 1744 w 2678"/>
              <a:gd name="T43" fmla="*/ 1140 h 2954"/>
              <a:gd name="T44" fmla="*/ 1698 w 2678"/>
              <a:gd name="T45" fmla="*/ 877 h 2954"/>
              <a:gd name="T46" fmla="*/ 1888 w 2678"/>
              <a:gd name="T47" fmla="*/ 620 h 2954"/>
              <a:gd name="T48" fmla="*/ 1829 w 2678"/>
              <a:gd name="T49" fmla="*/ 425 h 2954"/>
              <a:gd name="T50" fmla="*/ 1873 w 2678"/>
              <a:gd name="T51" fmla="*/ 394 h 2954"/>
              <a:gd name="T52" fmla="*/ 2116 w 2678"/>
              <a:gd name="T53" fmla="*/ 459 h 2954"/>
              <a:gd name="T54" fmla="*/ 2307 w 2678"/>
              <a:gd name="T55" fmla="*/ 549 h 2954"/>
              <a:gd name="T56" fmla="*/ 2426 w 2678"/>
              <a:gd name="T57" fmla="*/ 509 h 2954"/>
              <a:gd name="T58" fmla="*/ 2293 w 2678"/>
              <a:gd name="T59" fmla="*/ 728 h 2954"/>
              <a:gd name="T60" fmla="*/ 1954 w 2678"/>
              <a:gd name="T61" fmla="*/ 746 h 2954"/>
              <a:gd name="T62" fmla="*/ 1934 w 2678"/>
              <a:gd name="T63" fmla="*/ 939 h 2954"/>
              <a:gd name="T64" fmla="*/ 2182 w 2678"/>
              <a:gd name="T65" fmla="*/ 1106 h 2954"/>
              <a:gd name="T66" fmla="*/ 2231 w 2678"/>
              <a:gd name="T67" fmla="*/ 1460 h 2954"/>
              <a:gd name="T68" fmla="*/ 2217 w 2678"/>
              <a:gd name="T69" fmla="*/ 1748 h 2954"/>
              <a:gd name="T70" fmla="*/ 2513 w 2678"/>
              <a:gd name="T71" fmla="*/ 1919 h 2954"/>
              <a:gd name="T72" fmla="*/ 2663 w 2678"/>
              <a:gd name="T73" fmla="*/ 1976 h 2954"/>
              <a:gd name="T74" fmla="*/ 2646 w 2678"/>
              <a:gd name="T75" fmla="*/ 2096 h 2954"/>
              <a:gd name="T76" fmla="*/ 2259 w 2678"/>
              <a:gd name="T77" fmla="*/ 2257 h 2954"/>
              <a:gd name="T78" fmla="*/ 2066 w 2678"/>
              <a:gd name="T79" fmla="*/ 2360 h 2954"/>
              <a:gd name="T80" fmla="*/ 1737 w 2678"/>
              <a:gd name="T81" fmla="*/ 2427 h 2954"/>
              <a:gd name="T82" fmla="*/ 1433 w 2678"/>
              <a:gd name="T83" fmla="*/ 2439 h 2954"/>
              <a:gd name="T84" fmla="*/ 1255 w 2678"/>
              <a:gd name="T85" fmla="*/ 2408 h 2954"/>
              <a:gd name="T86" fmla="*/ 1237 w 2678"/>
              <a:gd name="T87" fmla="*/ 2732 h 2954"/>
              <a:gd name="T88" fmla="*/ 1223 w 2678"/>
              <a:gd name="T89" fmla="*/ 2954 h 2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78" h="2954">
                <a:moveTo>
                  <a:pt x="1223" y="2954"/>
                </a:moveTo>
                <a:cubicBezTo>
                  <a:pt x="1172" y="2901"/>
                  <a:pt x="1121" y="2867"/>
                  <a:pt x="1076" y="2846"/>
                </a:cubicBezTo>
                <a:cubicBezTo>
                  <a:pt x="1083" y="2764"/>
                  <a:pt x="1090" y="2725"/>
                  <a:pt x="1061" y="2675"/>
                </a:cubicBezTo>
                <a:cubicBezTo>
                  <a:pt x="1052" y="2665"/>
                  <a:pt x="1042" y="2655"/>
                  <a:pt x="1033" y="2648"/>
                </a:cubicBezTo>
                <a:cubicBezTo>
                  <a:pt x="953" y="2646"/>
                  <a:pt x="908" y="2684"/>
                  <a:pt x="869" y="2742"/>
                </a:cubicBezTo>
                <a:cubicBezTo>
                  <a:pt x="840" y="2735"/>
                  <a:pt x="812" y="2728"/>
                  <a:pt x="783" y="2721"/>
                </a:cubicBezTo>
                <a:cubicBezTo>
                  <a:pt x="751" y="2661"/>
                  <a:pt x="732" y="2637"/>
                  <a:pt x="704" y="2617"/>
                </a:cubicBezTo>
                <a:cubicBezTo>
                  <a:pt x="621" y="2497"/>
                  <a:pt x="634" y="2527"/>
                  <a:pt x="519" y="2517"/>
                </a:cubicBezTo>
                <a:cubicBezTo>
                  <a:pt x="465" y="2460"/>
                  <a:pt x="481" y="2379"/>
                  <a:pt x="482" y="2336"/>
                </a:cubicBezTo>
                <a:cubicBezTo>
                  <a:pt x="505" y="2268"/>
                  <a:pt x="518" y="2203"/>
                  <a:pt x="486" y="2160"/>
                </a:cubicBezTo>
                <a:cubicBezTo>
                  <a:pt x="358" y="2114"/>
                  <a:pt x="371" y="2131"/>
                  <a:pt x="372" y="2052"/>
                </a:cubicBezTo>
                <a:cubicBezTo>
                  <a:pt x="359" y="2016"/>
                  <a:pt x="350" y="1979"/>
                  <a:pt x="340" y="1946"/>
                </a:cubicBezTo>
                <a:cubicBezTo>
                  <a:pt x="328" y="1927"/>
                  <a:pt x="318" y="1910"/>
                  <a:pt x="309" y="1893"/>
                </a:cubicBezTo>
                <a:cubicBezTo>
                  <a:pt x="281" y="1771"/>
                  <a:pt x="261" y="1761"/>
                  <a:pt x="172" y="1759"/>
                </a:cubicBezTo>
                <a:cubicBezTo>
                  <a:pt x="121" y="1784"/>
                  <a:pt x="53" y="1828"/>
                  <a:pt x="12" y="1827"/>
                </a:cubicBezTo>
                <a:cubicBezTo>
                  <a:pt x="9" y="1823"/>
                  <a:pt x="6" y="1820"/>
                  <a:pt x="2" y="1817"/>
                </a:cubicBezTo>
                <a:cubicBezTo>
                  <a:pt x="0" y="1725"/>
                  <a:pt x="0" y="1633"/>
                  <a:pt x="1" y="1545"/>
                </a:cubicBezTo>
                <a:cubicBezTo>
                  <a:pt x="14" y="1509"/>
                  <a:pt x="30" y="1474"/>
                  <a:pt x="46" y="1438"/>
                </a:cubicBezTo>
                <a:cubicBezTo>
                  <a:pt x="117" y="1348"/>
                  <a:pt x="155" y="1320"/>
                  <a:pt x="258" y="1250"/>
                </a:cubicBezTo>
                <a:cubicBezTo>
                  <a:pt x="281" y="1228"/>
                  <a:pt x="303" y="1205"/>
                  <a:pt x="329" y="1183"/>
                </a:cubicBezTo>
                <a:cubicBezTo>
                  <a:pt x="332" y="1137"/>
                  <a:pt x="336" y="1092"/>
                  <a:pt x="339" y="1049"/>
                </a:cubicBezTo>
                <a:cubicBezTo>
                  <a:pt x="349" y="1030"/>
                  <a:pt x="359" y="1010"/>
                  <a:pt x="368" y="994"/>
                </a:cubicBezTo>
                <a:cubicBezTo>
                  <a:pt x="369" y="909"/>
                  <a:pt x="363" y="801"/>
                  <a:pt x="402" y="763"/>
                </a:cubicBezTo>
                <a:cubicBezTo>
                  <a:pt x="412" y="694"/>
                  <a:pt x="415" y="629"/>
                  <a:pt x="390" y="585"/>
                </a:cubicBezTo>
                <a:cubicBezTo>
                  <a:pt x="345" y="545"/>
                  <a:pt x="304" y="505"/>
                  <a:pt x="263" y="468"/>
                </a:cubicBezTo>
                <a:cubicBezTo>
                  <a:pt x="263" y="435"/>
                  <a:pt x="263" y="402"/>
                  <a:pt x="263" y="369"/>
                </a:cubicBezTo>
                <a:cubicBezTo>
                  <a:pt x="302" y="370"/>
                  <a:pt x="340" y="362"/>
                  <a:pt x="388" y="340"/>
                </a:cubicBezTo>
                <a:cubicBezTo>
                  <a:pt x="421" y="236"/>
                  <a:pt x="367" y="140"/>
                  <a:pt x="367" y="68"/>
                </a:cubicBezTo>
                <a:cubicBezTo>
                  <a:pt x="399" y="42"/>
                  <a:pt x="422" y="0"/>
                  <a:pt x="476" y="57"/>
                </a:cubicBezTo>
                <a:cubicBezTo>
                  <a:pt x="508" y="127"/>
                  <a:pt x="549" y="203"/>
                  <a:pt x="564" y="315"/>
                </a:cubicBezTo>
                <a:cubicBezTo>
                  <a:pt x="593" y="345"/>
                  <a:pt x="583" y="335"/>
                  <a:pt x="640" y="346"/>
                </a:cubicBezTo>
                <a:cubicBezTo>
                  <a:pt x="676" y="295"/>
                  <a:pt x="670" y="209"/>
                  <a:pt x="670" y="173"/>
                </a:cubicBezTo>
                <a:cubicBezTo>
                  <a:pt x="683" y="161"/>
                  <a:pt x="696" y="151"/>
                  <a:pt x="709" y="142"/>
                </a:cubicBezTo>
                <a:cubicBezTo>
                  <a:pt x="734" y="178"/>
                  <a:pt x="753" y="234"/>
                  <a:pt x="775" y="310"/>
                </a:cubicBezTo>
                <a:cubicBezTo>
                  <a:pt x="800" y="354"/>
                  <a:pt x="832" y="417"/>
                  <a:pt x="895" y="484"/>
                </a:cubicBezTo>
                <a:cubicBezTo>
                  <a:pt x="934" y="491"/>
                  <a:pt x="972" y="499"/>
                  <a:pt x="1013" y="506"/>
                </a:cubicBezTo>
                <a:cubicBezTo>
                  <a:pt x="1048" y="576"/>
                  <a:pt x="1083" y="649"/>
                  <a:pt x="1121" y="722"/>
                </a:cubicBezTo>
                <a:cubicBezTo>
                  <a:pt x="1156" y="772"/>
                  <a:pt x="1194" y="822"/>
                  <a:pt x="1232" y="872"/>
                </a:cubicBezTo>
                <a:cubicBezTo>
                  <a:pt x="1232" y="888"/>
                  <a:pt x="1231" y="905"/>
                  <a:pt x="1235" y="924"/>
                </a:cubicBezTo>
                <a:cubicBezTo>
                  <a:pt x="1193" y="979"/>
                  <a:pt x="1190" y="963"/>
                  <a:pt x="1189" y="1058"/>
                </a:cubicBezTo>
                <a:cubicBezTo>
                  <a:pt x="1230" y="1111"/>
                  <a:pt x="1246" y="1154"/>
                  <a:pt x="1342" y="1183"/>
                </a:cubicBezTo>
                <a:cubicBezTo>
                  <a:pt x="1361" y="1196"/>
                  <a:pt x="1377" y="1219"/>
                  <a:pt x="1437" y="1241"/>
                </a:cubicBezTo>
                <a:cubicBezTo>
                  <a:pt x="1463" y="1238"/>
                  <a:pt x="1491" y="1235"/>
                  <a:pt x="1520" y="1233"/>
                </a:cubicBezTo>
                <a:cubicBezTo>
                  <a:pt x="1594" y="1202"/>
                  <a:pt x="1668" y="1171"/>
                  <a:pt x="1744" y="1140"/>
                </a:cubicBezTo>
                <a:cubicBezTo>
                  <a:pt x="1786" y="1073"/>
                  <a:pt x="1783" y="1030"/>
                  <a:pt x="1784" y="971"/>
                </a:cubicBezTo>
                <a:cubicBezTo>
                  <a:pt x="1755" y="908"/>
                  <a:pt x="1724" y="901"/>
                  <a:pt x="1698" y="877"/>
                </a:cubicBezTo>
                <a:cubicBezTo>
                  <a:pt x="1699" y="802"/>
                  <a:pt x="1689" y="795"/>
                  <a:pt x="1718" y="757"/>
                </a:cubicBezTo>
                <a:cubicBezTo>
                  <a:pt x="1779" y="729"/>
                  <a:pt x="1843" y="688"/>
                  <a:pt x="1888" y="620"/>
                </a:cubicBezTo>
                <a:cubicBezTo>
                  <a:pt x="1888" y="591"/>
                  <a:pt x="1888" y="564"/>
                  <a:pt x="1892" y="538"/>
                </a:cubicBezTo>
                <a:cubicBezTo>
                  <a:pt x="1870" y="469"/>
                  <a:pt x="1854" y="452"/>
                  <a:pt x="1829" y="425"/>
                </a:cubicBezTo>
                <a:cubicBezTo>
                  <a:pt x="1825" y="415"/>
                  <a:pt x="1825" y="409"/>
                  <a:pt x="1825" y="402"/>
                </a:cubicBezTo>
                <a:cubicBezTo>
                  <a:pt x="1841" y="399"/>
                  <a:pt x="1857" y="397"/>
                  <a:pt x="1873" y="394"/>
                </a:cubicBezTo>
                <a:cubicBezTo>
                  <a:pt x="1967" y="301"/>
                  <a:pt x="1871" y="250"/>
                  <a:pt x="2053" y="274"/>
                </a:cubicBezTo>
                <a:cubicBezTo>
                  <a:pt x="2072" y="333"/>
                  <a:pt x="2094" y="396"/>
                  <a:pt x="2116" y="459"/>
                </a:cubicBezTo>
                <a:cubicBezTo>
                  <a:pt x="2138" y="486"/>
                  <a:pt x="2151" y="509"/>
                  <a:pt x="2198" y="546"/>
                </a:cubicBezTo>
                <a:cubicBezTo>
                  <a:pt x="2234" y="547"/>
                  <a:pt x="2269" y="548"/>
                  <a:pt x="2307" y="549"/>
                </a:cubicBezTo>
                <a:cubicBezTo>
                  <a:pt x="2339" y="523"/>
                  <a:pt x="2374" y="501"/>
                  <a:pt x="2410" y="479"/>
                </a:cubicBezTo>
                <a:cubicBezTo>
                  <a:pt x="2413" y="489"/>
                  <a:pt x="2419" y="499"/>
                  <a:pt x="2426" y="509"/>
                </a:cubicBezTo>
                <a:cubicBezTo>
                  <a:pt x="2425" y="555"/>
                  <a:pt x="2428" y="663"/>
                  <a:pt x="2376" y="714"/>
                </a:cubicBezTo>
                <a:cubicBezTo>
                  <a:pt x="2338" y="723"/>
                  <a:pt x="2328" y="729"/>
                  <a:pt x="2293" y="728"/>
                </a:cubicBezTo>
                <a:cubicBezTo>
                  <a:pt x="2258" y="708"/>
                  <a:pt x="2226" y="688"/>
                  <a:pt x="2195" y="670"/>
                </a:cubicBezTo>
                <a:cubicBezTo>
                  <a:pt x="2073" y="667"/>
                  <a:pt x="2038" y="676"/>
                  <a:pt x="1954" y="746"/>
                </a:cubicBezTo>
                <a:cubicBezTo>
                  <a:pt x="1942" y="765"/>
                  <a:pt x="1932" y="785"/>
                  <a:pt x="1922" y="804"/>
                </a:cubicBezTo>
                <a:cubicBezTo>
                  <a:pt x="1922" y="844"/>
                  <a:pt x="1906" y="876"/>
                  <a:pt x="1934" y="939"/>
                </a:cubicBezTo>
                <a:cubicBezTo>
                  <a:pt x="1934" y="975"/>
                  <a:pt x="1978" y="1071"/>
                  <a:pt x="2055" y="1020"/>
                </a:cubicBezTo>
                <a:cubicBezTo>
                  <a:pt x="2129" y="1009"/>
                  <a:pt x="2183" y="978"/>
                  <a:pt x="2182" y="1106"/>
                </a:cubicBezTo>
                <a:cubicBezTo>
                  <a:pt x="2166" y="1154"/>
                  <a:pt x="2153" y="1203"/>
                  <a:pt x="2140" y="1252"/>
                </a:cubicBezTo>
                <a:cubicBezTo>
                  <a:pt x="2059" y="1355"/>
                  <a:pt x="2094" y="1408"/>
                  <a:pt x="2231" y="1460"/>
                </a:cubicBezTo>
                <a:cubicBezTo>
                  <a:pt x="2228" y="1490"/>
                  <a:pt x="2228" y="1519"/>
                  <a:pt x="2228" y="1549"/>
                </a:cubicBezTo>
                <a:cubicBezTo>
                  <a:pt x="2218" y="1588"/>
                  <a:pt x="2176" y="1682"/>
                  <a:pt x="2217" y="1748"/>
                </a:cubicBezTo>
                <a:cubicBezTo>
                  <a:pt x="2245" y="1785"/>
                  <a:pt x="2277" y="1822"/>
                  <a:pt x="2309" y="1859"/>
                </a:cubicBezTo>
                <a:cubicBezTo>
                  <a:pt x="2376" y="1877"/>
                  <a:pt x="2443" y="1898"/>
                  <a:pt x="2513" y="1919"/>
                </a:cubicBezTo>
                <a:cubicBezTo>
                  <a:pt x="2535" y="1933"/>
                  <a:pt x="2542" y="1950"/>
                  <a:pt x="2583" y="1967"/>
                </a:cubicBezTo>
                <a:cubicBezTo>
                  <a:pt x="2609" y="1968"/>
                  <a:pt x="2634" y="1972"/>
                  <a:pt x="2663" y="1976"/>
                </a:cubicBezTo>
                <a:cubicBezTo>
                  <a:pt x="2666" y="1995"/>
                  <a:pt x="2672" y="2018"/>
                  <a:pt x="2678" y="2041"/>
                </a:cubicBezTo>
                <a:cubicBezTo>
                  <a:pt x="2666" y="2058"/>
                  <a:pt x="2656" y="2077"/>
                  <a:pt x="2646" y="2096"/>
                </a:cubicBezTo>
                <a:cubicBezTo>
                  <a:pt x="2601" y="2128"/>
                  <a:pt x="2560" y="2147"/>
                  <a:pt x="2528" y="2159"/>
                </a:cubicBezTo>
                <a:cubicBezTo>
                  <a:pt x="2409" y="2156"/>
                  <a:pt x="2339" y="2197"/>
                  <a:pt x="2259" y="2257"/>
                </a:cubicBezTo>
                <a:cubicBezTo>
                  <a:pt x="2243" y="2286"/>
                  <a:pt x="2223" y="2335"/>
                  <a:pt x="2185" y="2360"/>
                </a:cubicBezTo>
                <a:cubicBezTo>
                  <a:pt x="2143" y="2359"/>
                  <a:pt x="2105" y="2358"/>
                  <a:pt x="2066" y="2360"/>
                </a:cubicBezTo>
                <a:cubicBezTo>
                  <a:pt x="2034" y="2389"/>
                  <a:pt x="1986" y="2469"/>
                  <a:pt x="1925" y="2455"/>
                </a:cubicBezTo>
                <a:cubicBezTo>
                  <a:pt x="1862" y="2332"/>
                  <a:pt x="1798" y="2383"/>
                  <a:pt x="1737" y="2427"/>
                </a:cubicBezTo>
                <a:cubicBezTo>
                  <a:pt x="1650" y="2454"/>
                  <a:pt x="1628" y="2392"/>
                  <a:pt x="1593" y="2368"/>
                </a:cubicBezTo>
                <a:cubicBezTo>
                  <a:pt x="1495" y="2333"/>
                  <a:pt x="1472" y="2378"/>
                  <a:pt x="1433" y="2439"/>
                </a:cubicBezTo>
                <a:cubicBezTo>
                  <a:pt x="1388" y="2484"/>
                  <a:pt x="1318" y="2426"/>
                  <a:pt x="1299" y="2409"/>
                </a:cubicBezTo>
                <a:cubicBezTo>
                  <a:pt x="1283" y="2409"/>
                  <a:pt x="1267" y="2409"/>
                  <a:pt x="1255" y="2408"/>
                </a:cubicBezTo>
                <a:cubicBezTo>
                  <a:pt x="1193" y="2462"/>
                  <a:pt x="1203" y="2450"/>
                  <a:pt x="1193" y="2548"/>
                </a:cubicBezTo>
                <a:cubicBezTo>
                  <a:pt x="1225" y="2604"/>
                  <a:pt x="1266" y="2638"/>
                  <a:pt x="1237" y="2732"/>
                </a:cubicBezTo>
                <a:cubicBezTo>
                  <a:pt x="1236" y="2781"/>
                  <a:pt x="1258" y="2837"/>
                  <a:pt x="1267" y="2923"/>
                </a:cubicBezTo>
                <a:cubicBezTo>
                  <a:pt x="1248" y="2942"/>
                  <a:pt x="1239" y="2951"/>
                  <a:pt x="1223" y="2954"/>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0" name="Freeform 9"/>
          <p:cNvSpPr/>
          <p:nvPr/>
        </p:nvSpPr>
        <p:spPr bwMode="auto">
          <a:xfrm>
            <a:off x="5319649" y="5423172"/>
            <a:ext cx="985325" cy="749300"/>
          </a:xfrm>
          <a:custGeom>
            <a:avLst/>
            <a:gdLst>
              <a:gd name="T0" fmla="*/ 1361 w 2275"/>
              <a:gd name="T1" fmla="*/ 1675 h 1731"/>
              <a:gd name="T2" fmla="*/ 1298 w 2275"/>
              <a:gd name="T3" fmla="*/ 1637 h 1731"/>
              <a:gd name="T4" fmla="*/ 1179 w 2275"/>
              <a:gd name="T5" fmla="*/ 1654 h 1731"/>
              <a:gd name="T6" fmla="*/ 844 w 2275"/>
              <a:gd name="T7" fmla="*/ 1632 h 1731"/>
              <a:gd name="T8" fmla="*/ 659 w 2275"/>
              <a:gd name="T9" fmla="*/ 1523 h 1731"/>
              <a:gd name="T10" fmla="*/ 615 w 2275"/>
              <a:gd name="T11" fmla="*/ 1463 h 1731"/>
              <a:gd name="T12" fmla="*/ 642 w 2275"/>
              <a:gd name="T13" fmla="*/ 1234 h 1731"/>
              <a:gd name="T14" fmla="*/ 566 w 2275"/>
              <a:gd name="T15" fmla="*/ 1167 h 1731"/>
              <a:gd name="T16" fmla="*/ 246 w 2275"/>
              <a:gd name="T17" fmla="*/ 1110 h 1731"/>
              <a:gd name="T18" fmla="*/ 311 w 2275"/>
              <a:gd name="T19" fmla="*/ 1026 h 1731"/>
              <a:gd name="T20" fmla="*/ 427 w 2275"/>
              <a:gd name="T21" fmla="*/ 784 h 1731"/>
              <a:gd name="T22" fmla="*/ 57 w 2275"/>
              <a:gd name="T23" fmla="*/ 650 h 1731"/>
              <a:gd name="T24" fmla="*/ 186 w 2275"/>
              <a:gd name="T25" fmla="*/ 437 h 1731"/>
              <a:gd name="T26" fmla="*/ 362 w 2275"/>
              <a:gd name="T27" fmla="*/ 553 h 1731"/>
              <a:gd name="T28" fmla="*/ 727 w 2275"/>
              <a:gd name="T29" fmla="*/ 346 h 1731"/>
              <a:gd name="T30" fmla="*/ 804 w 2275"/>
              <a:gd name="T31" fmla="*/ 272 h 1731"/>
              <a:gd name="T32" fmla="*/ 985 w 2275"/>
              <a:gd name="T33" fmla="*/ 398 h 1731"/>
              <a:gd name="T34" fmla="*/ 1171 w 2275"/>
              <a:gd name="T35" fmla="*/ 360 h 1731"/>
              <a:gd name="T36" fmla="*/ 1370 w 2275"/>
              <a:gd name="T37" fmla="*/ 215 h 1731"/>
              <a:gd name="T38" fmla="*/ 1677 w 2275"/>
              <a:gd name="T39" fmla="*/ 111 h 1731"/>
              <a:gd name="T40" fmla="*/ 1990 w 2275"/>
              <a:gd name="T41" fmla="*/ 119 h 1731"/>
              <a:gd name="T42" fmla="*/ 1944 w 2275"/>
              <a:gd name="T43" fmla="*/ 350 h 1731"/>
              <a:gd name="T44" fmla="*/ 2043 w 2275"/>
              <a:gd name="T45" fmla="*/ 451 h 1731"/>
              <a:gd name="T46" fmla="*/ 2099 w 2275"/>
              <a:gd name="T47" fmla="*/ 583 h 1731"/>
              <a:gd name="T48" fmla="*/ 2274 w 2275"/>
              <a:gd name="T49" fmla="*/ 755 h 1731"/>
              <a:gd name="T50" fmla="*/ 2181 w 2275"/>
              <a:gd name="T51" fmla="*/ 838 h 1731"/>
              <a:gd name="T52" fmla="*/ 2125 w 2275"/>
              <a:gd name="T53" fmla="*/ 1062 h 1731"/>
              <a:gd name="T54" fmla="*/ 1871 w 2275"/>
              <a:gd name="T55" fmla="*/ 1311 h 1731"/>
              <a:gd name="T56" fmla="*/ 1733 w 2275"/>
              <a:gd name="T57" fmla="*/ 1442 h 1731"/>
              <a:gd name="T58" fmla="*/ 1714 w 2275"/>
              <a:gd name="T59" fmla="*/ 1458 h 1731"/>
              <a:gd name="T60" fmla="*/ 1614 w 2275"/>
              <a:gd name="T61" fmla="*/ 1554 h 1731"/>
              <a:gd name="T62" fmla="*/ 1412 w 2275"/>
              <a:gd name="T63" fmla="*/ 1729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5" h="1731">
                <a:moveTo>
                  <a:pt x="1361" y="1731"/>
                </a:moveTo>
                <a:cubicBezTo>
                  <a:pt x="1361" y="1711"/>
                  <a:pt x="1361" y="1691"/>
                  <a:pt x="1361" y="1675"/>
                </a:cubicBezTo>
                <a:cubicBezTo>
                  <a:pt x="1345" y="1675"/>
                  <a:pt x="1339" y="1655"/>
                  <a:pt x="1333" y="1645"/>
                </a:cubicBezTo>
                <a:cubicBezTo>
                  <a:pt x="1320" y="1641"/>
                  <a:pt x="1307" y="1638"/>
                  <a:pt x="1298" y="1637"/>
                </a:cubicBezTo>
                <a:cubicBezTo>
                  <a:pt x="1276" y="1558"/>
                  <a:pt x="1237" y="1560"/>
                  <a:pt x="1199" y="1576"/>
                </a:cubicBezTo>
                <a:cubicBezTo>
                  <a:pt x="1192" y="1602"/>
                  <a:pt x="1186" y="1628"/>
                  <a:pt x="1179" y="1654"/>
                </a:cubicBezTo>
                <a:cubicBezTo>
                  <a:pt x="1109" y="1655"/>
                  <a:pt x="1039" y="1660"/>
                  <a:pt x="972" y="1665"/>
                </a:cubicBezTo>
                <a:cubicBezTo>
                  <a:pt x="927" y="1654"/>
                  <a:pt x="885" y="1643"/>
                  <a:pt x="844" y="1632"/>
                </a:cubicBezTo>
                <a:cubicBezTo>
                  <a:pt x="809" y="1625"/>
                  <a:pt x="774" y="1621"/>
                  <a:pt x="739" y="1617"/>
                </a:cubicBezTo>
                <a:cubicBezTo>
                  <a:pt x="710" y="1583"/>
                  <a:pt x="685" y="1553"/>
                  <a:pt x="659" y="1523"/>
                </a:cubicBezTo>
                <a:cubicBezTo>
                  <a:pt x="647" y="1503"/>
                  <a:pt x="637" y="1483"/>
                  <a:pt x="628" y="1463"/>
                </a:cubicBezTo>
                <a:cubicBezTo>
                  <a:pt x="621" y="1463"/>
                  <a:pt x="618" y="1463"/>
                  <a:pt x="615" y="1463"/>
                </a:cubicBezTo>
                <a:cubicBezTo>
                  <a:pt x="590" y="1384"/>
                  <a:pt x="612" y="1361"/>
                  <a:pt x="641" y="1316"/>
                </a:cubicBezTo>
                <a:cubicBezTo>
                  <a:pt x="642" y="1287"/>
                  <a:pt x="642" y="1261"/>
                  <a:pt x="642" y="1234"/>
                </a:cubicBezTo>
                <a:cubicBezTo>
                  <a:pt x="616" y="1217"/>
                  <a:pt x="591" y="1200"/>
                  <a:pt x="569" y="1183"/>
                </a:cubicBezTo>
                <a:cubicBezTo>
                  <a:pt x="566" y="1177"/>
                  <a:pt x="566" y="1170"/>
                  <a:pt x="566" y="1167"/>
                </a:cubicBezTo>
                <a:cubicBezTo>
                  <a:pt x="463" y="1164"/>
                  <a:pt x="380" y="1152"/>
                  <a:pt x="313" y="1141"/>
                </a:cubicBezTo>
                <a:cubicBezTo>
                  <a:pt x="291" y="1131"/>
                  <a:pt x="269" y="1120"/>
                  <a:pt x="246" y="1110"/>
                </a:cubicBezTo>
                <a:cubicBezTo>
                  <a:pt x="237" y="1083"/>
                  <a:pt x="228" y="1057"/>
                  <a:pt x="218" y="1030"/>
                </a:cubicBezTo>
                <a:cubicBezTo>
                  <a:pt x="247" y="1028"/>
                  <a:pt x="279" y="1025"/>
                  <a:pt x="311" y="1026"/>
                </a:cubicBezTo>
                <a:cubicBezTo>
                  <a:pt x="340" y="1017"/>
                  <a:pt x="391" y="979"/>
                  <a:pt x="423" y="951"/>
                </a:cubicBezTo>
                <a:cubicBezTo>
                  <a:pt x="465" y="880"/>
                  <a:pt x="462" y="830"/>
                  <a:pt x="427" y="784"/>
                </a:cubicBezTo>
                <a:cubicBezTo>
                  <a:pt x="398" y="780"/>
                  <a:pt x="370" y="776"/>
                  <a:pt x="344" y="775"/>
                </a:cubicBezTo>
                <a:cubicBezTo>
                  <a:pt x="246" y="700"/>
                  <a:pt x="131" y="688"/>
                  <a:pt x="57" y="650"/>
                </a:cubicBezTo>
                <a:cubicBezTo>
                  <a:pt x="19" y="603"/>
                  <a:pt x="0" y="570"/>
                  <a:pt x="0" y="550"/>
                </a:cubicBezTo>
                <a:cubicBezTo>
                  <a:pt x="65" y="463"/>
                  <a:pt x="59" y="434"/>
                  <a:pt x="186" y="437"/>
                </a:cubicBezTo>
                <a:cubicBezTo>
                  <a:pt x="215" y="448"/>
                  <a:pt x="244" y="458"/>
                  <a:pt x="276" y="472"/>
                </a:cubicBezTo>
                <a:cubicBezTo>
                  <a:pt x="304" y="499"/>
                  <a:pt x="333" y="526"/>
                  <a:pt x="362" y="553"/>
                </a:cubicBezTo>
                <a:cubicBezTo>
                  <a:pt x="409" y="564"/>
                  <a:pt x="451" y="571"/>
                  <a:pt x="521" y="557"/>
                </a:cubicBezTo>
                <a:cubicBezTo>
                  <a:pt x="592" y="506"/>
                  <a:pt x="656" y="406"/>
                  <a:pt x="727" y="346"/>
                </a:cubicBezTo>
                <a:cubicBezTo>
                  <a:pt x="727" y="323"/>
                  <a:pt x="727" y="300"/>
                  <a:pt x="731" y="277"/>
                </a:cubicBezTo>
                <a:cubicBezTo>
                  <a:pt x="753" y="274"/>
                  <a:pt x="779" y="272"/>
                  <a:pt x="804" y="272"/>
                </a:cubicBezTo>
                <a:cubicBezTo>
                  <a:pt x="814" y="286"/>
                  <a:pt x="823" y="299"/>
                  <a:pt x="833" y="316"/>
                </a:cubicBezTo>
                <a:cubicBezTo>
                  <a:pt x="871" y="330"/>
                  <a:pt x="912" y="373"/>
                  <a:pt x="985" y="398"/>
                </a:cubicBezTo>
                <a:cubicBezTo>
                  <a:pt x="1005" y="399"/>
                  <a:pt x="1024" y="399"/>
                  <a:pt x="1043" y="400"/>
                </a:cubicBezTo>
                <a:cubicBezTo>
                  <a:pt x="1085" y="384"/>
                  <a:pt x="1126" y="372"/>
                  <a:pt x="1171" y="360"/>
                </a:cubicBezTo>
                <a:cubicBezTo>
                  <a:pt x="1226" y="306"/>
                  <a:pt x="1264" y="278"/>
                  <a:pt x="1335" y="250"/>
                </a:cubicBezTo>
                <a:cubicBezTo>
                  <a:pt x="1344" y="237"/>
                  <a:pt x="1351" y="224"/>
                  <a:pt x="1370" y="215"/>
                </a:cubicBezTo>
                <a:cubicBezTo>
                  <a:pt x="1422" y="137"/>
                  <a:pt x="1473" y="119"/>
                  <a:pt x="1565" y="112"/>
                </a:cubicBezTo>
                <a:cubicBezTo>
                  <a:pt x="1601" y="109"/>
                  <a:pt x="1639" y="110"/>
                  <a:pt x="1677" y="111"/>
                </a:cubicBezTo>
                <a:cubicBezTo>
                  <a:pt x="1770" y="51"/>
                  <a:pt x="1796" y="0"/>
                  <a:pt x="1927" y="3"/>
                </a:cubicBezTo>
                <a:cubicBezTo>
                  <a:pt x="1946" y="39"/>
                  <a:pt x="1968" y="79"/>
                  <a:pt x="1990" y="119"/>
                </a:cubicBezTo>
                <a:cubicBezTo>
                  <a:pt x="2009" y="136"/>
                  <a:pt x="2028" y="153"/>
                  <a:pt x="2048" y="173"/>
                </a:cubicBezTo>
                <a:cubicBezTo>
                  <a:pt x="2015" y="231"/>
                  <a:pt x="1970" y="282"/>
                  <a:pt x="1944" y="350"/>
                </a:cubicBezTo>
                <a:cubicBezTo>
                  <a:pt x="1941" y="380"/>
                  <a:pt x="1941" y="409"/>
                  <a:pt x="1941" y="439"/>
                </a:cubicBezTo>
                <a:cubicBezTo>
                  <a:pt x="1950" y="449"/>
                  <a:pt x="2001" y="450"/>
                  <a:pt x="2043" y="451"/>
                </a:cubicBezTo>
                <a:cubicBezTo>
                  <a:pt x="2052" y="481"/>
                  <a:pt x="2062" y="510"/>
                  <a:pt x="2071" y="543"/>
                </a:cubicBezTo>
                <a:cubicBezTo>
                  <a:pt x="2080" y="557"/>
                  <a:pt x="2090" y="570"/>
                  <a:pt x="2099" y="583"/>
                </a:cubicBezTo>
                <a:cubicBezTo>
                  <a:pt x="2141" y="578"/>
                  <a:pt x="2186" y="573"/>
                  <a:pt x="2230" y="570"/>
                </a:cubicBezTo>
                <a:cubicBezTo>
                  <a:pt x="2259" y="610"/>
                  <a:pt x="2275" y="673"/>
                  <a:pt x="2274" y="755"/>
                </a:cubicBezTo>
                <a:cubicBezTo>
                  <a:pt x="2258" y="774"/>
                  <a:pt x="2242" y="797"/>
                  <a:pt x="2204" y="815"/>
                </a:cubicBezTo>
                <a:cubicBezTo>
                  <a:pt x="2203" y="828"/>
                  <a:pt x="2187" y="835"/>
                  <a:pt x="2181" y="838"/>
                </a:cubicBezTo>
                <a:cubicBezTo>
                  <a:pt x="2174" y="883"/>
                  <a:pt x="2168" y="932"/>
                  <a:pt x="2161" y="981"/>
                </a:cubicBezTo>
                <a:cubicBezTo>
                  <a:pt x="2148" y="1007"/>
                  <a:pt x="2135" y="1033"/>
                  <a:pt x="2125" y="1062"/>
                </a:cubicBezTo>
                <a:cubicBezTo>
                  <a:pt x="2100" y="1078"/>
                  <a:pt x="2068" y="1090"/>
                  <a:pt x="2068" y="1116"/>
                </a:cubicBezTo>
                <a:cubicBezTo>
                  <a:pt x="1988" y="1131"/>
                  <a:pt x="1942" y="1277"/>
                  <a:pt x="1871" y="1311"/>
                </a:cubicBezTo>
                <a:cubicBezTo>
                  <a:pt x="1871" y="1324"/>
                  <a:pt x="1827" y="1349"/>
                  <a:pt x="1817" y="1352"/>
                </a:cubicBezTo>
                <a:cubicBezTo>
                  <a:pt x="1788" y="1381"/>
                  <a:pt x="1759" y="1410"/>
                  <a:pt x="1733" y="1442"/>
                </a:cubicBezTo>
                <a:cubicBezTo>
                  <a:pt x="1730" y="1445"/>
                  <a:pt x="1730" y="1452"/>
                  <a:pt x="1730" y="1458"/>
                </a:cubicBezTo>
                <a:cubicBezTo>
                  <a:pt x="1724" y="1458"/>
                  <a:pt x="1717" y="1458"/>
                  <a:pt x="1714" y="1458"/>
                </a:cubicBezTo>
                <a:cubicBezTo>
                  <a:pt x="1714" y="1461"/>
                  <a:pt x="1714" y="1468"/>
                  <a:pt x="1714" y="1474"/>
                </a:cubicBezTo>
                <a:cubicBezTo>
                  <a:pt x="1669" y="1473"/>
                  <a:pt x="1634" y="1531"/>
                  <a:pt x="1614" y="1554"/>
                </a:cubicBezTo>
                <a:cubicBezTo>
                  <a:pt x="1598" y="1589"/>
                  <a:pt x="1582" y="1625"/>
                  <a:pt x="1569" y="1661"/>
                </a:cubicBezTo>
                <a:cubicBezTo>
                  <a:pt x="1489" y="1675"/>
                  <a:pt x="1463" y="1691"/>
                  <a:pt x="1412" y="1729"/>
                </a:cubicBezTo>
                <a:cubicBezTo>
                  <a:pt x="1393" y="1728"/>
                  <a:pt x="1377" y="1728"/>
                  <a:pt x="1361" y="1731"/>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1" name="Freeform 10"/>
          <p:cNvSpPr/>
          <p:nvPr/>
        </p:nvSpPr>
        <p:spPr bwMode="auto">
          <a:xfrm>
            <a:off x="6855549" y="5043762"/>
            <a:ext cx="552162" cy="727075"/>
          </a:xfrm>
          <a:custGeom>
            <a:avLst/>
            <a:gdLst>
              <a:gd name="T0" fmla="*/ 422 w 1277"/>
              <a:gd name="T1" fmla="*/ 1680 h 1680"/>
              <a:gd name="T2" fmla="*/ 362 w 1277"/>
              <a:gd name="T3" fmla="*/ 1571 h 1680"/>
              <a:gd name="T4" fmla="*/ 359 w 1277"/>
              <a:gd name="T5" fmla="*/ 1554 h 1680"/>
              <a:gd name="T6" fmla="*/ 188 w 1277"/>
              <a:gd name="T7" fmla="*/ 1321 h 1680"/>
              <a:gd name="T8" fmla="*/ 16 w 1277"/>
              <a:gd name="T9" fmla="*/ 1297 h 1680"/>
              <a:gd name="T10" fmla="*/ 30 w 1277"/>
              <a:gd name="T11" fmla="*/ 1114 h 1680"/>
              <a:gd name="T12" fmla="*/ 37 w 1277"/>
              <a:gd name="T13" fmla="*/ 947 h 1680"/>
              <a:gd name="T14" fmla="*/ 133 w 1277"/>
              <a:gd name="T15" fmla="*/ 835 h 1680"/>
              <a:gd name="T16" fmla="*/ 150 w 1277"/>
              <a:gd name="T17" fmla="*/ 760 h 1680"/>
              <a:gd name="T18" fmla="*/ 157 w 1277"/>
              <a:gd name="T19" fmla="*/ 590 h 1680"/>
              <a:gd name="T20" fmla="*/ 241 w 1277"/>
              <a:gd name="T21" fmla="*/ 539 h 1680"/>
              <a:gd name="T22" fmla="*/ 302 w 1277"/>
              <a:gd name="T23" fmla="*/ 472 h 1680"/>
              <a:gd name="T24" fmla="*/ 328 w 1277"/>
              <a:gd name="T25" fmla="*/ 414 h 1680"/>
              <a:gd name="T26" fmla="*/ 325 w 1277"/>
              <a:gd name="T27" fmla="*/ 358 h 1680"/>
              <a:gd name="T28" fmla="*/ 380 w 1277"/>
              <a:gd name="T29" fmla="*/ 189 h 1680"/>
              <a:gd name="T30" fmla="*/ 540 w 1277"/>
              <a:gd name="T31" fmla="*/ 154 h 1680"/>
              <a:gd name="T32" fmla="*/ 640 w 1277"/>
              <a:gd name="T33" fmla="*/ 12 h 1680"/>
              <a:gd name="T34" fmla="*/ 723 w 1277"/>
              <a:gd name="T35" fmla="*/ 31 h 1680"/>
              <a:gd name="T36" fmla="*/ 868 w 1277"/>
              <a:gd name="T37" fmla="*/ 310 h 1680"/>
              <a:gd name="T38" fmla="*/ 1037 w 1277"/>
              <a:gd name="T39" fmla="*/ 327 h 1680"/>
              <a:gd name="T40" fmla="*/ 1245 w 1277"/>
              <a:gd name="T41" fmla="*/ 286 h 1680"/>
              <a:gd name="T42" fmla="*/ 1277 w 1277"/>
              <a:gd name="T43" fmla="*/ 304 h 1680"/>
              <a:gd name="T44" fmla="*/ 1184 w 1277"/>
              <a:gd name="T45" fmla="*/ 406 h 1680"/>
              <a:gd name="T46" fmla="*/ 1180 w 1277"/>
              <a:gd name="T47" fmla="*/ 504 h 1680"/>
              <a:gd name="T48" fmla="*/ 1010 w 1277"/>
              <a:gd name="T49" fmla="*/ 575 h 1680"/>
              <a:gd name="T50" fmla="*/ 1074 w 1277"/>
              <a:gd name="T51" fmla="*/ 636 h 1680"/>
              <a:gd name="T52" fmla="*/ 1122 w 1277"/>
              <a:gd name="T53" fmla="*/ 670 h 1680"/>
              <a:gd name="T54" fmla="*/ 1080 w 1277"/>
              <a:gd name="T55" fmla="*/ 708 h 1680"/>
              <a:gd name="T56" fmla="*/ 1066 w 1277"/>
              <a:gd name="T57" fmla="*/ 940 h 1680"/>
              <a:gd name="T58" fmla="*/ 1098 w 1277"/>
              <a:gd name="T59" fmla="*/ 967 h 1680"/>
              <a:gd name="T60" fmla="*/ 1098 w 1277"/>
              <a:gd name="T61" fmla="*/ 977 h 1680"/>
              <a:gd name="T62" fmla="*/ 1078 w 1277"/>
              <a:gd name="T63" fmla="*/ 970 h 1680"/>
              <a:gd name="T64" fmla="*/ 992 w 1277"/>
              <a:gd name="T65" fmla="*/ 971 h 1680"/>
              <a:gd name="T66" fmla="*/ 982 w 1277"/>
              <a:gd name="T67" fmla="*/ 1062 h 1680"/>
              <a:gd name="T68" fmla="*/ 888 w 1277"/>
              <a:gd name="T69" fmla="*/ 1211 h 1680"/>
              <a:gd name="T70" fmla="*/ 824 w 1277"/>
              <a:gd name="T71" fmla="*/ 1281 h 1680"/>
              <a:gd name="T72" fmla="*/ 719 w 1277"/>
              <a:gd name="T73" fmla="*/ 1285 h 1680"/>
              <a:gd name="T74" fmla="*/ 741 w 1277"/>
              <a:gd name="T75" fmla="*/ 1380 h 1680"/>
              <a:gd name="T76" fmla="*/ 522 w 1277"/>
              <a:gd name="T77" fmla="*/ 1562 h 1680"/>
              <a:gd name="T78" fmla="*/ 512 w 1277"/>
              <a:gd name="T79" fmla="*/ 1607 h 1680"/>
              <a:gd name="T80" fmla="*/ 422 w 1277"/>
              <a:gd name="T81"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77" h="1680">
                <a:moveTo>
                  <a:pt x="422" y="1680"/>
                </a:moveTo>
                <a:cubicBezTo>
                  <a:pt x="423" y="1621"/>
                  <a:pt x="381" y="1581"/>
                  <a:pt x="362" y="1571"/>
                </a:cubicBezTo>
                <a:cubicBezTo>
                  <a:pt x="359" y="1564"/>
                  <a:pt x="359" y="1558"/>
                  <a:pt x="359" y="1554"/>
                </a:cubicBezTo>
                <a:cubicBezTo>
                  <a:pt x="302" y="1474"/>
                  <a:pt x="245" y="1397"/>
                  <a:pt x="188" y="1321"/>
                </a:cubicBezTo>
                <a:cubicBezTo>
                  <a:pt x="108" y="1292"/>
                  <a:pt x="60" y="1311"/>
                  <a:pt x="16" y="1297"/>
                </a:cubicBezTo>
                <a:cubicBezTo>
                  <a:pt x="0" y="1211"/>
                  <a:pt x="16" y="1179"/>
                  <a:pt x="30" y="1114"/>
                </a:cubicBezTo>
                <a:cubicBezTo>
                  <a:pt x="62" y="1049"/>
                  <a:pt x="37" y="999"/>
                  <a:pt x="37" y="947"/>
                </a:cubicBezTo>
                <a:cubicBezTo>
                  <a:pt x="69" y="908"/>
                  <a:pt x="101" y="870"/>
                  <a:pt x="133" y="835"/>
                </a:cubicBezTo>
                <a:cubicBezTo>
                  <a:pt x="137" y="809"/>
                  <a:pt x="143" y="783"/>
                  <a:pt x="150" y="760"/>
                </a:cubicBezTo>
                <a:cubicBezTo>
                  <a:pt x="150" y="704"/>
                  <a:pt x="132" y="615"/>
                  <a:pt x="157" y="590"/>
                </a:cubicBezTo>
                <a:cubicBezTo>
                  <a:pt x="183" y="571"/>
                  <a:pt x="212" y="555"/>
                  <a:pt x="241" y="539"/>
                </a:cubicBezTo>
                <a:cubicBezTo>
                  <a:pt x="260" y="517"/>
                  <a:pt x="279" y="495"/>
                  <a:pt x="302" y="472"/>
                </a:cubicBezTo>
                <a:cubicBezTo>
                  <a:pt x="308" y="453"/>
                  <a:pt x="318" y="433"/>
                  <a:pt x="328" y="414"/>
                </a:cubicBezTo>
                <a:cubicBezTo>
                  <a:pt x="325" y="394"/>
                  <a:pt x="325" y="375"/>
                  <a:pt x="325" y="358"/>
                </a:cubicBezTo>
                <a:cubicBezTo>
                  <a:pt x="274" y="252"/>
                  <a:pt x="300" y="240"/>
                  <a:pt x="380" y="189"/>
                </a:cubicBezTo>
                <a:cubicBezTo>
                  <a:pt x="435" y="174"/>
                  <a:pt x="479" y="182"/>
                  <a:pt x="540" y="154"/>
                </a:cubicBezTo>
                <a:cubicBezTo>
                  <a:pt x="582" y="129"/>
                  <a:pt x="621" y="58"/>
                  <a:pt x="640" y="12"/>
                </a:cubicBezTo>
                <a:cubicBezTo>
                  <a:pt x="669" y="3"/>
                  <a:pt x="685" y="0"/>
                  <a:pt x="723" y="31"/>
                </a:cubicBezTo>
                <a:cubicBezTo>
                  <a:pt x="758" y="107"/>
                  <a:pt x="747" y="241"/>
                  <a:pt x="868" y="310"/>
                </a:cubicBezTo>
                <a:cubicBezTo>
                  <a:pt x="923" y="314"/>
                  <a:pt x="980" y="319"/>
                  <a:pt x="1037" y="327"/>
                </a:cubicBezTo>
                <a:cubicBezTo>
                  <a:pt x="1082" y="282"/>
                  <a:pt x="1172" y="288"/>
                  <a:pt x="1245" y="286"/>
                </a:cubicBezTo>
                <a:cubicBezTo>
                  <a:pt x="1255" y="290"/>
                  <a:pt x="1264" y="297"/>
                  <a:pt x="1277" y="304"/>
                </a:cubicBezTo>
                <a:cubicBezTo>
                  <a:pt x="1242" y="339"/>
                  <a:pt x="1213" y="354"/>
                  <a:pt x="1184" y="406"/>
                </a:cubicBezTo>
                <a:cubicBezTo>
                  <a:pt x="1181" y="439"/>
                  <a:pt x="1180" y="471"/>
                  <a:pt x="1180" y="504"/>
                </a:cubicBezTo>
                <a:cubicBezTo>
                  <a:pt x="1100" y="502"/>
                  <a:pt x="992" y="473"/>
                  <a:pt x="1010" y="575"/>
                </a:cubicBezTo>
                <a:cubicBezTo>
                  <a:pt x="1033" y="589"/>
                  <a:pt x="1052" y="602"/>
                  <a:pt x="1074" y="636"/>
                </a:cubicBezTo>
                <a:cubicBezTo>
                  <a:pt x="1090" y="646"/>
                  <a:pt x="1106" y="656"/>
                  <a:pt x="1122" y="670"/>
                </a:cubicBezTo>
                <a:cubicBezTo>
                  <a:pt x="1106" y="682"/>
                  <a:pt x="1093" y="695"/>
                  <a:pt x="1080" y="708"/>
                </a:cubicBezTo>
                <a:cubicBezTo>
                  <a:pt x="1080" y="780"/>
                  <a:pt x="1022" y="867"/>
                  <a:pt x="1066" y="940"/>
                </a:cubicBezTo>
                <a:cubicBezTo>
                  <a:pt x="1075" y="947"/>
                  <a:pt x="1085" y="957"/>
                  <a:pt x="1098" y="967"/>
                </a:cubicBezTo>
                <a:cubicBezTo>
                  <a:pt x="1098" y="970"/>
                  <a:pt x="1098" y="974"/>
                  <a:pt x="1098" y="977"/>
                </a:cubicBezTo>
                <a:cubicBezTo>
                  <a:pt x="1091" y="973"/>
                  <a:pt x="1085" y="970"/>
                  <a:pt x="1078" y="970"/>
                </a:cubicBezTo>
                <a:cubicBezTo>
                  <a:pt x="1050" y="969"/>
                  <a:pt x="1021" y="968"/>
                  <a:pt x="992" y="971"/>
                </a:cubicBezTo>
                <a:cubicBezTo>
                  <a:pt x="966" y="996"/>
                  <a:pt x="992" y="1004"/>
                  <a:pt x="982" y="1062"/>
                </a:cubicBezTo>
                <a:cubicBezTo>
                  <a:pt x="899" y="1119"/>
                  <a:pt x="912" y="1097"/>
                  <a:pt x="888" y="1211"/>
                </a:cubicBezTo>
                <a:cubicBezTo>
                  <a:pt x="866" y="1233"/>
                  <a:pt x="843" y="1255"/>
                  <a:pt x="824" y="1281"/>
                </a:cubicBezTo>
                <a:cubicBezTo>
                  <a:pt x="789" y="1280"/>
                  <a:pt x="754" y="1283"/>
                  <a:pt x="719" y="1285"/>
                </a:cubicBezTo>
                <a:cubicBezTo>
                  <a:pt x="696" y="1307"/>
                  <a:pt x="690" y="1340"/>
                  <a:pt x="741" y="1380"/>
                </a:cubicBezTo>
                <a:cubicBezTo>
                  <a:pt x="635" y="1404"/>
                  <a:pt x="587" y="1485"/>
                  <a:pt x="522" y="1562"/>
                </a:cubicBezTo>
                <a:cubicBezTo>
                  <a:pt x="519" y="1575"/>
                  <a:pt x="516" y="1591"/>
                  <a:pt x="512" y="1607"/>
                </a:cubicBezTo>
                <a:cubicBezTo>
                  <a:pt x="480" y="1646"/>
                  <a:pt x="454" y="1661"/>
                  <a:pt x="422" y="1680"/>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2" name="Freeform 11"/>
          <p:cNvSpPr/>
          <p:nvPr/>
        </p:nvSpPr>
        <p:spPr bwMode="auto">
          <a:xfrm>
            <a:off x="5187955" y="4940574"/>
            <a:ext cx="794924" cy="714375"/>
          </a:xfrm>
          <a:custGeom>
            <a:avLst/>
            <a:gdLst>
              <a:gd name="T0" fmla="*/ 724 w 1839"/>
              <a:gd name="T1" fmla="*/ 1648 h 1648"/>
              <a:gd name="T2" fmla="*/ 584 w 1839"/>
              <a:gd name="T3" fmla="*/ 1546 h 1648"/>
              <a:gd name="T4" fmla="*/ 520 w 1839"/>
              <a:gd name="T5" fmla="*/ 1521 h 1648"/>
              <a:gd name="T6" fmla="*/ 335 w 1839"/>
              <a:gd name="T7" fmla="*/ 1562 h 1648"/>
              <a:gd name="T8" fmla="*/ 287 w 1839"/>
              <a:gd name="T9" fmla="*/ 1627 h 1648"/>
              <a:gd name="T10" fmla="*/ 310 w 1839"/>
              <a:gd name="T11" fmla="*/ 1516 h 1648"/>
              <a:gd name="T12" fmla="*/ 317 w 1839"/>
              <a:gd name="T13" fmla="*/ 1388 h 1648"/>
              <a:gd name="T14" fmla="*/ 183 w 1839"/>
              <a:gd name="T15" fmla="*/ 1323 h 1648"/>
              <a:gd name="T16" fmla="*/ 206 w 1839"/>
              <a:gd name="T17" fmla="*/ 1255 h 1648"/>
              <a:gd name="T18" fmla="*/ 255 w 1839"/>
              <a:gd name="T19" fmla="*/ 1086 h 1648"/>
              <a:gd name="T20" fmla="*/ 255 w 1839"/>
              <a:gd name="T21" fmla="*/ 971 h 1648"/>
              <a:gd name="T22" fmla="*/ 214 w 1839"/>
              <a:gd name="T23" fmla="*/ 924 h 1648"/>
              <a:gd name="T24" fmla="*/ 60 w 1839"/>
              <a:gd name="T25" fmla="*/ 950 h 1648"/>
              <a:gd name="T26" fmla="*/ 16 w 1839"/>
              <a:gd name="T27" fmla="*/ 873 h 1648"/>
              <a:gd name="T28" fmla="*/ 0 w 1839"/>
              <a:gd name="T29" fmla="*/ 837 h 1648"/>
              <a:gd name="T30" fmla="*/ 180 w 1839"/>
              <a:gd name="T31" fmla="*/ 651 h 1648"/>
              <a:gd name="T32" fmla="*/ 228 w 1839"/>
              <a:gd name="T33" fmla="*/ 653 h 1648"/>
              <a:gd name="T34" fmla="*/ 439 w 1839"/>
              <a:gd name="T35" fmla="*/ 697 h 1648"/>
              <a:gd name="T36" fmla="*/ 481 w 1839"/>
              <a:gd name="T37" fmla="*/ 649 h 1648"/>
              <a:gd name="T38" fmla="*/ 497 w 1839"/>
              <a:gd name="T39" fmla="*/ 591 h 1648"/>
              <a:gd name="T40" fmla="*/ 529 w 1839"/>
              <a:gd name="T41" fmla="*/ 588 h 1648"/>
              <a:gd name="T42" fmla="*/ 765 w 1839"/>
              <a:gd name="T43" fmla="*/ 624 h 1648"/>
              <a:gd name="T44" fmla="*/ 811 w 1839"/>
              <a:gd name="T45" fmla="*/ 441 h 1648"/>
              <a:gd name="T46" fmla="*/ 601 w 1839"/>
              <a:gd name="T47" fmla="*/ 318 h 1648"/>
              <a:gd name="T48" fmla="*/ 659 w 1839"/>
              <a:gd name="T49" fmla="*/ 231 h 1648"/>
              <a:gd name="T50" fmla="*/ 726 w 1839"/>
              <a:gd name="T51" fmla="*/ 279 h 1648"/>
              <a:gd name="T52" fmla="*/ 850 w 1839"/>
              <a:gd name="T53" fmla="*/ 308 h 1648"/>
              <a:gd name="T54" fmla="*/ 1181 w 1839"/>
              <a:gd name="T55" fmla="*/ 94 h 1648"/>
              <a:gd name="T56" fmla="*/ 1315 w 1839"/>
              <a:gd name="T57" fmla="*/ 2 h 1648"/>
              <a:gd name="T58" fmla="*/ 1429 w 1839"/>
              <a:gd name="T59" fmla="*/ 211 h 1648"/>
              <a:gd name="T60" fmla="*/ 1604 w 1839"/>
              <a:gd name="T61" fmla="*/ 416 h 1648"/>
              <a:gd name="T62" fmla="*/ 1699 w 1839"/>
              <a:gd name="T63" fmla="*/ 454 h 1648"/>
              <a:gd name="T64" fmla="*/ 1698 w 1839"/>
              <a:gd name="T65" fmla="*/ 647 h 1648"/>
              <a:gd name="T66" fmla="*/ 1537 w 1839"/>
              <a:gd name="T67" fmla="*/ 827 h 1648"/>
              <a:gd name="T68" fmla="*/ 1617 w 1839"/>
              <a:gd name="T69" fmla="*/ 812 h 1648"/>
              <a:gd name="T70" fmla="*/ 1742 w 1839"/>
              <a:gd name="T71" fmla="*/ 812 h 1648"/>
              <a:gd name="T72" fmla="*/ 1728 w 1839"/>
              <a:gd name="T73" fmla="*/ 1031 h 1648"/>
              <a:gd name="T74" fmla="*/ 1801 w 1839"/>
              <a:gd name="T75" fmla="*/ 1121 h 1648"/>
              <a:gd name="T76" fmla="*/ 1839 w 1839"/>
              <a:gd name="T77" fmla="*/ 1191 h 1648"/>
              <a:gd name="T78" fmla="*/ 1682 w 1839"/>
              <a:gd name="T79" fmla="*/ 1253 h 1648"/>
              <a:gd name="T80" fmla="*/ 1460 w 1839"/>
              <a:gd name="T81" fmla="*/ 1437 h 1648"/>
              <a:gd name="T82" fmla="*/ 1272 w 1839"/>
              <a:gd name="T83" fmla="*/ 1471 h 1648"/>
              <a:gd name="T84" fmla="*/ 1186 w 1839"/>
              <a:gd name="T85" fmla="*/ 1420 h 1648"/>
              <a:gd name="T86" fmla="*/ 1039 w 1839"/>
              <a:gd name="T87" fmla="*/ 1351 h 1648"/>
              <a:gd name="T88" fmla="*/ 1004 w 1839"/>
              <a:gd name="T89" fmla="*/ 1373 h 1648"/>
              <a:gd name="T90" fmla="*/ 997 w 1839"/>
              <a:gd name="T91" fmla="*/ 1442 h 1648"/>
              <a:gd name="T92" fmla="*/ 843 w 1839"/>
              <a:gd name="T93" fmla="*/ 1618 h 1648"/>
              <a:gd name="T94" fmla="*/ 724 w 1839"/>
              <a:gd name="T95"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9" h="1648">
                <a:moveTo>
                  <a:pt x="724" y="1648"/>
                </a:moveTo>
                <a:cubicBezTo>
                  <a:pt x="638" y="1613"/>
                  <a:pt x="619" y="1570"/>
                  <a:pt x="584" y="1546"/>
                </a:cubicBezTo>
                <a:cubicBezTo>
                  <a:pt x="562" y="1535"/>
                  <a:pt x="540" y="1528"/>
                  <a:pt x="520" y="1521"/>
                </a:cubicBezTo>
                <a:cubicBezTo>
                  <a:pt x="421" y="1519"/>
                  <a:pt x="402" y="1508"/>
                  <a:pt x="335" y="1562"/>
                </a:cubicBezTo>
                <a:cubicBezTo>
                  <a:pt x="319" y="1582"/>
                  <a:pt x="303" y="1604"/>
                  <a:pt x="287" y="1627"/>
                </a:cubicBezTo>
                <a:cubicBezTo>
                  <a:pt x="287" y="1578"/>
                  <a:pt x="300" y="1542"/>
                  <a:pt x="310" y="1516"/>
                </a:cubicBezTo>
                <a:cubicBezTo>
                  <a:pt x="310" y="1473"/>
                  <a:pt x="313" y="1431"/>
                  <a:pt x="317" y="1388"/>
                </a:cubicBezTo>
                <a:cubicBezTo>
                  <a:pt x="272" y="1364"/>
                  <a:pt x="227" y="1344"/>
                  <a:pt x="183" y="1323"/>
                </a:cubicBezTo>
                <a:cubicBezTo>
                  <a:pt x="183" y="1297"/>
                  <a:pt x="193" y="1271"/>
                  <a:pt x="206" y="1255"/>
                </a:cubicBezTo>
                <a:cubicBezTo>
                  <a:pt x="222" y="1196"/>
                  <a:pt x="238" y="1141"/>
                  <a:pt x="255" y="1086"/>
                </a:cubicBezTo>
                <a:cubicBezTo>
                  <a:pt x="283" y="1057"/>
                  <a:pt x="255" y="981"/>
                  <a:pt x="255" y="971"/>
                </a:cubicBezTo>
                <a:cubicBezTo>
                  <a:pt x="239" y="954"/>
                  <a:pt x="227" y="938"/>
                  <a:pt x="214" y="924"/>
                </a:cubicBezTo>
                <a:cubicBezTo>
                  <a:pt x="163" y="923"/>
                  <a:pt x="112" y="938"/>
                  <a:pt x="60" y="950"/>
                </a:cubicBezTo>
                <a:cubicBezTo>
                  <a:pt x="9" y="948"/>
                  <a:pt x="16" y="880"/>
                  <a:pt x="16" y="873"/>
                </a:cubicBezTo>
                <a:cubicBezTo>
                  <a:pt x="10" y="860"/>
                  <a:pt x="4" y="847"/>
                  <a:pt x="0" y="837"/>
                </a:cubicBezTo>
                <a:cubicBezTo>
                  <a:pt x="1" y="683"/>
                  <a:pt x="68" y="678"/>
                  <a:pt x="180" y="651"/>
                </a:cubicBezTo>
                <a:cubicBezTo>
                  <a:pt x="196" y="652"/>
                  <a:pt x="212" y="652"/>
                  <a:pt x="228" y="653"/>
                </a:cubicBezTo>
                <a:cubicBezTo>
                  <a:pt x="282" y="687"/>
                  <a:pt x="352" y="738"/>
                  <a:pt x="439" y="697"/>
                </a:cubicBezTo>
                <a:cubicBezTo>
                  <a:pt x="452" y="681"/>
                  <a:pt x="465" y="665"/>
                  <a:pt x="481" y="649"/>
                </a:cubicBezTo>
                <a:cubicBezTo>
                  <a:pt x="484" y="630"/>
                  <a:pt x="491" y="610"/>
                  <a:pt x="497" y="591"/>
                </a:cubicBezTo>
                <a:cubicBezTo>
                  <a:pt x="507" y="588"/>
                  <a:pt x="516" y="588"/>
                  <a:pt x="529" y="588"/>
                </a:cubicBezTo>
                <a:cubicBezTo>
                  <a:pt x="558" y="618"/>
                  <a:pt x="689" y="622"/>
                  <a:pt x="765" y="624"/>
                </a:cubicBezTo>
                <a:cubicBezTo>
                  <a:pt x="823" y="566"/>
                  <a:pt x="811" y="504"/>
                  <a:pt x="811" y="441"/>
                </a:cubicBezTo>
                <a:cubicBezTo>
                  <a:pt x="732" y="358"/>
                  <a:pt x="671" y="353"/>
                  <a:pt x="601" y="318"/>
                </a:cubicBezTo>
                <a:cubicBezTo>
                  <a:pt x="569" y="249"/>
                  <a:pt x="595" y="230"/>
                  <a:pt x="659" y="231"/>
                </a:cubicBezTo>
                <a:cubicBezTo>
                  <a:pt x="681" y="245"/>
                  <a:pt x="704" y="262"/>
                  <a:pt x="726" y="279"/>
                </a:cubicBezTo>
                <a:cubicBezTo>
                  <a:pt x="767" y="286"/>
                  <a:pt x="809" y="297"/>
                  <a:pt x="850" y="308"/>
                </a:cubicBezTo>
                <a:cubicBezTo>
                  <a:pt x="972" y="311"/>
                  <a:pt x="1126" y="204"/>
                  <a:pt x="1181" y="94"/>
                </a:cubicBezTo>
                <a:cubicBezTo>
                  <a:pt x="1181" y="5"/>
                  <a:pt x="1242" y="0"/>
                  <a:pt x="1315" y="2"/>
                </a:cubicBezTo>
                <a:cubicBezTo>
                  <a:pt x="1376" y="33"/>
                  <a:pt x="1417" y="113"/>
                  <a:pt x="1429" y="211"/>
                </a:cubicBezTo>
                <a:cubicBezTo>
                  <a:pt x="1477" y="275"/>
                  <a:pt x="1521" y="345"/>
                  <a:pt x="1604" y="416"/>
                </a:cubicBezTo>
                <a:cubicBezTo>
                  <a:pt x="1636" y="426"/>
                  <a:pt x="1667" y="440"/>
                  <a:pt x="1699" y="454"/>
                </a:cubicBezTo>
                <a:cubicBezTo>
                  <a:pt x="1709" y="500"/>
                  <a:pt x="1750" y="580"/>
                  <a:pt x="1698" y="647"/>
                </a:cubicBezTo>
                <a:cubicBezTo>
                  <a:pt x="1592" y="717"/>
                  <a:pt x="1522" y="662"/>
                  <a:pt x="1537" y="827"/>
                </a:cubicBezTo>
                <a:cubicBezTo>
                  <a:pt x="1560" y="827"/>
                  <a:pt x="1592" y="825"/>
                  <a:pt x="1617" y="812"/>
                </a:cubicBezTo>
                <a:cubicBezTo>
                  <a:pt x="1659" y="810"/>
                  <a:pt x="1700" y="811"/>
                  <a:pt x="1742" y="812"/>
                </a:cubicBezTo>
                <a:cubicBezTo>
                  <a:pt x="1735" y="884"/>
                  <a:pt x="1731" y="956"/>
                  <a:pt x="1728" y="1031"/>
                </a:cubicBezTo>
                <a:cubicBezTo>
                  <a:pt x="1740" y="1061"/>
                  <a:pt x="1756" y="1074"/>
                  <a:pt x="1801" y="1121"/>
                </a:cubicBezTo>
                <a:cubicBezTo>
                  <a:pt x="1813" y="1145"/>
                  <a:pt x="1826" y="1168"/>
                  <a:pt x="1839" y="1191"/>
                </a:cubicBezTo>
                <a:cubicBezTo>
                  <a:pt x="1765" y="1189"/>
                  <a:pt x="1730" y="1224"/>
                  <a:pt x="1682" y="1253"/>
                </a:cubicBezTo>
                <a:cubicBezTo>
                  <a:pt x="1627" y="1336"/>
                  <a:pt x="1531" y="1367"/>
                  <a:pt x="1460" y="1437"/>
                </a:cubicBezTo>
                <a:cubicBezTo>
                  <a:pt x="1403" y="1458"/>
                  <a:pt x="1326" y="1479"/>
                  <a:pt x="1272" y="1471"/>
                </a:cubicBezTo>
                <a:cubicBezTo>
                  <a:pt x="1243" y="1454"/>
                  <a:pt x="1214" y="1437"/>
                  <a:pt x="1186" y="1420"/>
                </a:cubicBezTo>
                <a:cubicBezTo>
                  <a:pt x="1106" y="1326"/>
                  <a:pt x="1119" y="1360"/>
                  <a:pt x="1039" y="1351"/>
                </a:cubicBezTo>
                <a:cubicBezTo>
                  <a:pt x="1026" y="1357"/>
                  <a:pt x="1013" y="1363"/>
                  <a:pt x="1004" y="1373"/>
                </a:cubicBezTo>
                <a:cubicBezTo>
                  <a:pt x="1000" y="1396"/>
                  <a:pt x="997" y="1419"/>
                  <a:pt x="997" y="1442"/>
                </a:cubicBezTo>
                <a:cubicBezTo>
                  <a:pt x="942" y="1496"/>
                  <a:pt x="884" y="1553"/>
                  <a:pt x="843" y="1618"/>
                </a:cubicBezTo>
                <a:cubicBezTo>
                  <a:pt x="788" y="1643"/>
                  <a:pt x="750" y="1645"/>
                  <a:pt x="724" y="1648"/>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3" name="Freeform 12"/>
          <p:cNvSpPr/>
          <p:nvPr/>
        </p:nvSpPr>
        <p:spPr bwMode="auto">
          <a:xfrm>
            <a:off x="5865464" y="4791347"/>
            <a:ext cx="706070" cy="876300"/>
          </a:xfrm>
          <a:custGeom>
            <a:avLst/>
            <a:gdLst>
              <a:gd name="T0" fmla="*/ 1005 w 1633"/>
              <a:gd name="T1" fmla="*/ 2024 h 2024"/>
              <a:gd name="T2" fmla="*/ 858 w 1633"/>
              <a:gd name="T3" fmla="*/ 2014 h 2024"/>
              <a:gd name="T4" fmla="*/ 829 w 1633"/>
              <a:gd name="T5" fmla="*/ 1964 h 2024"/>
              <a:gd name="T6" fmla="*/ 708 w 1633"/>
              <a:gd name="T7" fmla="*/ 1879 h 2024"/>
              <a:gd name="T8" fmla="*/ 709 w 1633"/>
              <a:gd name="T9" fmla="*/ 1836 h 2024"/>
              <a:gd name="T10" fmla="*/ 815 w 1633"/>
              <a:gd name="T11" fmla="*/ 1613 h 2024"/>
              <a:gd name="T12" fmla="*/ 717 w 1633"/>
              <a:gd name="T13" fmla="*/ 1470 h 2024"/>
              <a:gd name="T14" fmla="*/ 622 w 1633"/>
              <a:gd name="T15" fmla="*/ 1425 h 2024"/>
              <a:gd name="T16" fmla="*/ 526 w 1633"/>
              <a:gd name="T17" fmla="*/ 1445 h 2024"/>
              <a:gd name="T18" fmla="*/ 401 w 1633"/>
              <a:gd name="T19" fmla="*/ 1534 h 2024"/>
              <a:gd name="T20" fmla="*/ 301 w 1633"/>
              <a:gd name="T21" fmla="*/ 1538 h 2024"/>
              <a:gd name="T22" fmla="*/ 210 w 1633"/>
              <a:gd name="T23" fmla="*/ 1395 h 2024"/>
              <a:gd name="T24" fmla="*/ 194 w 1633"/>
              <a:gd name="T25" fmla="*/ 1365 h 2024"/>
              <a:gd name="T26" fmla="*/ 198 w 1633"/>
              <a:gd name="T27" fmla="*/ 1119 h 2024"/>
              <a:gd name="T28" fmla="*/ 0 w 1633"/>
              <a:gd name="T29" fmla="*/ 1137 h 2024"/>
              <a:gd name="T30" fmla="*/ 100 w 1633"/>
              <a:gd name="T31" fmla="*/ 1058 h 2024"/>
              <a:gd name="T32" fmla="*/ 193 w 1633"/>
              <a:gd name="T33" fmla="*/ 900 h 2024"/>
              <a:gd name="T34" fmla="*/ 150 w 1633"/>
              <a:gd name="T35" fmla="*/ 715 h 2024"/>
              <a:gd name="T36" fmla="*/ 145 w 1633"/>
              <a:gd name="T37" fmla="*/ 496 h 2024"/>
              <a:gd name="T38" fmla="*/ 126 w 1633"/>
              <a:gd name="T39" fmla="*/ 420 h 2024"/>
              <a:gd name="T40" fmla="*/ 251 w 1633"/>
              <a:gd name="T41" fmla="*/ 259 h 2024"/>
              <a:gd name="T42" fmla="*/ 440 w 1633"/>
              <a:gd name="T43" fmla="*/ 202 h 2024"/>
              <a:gd name="T44" fmla="*/ 520 w 1633"/>
              <a:gd name="T45" fmla="*/ 158 h 2024"/>
              <a:gd name="T46" fmla="*/ 473 w 1633"/>
              <a:gd name="T47" fmla="*/ 52 h 2024"/>
              <a:gd name="T48" fmla="*/ 646 w 1633"/>
              <a:gd name="T49" fmla="*/ 66 h 2024"/>
              <a:gd name="T50" fmla="*/ 735 w 1633"/>
              <a:gd name="T51" fmla="*/ 78 h 2024"/>
              <a:gd name="T52" fmla="*/ 955 w 1633"/>
              <a:gd name="T53" fmla="*/ 212 h 2024"/>
              <a:gd name="T54" fmla="*/ 1047 w 1633"/>
              <a:gd name="T55" fmla="*/ 247 h 2024"/>
              <a:gd name="T56" fmla="*/ 1137 w 1633"/>
              <a:gd name="T57" fmla="*/ 252 h 2024"/>
              <a:gd name="T58" fmla="*/ 1201 w 1633"/>
              <a:gd name="T59" fmla="*/ 179 h 2024"/>
              <a:gd name="T60" fmla="*/ 1319 w 1633"/>
              <a:gd name="T61" fmla="*/ 270 h 2024"/>
              <a:gd name="T62" fmla="*/ 1379 w 1633"/>
              <a:gd name="T63" fmla="*/ 304 h 2024"/>
              <a:gd name="T64" fmla="*/ 1573 w 1633"/>
              <a:gd name="T65" fmla="*/ 470 h 2024"/>
              <a:gd name="T66" fmla="*/ 1575 w 1633"/>
              <a:gd name="T67" fmla="*/ 715 h 2024"/>
              <a:gd name="T68" fmla="*/ 1506 w 1633"/>
              <a:gd name="T69" fmla="*/ 1044 h 2024"/>
              <a:gd name="T70" fmla="*/ 1521 w 1633"/>
              <a:gd name="T71" fmla="*/ 1107 h 2024"/>
              <a:gd name="T72" fmla="*/ 1587 w 1633"/>
              <a:gd name="T73" fmla="*/ 1344 h 2024"/>
              <a:gd name="T74" fmla="*/ 1605 w 1633"/>
              <a:gd name="T75" fmla="*/ 1525 h 2024"/>
              <a:gd name="T76" fmla="*/ 1633 w 1633"/>
              <a:gd name="T77" fmla="*/ 1722 h 2024"/>
              <a:gd name="T78" fmla="*/ 1297 w 1633"/>
              <a:gd name="T79" fmla="*/ 1727 h 2024"/>
              <a:gd name="T80" fmla="*/ 1357 w 1633"/>
              <a:gd name="T81" fmla="*/ 1856 h 2024"/>
              <a:gd name="T82" fmla="*/ 1341 w 1633"/>
              <a:gd name="T83" fmla="*/ 1911 h 2024"/>
              <a:gd name="T84" fmla="*/ 1223 w 1633"/>
              <a:gd name="T85" fmla="*/ 1810 h 2024"/>
              <a:gd name="T86" fmla="*/ 1121 w 1633"/>
              <a:gd name="T87" fmla="*/ 1804 h 2024"/>
              <a:gd name="T88" fmla="*/ 1063 w 1633"/>
              <a:gd name="T89" fmla="*/ 1891 h 2024"/>
              <a:gd name="T90" fmla="*/ 1005 w 1633"/>
              <a:gd name="T91" fmla="*/ 2024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33" h="2024">
                <a:moveTo>
                  <a:pt x="1005" y="2024"/>
                </a:moveTo>
                <a:cubicBezTo>
                  <a:pt x="954" y="1970"/>
                  <a:pt x="899" y="2005"/>
                  <a:pt x="858" y="2014"/>
                </a:cubicBezTo>
                <a:cubicBezTo>
                  <a:pt x="848" y="1997"/>
                  <a:pt x="839" y="1980"/>
                  <a:pt x="829" y="1964"/>
                </a:cubicBezTo>
                <a:cubicBezTo>
                  <a:pt x="830" y="1852"/>
                  <a:pt x="753" y="1880"/>
                  <a:pt x="708" y="1879"/>
                </a:cubicBezTo>
                <a:cubicBezTo>
                  <a:pt x="708" y="1862"/>
                  <a:pt x="709" y="1849"/>
                  <a:pt x="709" y="1836"/>
                </a:cubicBezTo>
                <a:cubicBezTo>
                  <a:pt x="751" y="1762"/>
                  <a:pt x="805" y="1678"/>
                  <a:pt x="815" y="1613"/>
                </a:cubicBezTo>
                <a:cubicBezTo>
                  <a:pt x="765" y="1559"/>
                  <a:pt x="723" y="1516"/>
                  <a:pt x="717" y="1470"/>
                </a:cubicBezTo>
                <a:cubicBezTo>
                  <a:pt x="673" y="1410"/>
                  <a:pt x="654" y="1425"/>
                  <a:pt x="622" y="1425"/>
                </a:cubicBezTo>
                <a:cubicBezTo>
                  <a:pt x="590" y="1430"/>
                  <a:pt x="558" y="1436"/>
                  <a:pt x="526" y="1445"/>
                </a:cubicBezTo>
                <a:cubicBezTo>
                  <a:pt x="484" y="1487"/>
                  <a:pt x="439" y="1512"/>
                  <a:pt x="401" y="1534"/>
                </a:cubicBezTo>
                <a:cubicBezTo>
                  <a:pt x="365" y="1533"/>
                  <a:pt x="333" y="1535"/>
                  <a:pt x="301" y="1538"/>
                </a:cubicBezTo>
                <a:cubicBezTo>
                  <a:pt x="289" y="1452"/>
                  <a:pt x="235" y="1421"/>
                  <a:pt x="210" y="1395"/>
                </a:cubicBezTo>
                <a:cubicBezTo>
                  <a:pt x="203" y="1385"/>
                  <a:pt x="197" y="1375"/>
                  <a:pt x="194" y="1365"/>
                </a:cubicBezTo>
                <a:cubicBezTo>
                  <a:pt x="194" y="1283"/>
                  <a:pt x="195" y="1201"/>
                  <a:pt x="198" y="1119"/>
                </a:cubicBezTo>
                <a:cubicBezTo>
                  <a:pt x="119" y="1117"/>
                  <a:pt x="58" y="1119"/>
                  <a:pt x="0" y="1137"/>
                </a:cubicBezTo>
                <a:cubicBezTo>
                  <a:pt x="1" y="1055"/>
                  <a:pt x="33" y="1076"/>
                  <a:pt x="100" y="1058"/>
                </a:cubicBezTo>
                <a:cubicBezTo>
                  <a:pt x="161" y="1030"/>
                  <a:pt x="193" y="959"/>
                  <a:pt x="193" y="900"/>
                </a:cubicBezTo>
                <a:cubicBezTo>
                  <a:pt x="178" y="837"/>
                  <a:pt x="162" y="775"/>
                  <a:pt x="150" y="715"/>
                </a:cubicBezTo>
                <a:cubicBezTo>
                  <a:pt x="147" y="640"/>
                  <a:pt x="144" y="568"/>
                  <a:pt x="145" y="496"/>
                </a:cubicBezTo>
                <a:cubicBezTo>
                  <a:pt x="138" y="469"/>
                  <a:pt x="132" y="443"/>
                  <a:pt x="126" y="420"/>
                </a:cubicBezTo>
                <a:cubicBezTo>
                  <a:pt x="193" y="389"/>
                  <a:pt x="222" y="324"/>
                  <a:pt x="251" y="259"/>
                </a:cubicBezTo>
                <a:cubicBezTo>
                  <a:pt x="309" y="225"/>
                  <a:pt x="351" y="170"/>
                  <a:pt x="440" y="202"/>
                </a:cubicBezTo>
                <a:cubicBezTo>
                  <a:pt x="469" y="203"/>
                  <a:pt x="507" y="197"/>
                  <a:pt x="520" y="158"/>
                </a:cubicBezTo>
                <a:cubicBezTo>
                  <a:pt x="521" y="89"/>
                  <a:pt x="499" y="79"/>
                  <a:pt x="473" y="52"/>
                </a:cubicBezTo>
                <a:cubicBezTo>
                  <a:pt x="483" y="0"/>
                  <a:pt x="585" y="42"/>
                  <a:pt x="646" y="66"/>
                </a:cubicBezTo>
                <a:cubicBezTo>
                  <a:pt x="674" y="70"/>
                  <a:pt x="703" y="74"/>
                  <a:pt x="735" y="78"/>
                </a:cubicBezTo>
                <a:cubicBezTo>
                  <a:pt x="792" y="113"/>
                  <a:pt x="885" y="158"/>
                  <a:pt x="955" y="212"/>
                </a:cubicBezTo>
                <a:cubicBezTo>
                  <a:pt x="983" y="222"/>
                  <a:pt x="1015" y="233"/>
                  <a:pt x="1047" y="247"/>
                </a:cubicBezTo>
                <a:cubicBezTo>
                  <a:pt x="1076" y="247"/>
                  <a:pt x="1105" y="248"/>
                  <a:pt x="1137" y="252"/>
                </a:cubicBezTo>
                <a:cubicBezTo>
                  <a:pt x="1156" y="227"/>
                  <a:pt x="1178" y="201"/>
                  <a:pt x="1201" y="179"/>
                </a:cubicBezTo>
                <a:cubicBezTo>
                  <a:pt x="1230" y="179"/>
                  <a:pt x="1274" y="210"/>
                  <a:pt x="1319" y="270"/>
                </a:cubicBezTo>
                <a:cubicBezTo>
                  <a:pt x="1338" y="280"/>
                  <a:pt x="1357" y="291"/>
                  <a:pt x="1379" y="304"/>
                </a:cubicBezTo>
                <a:cubicBezTo>
                  <a:pt x="1430" y="319"/>
                  <a:pt x="1516" y="390"/>
                  <a:pt x="1573" y="470"/>
                </a:cubicBezTo>
                <a:cubicBezTo>
                  <a:pt x="1592" y="542"/>
                  <a:pt x="1614" y="618"/>
                  <a:pt x="1575" y="715"/>
                </a:cubicBezTo>
                <a:cubicBezTo>
                  <a:pt x="1475" y="824"/>
                  <a:pt x="1417" y="878"/>
                  <a:pt x="1506" y="1044"/>
                </a:cubicBezTo>
                <a:cubicBezTo>
                  <a:pt x="1509" y="1064"/>
                  <a:pt x="1515" y="1084"/>
                  <a:pt x="1521" y="1107"/>
                </a:cubicBezTo>
                <a:cubicBezTo>
                  <a:pt x="1544" y="1130"/>
                  <a:pt x="1575" y="1278"/>
                  <a:pt x="1587" y="1344"/>
                </a:cubicBezTo>
                <a:cubicBezTo>
                  <a:pt x="1628" y="1401"/>
                  <a:pt x="1628" y="1440"/>
                  <a:pt x="1605" y="1525"/>
                </a:cubicBezTo>
                <a:cubicBezTo>
                  <a:pt x="1605" y="1577"/>
                  <a:pt x="1601" y="1639"/>
                  <a:pt x="1633" y="1722"/>
                </a:cubicBezTo>
                <a:cubicBezTo>
                  <a:pt x="1521" y="1722"/>
                  <a:pt x="1409" y="1723"/>
                  <a:pt x="1297" y="1727"/>
                </a:cubicBezTo>
                <a:cubicBezTo>
                  <a:pt x="1271" y="1752"/>
                  <a:pt x="1319" y="1809"/>
                  <a:pt x="1357" y="1856"/>
                </a:cubicBezTo>
                <a:cubicBezTo>
                  <a:pt x="1351" y="1872"/>
                  <a:pt x="1344" y="1892"/>
                  <a:pt x="1341" y="1911"/>
                </a:cubicBezTo>
                <a:cubicBezTo>
                  <a:pt x="1293" y="1910"/>
                  <a:pt x="1230" y="1817"/>
                  <a:pt x="1223" y="1810"/>
                </a:cubicBezTo>
                <a:cubicBezTo>
                  <a:pt x="1188" y="1806"/>
                  <a:pt x="1153" y="1805"/>
                  <a:pt x="1121" y="1804"/>
                </a:cubicBezTo>
                <a:cubicBezTo>
                  <a:pt x="1102" y="1833"/>
                  <a:pt x="1082" y="1862"/>
                  <a:pt x="1063" y="1891"/>
                </a:cubicBezTo>
                <a:cubicBezTo>
                  <a:pt x="1060" y="1920"/>
                  <a:pt x="1056" y="1999"/>
                  <a:pt x="1005" y="2024"/>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4" name="Freeform 13"/>
          <p:cNvSpPr/>
          <p:nvPr/>
        </p:nvSpPr>
        <p:spPr bwMode="auto">
          <a:xfrm>
            <a:off x="6503307" y="4770710"/>
            <a:ext cx="621976" cy="895350"/>
          </a:xfrm>
          <a:custGeom>
            <a:avLst/>
            <a:gdLst>
              <a:gd name="T0" fmla="*/ 373 w 1437"/>
              <a:gd name="T1" fmla="*/ 2065 h 2065"/>
              <a:gd name="T2" fmla="*/ 300 w 1437"/>
              <a:gd name="T3" fmla="*/ 2034 h 2065"/>
              <a:gd name="T4" fmla="*/ 297 w 1437"/>
              <a:gd name="T5" fmla="*/ 2014 h 2065"/>
              <a:gd name="T6" fmla="*/ 422 w 1437"/>
              <a:gd name="T7" fmla="*/ 1860 h 2065"/>
              <a:gd name="T8" fmla="*/ 404 w 1437"/>
              <a:gd name="T9" fmla="*/ 1755 h 2065"/>
              <a:gd name="T10" fmla="*/ 282 w 1437"/>
              <a:gd name="T11" fmla="*/ 1784 h 2065"/>
              <a:gd name="T12" fmla="*/ 196 w 1437"/>
              <a:gd name="T13" fmla="*/ 1785 h 2065"/>
              <a:gd name="T14" fmla="*/ 162 w 1437"/>
              <a:gd name="T15" fmla="*/ 1660 h 2065"/>
              <a:gd name="T16" fmla="*/ 173 w 1437"/>
              <a:gd name="T17" fmla="*/ 1408 h 2065"/>
              <a:gd name="T18" fmla="*/ 144 w 1437"/>
              <a:gd name="T19" fmla="*/ 1378 h 2065"/>
              <a:gd name="T20" fmla="*/ 69 w 1437"/>
              <a:gd name="T21" fmla="*/ 1094 h 2065"/>
              <a:gd name="T22" fmla="*/ 54 w 1437"/>
              <a:gd name="T23" fmla="*/ 865 h 2065"/>
              <a:gd name="T24" fmla="*/ 151 w 1437"/>
              <a:gd name="T25" fmla="*/ 736 h 2065"/>
              <a:gd name="T26" fmla="*/ 152 w 1437"/>
              <a:gd name="T27" fmla="*/ 569 h 2065"/>
              <a:gd name="T28" fmla="*/ 114 w 1437"/>
              <a:gd name="T29" fmla="*/ 470 h 2065"/>
              <a:gd name="T30" fmla="*/ 89 w 1437"/>
              <a:gd name="T31" fmla="*/ 440 h 2065"/>
              <a:gd name="T32" fmla="*/ 163 w 1437"/>
              <a:gd name="T33" fmla="*/ 376 h 2065"/>
              <a:gd name="T34" fmla="*/ 268 w 1437"/>
              <a:gd name="T35" fmla="*/ 346 h 2065"/>
              <a:gd name="T36" fmla="*/ 291 w 1437"/>
              <a:gd name="T37" fmla="*/ 344 h 2065"/>
              <a:gd name="T38" fmla="*/ 512 w 1437"/>
              <a:gd name="T39" fmla="*/ 182 h 2065"/>
              <a:gd name="T40" fmla="*/ 784 w 1437"/>
              <a:gd name="T41" fmla="*/ 68 h 2065"/>
              <a:gd name="T42" fmla="*/ 890 w 1437"/>
              <a:gd name="T43" fmla="*/ 2 h 2065"/>
              <a:gd name="T44" fmla="*/ 896 w 1437"/>
              <a:gd name="T45" fmla="*/ 153 h 2065"/>
              <a:gd name="T46" fmla="*/ 979 w 1437"/>
              <a:gd name="T47" fmla="*/ 181 h 2065"/>
              <a:gd name="T48" fmla="*/ 1040 w 1437"/>
              <a:gd name="T49" fmla="*/ 55 h 2065"/>
              <a:gd name="T50" fmla="*/ 1151 w 1437"/>
              <a:gd name="T51" fmla="*/ 179 h 2065"/>
              <a:gd name="T52" fmla="*/ 1314 w 1437"/>
              <a:gd name="T53" fmla="*/ 144 h 2065"/>
              <a:gd name="T54" fmla="*/ 1369 w 1437"/>
              <a:gd name="T55" fmla="*/ 145 h 2065"/>
              <a:gd name="T56" fmla="*/ 1285 w 1437"/>
              <a:gd name="T57" fmla="*/ 316 h 2065"/>
              <a:gd name="T58" fmla="*/ 1437 w 1437"/>
              <a:gd name="T59" fmla="*/ 540 h 2065"/>
              <a:gd name="T60" fmla="*/ 1433 w 1437"/>
              <a:gd name="T61" fmla="*/ 615 h 2065"/>
              <a:gd name="T62" fmla="*/ 1388 w 1437"/>
              <a:gd name="T63" fmla="*/ 699 h 2065"/>
              <a:gd name="T64" fmla="*/ 1167 w 1437"/>
              <a:gd name="T65" fmla="*/ 791 h 2065"/>
              <a:gd name="T66" fmla="*/ 1079 w 1437"/>
              <a:gd name="T67" fmla="*/ 956 h 2065"/>
              <a:gd name="T68" fmla="*/ 1082 w 1437"/>
              <a:gd name="T69" fmla="*/ 1084 h 2065"/>
              <a:gd name="T70" fmla="*/ 1018 w 1437"/>
              <a:gd name="T71" fmla="*/ 1151 h 2065"/>
              <a:gd name="T72" fmla="*/ 930 w 1437"/>
              <a:gd name="T73" fmla="*/ 1375 h 2065"/>
              <a:gd name="T74" fmla="*/ 907 w 1437"/>
              <a:gd name="T75" fmla="*/ 1463 h 2065"/>
              <a:gd name="T76" fmla="*/ 817 w 1437"/>
              <a:gd name="T77" fmla="*/ 1631 h 2065"/>
              <a:gd name="T78" fmla="*/ 826 w 1437"/>
              <a:gd name="T79" fmla="*/ 1703 h 2065"/>
              <a:gd name="T80" fmla="*/ 786 w 1437"/>
              <a:gd name="T81" fmla="*/ 1918 h 2065"/>
              <a:gd name="T82" fmla="*/ 805 w 1437"/>
              <a:gd name="T83" fmla="*/ 1964 h 2065"/>
              <a:gd name="T84" fmla="*/ 696 w 1437"/>
              <a:gd name="T85" fmla="*/ 2024 h 2065"/>
              <a:gd name="T86" fmla="*/ 466 w 1437"/>
              <a:gd name="T87" fmla="*/ 2034 h 2065"/>
              <a:gd name="T88" fmla="*/ 373 w 1437"/>
              <a:gd name="T89" fmla="*/ 206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7" h="2065">
                <a:moveTo>
                  <a:pt x="373" y="2065"/>
                </a:moveTo>
                <a:cubicBezTo>
                  <a:pt x="351" y="2041"/>
                  <a:pt x="322" y="2044"/>
                  <a:pt x="300" y="2034"/>
                </a:cubicBezTo>
                <a:cubicBezTo>
                  <a:pt x="297" y="2027"/>
                  <a:pt x="297" y="2020"/>
                  <a:pt x="297" y="2014"/>
                </a:cubicBezTo>
                <a:cubicBezTo>
                  <a:pt x="339" y="1962"/>
                  <a:pt x="380" y="1911"/>
                  <a:pt x="422" y="1860"/>
                </a:cubicBezTo>
                <a:cubicBezTo>
                  <a:pt x="423" y="1798"/>
                  <a:pt x="416" y="1784"/>
                  <a:pt x="404" y="1755"/>
                </a:cubicBezTo>
                <a:cubicBezTo>
                  <a:pt x="340" y="1753"/>
                  <a:pt x="321" y="1762"/>
                  <a:pt x="282" y="1784"/>
                </a:cubicBezTo>
                <a:cubicBezTo>
                  <a:pt x="253" y="1783"/>
                  <a:pt x="225" y="1783"/>
                  <a:pt x="196" y="1785"/>
                </a:cubicBezTo>
                <a:cubicBezTo>
                  <a:pt x="183" y="1742"/>
                  <a:pt x="171" y="1700"/>
                  <a:pt x="162" y="1660"/>
                </a:cubicBezTo>
                <a:cubicBezTo>
                  <a:pt x="162" y="1562"/>
                  <a:pt x="191" y="1484"/>
                  <a:pt x="173" y="1408"/>
                </a:cubicBezTo>
                <a:cubicBezTo>
                  <a:pt x="163" y="1398"/>
                  <a:pt x="154" y="1388"/>
                  <a:pt x="144" y="1378"/>
                </a:cubicBezTo>
                <a:cubicBezTo>
                  <a:pt x="145" y="1273"/>
                  <a:pt x="81" y="1170"/>
                  <a:pt x="69" y="1094"/>
                </a:cubicBezTo>
                <a:cubicBezTo>
                  <a:pt x="22" y="992"/>
                  <a:pt x="0" y="942"/>
                  <a:pt x="54" y="865"/>
                </a:cubicBezTo>
                <a:cubicBezTo>
                  <a:pt x="86" y="856"/>
                  <a:pt x="135" y="765"/>
                  <a:pt x="151" y="736"/>
                </a:cubicBezTo>
                <a:cubicBezTo>
                  <a:pt x="151" y="681"/>
                  <a:pt x="152" y="625"/>
                  <a:pt x="152" y="569"/>
                </a:cubicBezTo>
                <a:cubicBezTo>
                  <a:pt x="139" y="536"/>
                  <a:pt x="127" y="503"/>
                  <a:pt x="114" y="470"/>
                </a:cubicBezTo>
                <a:cubicBezTo>
                  <a:pt x="105" y="460"/>
                  <a:pt x="95" y="450"/>
                  <a:pt x="89" y="440"/>
                </a:cubicBezTo>
                <a:cubicBezTo>
                  <a:pt x="111" y="418"/>
                  <a:pt x="137" y="395"/>
                  <a:pt x="163" y="376"/>
                </a:cubicBezTo>
                <a:cubicBezTo>
                  <a:pt x="166" y="377"/>
                  <a:pt x="259" y="366"/>
                  <a:pt x="268" y="346"/>
                </a:cubicBezTo>
                <a:cubicBezTo>
                  <a:pt x="275" y="343"/>
                  <a:pt x="281" y="343"/>
                  <a:pt x="291" y="344"/>
                </a:cubicBezTo>
                <a:cubicBezTo>
                  <a:pt x="339" y="270"/>
                  <a:pt x="445" y="236"/>
                  <a:pt x="512" y="182"/>
                </a:cubicBezTo>
                <a:cubicBezTo>
                  <a:pt x="554" y="98"/>
                  <a:pt x="698" y="131"/>
                  <a:pt x="784" y="68"/>
                </a:cubicBezTo>
                <a:cubicBezTo>
                  <a:pt x="810" y="0"/>
                  <a:pt x="810" y="0"/>
                  <a:pt x="890" y="2"/>
                </a:cubicBezTo>
                <a:cubicBezTo>
                  <a:pt x="890" y="51"/>
                  <a:pt x="893" y="100"/>
                  <a:pt x="896" y="153"/>
                </a:cubicBezTo>
                <a:cubicBezTo>
                  <a:pt x="912" y="179"/>
                  <a:pt x="943" y="177"/>
                  <a:pt x="979" y="181"/>
                </a:cubicBezTo>
                <a:cubicBezTo>
                  <a:pt x="1030" y="140"/>
                  <a:pt x="1014" y="80"/>
                  <a:pt x="1040" y="55"/>
                </a:cubicBezTo>
                <a:cubicBezTo>
                  <a:pt x="1050" y="78"/>
                  <a:pt x="1078" y="160"/>
                  <a:pt x="1151" y="179"/>
                </a:cubicBezTo>
                <a:cubicBezTo>
                  <a:pt x="1205" y="180"/>
                  <a:pt x="1250" y="175"/>
                  <a:pt x="1314" y="144"/>
                </a:cubicBezTo>
                <a:cubicBezTo>
                  <a:pt x="1330" y="144"/>
                  <a:pt x="1349" y="144"/>
                  <a:pt x="1369" y="145"/>
                </a:cubicBezTo>
                <a:cubicBezTo>
                  <a:pt x="1340" y="206"/>
                  <a:pt x="1266" y="237"/>
                  <a:pt x="1285" y="316"/>
                </a:cubicBezTo>
                <a:cubicBezTo>
                  <a:pt x="1339" y="377"/>
                  <a:pt x="1386" y="443"/>
                  <a:pt x="1437" y="540"/>
                </a:cubicBezTo>
                <a:cubicBezTo>
                  <a:pt x="1433" y="562"/>
                  <a:pt x="1433" y="589"/>
                  <a:pt x="1433" y="615"/>
                </a:cubicBezTo>
                <a:cubicBezTo>
                  <a:pt x="1414" y="634"/>
                  <a:pt x="1407" y="660"/>
                  <a:pt x="1388" y="699"/>
                </a:cubicBezTo>
                <a:cubicBezTo>
                  <a:pt x="1310" y="795"/>
                  <a:pt x="1244" y="754"/>
                  <a:pt x="1167" y="791"/>
                </a:cubicBezTo>
                <a:cubicBezTo>
                  <a:pt x="1086" y="858"/>
                  <a:pt x="1067" y="838"/>
                  <a:pt x="1079" y="956"/>
                </a:cubicBezTo>
                <a:cubicBezTo>
                  <a:pt x="1111" y="990"/>
                  <a:pt x="1108" y="1032"/>
                  <a:pt x="1082" y="1084"/>
                </a:cubicBezTo>
                <a:cubicBezTo>
                  <a:pt x="1059" y="1106"/>
                  <a:pt x="1037" y="1129"/>
                  <a:pt x="1018" y="1151"/>
                </a:cubicBezTo>
                <a:cubicBezTo>
                  <a:pt x="905" y="1227"/>
                  <a:pt x="912" y="1207"/>
                  <a:pt x="930" y="1375"/>
                </a:cubicBezTo>
                <a:cubicBezTo>
                  <a:pt x="920" y="1404"/>
                  <a:pt x="914" y="1433"/>
                  <a:pt x="907" y="1463"/>
                </a:cubicBezTo>
                <a:cubicBezTo>
                  <a:pt x="836" y="1523"/>
                  <a:pt x="817" y="1526"/>
                  <a:pt x="817" y="1631"/>
                </a:cubicBezTo>
                <a:cubicBezTo>
                  <a:pt x="820" y="1654"/>
                  <a:pt x="823" y="1677"/>
                  <a:pt x="826" y="1703"/>
                </a:cubicBezTo>
                <a:cubicBezTo>
                  <a:pt x="803" y="1752"/>
                  <a:pt x="777" y="1843"/>
                  <a:pt x="786" y="1918"/>
                </a:cubicBezTo>
                <a:cubicBezTo>
                  <a:pt x="793" y="1931"/>
                  <a:pt x="799" y="1948"/>
                  <a:pt x="805" y="1964"/>
                </a:cubicBezTo>
                <a:cubicBezTo>
                  <a:pt x="767" y="1983"/>
                  <a:pt x="731" y="2002"/>
                  <a:pt x="696" y="2024"/>
                </a:cubicBezTo>
                <a:cubicBezTo>
                  <a:pt x="620" y="1943"/>
                  <a:pt x="546" y="2000"/>
                  <a:pt x="466" y="2034"/>
                </a:cubicBezTo>
                <a:cubicBezTo>
                  <a:pt x="434" y="2043"/>
                  <a:pt x="402" y="2052"/>
                  <a:pt x="373" y="2065"/>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5" name="Freeform 14"/>
          <p:cNvSpPr/>
          <p:nvPr/>
        </p:nvSpPr>
        <p:spPr bwMode="auto">
          <a:xfrm>
            <a:off x="4408898" y="4143647"/>
            <a:ext cx="1282032" cy="1301750"/>
          </a:xfrm>
          <a:custGeom>
            <a:avLst/>
            <a:gdLst>
              <a:gd name="T0" fmla="*/ 1276 w 2963"/>
              <a:gd name="T1" fmla="*/ 2996 h 3007"/>
              <a:gd name="T2" fmla="*/ 1069 w 2963"/>
              <a:gd name="T3" fmla="*/ 2837 h 3007"/>
              <a:gd name="T4" fmla="*/ 1061 w 2963"/>
              <a:gd name="T5" fmla="*/ 2565 h 3007"/>
              <a:gd name="T6" fmla="*/ 804 w 2963"/>
              <a:gd name="T7" fmla="*/ 2257 h 3007"/>
              <a:gd name="T8" fmla="*/ 677 w 2963"/>
              <a:gd name="T9" fmla="*/ 2123 h 3007"/>
              <a:gd name="T10" fmla="*/ 579 w 2963"/>
              <a:gd name="T11" fmla="*/ 1901 h 3007"/>
              <a:gd name="T12" fmla="*/ 447 w 2963"/>
              <a:gd name="T13" fmla="*/ 2095 h 3007"/>
              <a:gd name="T14" fmla="*/ 420 w 2963"/>
              <a:gd name="T15" fmla="*/ 1802 h 3007"/>
              <a:gd name="T16" fmla="*/ 396 w 2963"/>
              <a:gd name="T17" fmla="*/ 1458 h 3007"/>
              <a:gd name="T18" fmla="*/ 446 w 2963"/>
              <a:gd name="T19" fmla="*/ 1240 h 3007"/>
              <a:gd name="T20" fmla="*/ 320 w 2963"/>
              <a:gd name="T21" fmla="*/ 935 h 3007"/>
              <a:gd name="T22" fmla="*/ 41 w 2963"/>
              <a:gd name="T23" fmla="*/ 581 h 3007"/>
              <a:gd name="T24" fmla="*/ 9 w 2963"/>
              <a:gd name="T25" fmla="*/ 551 h 3007"/>
              <a:gd name="T26" fmla="*/ 84 w 2963"/>
              <a:gd name="T27" fmla="*/ 248 h 3007"/>
              <a:gd name="T28" fmla="*/ 12 w 2963"/>
              <a:gd name="T29" fmla="*/ 83 h 3007"/>
              <a:gd name="T30" fmla="*/ 346 w 2963"/>
              <a:gd name="T31" fmla="*/ 206 h 3007"/>
              <a:gd name="T32" fmla="*/ 613 w 2963"/>
              <a:gd name="T33" fmla="*/ 543 h 3007"/>
              <a:gd name="T34" fmla="*/ 744 w 2963"/>
              <a:gd name="T35" fmla="*/ 504 h 3007"/>
              <a:gd name="T36" fmla="*/ 865 w 2963"/>
              <a:gd name="T37" fmla="*/ 573 h 3007"/>
              <a:gd name="T38" fmla="*/ 951 w 2963"/>
              <a:gd name="T39" fmla="*/ 608 h 3007"/>
              <a:gd name="T40" fmla="*/ 1146 w 2963"/>
              <a:gd name="T41" fmla="*/ 540 h 3007"/>
              <a:gd name="T42" fmla="*/ 1135 w 2963"/>
              <a:gd name="T43" fmla="*/ 229 h 3007"/>
              <a:gd name="T44" fmla="*/ 1263 w 2963"/>
              <a:gd name="T45" fmla="*/ 337 h 3007"/>
              <a:gd name="T46" fmla="*/ 1480 w 2963"/>
              <a:gd name="T47" fmla="*/ 293 h 3007"/>
              <a:gd name="T48" fmla="*/ 1606 w 2963"/>
              <a:gd name="T49" fmla="*/ 48 h 3007"/>
              <a:gd name="T50" fmla="*/ 1794 w 2963"/>
              <a:gd name="T51" fmla="*/ 226 h 3007"/>
              <a:gd name="T52" fmla="*/ 1984 w 2963"/>
              <a:gd name="T53" fmla="*/ 476 h 3007"/>
              <a:gd name="T54" fmla="*/ 2328 w 2963"/>
              <a:gd name="T55" fmla="*/ 626 h 3007"/>
              <a:gd name="T56" fmla="*/ 2612 w 2963"/>
              <a:gd name="T57" fmla="*/ 633 h 3007"/>
              <a:gd name="T58" fmla="*/ 2899 w 2963"/>
              <a:gd name="T59" fmla="*/ 725 h 3007"/>
              <a:gd name="T60" fmla="*/ 2962 w 2963"/>
              <a:gd name="T61" fmla="*/ 937 h 3007"/>
              <a:gd name="T62" fmla="*/ 2678 w 2963"/>
              <a:gd name="T63" fmla="*/ 1368 h 3007"/>
              <a:gd name="T64" fmla="*/ 2340 w 2963"/>
              <a:gd name="T65" fmla="*/ 1222 h 3007"/>
              <a:gd name="T66" fmla="*/ 2324 w 2963"/>
              <a:gd name="T67" fmla="*/ 1366 h 3007"/>
              <a:gd name="T68" fmla="*/ 2337 w 2963"/>
              <a:gd name="T69" fmla="*/ 1759 h 3007"/>
              <a:gd name="T70" fmla="*/ 2432 w 2963"/>
              <a:gd name="T71" fmla="*/ 2027 h 3007"/>
              <a:gd name="T72" fmla="*/ 2580 w 2963"/>
              <a:gd name="T73" fmla="*/ 2299 h 3007"/>
              <a:gd name="T74" fmla="*/ 2318 w 2963"/>
              <a:gd name="T75" fmla="*/ 2387 h 3007"/>
              <a:gd name="T76" fmla="*/ 2142 w 2963"/>
              <a:gd name="T77" fmla="*/ 2308 h 3007"/>
              <a:gd name="T78" fmla="*/ 1949 w 2963"/>
              <a:gd name="T79" fmla="*/ 2073 h 3007"/>
              <a:gd name="T80" fmla="*/ 1734 w 2963"/>
              <a:gd name="T81" fmla="*/ 2127 h 3007"/>
              <a:gd name="T82" fmla="*/ 1648 w 2963"/>
              <a:gd name="T83" fmla="*/ 2230 h 3007"/>
              <a:gd name="T84" fmla="*/ 1537 w 2963"/>
              <a:gd name="T85" fmla="*/ 2528 h 3007"/>
              <a:gd name="T86" fmla="*/ 1517 w 2963"/>
              <a:gd name="T87" fmla="*/ 2681 h 3007"/>
              <a:gd name="T88" fmla="*/ 1580 w 2963"/>
              <a:gd name="T89" fmla="*/ 2896 h 3007"/>
              <a:gd name="T90" fmla="*/ 1304 w 2963"/>
              <a:gd name="T91" fmla="*/ 3007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63" h="3007">
                <a:moveTo>
                  <a:pt x="1304" y="3007"/>
                </a:moveTo>
                <a:cubicBezTo>
                  <a:pt x="1295" y="3003"/>
                  <a:pt x="1285" y="3000"/>
                  <a:pt x="1276" y="2996"/>
                </a:cubicBezTo>
                <a:cubicBezTo>
                  <a:pt x="1206" y="2936"/>
                  <a:pt x="1164" y="2931"/>
                  <a:pt x="1113" y="2891"/>
                </a:cubicBezTo>
                <a:cubicBezTo>
                  <a:pt x="1097" y="2871"/>
                  <a:pt x="1082" y="2854"/>
                  <a:pt x="1069" y="2837"/>
                </a:cubicBezTo>
                <a:cubicBezTo>
                  <a:pt x="1069" y="2821"/>
                  <a:pt x="1069" y="2804"/>
                  <a:pt x="1069" y="2791"/>
                </a:cubicBezTo>
                <a:cubicBezTo>
                  <a:pt x="1153" y="2692"/>
                  <a:pt x="1108" y="2638"/>
                  <a:pt x="1061" y="2565"/>
                </a:cubicBezTo>
                <a:cubicBezTo>
                  <a:pt x="991" y="2491"/>
                  <a:pt x="966" y="2399"/>
                  <a:pt x="928" y="2359"/>
                </a:cubicBezTo>
                <a:cubicBezTo>
                  <a:pt x="881" y="2240"/>
                  <a:pt x="890" y="2269"/>
                  <a:pt x="804" y="2257"/>
                </a:cubicBezTo>
                <a:cubicBezTo>
                  <a:pt x="785" y="2247"/>
                  <a:pt x="766" y="2240"/>
                  <a:pt x="750" y="2233"/>
                </a:cubicBezTo>
                <a:cubicBezTo>
                  <a:pt x="724" y="2197"/>
                  <a:pt x="699" y="2160"/>
                  <a:pt x="677" y="2123"/>
                </a:cubicBezTo>
                <a:cubicBezTo>
                  <a:pt x="658" y="2070"/>
                  <a:pt x="639" y="2018"/>
                  <a:pt x="623" y="1965"/>
                </a:cubicBezTo>
                <a:cubicBezTo>
                  <a:pt x="608" y="1941"/>
                  <a:pt x="592" y="1921"/>
                  <a:pt x="579" y="1901"/>
                </a:cubicBezTo>
                <a:cubicBezTo>
                  <a:pt x="448" y="1898"/>
                  <a:pt x="515" y="2021"/>
                  <a:pt x="472" y="2105"/>
                </a:cubicBezTo>
                <a:cubicBezTo>
                  <a:pt x="463" y="2101"/>
                  <a:pt x="453" y="2098"/>
                  <a:pt x="447" y="2095"/>
                </a:cubicBezTo>
                <a:cubicBezTo>
                  <a:pt x="447" y="2016"/>
                  <a:pt x="406" y="1946"/>
                  <a:pt x="394" y="1893"/>
                </a:cubicBezTo>
                <a:cubicBezTo>
                  <a:pt x="426" y="1875"/>
                  <a:pt x="420" y="1806"/>
                  <a:pt x="420" y="1802"/>
                </a:cubicBezTo>
                <a:cubicBezTo>
                  <a:pt x="423" y="1760"/>
                  <a:pt x="427" y="1721"/>
                  <a:pt x="433" y="1682"/>
                </a:cubicBezTo>
                <a:cubicBezTo>
                  <a:pt x="392" y="1605"/>
                  <a:pt x="380" y="1517"/>
                  <a:pt x="396" y="1458"/>
                </a:cubicBezTo>
                <a:cubicBezTo>
                  <a:pt x="416" y="1432"/>
                  <a:pt x="435" y="1407"/>
                  <a:pt x="458" y="1384"/>
                </a:cubicBezTo>
                <a:cubicBezTo>
                  <a:pt x="451" y="1335"/>
                  <a:pt x="449" y="1286"/>
                  <a:pt x="446" y="1240"/>
                </a:cubicBezTo>
                <a:cubicBezTo>
                  <a:pt x="424" y="1203"/>
                  <a:pt x="401" y="1170"/>
                  <a:pt x="382" y="1137"/>
                </a:cubicBezTo>
                <a:cubicBezTo>
                  <a:pt x="364" y="1061"/>
                  <a:pt x="342" y="975"/>
                  <a:pt x="320" y="935"/>
                </a:cubicBezTo>
                <a:cubicBezTo>
                  <a:pt x="240" y="842"/>
                  <a:pt x="164" y="738"/>
                  <a:pt x="152" y="659"/>
                </a:cubicBezTo>
                <a:cubicBezTo>
                  <a:pt x="114" y="632"/>
                  <a:pt x="76" y="605"/>
                  <a:pt x="41" y="581"/>
                </a:cubicBezTo>
                <a:cubicBezTo>
                  <a:pt x="34" y="571"/>
                  <a:pt x="28" y="561"/>
                  <a:pt x="22" y="551"/>
                </a:cubicBezTo>
                <a:cubicBezTo>
                  <a:pt x="15" y="551"/>
                  <a:pt x="12" y="551"/>
                  <a:pt x="9" y="551"/>
                </a:cubicBezTo>
                <a:cubicBezTo>
                  <a:pt x="9" y="495"/>
                  <a:pt x="0" y="443"/>
                  <a:pt x="13" y="414"/>
                </a:cubicBezTo>
                <a:cubicBezTo>
                  <a:pt x="87" y="379"/>
                  <a:pt x="84" y="311"/>
                  <a:pt x="84" y="248"/>
                </a:cubicBezTo>
                <a:cubicBezTo>
                  <a:pt x="59" y="215"/>
                  <a:pt x="33" y="182"/>
                  <a:pt x="11" y="152"/>
                </a:cubicBezTo>
                <a:cubicBezTo>
                  <a:pt x="11" y="129"/>
                  <a:pt x="11" y="106"/>
                  <a:pt x="12" y="83"/>
                </a:cubicBezTo>
                <a:cubicBezTo>
                  <a:pt x="85" y="78"/>
                  <a:pt x="159" y="77"/>
                  <a:pt x="235" y="75"/>
                </a:cubicBezTo>
                <a:cubicBezTo>
                  <a:pt x="264" y="86"/>
                  <a:pt x="318" y="143"/>
                  <a:pt x="346" y="206"/>
                </a:cubicBezTo>
                <a:cubicBezTo>
                  <a:pt x="346" y="294"/>
                  <a:pt x="425" y="401"/>
                  <a:pt x="514" y="482"/>
                </a:cubicBezTo>
                <a:cubicBezTo>
                  <a:pt x="546" y="486"/>
                  <a:pt x="578" y="474"/>
                  <a:pt x="613" y="543"/>
                </a:cubicBezTo>
                <a:cubicBezTo>
                  <a:pt x="645" y="544"/>
                  <a:pt x="677" y="542"/>
                  <a:pt x="722" y="507"/>
                </a:cubicBezTo>
                <a:cubicBezTo>
                  <a:pt x="728" y="504"/>
                  <a:pt x="734" y="504"/>
                  <a:pt x="744" y="504"/>
                </a:cubicBezTo>
                <a:cubicBezTo>
                  <a:pt x="747" y="507"/>
                  <a:pt x="754" y="511"/>
                  <a:pt x="760" y="518"/>
                </a:cubicBezTo>
                <a:cubicBezTo>
                  <a:pt x="760" y="560"/>
                  <a:pt x="811" y="565"/>
                  <a:pt x="865" y="573"/>
                </a:cubicBezTo>
                <a:cubicBezTo>
                  <a:pt x="871" y="583"/>
                  <a:pt x="881" y="593"/>
                  <a:pt x="890" y="606"/>
                </a:cubicBezTo>
                <a:cubicBezTo>
                  <a:pt x="910" y="606"/>
                  <a:pt x="929" y="607"/>
                  <a:pt x="951" y="608"/>
                </a:cubicBezTo>
                <a:cubicBezTo>
                  <a:pt x="967" y="592"/>
                  <a:pt x="986" y="576"/>
                  <a:pt x="1006" y="563"/>
                </a:cubicBezTo>
                <a:cubicBezTo>
                  <a:pt x="1050" y="554"/>
                  <a:pt x="1098" y="546"/>
                  <a:pt x="1146" y="540"/>
                </a:cubicBezTo>
                <a:cubicBezTo>
                  <a:pt x="1153" y="527"/>
                  <a:pt x="1159" y="515"/>
                  <a:pt x="1169" y="505"/>
                </a:cubicBezTo>
                <a:cubicBezTo>
                  <a:pt x="1169" y="403"/>
                  <a:pt x="1094" y="271"/>
                  <a:pt x="1135" y="229"/>
                </a:cubicBezTo>
                <a:cubicBezTo>
                  <a:pt x="1158" y="243"/>
                  <a:pt x="1180" y="286"/>
                  <a:pt x="1240" y="310"/>
                </a:cubicBezTo>
                <a:cubicBezTo>
                  <a:pt x="1247" y="317"/>
                  <a:pt x="1253" y="327"/>
                  <a:pt x="1263" y="337"/>
                </a:cubicBezTo>
                <a:cubicBezTo>
                  <a:pt x="1304" y="358"/>
                  <a:pt x="1368" y="363"/>
                  <a:pt x="1429" y="341"/>
                </a:cubicBezTo>
                <a:cubicBezTo>
                  <a:pt x="1445" y="325"/>
                  <a:pt x="1461" y="309"/>
                  <a:pt x="1480" y="293"/>
                </a:cubicBezTo>
                <a:cubicBezTo>
                  <a:pt x="1481" y="195"/>
                  <a:pt x="1449" y="168"/>
                  <a:pt x="1443" y="122"/>
                </a:cubicBezTo>
                <a:cubicBezTo>
                  <a:pt x="1475" y="90"/>
                  <a:pt x="1539" y="0"/>
                  <a:pt x="1606" y="48"/>
                </a:cubicBezTo>
                <a:cubicBezTo>
                  <a:pt x="1628" y="97"/>
                  <a:pt x="1638" y="134"/>
                  <a:pt x="1720" y="191"/>
                </a:cubicBezTo>
                <a:cubicBezTo>
                  <a:pt x="1743" y="202"/>
                  <a:pt x="1768" y="212"/>
                  <a:pt x="1794" y="226"/>
                </a:cubicBezTo>
                <a:cubicBezTo>
                  <a:pt x="1828" y="279"/>
                  <a:pt x="1911" y="314"/>
                  <a:pt x="1962" y="410"/>
                </a:cubicBezTo>
                <a:cubicBezTo>
                  <a:pt x="1968" y="430"/>
                  <a:pt x="1974" y="453"/>
                  <a:pt x="1984" y="476"/>
                </a:cubicBezTo>
                <a:cubicBezTo>
                  <a:pt x="2000" y="513"/>
                  <a:pt x="2047" y="599"/>
                  <a:pt x="2117" y="624"/>
                </a:cubicBezTo>
                <a:cubicBezTo>
                  <a:pt x="2187" y="622"/>
                  <a:pt x="2258" y="624"/>
                  <a:pt x="2328" y="626"/>
                </a:cubicBezTo>
                <a:cubicBezTo>
                  <a:pt x="2376" y="601"/>
                  <a:pt x="2405" y="572"/>
                  <a:pt x="2478" y="584"/>
                </a:cubicBezTo>
                <a:cubicBezTo>
                  <a:pt x="2523" y="598"/>
                  <a:pt x="2568" y="616"/>
                  <a:pt x="2612" y="633"/>
                </a:cubicBezTo>
                <a:cubicBezTo>
                  <a:pt x="2654" y="634"/>
                  <a:pt x="2699" y="635"/>
                  <a:pt x="2743" y="640"/>
                </a:cubicBezTo>
                <a:cubicBezTo>
                  <a:pt x="2791" y="677"/>
                  <a:pt x="2807" y="713"/>
                  <a:pt x="2899" y="725"/>
                </a:cubicBezTo>
                <a:cubicBezTo>
                  <a:pt x="2918" y="742"/>
                  <a:pt x="2941" y="759"/>
                  <a:pt x="2963" y="779"/>
                </a:cubicBezTo>
                <a:cubicBezTo>
                  <a:pt x="2963" y="832"/>
                  <a:pt x="2962" y="884"/>
                  <a:pt x="2962" y="937"/>
                </a:cubicBezTo>
                <a:cubicBezTo>
                  <a:pt x="2898" y="1000"/>
                  <a:pt x="2856" y="1094"/>
                  <a:pt x="2833" y="1182"/>
                </a:cubicBezTo>
                <a:cubicBezTo>
                  <a:pt x="2791" y="1247"/>
                  <a:pt x="2739" y="1308"/>
                  <a:pt x="2678" y="1368"/>
                </a:cubicBezTo>
                <a:cubicBezTo>
                  <a:pt x="2550" y="1398"/>
                  <a:pt x="2551" y="1342"/>
                  <a:pt x="2471" y="1284"/>
                </a:cubicBezTo>
                <a:cubicBezTo>
                  <a:pt x="2427" y="1224"/>
                  <a:pt x="2369" y="1220"/>
                  <a:pt x="2340" y="1222"/>
                </a:cubicBezTo>
                <a:cubicBezTo>
                  <a:pt x="2334" y="1229"/>
                  <a:pt x="2328" y="1235"/>
                  <a:pt x="2324" y="1241"/>
                </a:cubicBezTo>
                <a:cubicBezTo>
                  <a:pt x="2324" y="1281"/>
                  <a:pt x="2324" y="1323"/>
                  <a:pt x="2324" y="1366"/>
                </a:cubicBezTo>
                <a:cubicBezTo>
                  <a:pt x="2349" y="1419"/>
                  <a:pt x="2352" y="1465"/>
                  <a:pt x="2351" y="1543"/>
                </a:cubicBezTo>
                <a:cubicBezTo>
                  <a:pt x="2335" y="1599"/>
                  <a:pt x="2319" y="1680"/>
                  <a:pt x="2337" y="1759"/>
                </a:cubicBezTo>
                <a:cubicBezTo>
                  <a:pt x="2353" y="1776"/>
                  <a:pt x="2369" y="1796"/>
                  <a:pt x="2385" y="1816"/>
                </a:cubicBezTo>
                <a:cubicBezTo>
                  <a:pt x="2426" y="1837"/>
                  <a:pt x="2509" y="1950"/>
                  <a:pt x="2432" y="2027"/>
                </a:cubicBezTo>
                <a:cubicBezTo>
                  <a:pt x="2361" y="2074"/>
                  <a:pt x="2358" y="2051"/>
                  <a:pt x="2357" y="2153"/>
                </a:cubicBezTo>
                <a:cubicBezTo>
                  <a:pt x="2389" y="2219"/>
                  <a:pt x="2498" y="2212"/>
                  <a:pt x="2580" y="2299"/>
                </a:cubicBezTo>
                <a:cubicBezTo>
                  <a:pt x="2580" y="2328"/>
                  <a:pt x="2579" y="2401"/>
                  <a:pt x="2547" y="2432"/>
                </a:cubicBezTo>
                <a:cubicBezTo>
                  <a:pt x="2458" y="2430"/>
                  <a:pt x="2365" y="2411"/>
                  <a:pt x="2318" y="2387"/>
                </a:cubicBezTo>
                <a:cubicBezTo>
                  <a:pt x="2315" y="2328"/>
                  <a:pt x="2299" y="2272"/>
                  <a:pt x="2283" y="2242"/>
                </a:cubicBezTo>
                <a:cubicBezTo>
                  <a:pt x="2203" y="2240"/>
                  <a:pt x="2197" y="2283"/>
                  <a:pt x="2142" y="2308"/>
                </a:cubicBezTo>
                <a:cubicBezTo>
                  <a:pt x="2114" y="2304"/>
                  <a:pt x="2088" y="2303"/>
                  <a:pt x="2062" y="2302"/>
                </a:cubicBezTo>
                <a:cubicBezTo>
                  <a:pt x="1973" y="2235"/>
                  <a:pt x="1961" y="2143"/>
                  <a:pt x="1949" y="2073"/>
                </a:cubicBezTo>
                <a:cubicBezTo>
                  <a:pt x="1936" y="2057"/>
                  <a:pt x="1923" y="2040"/>
                  <a:pt x="1914" y="2027"/>
                </a:cubicBezTo>
                <a:cubicBezTo>
                  <a:pt x="1786" y="2024"/>
                  <a:pt x="1754" y="2006"/>
                  <a:pt x="1734" y="2127"/>
                </a:cubicBezTo>
                <a:cubicBezTo>
                  <a:pt x="1699" y="2162"/>
                  <a:pt x="1677" y="2155"/>
                  <a:pt x="1645" y="2174"/>
                </a:cubicBezTo>
                <a:cubicBezTo>
                  <a:pt x="1645" y="2190"/>
                  <a:pt x="1644" y="2210"/>
                  <a:pt x="1648" y="2230"/>
                </a:cubicBezTo>
                <a:cubicBezTo>
                  <a:pt x="1673" y="2263"/>
                  <a:pt x="1727" y="2320"/>
                  <a:pt x="1704" y="2401"/>
                </a:cubicBezTo>
                <a:cubicBezTo>
                  <a:pt x="1675" y="2460"/>
                  <a:pt x="1582" y="2496"/>
                  <a:pt x="1537" y="2528"/>
                </a:cubicBezTo>
                <a:cubicBezTo>
                  <a:pt x="1531" y="2538"/>
                  <a:pt x="1524" y="2547"/>
                  <a:pt x="1518" y="2557"/>
                </a:cubicBezTo>
                <a:cubicBezTo>
                  <a:pt x="1518" y="2596"/>
                  <a:pt x="1517" y="2639"/>
                  <a:pt x="1517" y="2681"/>
                </a:cubicBezTo>
                <a:cubicBezTo>
                  <a:pt x="1542" y="2738"/>
                  <a:pt x="1603" y="2707"/>
                  <a:pt x="1602" y="2844"/>
                </a:cubicBezTo>
                <a:cubicBezTo>
                  <a:pt x="1593" y="2860"/>
                  <a:pt x="1586" y="2876"/>
                  <a:pt x="1580" y="2896"/>
                </a:cubicBezTo>
                <a:cubicBezTo>
                  <a:pt x="1554" y="2905"/>
                  <a:pt x="1532" y="2918"/>
                  <a:pt x="1509" y="2930"/>
                </a:cubicBezTo>
                <a:cubicBezTo>
                  <a:pt x="1439" y="2955"/>
                  <a:pt x="1372" y="2979"/>
                  <a:pt x="1304" y="3007"/>
                </a:cubicBezTo>
                <a:close/>
              </a:path>
            </a:pathLst>
          </a:custGeom>
          <a:solidFill>
            <a:schemeClr val="accent3"/>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6" name="Freeform 15"/>
          <p:cNvSpPr/>
          <p:nvPr/>
        </p:nvSpPr>
        <p:spPr bwMode="auto">
          <a:xfrm>
            <a:off x="2016195" y="3530874"/>
            <a:ext cx="2578345" cy="1647825"/>
          </a:xfrm>
          <a:custGeom>
            <a:avLst/>
            <a:gdLst>
              <a:gd name="T0" fmla="*/ 3842 w 5957"/>
              <a:gd name="T1" fmla="*/ 3778 h 3807"/>
              <a:gd name="T2" fmla="*/ 3757 w 5957"/>
              <a:gd name="T3" fmla="*/ 3615 h 3807"/>
              <a:gd name="T4" fmla="*/ 3627 w 5957"/>
              <a:gd name="T5" fmla="*/ 3399 h 3807"/>
              <a:gd name="T6" fmla="*/ 3452 w 5957"/>
              <a:gd name="T7" fmla="*/ 3349 h 3807"/>
              <a:gd name="T8" fmla="*/ 3216 w 5957"/>
              <a:gd name="T9" fmla="*/ 3179 h 3807"/>
              <a:gd name="T10" fmla="*/ 3070 w 5957"/>
              <a:gd name="T11" fmla="*/ 3159 h 3807"/>
              <a:gd name="T12" fmla="*/ 2890 w 5957"/>
              <a:gd name="T13" fmla="*/ 3298 h 3807"/>
              <a:gd name="T14" fmla="*/ 2844 w 5957"/>
              <a:gd name="T15" fmla="*/ 3471 h 3807"/>
              <a:gd name="T16" fmla="*/ 2782 w 5957"/>
              <a:gd name="T17" fmla="*/ 3181 h 3807"/>
              <a:gd name="T18" fmla="*/ 2401 w 5957"/>
              <a:gd name="T19" fmla="*/ 3214 h 3807"/>
              <a:gd name="T20" fmla="*/ 2195 w 5957"/>
              <a:gd name="T21" fmla="*/ 3048 h 3807"/>
              <a:gd name="T22" fmla="*/ 1851 w 5957"/>
              <a:gd name="T23" fmla="*/ 2860 h 3807"/>
              <a:gd name="T24" fmla="*/ 1711 w 5957"/>
              <a:gd name="T25" fmla="*/ 2758 h 3807"/>
              <a:gd name="T26" fmla="*/ 1479 w 5957"/>
              <a:gd name="T27" fmla="*/ 2461 h 3807"/>
              <a:gd name="T28" fmla="*/ 1314 w 5957"/>
              <a:gd name="T29" fmla="*/ 2401 h 3807"/>
              <a:gd name="T30" fmla="*/ 1117 w 5957"/>
              <a:gd name="T31" fmla="*/ 2193 h 3807"/>
              <a:gd name="T32" fmla="*/ 892 w 5957"/>
              <a:gd name="T33" fmla="*/ 1902 h 3807"/>
              <a:gd name="T34" fmla="*/ 693 w 5957"/>
              <a:gd name="T35" fmla="*/ 1959 h 3807"/>
              <a:gd name="T36" fmla="*/ 461 w 5957"/>
              <a:gd name="T37" fmla="*/ 1715 h 3807"/>
              <a:gd name="T38" fmla="*/ 67 w 5957"/>
              <a:gd name="T39" fmla="*/ 1397 h 3807"/>
              <a:gd name="T40" fmla="*/ 103 w 5957"/>
              <a:gd name="T41" fmla="*/ 1195 h 3807"/>
              <a:gd name="T42" fmla="*/ 147 w 5957"/>
              <a:gd name="T43" fmla="*/ 858 h 3807"/>
              <a:gd name="T44" fmla="*/ 322 w 5957"/>
              <a:gd name="T45" fmla="*/ 951 h 3807"/>
              <a:gd name="T46" fmla="*/ 337 w 5957"/>
              <a:gd name="T47" fmla="*/ 660 h 3807"/>
              <a:gd name="T48" fmla="*/ 336 w 5957"/>
              <a:gd name="T49" fmla="*/ 297 h 3807"/>
              <a:gd name="T50" fmla="*/ 486 w 5957"/>
              <a:gd name="T51" fmla="*/ 301 h 3807"/>
              <a:gd name="T52" fmla="*/ 694 w 5957"/>
              <a:gd name="T53" fmla="*/ 221 h 3807"/>
              <a:gd name="T54" fmla="*/ 967 w 5957"/>
              <a:gd name="T55" fmla="*/ 21 h 3807"/>
              <a:gd name="T56" fmla="*/ 1263 w 5957"/>
              <a:gd name="T57" fmla="*/ 143 h 3807"/>
              <a:gd name="T58" fmla="*/ 1551 w 5957"/>
              <a:gd name="T59" fmla="*/ 88 h 3807"/>
              <a:gd name="T60" fmla="*/ 1754 w 5957"/>
              <a:gd name="T61" fmla="*/ 283 h 3807"/>
              <a:gd name="T62" fmla="*/ 2039 w 5957"/>
              <a:gd name="T63" fmla="*/ 235 h 3807"/>
              <a:gd name="T64" fmla="*/ 2400 w 5957"/>
              <a:gd name="T65" fmla="*/ 254 h 3807"/>
              <a:gd name="T66" fmla="*/ 2771 w 5957"/>
              <a:gd name="T67" fmla="*/ 145 h 3807"/>
              <a:gd name="T68" fmla="*/ 3221 w 5957"/>
              <a:gd name="T69" fmla="*/ 180 h 3807"/>
              <a:gd name="T70" fmla="*/ 3345 w 5957"/>
              <a:gd name="T71" fmla="*/ 343 h 3807"/>
              <a:gd name="T72" fmla="*/ 3359 w 5957"/>
              <a:gd name="T73" fmla="*/ 635 h 3807"/>
              <a:gd name="T74" fmla="*/ 3515 w 5957"/>
              <a:gd name="T75" fmla="*/ 1356 h 3807"/>
              <a:gd name="T76" fmla="*/ 3792 w 5957"/>
              <a:gd name="T77" fmla="*/ 1468 h 3807"/>
              <a:gd name="T78" fmla="*/ 4349 w 5957"/>
              <a:gd name="T79" fmla="*/ 1799 h 3807"/>
              <a:gd name="T80" fmla="*/ 4748 w 5957"/>
              <a:gd name="T81" fmla="*/ 1829 h 3807"/>
              <a:gd name="T82" fmla="*/ 4913 w 5957"/>
              <a:gd name="T83" fmla="*/ 2046 h 3807"/>
              <a:gd name="T84" fmla="*/ 5094 w 5957"/>
              <a:gd name="T85" fmla="*/ 2237 h 3807"/>
              <a:gd name="T86" fmla="*/ 5187 w 5957"/>
              <a:gd name="T87" fmla="*/ 2174 h 3807"/>
              <a:gd name="T88" fmla="*/ 5395 w 5957"/>
              <a:gd name="T89" fmla="*/ 2173 h 3807"/>
              <a:gd name="T90" fmla="*/ 5530 w 5957"/>
              <a:gd name="T91" fmla="*/ 2000 h 3807"/>
              <a:gd name="T92" fmla="*/ 5825 w 5957"/>
              <a:gd name="T93" fmla="*/ 2377 h 3807"/>
              <a:gd name="T94" fmla="*/ 5957 w 5957"/>
              <a:gd name="T95" fmla="*/ 2783 h 3807"/>
              <a:gd name="T96" fmla="*/ 5916 w 5957"/>
              <a:gd name="T97" fmla="*/ 3205 h 3807"/>
              <a:gd name="T98" fmla="*/ 5900 w 5957"/>
              <a:gd name="T99" fmla="*/ 3270 h 3807"/>
              <a:gd name="T100" fmla="*/ 5714 w 5957"/>
              <a:gd name="T101" fmla="*/ 3258 h 3807"/>
              <a:gd name="T102" fmla="*/ 5735 w 5957"/>
              <a:gd name="T103" fmla="*/ 3527 h 3807"/>
              <a:gd name="T104" fmla="*/ 5623 w 5957"/>
              <a:gd name="T105" fmla="*/ 3541 h 3807"/>
              <a:gd name="T106" fmla="*/ 5352 w 5957"/>
              <a:gd name="T107" fmla="*/ 3567 h 3807"/>
              <a:gd name="T108" fmla="*/ 5192 w 5957"/>
              <a:gd name="T109" fmla="*/ 3566 h 3807"/>
              <a:gd name="T110" fmla="*/ 4985 w 5957"/>
              <a:gd name="T111" fmla="*/ 3410 h 3807"/>
              <a:gd name="T112" fmla="*/ 4780 w 5957"/>
              <a:gd name="T113" fmla="*/ 3438 h 3807"/>
              <a:gd name="T114" fmla="*/ 4505 w 5957"/>
              <a:gd name="T115" fmla="*/ 3621 h 3807"/>
              <a:gd name="T116" fmla="*/ 4277 w 5957"/>
              <a:gd name="T117" fmla="*/ 3762 h 3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57" h="3807">
                <a:moveTo>
                  <a:pt x="4098" y="3807"/>
                </a:moveTo>
                <a:cubicBezTo>
                  <a:pt x="4066" y="3773"/>
                  <a:pt x="3868" y="3778"/>
                  <a:pt x="3842" y="3778"/>
                </a:cubicBezTo>
                <a:cubicBezTo>
                  <a:pt x="3830" y="3781"/>
                  <a:pt x="3817" y="3784"/>
                  <a:pt x="3804" y="3790"/>
                </a:cubicBezTo>
                <a:cubicBezTo>
                  <a:pt x="3622" y="3772"/>
                  <a:pt x="3725" y="3706"/>
                  <a:pt x="3757" y="3615"/>
                </a:cubicBezTo>
                <a:cubicBezTo>
                  <a:pt x="3757" y="3592"/>
                  <a:pt x="3757" y="3569"/>
                  <a:pt x="3757" y="3546"/>
                </a:cubicBezTo>
                <a:cubicBezTo>
                  <a:pt x="3636" y="3504"/>
                  <a:pt x="3646" y="3471"/>
                  <a:pt x="3627" y="3399"/>
                </a:cubicBezTo>
                <a:cubicBezTo>
                  <a:pt x="3621" y="3389"/>
                  <a:pt x="3615" y="3379"/>
                  <a:pt x="3608" y="3372"/>
                </a:cubicBezTo>
                <a:cubicBezTo>
                  <a:pt x="3544" y="3371"/>
                  <a:pt x="3497" y="3363"/>
                  <a:pt x="3452" y="3349"/>
                </a:cubicBezTo>
                <a:cubicBezTo>
                  <a:pt x="3433" y="3322"/>
                  <a:pt x="3417" y="3295"/>
                  <a:pt x="3401" y="3272"/>
                </a:cubicBezTo>
                <a:cubicBezTo>
                  <a:pt x="3321" y="3247"/>
                  <a:pt x="3248" y="3206"/>
                  <a:pt x="3216" y="3179"/>
                </a:cubicBezTo>
                <a:cubicBezTo>
                  <a:pt x="3204" y="3172"/>
                  <a:pt x="3191" y="3165"/>
                  <a:pt x="3178" y="3162"/>
                </a:cubicBezTo>
                <a:cubicBezTo>
                  <a:pt x="3140" y="3161"/>
                  <a:pt x="3105" y="3160"/>
                  <a:pt x="3070" y="3159"/>
                </a:cubicBezTo>
                <a:cubicBezTo>
                  <a:pt x="3021" y="3187"/>
                  <a:pt x="2992" y="3239"/>
                  <a:pt x="2932" y="3260"/>
                </a:cubicBezTo>
                <a:cubicBezTo>
                  <a:pt x="2916" y="3273"/>
                  <a:pt x="2903" y="3286"/>
                  <a:pt x="2890" y="3298"/>
                </a:cubicBezTo>
                <a:cubicBezTo>
                  <a:pt x="2880" y="3315"/>
                  <a:pt x="2874" y="3331"/>
                  <a:pt x="2867" y="3347"/>
                </a:cubicBezTo>
                <a:cubicBezTo>
                  <a:pt x="2857" y="3386"/>
                  <a:pt x="2851" y="3428"/>
                  <a:pt x="2844" y="3471"/>
                </a:cubicBezTo>
                <a:cubicBezTo>
                  <a:pt x="2694" y="3444"/>
                  <a:pt x="2736" y="3311"/>
                  <a:pt x="2782" y="3230"/>
                </a:cubicBezTo>
                <a:cubicBezTo>
                  <a:pt x="2782" y="3214"/>
                  <a:pt x="2782" y="3197"/>
                  <a:pt x="2782" y="3181"/>
                </a:cubicBezTo>
                <a:cubicBezTo>
                  <a:pt x="2715" y="3127"/>
                  <a:pt x="2718" y="3147"/>
                  <a:pt x="2674" y="3139"/>
                </a:cubicBezTo>
                <a:cubicBezTo>
                  <a:pt x="2546" y="3162"/>
                  <a:pt x="2485" y="3167"/>
                  <a:pt x="2401" y="3214"/>
                </a:cubicBezTo>
                <a:cubicBezTo>
                  <a:pt x="2309" y="3212"/>
                  <a:pt x="2261" y="3145"/>
                  <a:pt x="2239" y="3095"/>
                </a:cubicBezTo>
                <a:cubicBezTo>
                  <a:pt x="2223" y="3079"/>
                  <a:pt x="2207" y="3062"/>
                  <a:pt x="2195" y="3048"/>
                </a:cubicBezTo>
                <a:cubicBezTo>
                  <a:pt x="2112" y="3046"/>
                  <a:pt x="2032" y="3044"/>
                  <a:pt x="1952" y="3042"/>
                </a:cubicBezTo>
                <a:cubicBezTo>
                  <a:pt x="1885" y="2995"/>
                  <a:pt x="1876" y="2906"/>
                  <a:pt x="1851" y="2860"/>
                </a:cubicBezTo>
                <a:cubicBezTo>
                  <a:pt x="1800" y="2842"/>
                  <a:pt x="1797" y="2845"/>
                  <a:pt x="1778" y="2812"/>
                </a:cubicBezTo>
                <a:cubicBezTo>
                  <a:pt x="1755" y="2792"/>
                  <a:pt x="1733" y="2775"/>
                  <a:pt x="1711" y="2758"/>
                </a:cubicBezTo>
                <a:cubicBezTo>
                  <a:pt x="1669" y="2740"/>
                  <a:pt x="1628" y="2726"/>
                  <a:pt x="1587" y="2712"/>
                </a:cubicBezTo>
                <a:cubicBezTo>
                  <a:pt x="1463" y="2598"/>
                  <a:pt x="1495" y="2582"/>
                  <a:pt x="1479" y="2461"/>
                </a:cubicBezTo>
                <a:cubicBezTo>
                  <a:pt x="1470" y="2441"/>
                  <a:pt x="1460" y="2421"/>
                  <a:pt x="1451" y="2401"/>
                </a:cubicBezTo>
                <a:cubicBezTo>
                  <a:pt x="1403" y="2400"/>
                  <a:pt x="1358" y="2399"/>
                  <a:pt x="1314" y="2401"/>
                </a:cubicBezTo>
                <a:cubicBezTo>
                  <a:pt x="1218" y="2366"/>
                  <a:pt x="1225" y="2336"/>
                  <a:pt x="1212" y="2277"/>
                </a:cubicBezTo>
                <a:cubicBezTo>
                  <a:pt x="1171" y="2224"/>
                  <a:pt x="1142" y="2207"/>
                  <a:pt x="1117" y="2193"/>
                </a:cubicBezTo>
                <a:cubicBezTo>
                  <a:pt x="1075" y="2156"/>
                  <a:pt x="1034" y="2119"/>
                  <a:pt x="996" y="2082"/>
                </a:cubicBezTo>
                <a:cubicBezTo>
                  <a:pt x="961" y="2022"/>
                  <a:pt x="926" y="1962"/>
                  <a:pt x="892" y="1902"/>
                </a:cubicBezTo>
                <a:cubicBezTo>
                  <a:pt x="825" y="1900"/>
                  <a:pt x="805" y="1903"/>
                  <a:pt x="767" y="1919"/>
                </a:cubicBezTo>
                <a:cubicBezTo>
                  <a:pt x="741" y="1931"/>
                  <a:pt x="716" y="1944"/>
                  <a:pt x="693" y="1959"/>
                </a:cubicBezTo>
                <a:cubicBezTo>
                  <a:pt x="655" y="1958"/>
                  <a:pt x="616" y="1957"/>
                  <a:pt x="581" y="1957"/>
                </a:cubicBezTo>
                <a:cubicBezTo>
                  <a:pt x="480" y="1885"/>
                  <a:pt x="474" y="1790"/>
                  <a:pt x="461" y="1715"/>
                </a:cubicBezTo>
                <a:cubicBezTo>
                  <a:pt x="430" y="1665"/>
                  <a:pt x="401" y="1615"/>
                  <a:pt x="373" y="1565"/>
                </a:cubicBezTo>
                <a:cubicBezTo>
                  <a:pt x="278" y="1464"/>
                  <a:pt x="160" y="1429"/>
                  <a:pt x="67" y="1397"/>
                </a:cubicBezTo>
                <a:cubicBezTo>
                  <a:pt x="0" y="1346"/>
                  <a:pt x="39" y="1298"/>
                  <a:pt x="58" y="1266"/>
                </a:cubicBezTo>
                <a:cubicBezTo>
                  <a:pt x="84" y="1250"/>
                  <a:pt x="97" y="1204"/>
                  <a:pt x="103" y="1195"/>
                </a:cubicBezTo>
                <a:cubicBezTo>
                  <a:pt x="104" y="1116"/>
                  <a:pt x="108" y="1041"/>
                  <a:pt x="111" y="966"/>
                </a:cubicBezTo>
                <a:cubicBezTo>
                  <a:pt x="77" y="867"/>
                  <a:pt x="48" y="856"/>
                  <a:pt x="147" y="858"/>
                </a:cubicBezTo>
                <a:cubicBezTo>
                  <a:pt x="156" y="865"/>
                  <a:pt x="166" y="875"/>
                  <a:pt x="179" y="885"/>
                </a:cubicBezTo>
                <a:cubicBezTo>
                  <a:pt x="191" y="919"/>
                  <a:pt x="251" y="1041"/>
                  <a:pt x="322" y="951"/>
                </a:cubicBezTo>
                <a:cubicBezTo>
                  <a:pt x="332" y="919"/>
                  <a:pt x="342" y="890"/>
                  <a:pt x="351" y="860"/>
                </a:cubicBezTo>
                <a:cubicBezTo>
                  <a:pt x="345" y="791"/>
                  <a:pt x="339" y="726"/>
                  <a:pt x="337" y="660"/>
                </a:cubicBezTo>
                <a:cubicBezTo>
                  <a:pt x="318" y="607"/>
                  <a:pt x="299" y="558"/>
                  <a:pt x="280" y="508"/>
                </a:cubicBezTo>
                <a:cubicBezTo>
                  <a:pt x="258" y="393"/>
                  <a:pt x="268" y="347"/>
                  <a:pt x="336" y="297"/>
                </a:cubicBezTo>
                <a:cubicBezTo>
                  <a:pt x="345" y="281"/>
                  <a:pt x="355" y="264"/>
                  <a:pt x="368" y="248"/>
                </a:cubicBezTo>
                <a:cubicBezTo>
                  <a:pt x="406" y="266"/>
                  <a:pt x="444" y="283"/>
                  <a:pt x="486" y="301"/>
                </a:cubicBezTo>
                <a:cubicBezTo>
                  <a:pt x="521" y="301"/>
                  <a:pt x="556" y="302"/>
                  <a:pt x="594" y="303"/>
                </a:cubicBezTo>
                <a:cubicBezTo>
                  <a:pt x="623" y="275"/>
                  <a:pt x="658" y="262"/>
                  <a:pt x="694" y="221"/>
                </a:cubicBezTo>
                <a:cubicBezTo>
                  <a:pt x="733" y="114"/>
                  <a:pt x="775" y="59"/>
                  <a:pt x="877" y="3"/>
                </a:cubicBezTo>
                <a:cubicBezTo>
                  <a:pt x="906" y="3"/>
                  <a:pt x="906" y="0"/>
                  <a:pt x="967" y="21"/>
                </a:cubicBezTo>
                <a:cubicBezTo>
                  <a:pt x="1011" y="52"/>
                  <a:pt x="1059" y="82"/>
                  <a:pt x="1107" y="113"/>
                </a:cubicBezTo>
                <a:cubicBezTo>
                  <a:pt x="1106" y="202"/>
                  <a:pt x="1202" y="161"/>
                  <a:pt x="1263" y="143"/>
                </a:cubicBezTo>
                <a:cubicBezTo>
                  <a:pt x="1298" y="138"/>
                  <a:pt x="1337" y="132"/>
                  <a:pt x="1375" y="126"/>
                </a:cubicBezTo>
                <a:cubicBezTo>
                  <a:pt x="1452" y="50"/>
                  <a:pt x="1443" y="14"/>
                  <a:pt x="1551" y="88"/>
                </a:cubicBezTo>
                <a:cubicBezTo>
                  <a:pt x="1550" y="180"/>
                  <a:pt x="1550" y="170"/>
                  <a:pt x="1646" y="235"/>
                </a:cubicBezTo>
                <a:cubicBezTo>
                  <a:pt x="1681" y="249"/>
                  <a:pt x="1716" y="266"/>
                  <a:pt x="1754" y="283"/>
                </a:cubicBezTo>
                <a:cubicBezTo>
                  <a:pt x="1783" y="284"/>
                  <a:pt x="1812" y="285"/>
                  <a:pt x="1844" y="286"/>
                </a:cubicBezTo>
                <a:cubicBezTo>
                  <a:pt x="1898" y="261"/>
                  <a:pt x="1959" y="239"/>
                  <a:pt x="2039" y="235"/>
                </a:cubicBezTo>
                <a:cubicBezTo>
                  <a:pt x="2148" y="195"/>
                  <a:pt x="2145" y="179"/>
                  <a:pt x="2272" y="247"/>
                </a:cubicBezTo>
                <a:cubicBezTo>
                  <a:pt x="2314" y="248"/>
                  <a:pt x="2355" y="249"/>
                  <a:pt x="2400" y="254"/>
                </a:cubicBezTo>
                <a:cubicBezTo>
                  <a:pt x="2442" y="222"/>
                  <a:pt x="2432" y="192"/>
                  <a:pt x="2483" y="181"/>
                </a:cubicBezTo>
                <a:cubicBezTo>
                  <a:pt x="2576" y="104"/>
                  <a:pt x="2621" y="66"/>
                  <a:pt x="2771" y="145"/>
                </a:cubicBezTo>
                <a:cubicBezTo>
                  <a:pt x="2873" y="148"/>
                  <a:pt x="3011" y="128"/>
                  <a:pt x="3135" y="132"/>
                </a:cubicBezTo>
                <a:cubicBezTo>
                  <a:pt x="3164" y="145"/>
                  <a:pt x="3193" y="163"/>
                  <a:pt x="3221" y="180"/>
                </a:cubicBezTo>
                <a:cubicBezTo>
                  <a:pt x="3244" y="203"/>
                  <a:pt x="3278" y="250"/>
                  <a:pt x="3342" y="268"/>
                </a:cubicBezTo>
                <a:cubicBezTo>
                  <a:pt x="3342" y="291"/>
                  <a:pt x="3342" y="317"/>
                  <a:pt x="3345" y="343"/>
                </a:cubicBezTo>
                <a:cubicBezTo>
                  <a:pt x="3370" y="383"/>
                  <a:pt x="3443" y="447"/>
                  <a:pt x="3414" y="538"/>
                </a:cubicBezTo>
                <a:cubicBezTo>
                  <a:pt x="3395" y="570"/>
                  <a:pt x="3375" y="603"/>
                  <a:pt x="3359" y="635"/>
                </a:cubicBezTo>
                <a:cubicBezTo>
                  <a:pt x="3359" y="674"/>
                  <a:pt x="3359" y="714"/>
                  <a:pt x="3359" y="753"/>
                </a:cubicBezTo>
                <a:cubicBezTo>
                  <a:pt x="3380" y="956"/>
                  <a:pt x="3337" y="1168"/>
                  <a:pt x="3515" y="1356"/>
                </a:cubicBezTo>
                <a:cubicBezTo>
                  <a:pt x="3543" y="1373"/>
                  <a:pt x="3604" y="1417"/>
                  <a:pt x="3658" y="1441"/>
                </a:cubicBezTo>
                <a:cubicBezTo>
                  <a:pt x="3703" y="1449"/>
                  <a:pt x="3747" y="1457"/>
                  <a:pt x="3792" y="1468"/>
                </a:cubicBezTo>
                <a:cubicBezTo>
                  <a:pt x="3855" y="1597"/>
                  <a:pt x="3954" y="1642"/>
                  <a:pt x="4120" y="1673"/>
                </a:cubicBezTo>
                <a:cubicBezTo>
                  <a:pt x="4187" y="1727"/>
                  <a:pt x="4231" y="1783"/>
                  <a:pt x="4349" y="1799"/>
                </a:cubicBezTo>
                <a:cubicBezTo>
                  <a:pt x="4458" y="1799"/>
                  <a:pt x="4567" y="1798"/>
                  <a:pt x="4675" y="1801"/>
                </a:cubicBezTo>
                <a:cubicBezTo>
                  <a:pt x="4697" y="1808"/>
                  <a:pt x="4723" y="1819"/>
                  <a:pt x="4748" y="1829"/>
                </a:cubicBezTo>
                <a:cubicBezTo>
                  <a:pt x="4780" y="1850"/>
                  <a:pt x="4815" y="1873"/>
                  <a:pt x="4850" y="1897"/>
                </a:cubicBezTo>
                <a:cubicBezTo>
                  <a:pt x="4869" y="1947"/>
                  <a:pt x="4891" y="1997"/>
                  <a:pt x="4913" y="2046"/>
                </a:cubicBezTo>
                <a:cubicBezTo>
                  <a:pt x="4935" y="2135"/>
                  <a:pt x="4932" y="2145"/>
                  <a:pt x="5027" y="2232"/>
                </a:cubicBezTo>
                <a:cubicBezTo>
                  <a:pt x="5050" y="2233"/>
                  <a:pt x="5072" y="2234"/>
                  <a:pt x="5094" y="2237"/>
                </a:cubicBezTo>
                <a:cubicBezTo>
                  <a:pt x="5104" y="2218"/>
                  <a:pt x="5117" y="2199"/>
                  <a:pt x="5130" y="2179"/>
                </a:cubicBezTo>
                <a:cubicBezTo>
                  <a:pt x="5149" y="2177"/>
                  <a:pt x="5168" y="2174"/>
                  <a:pt x="5187" y="2174"/>
                </a:cubicBezTo>
                <a:cubicBezTo>
                  <a:pt x="5187" y="2210"/>
                  <a:pt x="5228" y="2238"/>
                  <a:pt x="5286" y="2239"/>
                </a:cubicBezTo>
                <a:cubicBezTo>
                  <a:pt x="5321" y="2217"/>
                  <a:pt x="5357" y="2195"/>
                  <a:pt x="5395" y="2173"/>
                </a:cubicBezTo>
                <a:cubicBezTo>
                  <a:pt x="5437" y="2122"/>
                  <a:pt x="5472" y="2047"/>
                  <a:pt x="5517" y="2003"/>
                </a:cubicBezTo>
                <a:cubicBezTo>
                  <a:pt x="5521" y="1999"/>
                  <a:pt x="5524" y="1999"/>
                  <a:pt x="5530" y="2000"/>
                </a:cubicBezTo>
                <a:cubicBezTo>
                  <a:pt x="5546" y="2023"/>
                  <a:pt x="5591" y="2057"/>
                  <a:pt x="5648" y="2094"/>
                </a:cubicBezTo>
                <a:cubicBezTo>
                  <a:pt x="5667" y="2177"/>
                  <a:pt x="5739" y="2280"/>
                  <a:pt x="5825" y="2377"/>
                </a:cubicBezTo>
                <a:cubicBezTo>
                  <a:pt x="5844" y="2446"/>
                  <a:pt x="5863" y="2516"/>
                  <a:pt x="5885" y="2585"/>
                </a:cubicBezTo>
                <a:cubicBezTo>
                  <a:pt x="5913" y="2628"/>
                  <a:pt x="5957" y="2688"/>
                  <a:pt x="5957" y="2783"/>
                </a:cubicBezTo>
                <a:cubicBezTo>
                  <a:pt x="5886" y="2866"/>
                  <a:pt x="5883" y="2857"/>
                  <a:pt x="5885" y="2988"/>
                </a:cubicBezTo>
                <a:cubicBezTo>
                  <a:pt x="5901" y="3044"/>
                  <a:pt x="5949" y="3120"/>
                  <a:pt x="5916" y="3205"/>
                </a:cubicBezTo>
                <a:cubicBezTo>
                  <a:pt x="5916" y="3224"/>
                  <a:pt x="5916" y="3247"/>
                  <a:pt x="5916" y="3270"/>
                </a:cubicBezTo>
                <a:cubicBezTo>
                  <a:pt x="5909" y="3270"/>
                  <a:pt x="5903" y="3270"/>
                  <a:pt x="5900" y="3270"/>
                </a:cubicBezTo>
                <a:cubicBezTo>
                  <a:pt x="5900" y="3243"/>
                  <a:pt x="5852" y="3223"/>
                  <a:pt x="5839" y="3206"/>
                </a:cubicBezTo>
                <a:cubicBezTo>
                  <a:pt x="5760" y="3204"/>
                  <a:pt x="5750" y="3233"/>
                  <a:pt x="5714" y="3258"/>
                </a:cubicBezTo>
                <a:cubicBezTo>
                  <a:pt x="5714" y="3307"/>
                  <a:pt x="5733" y="3364"/>
                  <a:pt x="5745" y="3449"/>
                </a:cubicBezTo>
                <a:cubicBezTo>
                  <a:pt x="5742" y="3475"/>
                  <a:pt x="5739" y="3501"/>
                  <a:pt x="5735" y="3527"/>
                </a:cubicBezTo>
                <a:cubicBezTo>
                  <a:pt x="5722" y="3530"/>
                  <a:pt x="5710" y="3537"/>
                  <a:pt x="5697" y="3543"/>
                </a:cubicBezTo>
                <a:cubicBezTo>
                  <a:pt x="5671" y="3542"/>
                  <a:pt x="5646" y="3542"/>
                  <a:pt x="5623" y="3541"/>
                </a:cubicBezTo>
                <a:cubicBezTo>
                  <a:pt x="5588" y="3494"/>
                  <a:pt x="5557" y="3451"/>
                  <a:pt x="5525" y="3408"/>
                </a:cubicBezTo>
                <a:cubicBezTo>
                  <a:pt x="5401" y="3342"/>
                  <a:pt x="5327" y="3439"/>
                  <a:pt x="5352" y="3567"/>
                </a:cubicBezTo>
                <a:cubicBezTo>
                  <a:pt x="5342" y="3583"/>
                  <a:pt x="5332" y="3599"/>
                  <a:pt x="5326" y="3619"/>
                </a:cubicBezTo>
                <a:cubicBezTo>
                  <a:pt x="5271" y="3617"/>
                  <a:pt x="5205" y="3580"/>
                  <a:pt x="5192" y="3566"/>
                </a:cubicBezTo>
                <a:cubicBezTo>
                  <a:pt x="5186" y="3540"/>
                  <a:pt x="5179" y="3517"/>
                  <a:pt x="5176" y="3494"/>
                </a:cubicBezTo>
                <a:cubicBezTo>
                  <a:pt x="5100" y="3449"/>
                  <a:pt x="5033" y="3431"/>
                  <a:pt x="4985" y="3410"/>
                </a:cubicBezTo>
                <a:cubicBezTo>
                  <a:pt x="4972" y="3394"/>
                  <a:pt x="4960" y="3377"/>
                  <a:pt x="4950" y="3364"/>
                </a:cubicBezTo>
                <a:cubicBezTo>
                  <a:pt x="4845" y="3361"/>
                  <a:pt x="4854" y="3381"/>
                  <a:pt x="4780" y="3438"/>
                </a:cubicBezTo>
                <a:cubicBezTo>
                  <a:pt x="4736" y="3460"/>
                  <a:pt x="4691" y="3485"/>
                  <a:pt x="4649" y="3510"/>
                </a:cubicBezTo>
                <a:cubicBezTo>
                  <a:pt x="4547" y="3527"/>
                  <a:pt x="4563" y="3540"/>
                  <a:pt x="4505" y="3621"/>
                </a:cubicBezTo>
                <a:cubicBezTo>
                  <a:pt x="4370" y="3634"/>
                  <a:pt x="4383" y="3634"/>
                  <a:pt x="4309" y="3734"/>
                </a:cubicBezTo>
                <a:cubicBezTo>
                  <a:pt x="4296" y="3743"/>
                  <a:pt x="4287" y="3753"/>
                  <a:pt x="4277" y="3762"/>
                </a:cubicBezTo>
                <a:cubicBezTo>
                  <a:pt x="4194" y="3773"/>
                  <a:pt x="4155" y="3789"/>
                  <a:pt x="4098" y="3807"/>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7" name="Freeform 16"/>
          <p:cNvSpPr/>
          <p:nvPr/>
        </p:nvSpPr>
        <p:spPr bwMode="auto">
          <a:xfrm>
            <a:off x="7072924" y="4677047"/>
            <a:ext cx="485522" cy="496888"/>
          </a:xfrm>
          <a:custGeom>
            <a:avLst/>
            <a:gdLst>
              <a:gd name="T0" fmla="*/ 478 w 1119"/>
              <a:gd name="T1" fmla="*/ 1150 h 1150"/>
              <a:gd name="T2" fmla="*/ 325 w 1119"/>
              <a:gd name="T3" fmla="*/ 1080 h 1150"/>
              <a:gd name="T4" fmla="*/ 259 w 1119"/>
              <a:gd name="T5" fmla="*/ 876 h 1150"/>
              <a:gd name="T6" fmla="*/ 202 w 1119"/>
              <a:gd name="T7" fmla="*/ 822 h 1150"/>
              <a:gd name="T8" fmla="*/ 145 w 1119"/>
              <a:gd name="T9" fmla="*/ 814 h 1150"/>
              <a:gd name="T10" fmla="*/ 0 w 1119"/>
              <a:gd name="T11" fmla="*/ 519 h 1150"/>
              <a:gd name="T12" fmla="*/ 80 w 1119"/>
              <a:gd name="T13" fmla="*/ 396 h 1150"/>
              <a:gd name="T14" fmla="*/ 180 w 1119"/>
              <a:gd name="T15" fmla="*/ 294 h 1150"/>
              <a:gd name="T16" fmla="*/ 219 w 1119"/>
              <a:gd name="T17" fmla="*/ 233 h 1150"/>
              <a:gd name="T18" fmla="*/ 226 w 1119"/>
              <a:gd name="T19" fmla="*/ 73 h 1150"/>
              <a:gd name="T20" fmla="*/ 347 w 1119"/>
              <a:gd name="T21" fmla="*/ 56 h 1150"/>
              <a:gd name="T22" fmla="*/ 430 w 1119"/>
              <a:gd name="T23" fmla="*/ 58 h 1150"/>
              <a:gd name="T24" fmla="*/ 622 w 1119"/>
              <a:gd name="T25" fmla="*/ 53 h 1150"/>
              <a:gd name="T26" fmla="*/ 778 w 1119"/>
              <a:gd name="T27" fmla="*/ 103 h 1150"/>
              <a:gd name="T28" fmla="*/ 916 w 1119"/>
              <a:gd name="T29" fmla="*/ 64 h 1150"/>
              <a:gd name="T30" fmla="*/ 993 w 1119"/>
              <a:gd name="T31" fmla="*/ 98 h 1150"/>
              <a:gd name="T32" fmla="*/ 1114 w 1119"/>
              <a:gd name="T33" fmla="*/ 115 h 1150"/>
              <a:gd name="T34" fmla="*/ 975 w 1119"/>
              <a:gd name="T35" fmla="*/ 301 h 1150"/>
              <a:gd name="T36" fmla="*/ 1068 w 1119"/>
              <a:gd name="T37" fmla="*/ 303 h 1150"/>
              <a:gd name="T38" fmla="*/ 1107 w 1119"/>
              <a:gd name="T39" fmla="*/ 265 h 1150"/>
              <a:gd name="T40" fmla="*/ 1097 w 1119"/>
              <a:gd name="T41" fmla="*/ 343 h 1150"/>
              <a:gd name="T42" fmla="*/ 981 w 1119"/>
              <a:gd name="T43" fmla="*/ 390 h 1150"/>
              <a:gd name="T44" fmla="*/ 987 w 1119"/>
              <a:gd name="T45" fmla="*/ 449 h 1150"/>
              <a:gd name="T46" fmla="*/ 1048 w 1119"/>
              <a:gd name="T47" fmla="*/ 483 h 1150"/>
              <a:gd name="T48" fmla="*/ 1034 w 1119"/>
              <a:gd name="T49" fmla="*/ 650 h 1150"/>
              <a:gd name="T50" fmla="*/ 1027 w 1119"/>
              <a:gd name="T51" fmla="*/ 780 h 1150"/>
              <a:gd name="T52" fmla="*/ 1001 w 1119"/>
              <a:gd name="T53" fmla="*/ 786 h 1150"/>
              <a:gd name="T54" fmla="*/ 998 w 1119"/>
              <a:gd name="T55" fmla="*/ 747 h 1150"/>
              <a:gd name="T56" fmla="*/ 822 w 1119"/>
              <a:gd name="T57" fmla="*/ 873 h 1150"/>
              <a:gd name="T58" fmla="*/ 799 w 1119"/>
              <a:gd name="T59" fmla="*/ 929 h 1150"/>
              <a:gd name="T60" fmla="*/ 792 w 1119"/>
              <a:gd name="T61" fmla="*/ 1109 h 1150"/>
              <a:gd name="T62" fmla="*/ 760 w 1119"/>
              <a:gd name="T63" fmla="*/ 1101 h 1150"/>
              <a:gd name="T64" fmla="*/ 478 w 1119"/>
              <a:gd name="T65" fmla="*/ 115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9" h="1150">
                <a:moveTo>
                  <a:pt x="478" y="1150"/>
                </a:moveTo>
                <a:cubicBezTo>
                  <a:pt x="386" y="1131"/>
                  <a:pt x="360" y="1117"/>
                  <a:pt x="325" y="1080"/>
                </a:cubicBezTo>
                <a:cubicBezTo>
                  <a:pt x="303" y="1011"/>
                  <a:pt x="281" y="942"/>
                  <a:pt x="259" y="876"/>
                </a:cubicBezTo>
                <a:cubicBezTo>
                  <a:pt x="240" y="856"/>
                  <a:pt x="221" y="839"/>
                  <a:pt x="202" y="822"/>
                </a:cubicBezTo>
                <a:cubicBezTo>
                  <a:pt x="183" y="818"/>
                  <a:pt x="164" y="814"/>
                  <a:pt x="145" y="814"/>
                </a:cubicBezTo>
                <a:cubicBezTo>
                  <a:pt x="177" y="694"/>
                  <a:pt x="47" y="569"/>
                  <a:pt x="0" y="519"/>
                </a:cubicBezTo>
                <a:cubicBezTo>
                  <a:pt x="0" y="466"/>
                  <a:pt x="61" y="429"/>
                  <a:pt x="80" y="396"/>
                </a:cubicBezTo>
                <a:cubicBezTo>
                  <a:pt x="81" y="334"/>
                  <a:pt x="138" y="326"/>
                  <a:pt x="180" y="294"/>
                </a:cubicBezTo>
                <a:cubicBezTo>
                  <a:pt x="193" y="271"/>
                  <a:pt x="206" y="252"/>
                  <a:pt x="219" y="233"/>
                </a:cubicBezTo>
                <a:cubicBezTo>
                  <a:pt x="219" y="184"/>
                  <a:pt x="213" y="85"/>
                  <a:pt x="226" y="73"/>
                </a:cubicBezTo>
                <a:cubicBezTo>
                  <a:pt x="258" y="70"/>
                  <a:pt x="287" y="15"/>
                  <a:pt x="347" y="56"/>
                </a:cubicBezTo>
                <a:cubicBezTo>
                  <a:pt x="373" y="57"/>
                  <a:pt x="402" y="57"/>
                  <a:pt x="430" y="58"/>
                </a:cubicBezTo>
                <a:cubicBezTo>
                  <a:pt x="469" y="7"/>
                  <a:pt x="552" y="35"/>
                  <a:pt x="622" y="53"/>
                </a:cubicBezTo>
                <a:cubicBezTo>
                  <a:pt x="644" y="86"/>
                  <a:pt x="711" y="134"/>
                  <a:pt x="778" y="103"/>
                </a:cubicBezTo>
                <a:cubicBezTo>
                  <a:pt x="814" y="78"/>
                  <a:pt x="856" y="0"/>
                  <a:pt x="916" y="64"/>
                </a:cubicBezTo>
                <a:cubicBezTo>
                  <a:pt x="942" y="74"/>
                  <a:pt x="967" y="85"/>
                  <a:pt x="993" y="98"/>
                </a:cubicBezTo>
                <a:cubicBezTo>
                  <a:pt x="1031" y="103"/>
                  <a:pt x="1072" y="107"/>
                  <a:pt x="1114" y="115"/>
                </a:cubicBezTo>
                <a:cubicBezTo>
                  <a:pt x="1101" y="144"/>
                  <a:pt x="912" y="234"/>
                  <a:pt x="975" y="301"/>
                </a:cubicBezTo>
                <a:cubicBezTo>
                  <a:pt x="1004" y="302"/>
                  <a:pt x="1036" y="303"/>
                  <a:pt x="1068" y="303"/>
                </a:cubicBezTo>
                <a:cubicBezTo>
                  <a:pt x="1081" y="291"/>
                  <a:pt x="1094" y="278"/>
                  <a:pt x="1107" y="265"/>
                </a:cubicBezTo>
                <a:cubicBezTo>
                  <a:pt x="1110" y="278"/>
                  <a:pt x="1119" y="321"/>
                  <a:pt x="1097" y="343"/>
                </a:cubicBezTo>
                <a:cubicBezTo>
                  <a:pt x="1036" y="355"/>
                  <a:pt x="1013" y="368"/>
                  <a:pt x="981" y="390"/>
                </a:cubicBezTo>
                <a:cubicBezTo>
                  <a:pt x="981" y="409"/>
                  <a:pt x="984" y="429"/>
                  <a:pt x="987" y="449"/>
                </a:cubicBezTo>
                <a:cubicBezTo>
                  <a:pt x="1006" y="459"/>
                  <a:pt x="1025" y="469"/>
                  <a:pt x="1048" y="483"/>
                </a:cubicBezTo>
                <a:cubicBezTo>
                  <a:pt x="1035" y="535"/>
                  <a:pt x="1034" y="571"/>
                  <a:pt x="1034" y="650"/>
                </a:cubicBezTo>
                <a:cubicBezTo>
                  <a:pt x="1040" y="673"/>
                  <a:pt x="1059" y="749"/>
                  <a:pt x="1027" y="780"/>
                </a:cubicBezTo>
                <a:cubicBezTo>
                  <a:pt x="1017" y="780"/>
                  <a:pt x="1008" y="783"/>
                  <a:pt x="1001" y="786"/>
                </a:cubicBezTo>
                <a:cubicBezTo>
                  <a:pt x="998" y="773"/>
                  <a:pt x="998" y="760"/>
                  <a:pt x="998" y="747"/>
                </a:cubicBezTo>
                <a:cubicBezTo>
                  <a:pt x="941" y="706"/>
                  <a:pt x="851" y="845"/>
                  <a:pt x="822" y="873"/>
                </a:cubicBezTo>
                <a:cubicBezTo>
                  <a:pt x="812" y="890"/>
                  <a:pt x="806" y="909"/>
                  <a:pt x="799" y="929"/>
                </a:cubicBezTo>
                <a:cubicBezTo>
                  <a:pt x="796" y="987"/>
                  <a:pt x="792" y="1046"/>
                  <a:pt x="792" y="1109"/>
                </a:cubicBezTo>
                <a:cubicBezTo>
                  <a:pt x="779" y="1105"/>
                  <a:pt x="769" y="1101"/>
                  <a:pt x="760" y="1101"/>
                </a:cubicBezTo>
                <a:cubicBezTo>
                  <a:pt x="629" y="1098"/>
                  <a:pt x="581" y="1110"/>
                  <a:pt x="478" y="1150"/>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8" name="Freeform 17"/>
          <p:cNvSpPr/>
          <p:nvPr/>
        </p:nvSpPr>
        <p:spPr bwMode="auto">
          <a:xfrm>
            <a:off x="5424369" y="4461147"/>
            <a:ext cx="610870" cy="660400"/>
          </a:xfrm>
          <a:custGeom>
            <a:avLst/>
            <a:gdLst>
              <a:gd name="T0" fmla="*/ 1136 w 1411"/>
              <a:gd name="T1" fmla="*/ 1526 h 1526"/>
              <a:gd name="T2" fmla="*/ 913 w 1411"/>
              <a:gd name="T3" fmla="*/ 1307 h 1526"/>
              <a:gd name="T4" fmla="*/ 656 w 1411"/>
              <a:gd name="T5" fmla="*/ 1094 h 1526"/>
              <a:gd name="T6" fmla="*/ 601 w 1411"/>
              <a:gd name="T7" fmla="*/ 1188 h 1526"/>
              <a:gd name="T8" fmla="*/ 463 w 1411"/>
              <a:gd name="T9" fmla="*/ 1332 h 1526"/>
              <a:gd name="T10" fmla="*/ 462 w 1411"/>
              <a:gd name="T11" fmla="*/ 1345 h 1526"/>
              <a:gd name="T12" fmla="*/ 427 w 1411"/>
              <a:gd name="T13" fmla="*/ 1360 h 1526"/>
              <a:gd name="T14" fmla="*/ 360 w 1411"/>
              <a:gd name="T15" fmla="*/ 1385 h 1526"/>
              <a:gd name="T16" fmla="*/ 121 w 1411"/>
              <a:gd name="T17" fmla="*/ 1300 h 1526"/>
              <a:gd name="T18" fmla="*/ 128 w 1411"/>
              <a:gd name="T19" fmla="*/ 1127 h 1526"/>
              <a:gd name="T20" fmla="*/ 11 w 1411"/>
              <a:gd name="T21" fmla="*/ 973 h 1526"/>
              <a:gd name="T22" fmla="*/ 35 w 1411"/>
              <a:gd name="T23" fmla="*/ 712 h 1526"/>
              <a:gd name="T24" fmla="*/ 7 w 1411"/>
              <a:gd name="T25" fmla="*/ 525 h 1526"/>
              <a:gd name="T26" fmla="*/ 17 w 1411"/>
              <a:gd name="T27" fmla="*/ 518 h 1526"/>
              <a:gd name="T28" fmla="*/ 122 w 1411"/>
              <a:gd name="T29" fmla="*/ 590 h 1526"/>
              <a:gd name="T30" fmla="*/ 198 w 1411"/>
              <a:gd name="T31" fmla="*/ 667 h 1526"/>
              <a:gd name="T32" fmla="*/ 542 w 1411"/>
              <a:gd name="T33" fmla="*/ 378 h 1526"/>
              <a:gd name="T34" fmla="*/ 648 w 1411"/>
              <a:gd name="T35" fmla="*/ 207 h 1526"/>
              <a:gd name="T36" fmla="*/ 649 w 1411"/>
              <a:gd name="T37" fmla="*/ 66 h 1526"/>
              <a:gd name="T38" fmla="*/ 713 w 1411"/>
              <a:gd name="T39" fmla="*/ 28 h 1526"/>
              <a:gd name="T40" fmla="*/ 975 w 1411"/>
              <a:gd name="T41" fmla="*/ 81 h 1526"/>
              <a:gd name="T42" fmla="*/ 1080 w 1411"/>
              <a:gd name="T43" fmla="*/ 182 h 1526"/>
              <a:gd name="T44" fmla="*/ 1207 w 1411"/>
              <a:gd name="T45" fmla="*/ 218 h 1526"/>
              <a:gd name="T46" fmla="*/ 1410 w 1411"/>
              <a:gd name="T47" fmla="*/ 452 h 1526"/>
              <a:gd name="T48" fmla="*/ 1227 w 1411"/>
              <a:gd name="T49" fmla="*/ 595 h 1526"/>
              <a:gd name="T50" fmla="*/ 860 w 1411"/>
              <a:gd name="T51" fmla="*/ 638 h 1526"/>
              <a:gd name="T52" fmla="*/ 869 w 1411"/>
              <a:gd name="T53" fmla="*/ 704 h 1526"/>
              <a:gd name="T54" fmla="*/ 928 w 1411"/>
              <a:gd name="T55" fmla="*/ 947 h 1526"/>
              <a:gd name="T56" fmla="*/ 1017 w 1411"/>
              <a:gd name="T57" fmla="*/ 1038 h 1526"/>
              <a:gd name="T58" fmla="*/ 1103 w 1411"/>
              <a:gd name="T59" fmla="*/ 1161 h 1526"/>
              <a:gd name="T60" fmla="*/ 1134 w 1411"/>
              <a:gd name="T61" fmla="*/ 1277 h 1526"/>
              <a:gd name="T62" fmla="*/ 1136 w 1411"/>
              <a:gd name="T63" fmla="*/ 1526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1" h="1526">
                <a:moveTo>
                  <a:pt x="1136" y="1526"/>
                </a:moveTo>
                <a:cubicBezTo>
                  <a:pt x="1018" y="1470"/>
                  <a:pt x="967" y="1377"/>
                  <a:pt x="913" y="1307"/>
                </a:cubicBezTo>
                <a:cubicBezTo>
                  <a:pt x="895" y="1150"/>
                  <a:pt x="790" y="1016"/>
                  <a:pt x="656" y="1094"/>
                </a:cubicBezTo>
                <a:cubicBezTo>
                  <a:pt x="617" y="1133"/>
                  <a:pt x="611" y="1123"/>
                  <a:pt x="601" y="1188"/>
                </a:cubicBezTo>
                <a:cubicBezTo>
                  <a:pt x="568" y="1243"/>
                  <a:pt x="514" y="1287"/>
                  <a:pt x="463" y="1332"/>
                </a:cubicBezTo>
                <a:cubicBezTo>
                  <a:pt x="462" y="1335"/>
                  <a:pt x="462" y="1338"/>
                  <a:pt x="462" y="1345"/>
                </a:cubicBezTo>
                <a:cubicBezTo>
                  <a:pt x="440" y="1344"/>
                  <a:pt x="434" y="1354"/>
                  <a:pt x="427" y="1360"/>
                </a:cubicBezTo>
                <a:cubicBezTo>
                  <a:pt x="405" y="1366"/>
                  <a:pt x="382" y="1376"/>
                  <a:pt x="360" y="1385"/>
                </a:cubicBezTo>
                <a:cubicBezTo>
                  <a:pt x="258" y="1382"/>
                  <a:pt x="168" y="1351"/>
                  <a:pt x="121" y="1300"/>
                </a:cubicBezTo>
                <a:cubicBezTo>
                  <a:pt x="156" y="1229"/>
                  <a:pt x="147" y="1180"/>
                  <a:pt x="128" y="1127"/>
                </a:cubicBezTo>
                <a:cubicBezTo>
                  <a:pt x="77" y="1073"/>
                  <a:pt x="20" y="1019"/>
                  <a:pt x="11" y="973"/>
                </a:cubicBezTo>
                <a:cubicBezTo>
                  <a:pt x="18" y="885"/>
                  <a:pt x="25" y="797"/>
                  <a:pt x="35" y="712"/>
                </a:cubicBezTo>
                <a:cubicBezTo>
                  <a:pt x="13" y="626"/>
                  <a:pt x="0" y="580"/>
                  <a:pt x="7" y="525"/>
                </a:cubicBezTo>
                <a:cubicBezTo>
                  <a:pt x="10" y="521"/>
                  <a:pt x="14" y="518"/>
                  <a:pt x="17" y="518"/>
                </a:cubicBezTo>
                <a:cubicBezTo>
                  <a:pt x="52" y="542"/>
                  <a:pt x="87" y="566"/>
                  <a:pt x="122" y="590"/>
                </a:cubicBezTo>
                <a:cubicBezTo>
                  <a:pt x="147" y="613"/>
                  <a:pt x="173" y="640"/>
                  <a:pt x="198" y="667"/>
                </a:cubicBezTo>
                <a:cubicBezTo>
                  <a:pt x="364" y="740"/>
                  <a:pt x="493" y="511"/>
                  <a:pt x="542" y="378"/>
                </a:cubicBezTo>
                <a:cubicBezTo>
                  <a:pt x="577" y="320"/>
                  <a:pt x="613" y="262"/>
                  <a:pt x="648" y="207"/>
                </a:cubicBezTo>
                <a:cubicBezTo>
                  <a:pt x="648" y="158"/>
                  <a:pt x="649" y="112"/>
                  <a:pt x="649" y="66"/>
                </a:cubicBezTo>
                <a:cubicBezTo>
                  <a:pt x="668" y="53"/>
                  <a:pt x="691" y="41"/>
                  <a:pt x="713" y="28"/>
                </a:cubicBezTo>
                <a:cubicBezTo>
                  <a:pt x="803" y="24"/>
                  <a:pt x="873" y="0"/>
                  <a:pt x="975" y="81"/>
                </a:cubicBezTo>
                <a:cubicBezTo>
                  <a:pt x="1010" y="114"/>
                  <a:pt x="1045" y="148"/>
                  <a:pt x="1080" y="182"/>
                </a:cubicBezTo>
                <a:cubicBezTo>
                  <a:pt x="1121" y="192"/>
                  <a:pt x="1163" y="203"/>
                  <a:pt x="1207" y="218"/>
                </a:cubicBezTo>
                <a:cubicBezTo>
                  <a:pt x="1261" y="248"/>
                  <a:pt x="1411" y="347"/>
                  <a:pt x="1410" y="452"/>
                </a:cubicBezTo>
                <a:cubicBezTo>
                  <a:pt x="1340" y="493"/>
                  <a:pt x="1285" y="557"/>
                  <a:pt x="1227" y="595"/>
                </a:cubicBezTo>
                <a:cubicBezTo>
                  <a:pt x="1096" y="644"/>
                  <a:pt x="956" y="568"/>
                  <a:pt x="860" y="638"/>
                </a:cubicBezTo>
                <a:cubicBezTo>
                  <a:pt x="863" y="658"/>
                  <a:pt x="866" y="681"/>
                  <a:pt x="869" y="704"/>
                </a:cubicBezTo>
                <a:cubicBezTo>
                  <a:pt x="916" y="777"/>
                  <a:pt x="794" y="852"/>
                  <a:pt x="928" y="947"/>
                </a:cubicBezTo>
                <a:cubicBezTo>
                  <a:pt x="957" y="978"/>
                  <a:pt x="985" y="1008"/>
                  <a:pt x="1017" y="1038"/>
                </a:cubicBezTo>
                <a:cubicBezTo>
                  <a:pt x="1045" y="1078"/>
                  <a:pt x="1074" y="1118"/>
                  <a:pt x="1103" y="1161"/>
                </a:cubicBezTo>
                <a:cubicBezTo>
                  <a:pt x="1112" y="1198"/>
                  <a:pt x="1121" y="1237"/>
                  <a:pt x="1134" y="1277"/>
                </a:cubicBezTo>
                <a:cubicBezTo>
                  <a:pt x="1133" y="1359"/>
                  <a:pt x="1133" y="1440"/>
                  <a:pt x="1136" y="1526"/>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79" name="Freeform 18"/>
          <p:cNvSpPr/>
          <p:nvPr/>
        </p:nvSpPr>
        <p:spPr bwMode="auto">
          <a:xfrm>
            <a:off x="5809931" y="4329385"/>
            <a:ext cx="993258" cy="628650"/>
          </a:xfrm>
          <a:custGeom>
            <a:avLst/>
            <a:gdLst>
              <a:gd name="T0" fmla="*/ 244 w 2294"/>
              <a:gd name="T1" fmla="*/ 1452 h 1452"/>
              <a:gd name="T2" fmla="*/ 15 w 2294"/>
              <a:gd name="T3" fmla="*/ 1178 h 1452"/>
              <a:gd name="T4" fmla="*/ 22 w 2294"/>
              <a:gd name="T5" fmla="*/ 1083 h 1452"/>
              <a:gd name="T6" fmla="*/ 26 w 2294"/>
              <a:gd name="T7" fmla="*/ 1018 h 1452"/>
              <a:gd name="T8" fmla="*/ 0 w 2294"/>
              <a:gd name="T9" fmla="*/ 961 h 1452"/>
              <a:gd name="T10" fmla="*/ 294 w 2294"/>
              <a:gd name="T11" fmla="*/ 949 h 1452"/>
              <a:gd name="T12" fmla="*/ 464 w 2294"/>
              <a:gd name="T13" fmla="*/ 829 h 1452"/>
              <a:gd name="T14" fmla="*/ 548 w 2294"/>
              <a:gd name="T15" fmla="*/ 772 h 1452"/>
              <a:gd name="T16" fmla="*/ 551 w 2294"/>
              <a:gd name="T17" fmla="*/ 710 h 1452"/>
              <a:gd name="T18" fmla="*/ 329 w 2294"/>
              <a:gd name="T19" fmla="*/ 488 h 1452"/>
              <a:gd name="T20" fmla="*/ 313 w 2294"/>
              <a:gd name="T21" fmla="*/ 448 h 1452"/>
              <a:gd name="T22" fmla="*/ 308 w 2294"/>
              <a:gd name="T23" fmla="*/ 301 h 1452"/>
              <a:gd name="T24" fmla="*/ 423 w 2294"/>
              <a:gd name="T25" fmla="*/ 212 h 1452"/>
              <a:gd name="T26" fmla="*/ 415 w 2294"/>
              <a:gd name="T27" fmla="*/ 71 h 1452"/>
              <a:gd name="T28" fmla="*/ 335 w 2294"/>
              <a:gd name="T29" fmla="*/ 0 h 1452"/>
              <a:gd name="T30" fmla="*/ 607 w 2294"/>
              <a:gd name="T31" fmla="*/ 7 h 1452"/>
              <a:gd name="T32" fmla="*/ 718 w 2294"/>
              <a:gd name="T33" fmla="*/ 30 h 1452"/>
              <a:gd name="T34" fmla="*/ 963 w 2294"/>
              <a:gd name="T35" fmla="*/ 213 h 1452"/>
              <a:gd name="T36" fmla="*/ 1037 w 2294"/>
              <a:gd name="T37" fmla="*/ 247 h 1452"/>
              <a:gd name="T38" fmla="*/ 1394 w 2294"/>
              <a:gd name="T39" fmla="*/ 263 h 1452"/>
              <a:gd name="T40" fmla="*/ 1512 w 2294"/>
              <a:gd name="T41" fmla="*/ 344 h 1452"/>
              <a:gd name="T42" fmla="*/ 1601 w 2294"/>
              <a:gd name="T43" fmla="*/ 458 h 1452"/>
              <a:gd name="T44" fmla="*/ 1767 w 2294"/>
              <a:gd name="T45" fmla="*/ 479 h 1452"/>
              <a:gd name="T46" fmla="*/ 1888 w 2294"/>
              <a:gd name="T47" fmla="*/ 537 h 1452"/>
              <a:gd name="T48" fmla="*/ 2038 w 2294"/>
              <a:gd name="T49" fmla="*/ 574 h 1452"/>
              <a:gd name="T50" fmla="*/ 2085 w 2294"/>
              <a:gd name="T51" fmla="*/ 647 h 1452"/>
              <a:gd name="T52" fmla="*/ 2194 w 2294"/>
              <a:gd name="T53" fmla="*/ 715 h 1452"/>
              <a:gd name="T54" fmla="*/ 2142 w 2294"/>
              <a:gd name="T55" fmla="*/ 825 h 1452"/>
              <a:gd name="T56" fmla="*/ 2227 w 2294"/>
              <a:gd name="T57" fmla="*/ 952 h 1452"/>
              <a:gd name="T58" fmla="*/ 2294 w 2294"/>
              <a:gd name="T59" fmla="*/ 1081 h 1452"/>
              <a:gd name="T60" fmla="*/ 2294 w 2294"/>
              <a:gd name="T61" fmla="*/ 1094 h 1452"/>
              <a:gd name="T62" fmla="*/ 1951 w 2294"/>
              <a:gd name="T63" fmla="*/ 1266 h 1452"/>
              <a:gd name="T64" fmla="*/ 1874 w 2294"/>
              <a:gd name="T65" fmla="*/ 1329 h 1452"/>
              <a:gd name="T66" fmla="*/ 1691 w 2294"/>
              <a:gd name="T67" fmla="*/ 1416 h 1452"/>
              <a:gd name="T68" fmla="*/ 1656 w 2294"/>
              <a:gd name="T69" fmla="*/ 1435 h 1452"/>
              <a:gd name="T70" fmla="*/ 1561 w 2294"/>
              <a:gd name="T71" fmla="*/ 1348 h 1452"/>
              <a:gd name="T72" fmla="*/ 1370 w 2294"/>
              <a:gd name="T73" fmla="*/ 1215 h 1452"/>
              <a:gd name="T74" fmla="*/ 1251 w 2294"/>
              <a:gd name="T75" fmla="*/ 1284 h 1452"/>
              <a:gd name="T76" fmla="*/ 875 w 2294"/>
              <a:gd name="T77" fmla="*/ 1111 h 1452"/>
              <a:gd name="T78" fmla="*/ 696 w 2294"/>
              <a:gd name="T79" fmla="*/ 1064 h 1452"/>
              <a:gd name="T80" fmla="*/ 619 w 2294"/>
              <a:gd name="T81" fmla="*/ 1196 h 1452"/>
              <a:gd name="T82" fmla="*/ 599 w 2294"/>
              <a:gd name="T83" fmla="*/ 1232 h 1452"/>
              <a:gd name="T84" fmla="*/ 555 w 2294"/>
              <a:gd name="T85" fmla="*/ 1224 h 1452"/>
              <a:gd name="T86" fmla="*/ 295 w 2294"/>
              <a:gd name="T87" fmla="*/ 1417 h 1452"/>
              <a:gd name="T88" fmla="*/ 244 w 2294"/>
              <a:gd name="T89" fmla="*/ 1452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4" h="1452">
                <a:moveTo>
                  <a:pt x="244" y="1452"/>
                </a:moveTo>
                <a:cubicBezTo>
                  <a:pt x="190" y="1336"/>
                  <a:pt x="79" y="1248"/>
                  <a:pt x="15" y="1178"/>
                </a:cubicBezTo>
                <a:cubicBezTo>
                  <a:pt x="3" y="1125"/>
                  <a:pt x="9" y="1112"/>
                  <a:pt x="22" y="1083"/>
                </a:cubicBezTo>
                <a:cubicBezTo>
                  <a:pt x="22" y="1060"/>
                  <a:pt x="22" y="1037"/>
                  <a:pt x="26" y="1018"/>
                </a:cubicBezTo>
                <a:cubicBezTo>
                  <a:pt x="16" y="998"/>
                  <a:pt x="7" y="978"/>
                  <a:pt x="0" y="961"/>
                </a:cubicBezTo>
                <a:cubicBezTo>
                  <a:pt x="49" y="923"/>
                  <a:pt x="215" y="947"/>
                  <a:pt x="294" y="949"/>
                </a:cubicBezTo>
                <a:cubicBezTo>
                  <a:pt x="358" y="928"/>
                  <a:pt x="416" y="883"/>
                  <a:pt x="464" y="829"/>
                </a:cubicBezTo>
                <a:cubicBezTo>
                  <a:pt x="490" y="810"/>
                  <a:pt x="519" y="791"/>
                  <a:pt x="548" y="772"/>
                </a:cubicBezTo>
                <a:cubicBezTo>
                  <a:pt x="548" y="749"/>
                  <a:pt x="548" y="729"/>
                  <a:pt x="551" y="710"/>
                </a:cubicBezTo>
                <a:cubicBezTo>
                  <a:pt x="485" y="597"/>
                  <a:pt x="406" y="529"/>
                  <a:pt x="329" y="488"/>
                </a:cubicBezTo>
                <a:cubicBezTo>
                  <a:pt x="323" y="475"/>
                  <a:pt x="316" y="462"/>
                  <a:pt x="313" y="448"/>
                </a:cubicBezTo>
                <a:cubicBezTo>
                  <a:pt x="310" y="399"/>
                  <a:pt x="308" y="350"/>
                  <a:pt x="308" y="301"/>
                </a:cubicBezTo>
                <a:cubicBezTo>
                  <a:pt x="346" y="263"/>
                  <a:pt x="363" y="234"/>
                  <a:pt x="423" y="212"/>
                </a:cubicBezTo>
                <a:cubicBezTo>
                  <a:pt x="488" y="171"/>
                  <a:pt x="434" y="98"/>
                  <a:pt x="415" y="71"/>
                </a:cubicBezTo>
                <a:cubicBezTo>
                  <a:pt x="380" y="44"/>
                  <a:pt x="348" y="30"/>
                  <a:pt x="335" y="0"/>
                </a:cubicBezTo>
                <a:cubicBezTo>
                  <a:pt x="425" y="3"/>
                  <a:pt x="514" y="5"/>
                  <a:pt x="607" y="7"/>
                </a:cubicBezTo>
                <a:cubicBezTo>
                  <a:pt x="642" y="15"/>
                  <a:pt x="680" y="22"/>
                  <a:pt x="718" y="30"/>
                </a:cubicBezTo>
                <a:cubicBezTo>
                  <a:pt x="750" y="99"/>
                  <a:pt x="852" y="184"/>
                  <a:pt x="963" y="213"/>
                </a:cubicBezTo>
                <a:cubicBezTo>
                  <a:pt x="986" y="223"/>
                  <a:pt x="1011" y="234"/>
                  <a:pt x="1037" y="247"/>
                </a:cubicBezTo>
                <a:cubicBezTo>
                  <a:pt x="1155" y="250"/>
                  <a:pt x="1273" y="257"/>
                  <a:pt x="1394" y="263"/>
                </a:cubicBezTo>
                <a:cubicBezTo>
                  <a:pt x="1433" y="290"/>
                  <a:pt x="1471" y="317"/>
                  <a:pt x="1512" y="344"/>
                </a:cubicBezTo>
                <a:cubicBezTo>
                  <a:pt x="1518" y="371"/>
                  <a:pt x="1544" y="417"/>
                  <a:pt x="1601" y="458"/>
                </a:cubicBezTo>
                <a:cubicBezTo>
                  <a:pt x="1655" y="463"/>
                  <a:pt x="1709" y="471"/>
                  <a:pt x="1767" y="479"/>
                </a:cubicBezTo>
                <a:cubicBezTo>
                  <a:pt x="1805" y="496"/>
                  <a:pt x="1847" y="517"/>
                  <a:pt x="1888" y="537"/>
                </a:cubicBezTo>
                <a:cubicBezTo>
                  <a:pt x="1904" y="554"/>
                  <a:pt x="1978" y="526"/>
                  <a:pt x="2038" y="574"/>
                </a:cubicBezTo>
                <a:cubicBezTo>
                  <a:pt x="2038" y="594"/>
                  <a:pt x="2050" y="617"/>
                  <a:pt x="2085" y="647"/>
                </a:cubicBezTo>
                <a:cubicBezTo>
                  <a:pt x="2095" y="647"/>
                  <a:pt x="2194" y="660"/>
                  <a:pt x="2194" y="715"/>
                </a:cubicBezTo>
                <a:cubicBezTo>
                  <a:pt x="2155" y="763"/>
                  <a:pt x="2152" y="747"/>
                  <a:pt x="2142" y="825"/>
                </a:cubicBezTo>
                <a:cubicBezTo>
                  <a:pt x="2155" y="852"/>
                  <a:pt x="2202" y="883"/>
                  <a:pt x="2227" y="952"/>
                </a:cubicBezTo>
                <a:cubicBezTo>
                  <a:pt x="2227" y="988"/>
                  <a:pt x="2227" y="1047"/>
                  <a:pt x="2294" y="1081"/>
                </a:cubicBezTo>
                <a:cubicBezTo>
                  <a:pt x="2294" y="1085"/>
                  <a:pt x="2294" y="1088"/>
                  <a:pt x="2294" y="1094"/>
                </a:cubicBezTo>
                <a:cubicBezTo>
                  <a:pt x="2121" y="1110"/>
                  <a:pt x="2086" y="1178"/>
                  <a:pt x="1951" y="1266"/>
                </a:cubicBezTo>
                <a:cubicBezTo>
                  <a:pt x="1916" y="1275"/>
                  <a:pt x="1896" y="1300"/>
                  <a:pt x="1874" y="1329"/>
                </a:cubicBezTo>
                <a:cubicBezTo>
                  <a:pt x="1787" y="1370"/>
                  <a:pt x="1749" y="1339"/>
                  <a:pt x="1691" y="1416"/>
                </a:cubicBezTo>
                <a:cubicBezTo>
                  <a:pt x="1678" y="1423"/>
                  <a:pt x="1665" y="1429"/>
                  <a:pt x="1656" y="1435"/>
                </a:cubicBezTo>
                <a:cubicBezTo>
                  <a:pt x="1624" y="1405"/>
                  <a:pt x="1592" y="1375"/>
                  <a:pt x="1561" y="1348"/>
                </a:cubicBezTo>
                <a:cubicBezTo>
                  <a:pt x="1455" y="1322"/>
                  <a:pt x="1420" y="1252"/>
                  <a:pt x="1370" y="1215"/>
                </a:cubicBezTo>
                <a:cubicBezTo>
                  <a:pt x="1287" y="1213"/>
                  <a:pt x="1296" y="1220"/>
                  <a:pt x="1251" y="1284"/>
                </a:cubicBezTo>
                <a:cubicBezTo>
                  <a:pt x="1094" y="1274"/>
                  <a:pt x="970" y="1172"/>
                  <a:pt x="875" y="1111"/>
                </a:cubicBezTo>
                <a:cubicBezTo>
                  <a:pt x="795" y="1102"/>
                  <a:pt x="735" y="1081"/>
                  <a:pt x="696" y="1064"/>
                </a:cubicBezTo>
                <a:cubicBezTo>
                  <a:pt x="562" y="1061"/>
                  <a:pt x="521" y="1076"/>
                  <a:pt x="619" y="1196"/>
                </a:cubicBezTo>
                <a:cubicBezTo>
                  <a:pt x="612" y="1206"/>
                  <a:pt x="606" y="1219"/>
                  <a:pt x="599" y="1232"/>
                </a:cubicBezTo>
                <a:cubicBezTo>
                  <a:pt x="584" y="1228"/>
                  <a:pt x="568" y="1224"/>
                  <a:pt x="555" y="1224"/>
                </a:cubicBezTo>
                <a:cubicBezTo>
                  <a:pt x="395" y="1220"/>
                  <a:pt x="356" y="1281"/>
                  <a:pt x="295" y="1417"/>
                </a:cubicBezTo>
                <a:cubicBezTo>
                  <a:pt x="276" y="1427"/>
                  <a:pt x="260" y="1439"/>
                  <a:pt x="244" y="1452"/>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0" name="Freeform 19"/>
          <p:cNvSpPr/>
          <p:nvPr/>
        </p:nvSpPr>
        <p:spPr bwMode="auto">
          <a:xfrm>
            <a:off x="6631828" y="4059512"/>
            <a:ext cx="610870" cy="779463"/>
          </a:xfrm>
          <a:custGeom>
            <a:avLst/>
            <a:gdLst>
              <a:gd name="T0" fmla="*/ 648 w 1411"/>
              <a:gd name="T1" fmla="*/ 1792 h 1801"/>
              <a:gd name="T2" fmla="*/ 632 w 1411"/>
              <a:gd name="T3" fmla="*/ 1779 h 1801"/>
              <a:gd name="T4" fmla="*/ 636 w 1411"/>
              <a:gd name="T5" fmla="*/ 1641 h 1801"/>
              <a:gd name="T6" fmla="*/ 607 w 1411"/>
              <a:gd name="T7" fmla="*/ 1614 h 1801"/>
              <a:gd name="T8" fmla="*/ 460 w 1411"/>
              <a:gd name="T9" fmla="*/ 1693 h 1801"/>
              <a:gd name="T10" fmla="*/ 428 w 1411"/>
              <a:gd name="T11" fmla="*/ 1708 h 1801"/>
              <a:gd name="T12" fmla="*/ 383 w 1411"/>
              <a:gd name="T13" fmla="*/ 1655 h 1801"/>
              <a:gd name="T14" fmla="*/ 364 w 1411"/>
              <a:gd name="T15" fmla="*/ 1621 h 1801"/>
              <a:gd name="T16" fmla="*/ 301 w 1411"/>
              <a:gd name="T17" fmla="*/ 1459 h 1801"/>
              <a:gd name="T18" fmla="*/ 276 w 1411"/>
              <a:gd name="T19" fmla="*/ 1439 h 1801"/>
              <a:gd name="T20" fmla="*/ 331 w 1411"/>
              <a:gd name="T21" fmla="*/ 1355 h 1801"/>
              <a:gd name="T22" fmla="*/ 178 w 1411"/>
              <a:gd name="T23" fmla="*/ 1220 h 1801"/>
              <a:gd name="T24" fmla="*/ 172 w 1411"/>
              <a:gd name="T25" fmla="*/ 1178 h 1801"/>
              <a:gd name="T26" fmla="*/ 156 w 1411"/>
              <a:gd name="T27" fmla="*/ 1168 h 1801"/>
              <a:gd name="T28" fmla="*/ 256 w 1411"/>
              <a:gd name="T29" fmla="*/ 1072 h 1801"/>
              <a:gd name="T30" fmla="*/ 304 w 1411"/>
              <a:gd name="T31" fmla="*/ 1011 h 1801"/>
              <a:gd name="T32" fmla="*/ 235 w 1411"/>
              <a:gd name="T33" fmla="*/ 783 h 1801"/>
              <a:gd name="T34" fmla="*/ 165 w 1411"/>
              <a:gd name="T35" fmla="*/ 781 h 1801"/>
              <a:gd name="T36" fmla="*/ 139 w 1411"/>
              <a:gd name="T37" fmla="*/ 810 h 1801"/>
              <a:gd name="T38" fmla="*/ 117 w 1411"/>
              <a:gd name="T39" fmla="*/ 813 h 1801"/>
              <a:gd name="T40" fmla="*/ 57 w 1411"/>
              <a:gd name="T41" fmla="*/ 661 h 1801"/>
              <a:gd name="T42" fmla="*/ 0 w 1411"/>
              <a:gd name="T43" fmla="*/ 617 h 1801"/>
              <a:gd name="T44" fmla="*/ 128 w 1411"/>
              <a:gd name="T45" fmla="*/ 456 h 1801"/>
              <a:gd name="T46" fmla="*/ 133 w 1411"/>
              <a:gd name="T47" fmla="*/ 217 h 1801"/>
              <a:gd name="T48" fmla="*/ 143 w 1411"/>
              <a:gd name="T49" fmla="*/ 211 h 1801"/>
              <a:gd name="T50" fmla="*/ 174 w 1411"/>
              <a:gd name="T51" fmla="*/ 225 h 1801"/>
              <a:gd name="T52" fmla="*/ 273 w 1411"/>
              <a:gd name="T53" fmla="*/ 368 h 1801"/>
              <a:gd name="T54" fmla="*/ 333 w 1411"/>
              <a:gd name="T55" fmla="*/ 370 h 1801"/>
              <a:gd name="T56" fmla="*/ 401 w 1411"/>
              <a:gd name="T57" fmla="*/ 204 h 1801"/>
              <a:gd name="T58" fmla="*/ 405 w 1411"/>
              <a:gd name="T59" fmla="*/ 165 h 1801"/>
              <a:gd name="T60" fmla="*/ 291 w 1411"/>
              <a:gd name="T61" fmla="*/ 51 h 1801"/>
              <a:gd name="T62" fmla="*/ 342 w 1411"/>
              <a:gd name="T63" fmla="*/ 0 h 1801"/>
              <a:gd name="T64" fmla="*/ 358 w 1411"/>
              <a:gd name="T65" fmla="*/ 0 h 1801"/>
              <a:gd name="T66" fmla="*/ 485 w 1411"/>
              <a:gd name="T67" fmla="*/ 187 h 1801"/>
              <a:gd name="T68" fmla="*/ 535 w 1411"/>
              <a:gd name="T69" fmla="*/ 250 h 1801"/>
              <a:gd name="T70" fmla="*/ 756 w 1411"/>
              <a:gd name="T71" fmla="*/ 302 h 1801"/>
              <a:gd name="T72" fmla="*/ 800 w 1411"/>
              <a:gd name="T73" fmla="*/ 339 h 1801"/>
              <a:gd name="T74" fmla="*/ 952 w 1411"/>
              <a:gd name="T75" fmla="*/ 618 h 1801"/>
              <a:gd name="T76" fmla="*/ 964 w 1411"/>
              <a:gd name="T77" fmla="*/ 641 h 1801"/>
              <a:gd name="T78" fmla="*/ 1086 w 1411"/>
              <a:gd name="T79" fmla="*/ 621 h 1801"/>
              <a:gd name="T80" fmla="*/ 1150 w 1411"/>
              <a:gd name="T81" fmla="*/ 577 h 1801"/>
              <a:gd name="T82" fmla="*/ 1194 w 1411"/>
              <a:gd name="T83" fmla="*/ 703 h 1801"/>
              <a:gd name="T84" fmla="*/ 1057 w 1411"/>
              <a:gd name="T85" fmla="*/ 719 h 1801"/>
              <a:gd name="T86" fmla="*/ 1021 w 1411"/>
              <a:gd name="T87" fmla="*/ 796 h 1801"/>
              <a:gd name="T88" fmla="*/ 1014 w 1411"/>
              <a:gd name="T89" fmla="*/ 872 h 1801"/>
              <a:gd name="T90" fmla="*/ 985 w 1411"/>
              <a:gd name="T91" fmla="*/ 956 h 1801"/>
              <a:gd name="T92" fmla="*/ 1112 w 1411"/>
              <a:gd name="T93" fmla="*/ 1084 h 1801"/>
              <a:gd name="T94" fmla="*/ 1188 w 1411"/>
              <a:gd name="T95" fmla="*/ 1141 h 1801"/>
              <a:gd name="T96" fmla="*/ 1236 w 1411"/>
              <a:gd name="T97" fmla="*/ 1185 h 1801"/>
              <a:gd name="T98" fmla="*/ 1380 w 1411"/>
              <a:gd name="T99" fmla="*/ 1205 h 1801"/>
              <a:gd name="T100" fmla="*/ 1408 w 1411"/>
              <a:gd name="T101" fmla="*/ 1229 h 1801"/>
              <a:gd name="T102" fmla="*/ 1411 w 1411"/>
              <a:gd name="T103" fmla="*/ 1274 h 1801"/>
              <a:gd name="T104" fmla="*/ 1260 w 1411"/>
              <a:gd name="T105" fmla="*/ 1395 h 1801"/>
              <a:gd name="T106" fmla="*/ 1266 w 1411"/>
              <a:gd name="T107" fmla="*/ 1457 h 1801"/>
              <a:gd name="T108" fmla="*/ 1209 w 1411"/>
              <a:gd name="T109" fmla="*/ 1489 h 1801"/>
              <a:gd name="T110" fmla="*/ 1208 w 1411"/>
              <a:gd name="T111" fmla="*/ 1646 h 1801"/>
              <a:gd name="T112" fmla="*/ 996 w 1411"/>
              <a:gd name="T113" fmla="*/ 1762 h 1801"/>
              <a:gd name="T114" fmla="*/ 833 w 1411"/>
              <a:gd name="T115" fmla="*/ 1777 h 1801"/>
              <a:gd name="T116" fmla="*/ 751 w 1411"/>
              <a:gd name="T117" fmla="*/ 1657 h 1801"/>
              <a:gd name="T118" fmla="*/ 699 w 1411"/>
              <a:gd name="T119" fmla="*/ 1699 h 1801"/>
              <a:gd name="T120" fmla="*/ 680 w 1411"/>
              <a:gd name="T121" fmla="*/ 1793 h 1801"/>
              <a:gd name="T122" fmla="*/ 648 w 1411"/>
              <a:gd name="T123" fmla="*/ 1792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1" h="1801">
                <a:moveTo>
                  <a:pt x="648" y="1792"/>
                </a:moveTo>
                <a:cubicBezTo>
                  <a:pt x="641" y="1786"/>
                  <a:pt x="635" y="1782"/>
                  <a:pt x="632" y="1779"/>
                </a:cubicBezTo>
                <a:cubicBezTo>
                  <a:pt x="632" y="1733"/>
                  <a:pt x="632" y="1687"/>
                  <a:pt x="636" y="1641"/>
                </a:cubicBezTo>
                <a:cubicBezTo>
                  <a:pt x="626" y="1631"/>
                  <a:pt x="617" y="1621"/>
                  <a:pt x="607" y="1614"/>
                </a:cubicBezTo>
                <a:cubicBezTo>
                  <a:pt x="502" y="1612"/>
                  <a:pt x="502" y="1608"/>
                  <a:pt x="460" y="1693"/>
                </a:cubicBezTo>
                <a:cubicBezTo>
                  <a:pt x="447" y="1696"/>
                  <a:pt x="437" y="1702"/>
                  <a:pt x="428" y="1708"/>
                </a:cubicBezTo>
                <a:cubicBezTo>
                  <a:pt x="428" y="1682"/>
                  <a:pt x="406" y="1672"/>
                  <a:pt x="383" y="1655"/>
                </a:cubicBezTo>
                <a:cubicBezTo>
                  <a:pt x="377" y="1641"/>
                  <a:pt x="371" y="1631"/>
                  <a:pt x="364" y="1621"/>
                </a:cubicBezTo>
                <a:cubicBezTo>
                  <a:pt x="365" y="1517"/>
                  <a:pt x="320" y="1519"/>
                  <a:pt x="301" y="1459"/>
                </a:cubicBezTo>
                <a:cubicBezTo>
                  <a:pt x="292" y="1453"/>
                  <a:pt x="282" y="1446"/>
                  <a:pt x="276" y="1439"/>
                </a:cubicBezTo>
                <a:cubicBezTo>
                  <a:pt x="276" y="1383"/>
                  <a:pt x="305" y="1381"/>
                  <a:pt x="331" y="1355"/>
                </a:cubicBezTo>
                <a:cubicBezTo>
                  <a:pt x="331" y="1241"/>
                  <a:pt x="223" y="1258"/>
                  <a:pt x="178" y="1220"/>
                </a:cubicBezTo>
                <a:cubicBezTo>
                  <a:pt x="175" y="1204"/>
                  <a:pt x="172" y="1191"/>
                  <a:pt x="172" y="1178"/>
                </a:cubicBezTo>
                <a:cubicBezTo>
                  <a:pt x="166" y="1174"/>
                  <a:pt x="159" y="1171"/>
                  <a:pt x="156" y="1168"/>
                </a:cubicBezTo>
                <a:cubicBezTo>
                  <a:pt x="156" y="1115"/>
                  <a:pt x="211" y="1087"/>
                  <a:pt x="256" y="1072"/>
                </a:cubicBezTo>
                <a:cubicBezTo>
                  <a:pt x="272" y="1049"/>
                  <a:pt x="288" y="1030"/>
                  <a:pt x="304" y="1011"/>
                </a:cubicBezTo>
                <a:cubicBezTo>
                  <a:pt x="305" y="919"/>
                  <a:pt x="283" y="833"/>
                  <a:pt x="235" y="783"/>
                </a:cubicBezTo>
                <a:cubicBezTo>
                  <a:pt x="210" y="782"/>
                  <a:pt x="187" y="782"/>
                  <a:pt x="165" y="781"/>
                </a:cubicBezTo>
                <a:cubicBezTo>
                  <a:pt x="155" y="791"/>
                  <a:pt x="146" y="800"/>
                  <a:pt x="139" y="810"/>
                </a:cubicBezTo>
                <a:cubicBezTo>
                  <a:pt x="129" y="810"/>
                  <a:pt x="123" y="810"/>
                  <a:pt x="117" y="813"/>
                </a:cubicBezTo>
                <a:cubicBezTo>
                  <a:pt x="66" y="769"/>
                  <a:pt x="66" y="697"/>
                  <a:pt x="57" y="661"/>
                </a:cubicBezTo>
                <a:cubicBezTo>
                  <a:pt x="38" y="644"/>
                  <a:pt x="19" y="630"/>
                  <a:pt x="0" y="617"/>
                </a:cubicBezTo>
                <a:cubicBezTo>
                  <a:pt x="0" y="548"/>
                  <a:pt x="83" y="504"/>
                  <a:pt x="128" y="456"/>
                </a:cubicBezTo>
                <a:cubicBezTo>
                  <a:pt x="148" y="368"/>
                  <a:pt x="133" y="293"/>
                  <a:pt x="133" y="217"/>
                </a:cubicBezTo>
                <a:cubicBezTo>
                  <a:pt x="136" y="214"/>
                  <a:pt x="139" y="211"/>
                  <a:pt x="143" y="211"/>
                </a:cubicBezTo>
                <a:cubicBezTo>
                  <a:pt x="152" y="215"/>
                  <a:pt x="162" y="218"/>
                  <a:pt x="174" y="225"/>
                </a:cubicBezTo>
                <a:cubicBezTo>
                  <a:pt x="184" y="245"/>
                  <a:pt x="206" y="344"/>
                  <a:pt x="273" y="368"/>
                </a:cubicBezTo>
                <a:cubicBezTo>
                  <a:pt x="292" y="369"/>
                  <a:pt x="311" y="369"/>
                  <a:pt x="333" y="370"/>
                </a:cubicBezTo>
                <a:cubicBezTo>
                  <a:pt x="378" y="302"/>
                  <a:pt x="366" y="262"/>
                  <a:pt x="401" y="204"/>
                </a:cubicBezTo>
                <a:cubicBezTo>
                  <a:pt x="402" y="191"/>
                  <a:pt x="402" y="178"/>
                  <a:pt x="405" y="165"/>
                </a:cubicBezTo>
                <a:cubicBezTo>
                  <a:pt x="367" y="125"/>
                  <a:pt x="329" y="88"/>
                  <a:pt x="291" y="51"/>
                </a:cubicBezTo>
                <a:cubicBezTo>
                  <a:pt x="291" y="12"/>
                  <a:pt x="323" y="16"/>
                  <a:pt x="342" y="0"/>
                </a:cubicBezTo>
                <a:cubicBezTo>
                  <a:pt x="345" y="0"/>
                  <a:pt x="352" y="0"/>
                  <a:pt x="358" y="0"/>
                </a:cubicBezTo>
                <a:cubicBezTo>
                  <a:pt x="399" y="44"/>
                  <a:pt x="456" y="98"/>
                  <a:pt x="485" y="187"/>
                </a:cubicBezTo>
                <a:cubicBezTo>
                  <a:pt x="500" y="207"/>
                  <a:pt x="516" y="227"/>
                  <a:pt x="535" y="250"/>
                </a:cubicBezTo>
                <a:cubicBezTo>
                  <a:pt x="609" y="265"/>
                  <a:pt x="682" y="284"/>
                  <a:pt x="756" y="302"/>
                </a:cubicBezTo>
                <a:cubicBezTo>
                  <a:pt x="768" y="312"/>
                  <a:pt x="784" y="325"/>
                  <a:pt x="800" y="339"/>
                </a:cubicBezTo>
                <a:cubicBezTo>
                  <a:pt x="835" y="409"/>
                  <a:pt x="853" y="547"/>
                  <a:pt x="952" y="618"/>
                </a:cubicBezTo>
                <a:cubicBezTo>
                  <a:pt x="955" y="624"/>
                  <a:pt x="958" y="631"/>
                  <a:pt x="964" y="641"/>
                </a:cubicBezTo>
                <a:cubicBezTo>
                  <a:pt x="993" y="642"/>
                  <a:pt x="1047" y="646"/>
                  <a:pt x="1086" y="621"/>
                </a:cubicBezTo>
                <a:cubicBezTo>
                  <a:pt x="1093" y="553"/>
                  <a:pt x="1083" y="585"/>
                  <a:pt x="1150" y="577"/>
                </a:cubicBezTo>
                <a:cubicBezTo>
                  <a:pt x="1156" y="587"/>
                  <a:pt x="1194" y="650"/>
                  <a:pt x="1194" y="703"/>
                </a:cubicBezTo>
                <a:cubicBezTo>
                  <a:pt x="1149" y="724"/>
                  <a:pt x="1089" y="720"/>
                  <a:pt x="1057" y="719"/>
                </a:cubicBezTo>
                <a:cubicBezTo>
                  <a:pt x="1044" y="745"/>
                  <a:pt x="1031" y="770"/>
                  <a:pt x="1021" y="796"/>
                </a:cubicBezTo>
                <a:cubicBezTo>
                  <a:pt x="1018" y="819"/>
                  <a:pt x="1014" y="845"/>
                  <a:pt x="1014" y="872"/>
                </a:cubicBezTo>
                <a:cubicBezTo>
                  <a:pt x="982" y="894"/>
                  <a:pt x="985" y="897"/>
                  <a:pt x="985" y="956"/>
                </a:cubicBezTo>
                <a:cubicBezTo>
                  <a:pt x="1026" y="996"/>
                  <a:pt x="1067" y="1040"/>
                  <a:pt x="1112" y="1084"/>
                </a:cubicBezTo>
                <a:cubicBezTo>
                  <a:pt x="1122" y="1087"/>
                  <a:pt x="1173" y="1088"/>
                  <a:pt x="1188" y="1141"/>
                </a:cubicBezTo>
                <a:cubicBezTo>
                  <a:pt x="1204" y="1155"/>
                  <a:pt x="1220" y="1168"/>
                  <a:pt x="1236" y="1185"/>
                </a:cubicBezTo>
                <a:cubicBezTo>
                  <a:pt x="1284" y="1189"/>
                  <a:pt x="1332" y="1197"/>
                  <a:pt x="1380" y="1205"/>
                </a:cubicBezTo>
                <a:cubicBezTo>
                  <a:pt x="1389" y="1212"/>
                  <a:pt x="1399" y="1219"/>
                  <a:pt x="1408" y="1229"/>
                </a:cubicBezTo>
                <a:cubicBezTo>
                  <a:pt x="1408" y="1242"/>
                  <a:pt x="1408" y="1258"/>
                  <a:pt x="1411" y="1274"/>
                </a:cubicBezTo>
                <a:cubicBezTo>
                  <a:pt x="1344" y="1342"/>
                  <a:pt x="1261" y="1290"/>
                  <a:pt x="1260" y="1395"/>
                </a:cubicBezTo>
                <a:cubicBezTo>
                  <a:pt x="1270" y="1415"/>
                  <a:pt x="1276" y="1432"/>
                  <a:pt x="1266" y="1457"/>
                </a:cubicBezTo>
                <a:cubicBezTo>
                  <a:pt x="1241" y="1463"/>
                  <a:pt x="1221" y="1479"/>
                  <a:pt x="1209" y="1489"/>
                </a:cubicBezTo>
                <a:cubicBezTo>
                  <a:pt x="1208" y="1541"/>
                  <a:pt x="1208" y="1594"/>
                  <a:pt x="1208" y="1646"/>
                </a:cubicBezTo>
                <a:cubicBezTo>
                  <a:pt x="1146" y="1736"/>
                  <a:pt x="1086" y="1748"/>
                  <a:pt x="996" y="1762"/>
                </a:cubicBezTo>
                <a:cubicBezTo>
                  <a:pt x="929" y="1783"/>
                  <a:pt x="881" y="1801"/>
                  <a:pt x="833" y="1777"/>
                </a:cubicBezTo>
                <a:cubicBezTo>
                  <a:pt x="785" y="1727"/>
                  <a:pt x="776" y="1684"/>
                  <a:pt x="751" y="1657"/>
                </a:cubicBezTo>
                <a:cubicBezTo>
                  <a:pt x="709" y="1660"/>
                  <a:pt x="719" y="1660"/>
                  <a:pt x="699" y="1699"/>
                </a:cubicBezTo>
                <a:cubicBezTo>
                  <a:pt x="693" y="1728"/>
                  <a:pt x="686" y="1760"/>
                  <a:pt x="680" y="1793"/>
                </a:cubicBezTo>
                <a:cubicBezTo>
                  <a:pt x="667" y="1793"/>
                  <a:pt x="657" y="1792"/>
                  <a:pt x="648" y="1792"/>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1" name="Freeform 20"/>
          <p:cNvSpPr/>
          <p:nvPr/>
        </p:nvSpPr>
        <p:spPr bwMode="auto">
          <a:xfrm>
            <a:off x="6785736" y="3959497"/>
            <a:ext cx="721937" cy="731838"/>
          </a:xfrm>
          <a:custGeom>
            <a:avLst/>
            <a:gdLst>
              <a:gd name="T0" fmla="*/ 1054 w 1669"/>
              <a:gd name="T1" fmla="*/ 1690 h 1690"/>
              <a:gd name="T2" fmla="*/ 952 w 1669"/>
              <a:gd name="T3" fmla="*/ 1665 h 1690"/>
              <a:gd name="T4" fmla="*/ 952 w 1669"/>
              <a:gd name="T5" fmla="*/ 1625 h 1690"/>
              <a:gd name="T6" fmla="*/ 1061 w 1669"/>
              <a:gd name="T7" fmla="*/ 1556 h 1690"/>
              <a:gd name="T8" fmla="*/ 1090 w 1669"/>
              <a:gd name="T9" fmla="*/ 1517 h 1690"/>
              <a:gd name="T10" fmla="*/ 918 w 1669"/>
              <a:gd name="T11" fmla="*/ 1389 h 1690"/>
              <a:gd name="T12" fmla="*/ 842 w 1669"/>
              <a:gd name="T13" fmla="*/ 1315 h 1690"/>
              <a:gd name="T14" fmla="*/ 728 w 1669"/>
              <a:gd name="T15" fmla="*/ 1230 h 1690"/>
              <a:gd name="T16" fmla="*/ 658 w 1669"/>
              <a:gd name="T17" fmla="*/ 1146 h 1690"/>
              <a:gd name="T18" fmla="*/ 697 w 1669"/>
              <a:gd name="T19" fmla="*/ 1043 h 1690"/>
              <a:gd name="T20" fmla="*/ 720 w 1669"/>
              <a:gd name="T21" fmla="*/ 981 h 1690"/>
              <a:gd name="T22" fmla="*/ 870 w 1669"/>
              <a:gd name="T23" fmla="*/ 952 h 1690"/>
              <a:gd name="T24" fmla="*/ 810 w 1669"/>
              <a:gd name="T25" fmla="*/ 774 h 1690"/>
              <a:gd name="T26" fmla="*/ 711 w 1669"/>
              <a:gd name="T27" fmla="*/ 784 h 1690"/>
              <a:gd name="T28" fmla="*/ 701 w 1669"/>
              <a:gd name="T29" fmla="*/ 836 h 1690"/>
              <a:gd name="T30" fmla="*/ 634 w 1669"/>
              <a:gd name="T31" fmla="*/ 845 h 1690"/>
              <a:gd name="T32" fmla="*/ 583 w 1669"/>
              <a:gd name="T33" fmla="*/ 794 h 1690"/>
              <a:gd name="T34" fmla="*/ 448 w 1669"/>
              <a:gd name="T35" fmla="*/ 519 h 1690"/>
              <a:gd name="T36" fmla="*/ 310 w 1669"/>
              <a:gd name="T37" fmla="*/ 483 h 1690"/>
              <a:gd name="T38" fmla="*/ 196 w 1669"/>
              <a:gd name="T39" fmla="*/ 444 h 1690"/>
              <a:gd name="T40" fmla="*/ 170 w 1669"/>
              <a:gd name="T41" fmla="*/ 414 h 1690"/>
              <a:gd name="T42" fmla="*/ 21 w 1669"/>
              <a:gd name="T43" fmla="*/ 200 h 1690"/>
              <a:gd name="T44" fmla="*/ 76 w 1669"/>
              <a:gd name="T45" fmla="*/ 113 h 1690"/>
              <a:gd name="T46" fmla="*/ 111 w 1669"/>
              <a:gd name="T47" fmla="*/ 150 h 1690"/>
              <a:gd name="T48" fmla="*/ 111 w 1669"/>
              <a:gd name="T49" fmla="*/ 160 h 1690"/>
              <a:gd name="T50" fmla="*/ 203 w 1669"/>
              <a:gd name="T51" fmla="*/ 267 h 1690"/>
              <a:gd name="T52" fmla="*/ 359 w 1669"/>
              <a:gd name="T53" fmla="*/ 301 h 1690"/>
              <a:gd name="T54" fmla="*/ 510 w 1669"/>
              <a:gd name="T55" fmla="*/ 236 h 1690"/>
              <a:gd name="T56" fmla="*/ 561 w 1669"/>
              <a:gd name="T57" fmla="*/ 240 h 1690"/>
              <a:gd name="T58" fmla="*/ 629 w 1669"/>
              <a:gd name="T59" fmla="*/ 157 h 1690"/>
              <a:gd name="T60" fmla="*/ 738 w 1669"/>
              <a:gd name="T61" fmla="*/ 2 h 1690"/>
              <a:gd name="T62" fmla="*/ 741 w 1669"/>
              <a:gd name="T63" fmla="*/ 84 h 1690"/>
              <a:gd name="T64" fmla="*/ 839 w 1669"/>
              <a:gd name="T65" fmla="*/ 165 h 1690"/>
              <a:gd name="T66" fmla="*/ 1050 w 1669"/>
              <a:gd name="T67" fmla="*/ 285 h 1690"/>
              <a:gd name="T68" fmla="*/ 1274 w 1669"/>
              <a:gd name="T69" fmla="*/ 697 h 1690"/>
              <a:gd name="T70" fmla="*/ 1334 w 1669"/>
              <a:gd name="T71" fmla="*/ 869 h 1690"/>
              <a:gd name="T72" fmla="*/ 1617 w 1669"/>
              <a:gd name="T73" fmla="*/ 1053 h 1690"/>
              <a:gd name="T74" fmla="*/ 1617 w 1669"/>
              <a:gd name="T75" fmla="*/ 1072 h 1690"/>
              <a:gd name="T76" fmla="*/ 1444 w 1669"/>
              <a:gd name="T77" fmla="*/ 1081 h 1690"/>
              <a:gd name="T78" fmla="*/ 1444 w 1669"/>
              <a:gd name="T79" fmla="*/ 1147 h 1690"/>
              <a:gd name="T80" fmla="*/ 1546 w 1669"/>
              <a:gd name="T81" fmla="*/ 1188 h 1690"/>
              <a:gd name="T82" fmla="*/ 1539 w 1669"/>
              <a:gd name="T83" fmla="*/ 1270 h 1690"/>
              <a:gd name="T84" fmla="*/ 1660 w 1669"/>
              <a:gd name="T85" fmla="*/ 1332 h 1690"/>
              <a:gd name="T86" fmla="*/ 1669 w 1669"/>
              <a:gd name="T87" fmla="*/ 1352 h 1690"/>
              <a:gd name="T88" fmla="*/ 1541 w 1669"/>
              <a:gd name="T89" fmla="*/ 1480 h 1690"/>
              <a:gd name="T90" fmla="*/ 1541 w 1669"/>
              <a:gd name="T91" fmla="*/ 1496 h 1690"/>
              <a:gd name="T92" fmla="*/ 1390 w 1669"/>
              <a:gd name="T93" fmla="*/ 1620 h 1690"/>
              <a:gd name="T94" fmla="*/ 1284 w 1669"/>
              <a:gd name="T95" fmla="*/ 1653 h 1690"/>
              <a:gd name="T96" fmla="*/ 1278 w 1669"/>
              <a:gd name="T97" fmla="*/ 1670 h 1690"/>
              <a:gd name="T98" fmla="*/ 1125 w 1669"/>
              <a:gd name="T99" fmla="*/ 1656 h 1690"/>
              <a:gd name="T100" fmla="*/ 1054 w 1669"/>
              <a:gd name="T101" fmla="*/ 169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9" h="1690">
                <a:moveTo>
                  <a:pt x="1054" y="1690"/>
                </a:moveTo>
                <a:cubicBezTo>
                  <a:pt x="1000" y="1666"/>
                  <a:pt x="977" y="1669"/>
                  <a:pt x="952" y="1665"/>
                </a:cubicBezTo>
                <a:cubicBezTo>
                  <a:pt x="952" y="1652"/>
                  <a:pt x="952" y="1638"/>
                  <a:pt x="952" y="1625"/>
                </a:cubicBezTo>
                <a:cubicBezTo>
                  <a:pt x="885" y="1601"/>
                  <a:pt x="1045" y="1562"/>
                  <a:pt x="1061" y="1556"/>
                </a:cubicBezTo>
                <a:cubicBezTo>
                  <a:pt x="1071" y="1543"/>
                  <a:pt x="1081" y="1530"/>
                  <a:pt x="1090" y="1517"/>
                </a:cubicBezTo>
                <a:cubicBezTo>
                  <a:pt x="1091" y="1373"/>
                  <a:pt x="998" y="1394"/>
                  <a:pt x="918" y="1389"/>
                </a:cubicBezTo>
                <a:cubicBezTo>
                  <a:pt x="867" y="1374"/>
                  <a:pt x="852" y="1331"/>
                  <a:pt x="842" y="1315"/>
                </a:cubicBezTo>
                <a:cubicBezTo>
                  <a:pt x="782" y="1287"/>
                  <a:pt x="743" y="1257"/>
                  <a:pt x="728" y="1230"/>
                </a:cubicBezTo>
                <a:cubicBezTo>
                  <a:pt x="670" y="1193"/>
                  <a:pt x="667" y="1176"/>
                  <a:pt x="658" y="1146"/>
                </a:cubicBezTo>
                <a:cubicBezTo>
                  <a:pt x="706" y="1118"/>
                  <a:pt x="693" y="1069"/>
                  <a:pt x="697" y="1043"/>
                </a:cubicBezTo>
                <a:cubicBezTo>
                  <a:pt x="703" y="1020"/>
                  <a:pt x="710" y="1000"/>
                  <a:pt x="720" y="981"/>
                </a:cubicBezTo>
                <a:cubicBezTo>
                  <a:pt x="761" y="982"/>
                  <a:pt x="812" y="996"/>
                  <a:pt x="870" y="952"/>
                </a:cubicBezTo>
                <a:cubicBezTo>
                  <a:pt x="870" y="873"/>
                  <a:pt x="848" y="801"/>
                  <a:pt x="810" y="774"/>
                </a:cubicBezTo>
                <a:cubicBezTo>
                  <a:pt x="753" y="772"/>
                  <a:pt x="740" y="772"/>
                  <a:pt x="711" y="784"/>
                </a:cubicBezTo>
                <a:cubicBezTo>
                  <a:pt x="708" y="801"/>
                  <a:pt x="705" y="817"/>
                  <a:pt x="701" y="836"/>
                </a:cubicBezTo>
                <a:cubicBezTo>
                  <a:pt x="679" y="839"/>
                  <a:pt x="656" y="842"/>
                  <a:pt x="634" y="845"/>
                </a:cubicBezTo>
                <a:cubicBezTo>
                  <a:pt x="618" y="808"/>
                  <a:pt x="606" y="811"/>
                  <a:pt x="583" y="794"/>
                </a:cubicBezTo>
                <a:cubicBezTo>
                  <a:pt x="523" y="681"/>
                  <a:pt x="501" y="589"/>
                  <a:pt x="448" y="519"/>
                </a:cubicBezTo>
                <a:cubicBezTo>
                  <a:pt x="397" y="482"/>
                  <a:pt x="342" y="487"/>
                  <a:pt x="310" y="483"/>
                </a:cubicBezTo>
                <a:cubicBezTo>
                  <a:pt x="272" y="469"/>
                  <a:pt x="234" y="455"/>
                  <a:pt x="196" y="444"/>
                </a:cubicBezTo>
                <a:cubicBezTo>
                  <a:pt x="186" y="434"/>
                  <a:pt x="177" y="424"/>
                  <a:pt x="170" y="414"/>
                </a:cubicBezTo>
                <a:cubicBezTo>
                  <a:pt x="139" y="328"/>
                  <a:pt x="69" y="238"/>
                  <a:pt x="21" y="200"/>
                </a:cubicBezTo>
                <a:cubicBezTo>
                  <a:pt x="22" y="145"/>
                  <a:pt x="0" y="59"/>
                  <a:pt x="76" y="113"/>
                </a:cubicBezTo>
                <a:cubicBezTo>
                  <a:pt x="82" y="127"/>
                  <a:pt x="92" y="140"/>
                  <a:pt x="111" y="150"/>
                </a:cubicBezTo>
                <a:cubicBezTo>
                  <a:pt x="111" y="153"/>
                  <a:pt x="111" y="157"/>
                  <a:pt x="111" y="160"/>
                </a:cubicBezTo>
                <a:cubicBezTo>
                  <a:pt x="140" y="180"/>
                  <a:pt x="165" y="204"/>
                  <a:pt x="203" y="267"/>
                </a:cubicBezTo>
                <a:cubicBezTo>
                  <a:pt x="235" y="284"/>
                  <a:pt x="289" y="292"/>
                  <a:pt x="359" y="301"/>
                </a:cubicBezTo>
                <a:cubicBezTo>
                  <a:pt x="411" y="285"/>
                  <a:pt x="447" y="136"/>
                  <a:pt x="510" y="236"/>
                </a:cubicBezTo>
                <a:cubicBezTo>
                  <a:pt x="526" y="236"/>
                  <a:pt x="542" y="236"/>
                  <a:pt x="561" y="240"/>
                </a:cubicBezTo>
                <a:cubicBezTo>
                  <a:pt x="584" y="211"/>
                  <a:pt x="606" y="182"/>
                  <a:pt x="629" y="157"/>
                </a:cubicBezTo>
                <a:cubicBezTo>
                  <a:pt x="642" y="82"/>
                  <a:pt x="649" y="0"/>
                  <a:pt x="738" y="2"/>
                </a:cubicBezTo>
                <a:cubicBezTo>
                  <a:pt x="738" y="28"/>
                  <a:pt x="738" y="55"/>
                  <a:pt x="741" y="84"/>
                </a:cubicBezTo>
                <a:cubicBezTo>
                  <a:pt x="773" y="111"/>
                  <a:pt x="804" y="138"/>
                  <a:pt x="839" y="165"/>
                </a:cubicBezTo>
                <a:cubicBezTo>
                  <a:pt x="897" y="186"/>
                  <a:pt x="960" y="244"/>
                  <a:pt x="1050" y="285"/>
                </a:cubicBezTo>
                <a:cubicBezTo>
                  <a:pt x="1110" y="411"/>
                  <a:pt x="1179" y="547"/>
                  <a:pt x="1274" y="697"/>
                </a:cubicBezTo>
                <a:cubicBezTo>
                  <a:pt x="1274" y="736"/>
                  <a:pt x="1289" y="809"/>
                  <a:pt x="1334" y="869"/>
                </a:cubicBezTo>
                <a:cubicBezTo>
                  <a:pt x="1439" y="927"/>
                  <a:pt x="1502" y="961"/>
                  <a:pt x="1617" y="1053"/>
                </a:cubicBezTo>
                <a:cubicBezTo>
                  <a:pt x="1617" y="1059"/>
                  <a:pt x="1617" y="1066"/>
                  <a:pt x="1617" y="1072"/>
                </a:cubicBezTo>
                <a:cubicBezTo>
                  <a:pt x="1588" y="1101"/>
                  <a:pt x="1457" y="1081"/>
                  <a:pt x="1444" y="1081"/>
                </a:cubicBezTo>
                <a:cubicBezTo>
                  <a:pt x="1444" y="1101"/>
                  <a:pt x="1444" y="1124"/>
                  <a:pt x="1444" y="1147"/>
                </a:cubicBezTo>
                <a:cubicBezTo>
                  <a:pt x="1476" y="1160"/>
                  <a:pt x="1511" y="1174"/>
                  <a:pt x="1546" y="1188"/>
                </a:cubicBezTo>
                <a:cubicBezTo>
                  <a:pt x="1533" y="1214"/>
                  <a:pt x="1526" y="1227"/>
                  <a:pt x="1539" y="1270"/>
                </a:cubicBezTo>
                <a:cubicBezTo>
                  <a:pt x="1577" y="1291"/>
                  <a:pt x="1619" y="1311"/>
                  <a:pt x="1660" y="1332"/>
                </a:cubicBezTo>
                <a:cubicBezTo>
                  <a:pt x="1663" y="1339"/>
                  <a:pt x="1666" y="1345"/>
                  <a:pt x="1669" y="1352"/>
                </a:cubicBezTo>
                <a:cubicBezTo>
                  <a:pt x="1669" y="1421"/>
                  <a:pt x="1599" y="1445"/>
                  <a:pt x="1541" y="1480"/>
                </a:cubicBezTo>
                <a:cubicBezTo>
                  <a:pt x="1541" y="1483"/>
                  <a:pt x="1541" y="1490"/>
                  <a:pt x="1541" y="1496"/>
                </a:cubicBezTo>
                <a:cubicBezTo>
                  <a:pt x="1512" y="1495"/>
                  <a:pt x="1419" y="1598"/>
                  <a:pt x="1390" y="1620"/>
                </a:cubicBezTo>
                <a:cubicBezTo>
                  <a:pt x="1355" y="1629"/>
                  <a:pt x="1320" y="1641"/>
                  <a:pt x="1284" y="1653"/>
                </a:cubicBezTo>
                <a:cubicBezTo>
                  <a:pt x="1281" y="1657"/>
                  <a:pt x="1278" y="1663"/>
                  <a:pt x="1278" y="1670"/>
                </a:cubicBezTo>
                <a:cubicBezTo>
                  <a:pt x="1227" y="1665"/>
                  <a:pt x="1176" y="1660"/>
                  <a:pt x="1125" y="1656"/>
                </a:cubicBezTo>
                <a:cubicBezTo>
                  <a:pt x="1099" y="1665"/>
                  <a:pt x="1076" y="1678"/>
                  <a:pt x="1054" y="1690"/>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2" name="Freeform 21"/>
          <p:cNvSpPr/>
          <p:nvPr/>
        </p:nvSpPr>
        <p:spPr bwMode="auto">
          <a:xfrm>
            <a:off x="6055866" y="3819797"/>
            <a:ext cx="736217" cy="736600"/>
          </a:xfrm>
          <a:custGeom>
            <a:avLst/>
            <a:gdLst>
              <a:gd name="T0" fmla="*/ 1448 w 1700"/>
              <a:gd name="T1" fmla="*/ 1701 h 1701"/>
              <a:gd name="T2" fmla="*/ 1314 w 1700"/>
              <a:gd name="T3" fmla="*/ 1678 h 1701"/>
              <a:gd name="T4" fmla="*/ 1209 w 1700"/>
              <a:gd name="T5" fmla="*/ 1620 h 1701"/>
              <a:gd name="T6" fmla="*/ 1008 w 1700"/>
              <a:gd name="T7" fmla="*/ 1569 h 1701"/>
              <a:gd name="T8" fmla="*/ 954 w 1700"/>
              <a:gd name="T9" fmla="*/ 1482 h 1701"/>
              <a:gd name="T10" fmla="*/ 852 w 1700"/>
              <a:gd name="T11" fmla="*/ 1414 h 1701"/>
              <a:gd name="T12" fmla="*/ 485 w 1700"/>
              <a:gd name="T13" fmla="*/ 1395 h 1701"/>
              <a:gd name="T14" fmla="*/ 252 w 1700"/>
              <a:gd name="T15" fmla="*/ 1268 h 1701"/>
              <a:gd name="T16" fmla="*/ 179 w 1700"/>
              <a:gd name="T17" fmla="*/ 1185 h 1701"/>
              <a:gd name="T18" fmla="*/ 53 w 1700"/>
              <a:gd name="T19" fmla="*/ 890 h 1701"/>
              <a:gd name="T20" fmla="*/ 3 w 1700"/>
              <a:gd name="T21" fmla="*/ 741 h 1701"/>
              <a:gd name="T22" fmla="*/ 1 w 1700"/>
              <a:gd name="T23" fmla="*/ 623 h 1701"/>
              <a:gd name="T24" fmla="*/ 151 w 1700"/>
              <a:gd name="T25" fmla="*/ 545 h 1701"/>
              <a:gd name="T26" fmla="*/ 202 w 1700"/>
              <a:gd name="T27" fmla="*/ 520 h 1701"/>
              <a:gd name="T28" fmla="*/ 417 w 1700"/>
              <a:gd name="T29" fmla="*/ 437 h 1701"/>
              <a:gd name="T30" fmla="*/ 631 w 1700"/>
              <a:gd name="T31" fmla="*/ 390 h 1701"/>
              <a:gd name="T32" fmla="*/ 786 w 1700"/>
              <a:gd name="T33" fmla="*/ 250 h 1701"/>
              <a:gd name="T34" fmla="*/ 867 w 1700"/>
              <a:gd name="T35" fmla="*/ 0 h 1701"/>
              <a:gd name="T36" fmla="*/ 1026 w 1700"/>
              <a:gd name="T37" fmla="*/ 40 h 1701"/>
              <a:gd name="T38" fmla="*/ 1263 w 1700"/>
              <a:gd name="T39" fmla="*/ 46 h 1701"/>
              <a:gd name="T40" fmla="*/ 1301 w 1700"/>
              <a:gd name="T41" fmla="*/ 106 h 1701"/>
              <a:gd name="T42" fmla="*/ 1335 w 1700"/>
              <a:gd name="T43" fmla="*/ 264 h 1701"/>
              <a:gd name="T44" fmla="*/ 1238 w 1700"/>
              <a:gd name="T45" fmla="*/ 376 h 1701"/>
              <a:gd name="T46" fmla="*/ 1203 w 1700"/>
              <a:gd name="T47" fmla="*/ 388 h 1701"/>
              <a:gd name="T48" fmla="*/ 1203 w 1700"/>
              <a:gd name="T49" fmla="*/ 411 h 1701"/>
              <a:gd name="T50" fmla="*/ 1311 w 1700"/>
              <a:gd name="T51" fmla="*/ 496 h 1701"/>
              <a:gd name="T52" fmla="*/ 1318 w 1700"/>
              <a:gd name="T53" fmla="*/ 513 h 1701"/>
              <a:gd name="T54" fmla="*/ 1550 w 1700"/>
              <a:gd name="T55" fmla="*/ 597 h 1701"/>
              <a:gd name="T56" fmla="*/ 1617 w 1700"/>
              <a:gd name="T57" fmla="*/ 654 h 1701"/>
              <a:gd name="T58" fmla="*/ 1700 w 1700"/>
              <a:gd name="T59" fmla="*/ 722 h 1701"/>
              <a:gd name="T60" fmla="*/ 1696 w 1700"/>
              <a:gd name="T61" fmla="*/ 751 h 1701"/>
              <a:gd name="T62" fmla="*/ 1651 w 1700"/>
              <a:gd name="T63" fmla="*/ 894 h 1701"/>
              <a:gd name="T64" fmla="*/ 1600 w 1700"/>
              <a:gd name="T65" fmla="*/ 880 h 1701"/>
              <a:gd name="T66" fmla="*/ 1434 w 1700"/>
              <a:gd name="T67" fmla="*/ 738 h 1701"/>
              <a:gd name="T68" fmla="*/ 1440 w 1700"/>
              <a:gd name="T69" fmla="*/ 954 h 1701"/>
              <a:gd name="T70" fmla="*/ 1298 w 1700"/>
              <a:gd name="T71" fmla="*/ 1115 h 1701"/>
              <a:gd name="T72" fmla="*/ 1298 w 1700"/>
              <a:gd name="T73" fmla="*/ 1183 h 1701"/>
              <a:gd name="T74" fmla="*/ 1361 w 1700"/>
              <a:gd name="T75" fmla="*/ 1234 h 1701"/>
              <a:gd name="T76" fmla="*/ 1392 w 1700"/>
              <a:gd name="T77" fmla="*/ 1349 h 1701"/>
              <a:gd name="T78" fmla="*/ 1472 w 1700"/>
              <a:gd name="T79" fmla="*/ 1404 h 1701"/>
              <a:gd name="T80" fmla="*/ 1555 w 1700"/>
              <a:gd name="T81" fmla="*/ 1373 h 1701"/>
              <a:gd name="T82" fmla="*/ 1592 w 1700"/>
              <a:gd name="T83" fmla="*/ 1580 h 1701"/>
              <a:gd name="T84" fmla="*/ 1487 w 1700"/>
              <a:gd name="T85" fmla="*/ 1640 h 1701"/>
              <a:gd name="T86" fmla="*/ 1448 w 1700"/>
              <a:gd name="T87" fmla="*/ 1701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0" h="1701">
                <a:moveTo>
                  <a:pt x="1448" y="1701"/>
                </a:moveTo>
                <a:cubicBezTo>
                  <a:pt x="1403" y="1693"/>
                  <a:pt x="1359" y="1686"/>
                  <a:pt x="1314" y="1678"/>
                </a:cubicBezTo>
                <a:cubicBezTo>
                  <a:pt x="1279" y="1658"/>
                  <a:pt x="1244" y="1637"/>
                  <a:pt x="1209" y="1620"/>
                </a:cubicBezTo>
                <a:cubicBezTo>
                  <a:pt x="1091" y="1617"/>
                  <a:pt x="1062" y="1616"/>
                  <a:pt x="1008" y="1569"/>
                </a:cubicBezTo>
                <a:cubicBezTo>
                  <a:pt x="989" y="1539"/>
                  <a:pt x="970" y="1509"/>
                  <a:pt x="954" y="1482"/>
                </a:cubicBezTo>
                <a:cubicBezTo>
                  <a:pt x="919" y="1459"/>
                  <a:pt x="884" y="1435"/>
                  <a:pt x="852" y="1414"/>
                </a:cubicBezTo>
                <a:cubicBezTo>
                  <a:pt x="728" y="1408"/>
                  <a:pt x="606" y="1402"/>
                  <a:pt x="485" y="1395"/>
                </a:cubicBezTo>
                <a:cubicBezTo>
                  <a:pt x="408" y="1361"/>
                  <a:pt x="274" y="1315"/>
                  <a:pt x="252" y="1268"/>
                </a:cubicBezTo>
                <a:cubicBezTo>
                  <a:pt x="198" y="1234"/>
                  <a:pt x="192" y="1211"/>
                  <a:pt x="179" y="1185"/>
                </a:cubicBezTo>
                <a:cubicBezTo>
                  <a:pt x="161" y="1050"/>
                  <a:pt x="94" y="970"/>
                  <a:pt x="53" y="890"/>
                </a:cubicBezTo>
                <a:cubicBezTo>
                  <a:pt x="34" y="840"/>
                  <a:pt x="19" y="791"/>
                  <a:pt x="3" y="741"/>
                </a:cubicBezTo>
                <a:cubicBezTo>
                  <a:pt x="0" y="702"/>
                  <a:pt x="0" y="663"/>
                  <a:pt x="1" y="623"/>
                </a:cubicBezTo>
                <a:cubicBezTo>
                  <a:pt x="52" y="625"/>
                  <a:pt x="109" y="580"/>
                  <a:pt x="151" y="545"/>
                </a:cubicBezTo>
                <a:cubicBezTo>
                  <a:pt x="167" y="536"/>
                  <a:pt x="183" y="526"/>
                  <a:pt x="202" y="520"/>
                </a:cubicBezTo>
                <a:cubicBezTo>
                  <a:pt x="282" y="516"/>
                  <a:pt x="350" y="491"/>
                  <a:pt x="417" y="437"/>
                </a:cubicBezTo>
                <a:cubicBezTo>
                  <a:pt x="478" y="432"/>
                  <a:pt x="558" y="408"/>
                  <a:pt x="631" y="390"/>
                </a:cubicBezTo>
                <a:cubicBezTo>
                  <a:pt x="692" y="353"/>
                  <a:pt x="740" y="301"/>
                  <a:pt x="786" y="250"/>
                </a:cubicBezTo>
                <a:cubicBezTo>
                  <a:pt x="866" y="197"/>
                  <a:pt x="863" y="72"/>
                  <a:pt x="867" y="0"/>
                </a:cubicBezTo>
                <a:cubicBezTo>
                  <a:pt x="918" y="11"/>
                  <a:pt x="972" y="26"/>
                  <a:pt x="1026" y="40"/>
                </a:cubicBezTo>
                <a:cubicBezTo>
                  <a:pt x="1103" y="42"/>
                  <a:pt x="1183" y="44"/>
                  <a:pt x="1263" y="46"/>
                </a:cubicBezTo>
                <a:cubicBezTo>
                  <a:pt x="1275" y="66"/>
                  <a:pt x="1288" y="86"/>
                  <a:pt x="1301" y="106"/>
                </a:cubicBezTo>
                <a:cubicBezTo>
                  <a:pt x="1329" y="126"/>
                  <a:pt x="1377" y="200"/>
                  <a:pt x="1335" y="264"/>
                </a:cubicBezTo>
                <a:cubicBezTo>
                  <a:pt x="1274" y="295"/>
                  <a:pt x="1252" y="308"/>
                  <a:pt x="1238" y="376"/>
                </a:cubicBezTo>
                <a:cubicBezTo>
                  <a:pt x="1226" y="379"/>
                  <a:pt x="1213" y="382"/>
                  <a:pt x="1203" y="388"/>
                </a:cubicBezTo>
                <a:cubicBezTo>
                  <a:pt x="1203" y="395"/>
                  <a:pt x="1203" y="402"/>
                  <a:pt x="1203" y="411"/>
                </a:cubicBezTo>
                <a:cubicBezTo>
                  <a:pt x="1238" y="438"/>
                  <a:pt x="1273" y="466"/>
                  <a:pt x="1311" y="496"/>
                </a:cubicBezTo>
                <a:cubicBezTo>
                  <a:pt x="1311" y="499"/>
                  <a:pt x="1314" y="506"/>
                  <a:pt x="1318" y="513"/>
                </a:cubicBezTo>
                <a:cubicBezTo>
                  <a:pt x="1365" y="550"/>
                  <a:pt x="1457" y="667"/>
                  <a:pt x="1550" y="597"/>
                </a:cubicBezTo>
                <a:cubicBezTo>
                  <a:pt x="1573" y="601"/>
                  <a:pt x="1589" y="614"/>
                  <a:pt x="1617" y="654"/>
                </a:cubicBezTo>
                <a:cubicBezTo>
                  <a:pt x="1642" y="675"/>
                  <a:pt x="1671" y="698"/>
                  <a:pt x="1700" y="722"/>
                </a:cubicBezTo>
                <a:cubicBezTo>
                  <a:pt x="1696" y="732"/>
                  <a:pt x="1696" y="741"/>
                  <a:pt x="1696" y="751"/>
                </a:cubicBezTo>
                <a:cubicBezTo>
                  <a:pt x="1667" y="780"/>
                  <a:pt x="1667" y="852"/>
                  <a:pt x="1651" y="894"/>
                </a:cubicBezTo>
                <a:cubicBezTo>
                  <a:pt x="1632" y="887"/>
                  <a:pt x="1616" y="883"/>
                  <a:pt x="1600" y="880"/>
                </a:cubicBezTo>
                <a:cubicBezTo>
                  <a:pt x="1536" y="790"/>
                  <a:pt x="1537" y="708"/>
                  <a:pt x="1434" y="738"/>
                </a:cubicBezTo>
                <a:cubicBezTo>
                  <a:pt x="1434" y="810"/>
                  <a:pt x="1437" y="882"/>
                  <a:pt x="1440" y="954"/>
                </a:cubicBezTo>
                <a:cubicBezTo>
                  <a:pt x="1417" y="1009"/>
                  <a:pt x="1346" y="1076"/>
                  <a:pt x="1298" y="1115"/>
                </a:cubicBezTo>
                <a:cubicBezTo>
                  <a:pt x="1298" y="1137"/>
                  <a:pt x="1298" y="1160"/>
                  <a:pt x="1298" y="1183"/>
                </a:cubicBezTo>
                <a:cubicBezTo>
                  <a:pt x="1313" y="1200"/>
                  <a:pt x="1323" y="1213"/>
                  <a:pt x="1361" y="1234"/>
                </a:cubicBezTo>
                <a:cubicBezTo>
                  <a:pt x="1371" y="1270"/>
                  <a:pt x="1380" y="1310"/>
                  <a:pt x="1392" y="1349"/>
                </a:cubicBezTo>
                <a:cubicBezTo>
                  <a:pt x="1396" y="1359"/>
                  <a:pt x="1415" y="1402"/>
                  <a:pt x="1472" y="1404"/>
                </a:cubicBezTo>
                <a:cubicBezTo>
                  <a:pt x="1504" y="1372"/>
                  <a:pt x="1501" y="1362"/>
                  <a:pt x="1555" y="1373"/>
                </a:cubicBezTo>
                <a:cubicBezTo>
                  <a:pt x="1571" y="1410"/>
                  <a:pt x="1628" y="1509"/>
                  <a:pt x="1592" y="1580"/>
                </a:cubicBezTo>
                <a:cubicBezTo>
                  <a:pt x="1560" y="1580"/>
                  <a:pt x="1499" y="1627"/>
                  <a:pt x="1487" y="1640"/>
                </a:cubicBezTo>
                <a:cubicBezTo>
                  <a:pt x="1474" y="1659"/>
                  <a:pt x="1461" y="1679"/>
                  <a:pt x="1448" y="1701"/>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3" name="Freeform 22"/>
          <p:cNvSpPr/>
          <p:nvPr/>
        </p:nvSpPr>
        <p:spPr bwMode="auto">
          <a:xfrm>
            <a:off x="5468796" y="3338785"/>
            <a:ext cx="648950" cy="1195388"/>
          </a:xfrm>
          <a:custGeom>
            <a:avLst/>
            <a:gdLst>
              <a:gd name="T0" fmla="*/ 1048 w 1498"/>
              <a:gd name="T1" fmla="*/ 2760 h 2761"/>
              <a:gd name="T2" fmla="*/ 851 w 1498"/>
              <a:gd name="T3" fmla="*/ 2611 h 2761"/>
              <a:gd name="T4" fmla="*/ 774 w 1498"/>
              <a:gd name="T5" fmla="*/ 2583 h 2761"/>
              <a:gd name="T6" fmla="*/ 554 w 1498"/>
              <a:gd name="T7" fmla="*/ 2610 h 2761"/>
              <a:gd name="T8" fmla="*/ 452 w 1498"/>
              <a:gd name="T9" fmla="*/ 2548 h 2761"/>
              <a:gd name="T10" fmla="*/ 305 w 1498"/>
              <a:gd name="T11" fmla="*/ 2463 h 2761"/>
              <a:gd name="T12" fmla="*/ 174 w 1498"/>
              <a:gd name="T13" fmla="*/ 2460 h 2761"/>
              <a:gd name="T14" fmla="*/ 40 w 1498"/>
              <a:gd name="T15" fmla="*/ 2410 h 2761"/>
              <a:gd name="T16" fmla="*/ 66 w 1498"/>
              <a:gd name="T17" fmla="*/ 2329 h 2761"/>
              <a:gd name="T18" fmla="*/ 32 w 1498"/>
              <a:gd name="T19" fmla="*/ 2227 h 2761"/>
              <a:gd name="T20" fmla="*/ 10 w 1498"/>
              <a:gd name="T21" fmla="*/ 2164 h 2761"/>
              <a:gd name="T22" fmla="*/ 182 w 1498"/>
              <a:gd name="T23" fmla="*/ 2165 h 2761"/>
              <a:gd name="T24" fmla="*/ 206 w 1498"/>
              <a:gd name="T25" fmla="*/ 1937 h 2761"/>
              <a:gd name="T26" fmla="*/ 165 w 1498"/>
              <a:gd name="T27" fmla="*/ 1847 h 2761"/>
              <a:gd name="T28" fmla="*/ 329 w 1498"/>
              <a:gd name="T29" fmla="*/ 1622 h 2761"/>
              <a:gd name="T30" fmla="*/ 470 w 1498"/>
              <a:gd name="T31" fmla="*/ 1698 h 2761"/>
              <a:gd name="T32" fmla="*/ 534 w 1498"/>
              <a:gd name="T33" fmla="*/ 1680 h 2761"/>
              <a:gd name="T34" fmla="*/ 534 w 1498"/>
              <a:gd name="T35" fmla="*/ 1549 h 2761"/>
              <a:gd name="T36" fmla="*/ 665 w 1498"/>
              <a:gd name="T37" fmla="*/ 1539 h 2761"/>
              <a:gd name="T38" fmla="*/ 745 w 1498"/>
              <a:gd name="T39" fmla="*/ 1541 h 2761"/>
              <a:gd name="T40" fmla="*/ 760 w 1498"/>
              <a:gd name="T41" fmla="*/ 1279 h 2761"/>
              <a:gd name="T42" fmla="*/ 795 w 1498"/>
              <a:gd name="T43" fmla="*/ 1182 h 2761"/>
              <a:gd name="T44" fmla="*/ 796 w 1498"/>
              <a:gd name="T45" fmla="*/ 1120 h 2761"/>
              <a:gd name="T46" fmla="*/ 741 w 1498"/>
              <a:gd name="T47" fmla="*/ 1112 h 2761"/>
              <a:gd name="T48" fmla="*/ 589 w 1498"/>
              <a:gd name="T49" fmla="*/ 1000 h 2761"/>
              <a:gd name="T50" fmla="*/ 397 w 1498"/>
              <a:gd name="T51" fmla="*/ 926 h 2761"/>
              <a:gd name="T52" fmla="*/ 427 w 1498"/>
              <a:gd name="T53" fmla="*/ 848 h 2761"/>
              <a:gd name="T54" fmla="*/ 411 w 1498"/>
              <a:gd name="T55" fmla="*/ 737 h 2761"/>
              <a:gd name="T56" fmla="*/ 469 w 1498"/>
              <a:gd name="T57" fmla="*/ 666 h 2761"/>
              <a:gd name="T58" fmla="*/ 575 w 1498"/>
              <a:gd name="T59" fmla="*/ 685 h 2761"/>
              <a:gd name="T60" fmla="*/ 817 w 1498"/>
              <a:gd name="T61" fmla="*/ 701 h 2761"/>
              <a:gd name="T62" fmla="*/ 864 w 1498"/>
              <a:gd name="T63" fmla="*/ 434 h 2761"/>
              <a:gd name="T64" fmla="*/ 941 w 1498"/>
              <a:gd name="T65" fmla="*/ 315 h 2761"/>
              <a:gd name="T66" fmla="*/ 1038 w 1498"/>
              <a:gd name="T67" fmla="*/ 179 h 2761"/>
              <a:gd name="T68" fmla="*/ 1127 w 1498"/>
              <a:gd name="T69" fmla="*/ 113 h 2761"/>
              <a:gd name="T70" fmla="*/ 1185 w 1498"/>
              <a:gd name="T71" fmla="*/ 29 h 2761"/>
              <a:gd name="T72" fmla="*/ 1249 w 1498"/>
              <a:gd name="T73" fmla="*/ 80 h 2761"/>
              <a:gd name="T74" fmla="*/ 1268 w 1498"/>
              <a:gd name="T75" fmla="*/ 80 h 2761"/>
              <a:gd name="T76" fmla="*/ 1329 w 1498"/>
              <a:gd name="T77" fmla="*/ 0 h 2761"/>
              <a:gd name="T78" fmla="*/ 1431 w 1498"/>
              <a:gd name="T79" fmla="*/ 88 h 2761"/>
              <a:gd name="T80" fmla="*/ 1392 w 1498"/>
              <a:gd name="T81" fmla="*/ 159 h 2761"/>
              <a:gd name="T82" fmla="*/ 1308 w 1498"/>
              <a:gd name="T83" fmla="*/ 393 h 2761"/>
              <a:gd name="T84" fmla="*/ 1325 w 1498"/>
              <a:gd name="T85" fmla="*/ 707 h 2761"/>
              <a:gd name="T86" fmla="*/ 1228 w 1498"/>
              <a:gd name="T87" fmla="*/ 931 h 2761"/>
              <a:gd name="T88" fmla="*/ 1227 w 1498"/>
              <a:gd name="T89" fmla="*/ 1189 h 2761"/>
              <a:gd name="T90" fmla="*/ 1286 w 1498"/>
              <a:gd name="T91" fmla="*/ 1410 h 2761"/>
              <a:gd name="T92" fmla="*/ 1272 w 1498"/>
              <a:gd name="T93" fmla="*/ 1672 h 2761"/>
              <a:gd name="T94" fmla="*/ 1332 w 1498"/>
              <a:gd name="T95" fmla="*/ 1765 h 2761"/>
              <a:gd name="T96" fmla="*/ 1325 w 1498"/>
              <a:gd name="T97" fmla="*/ 1870 h 2761"/>
              <a:gd name="T98" fmla="*/ 1397 w 1498"/>
              <a:gd name="T99" fmla="*/ 2055 h 2761"/>
              <a:gd name="T100" fmla="*/ 1498 w 1498"/>
              <a:gd name="T101" fmla="*/ 2283 h 2761"/>
              <a:gd name="T102" fmla="*/ 1412 w 1498"/>
              <a:gd name="T103" fmla="*/ 2265 h 2761"/>
              <a:gd name="T104" fmla="*/ 1089 w 1498"/>
              <a:gd name="T105" fmla="*/ 2273 h 2761"/>
              <a:gd name="T106" fmla="*/ 1086 w 1498"/>
              <a:gd name="T107" fmla="*/ 2309 h 2761"/>
              <a:gd name="T108" fmla="*/ 1203 w 1498"/>
              <a:gd name="T109" fmla="*/ 2414 h 2761"/>
              <a:gd name="T110" fmla="*/ 1216 w 1498"/>
              <a:gd name="T111" fmla="*/ 2463 h 2761"/>
              <a:gd name="T112" fmla="*/ 1068 w 1498"/>
              <a:gd name="T113" fmla="*/ 2571 h 2761"/>
              <a:gd name="T114" fmla="*/ 1070 w 1498"/>
              <a:gd name="T115" fmla="*/ 2761 h 2761"/>
              <a:gd name="T116" fmla="*/ 1048 w 1498"/>
              <a:gd name="T117" fmla="*/ 2760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8" h="2761">
                <a:moveTo>
                  <a:pt x="1048" y="2760"/>
                </a:moveTo>
                <a:cubicBezTo>
                  <a:pt x="933" y="2715"/>
                  <a:pt x="911" y="2665"/>
                  <a:pt x="851" y="2611"/>
                </a:cubicBezTo>
                <a:cubicBezTo>
                  <a:pt x="825" y="2600"/>
                  <a:pt x="800" y="2590"/>
                  <a:pt x="774" y="2583"/>
                </a:cubicBezTo>
                <a:cubicBezTo>
                  <a:pt x="694" y="2581"/>
                  <a:pt x="611" y="2575"/>
                  <a:pt x="554" y="2610"/>
                </a:cubicBezTo>
                <a:cubicBezTo>
                  <a:pt x="518" y="2609"/>
                  <a:pt x="464" y="2559"/>
                  <a:pt x="452" y="2548"/>
                </a:cubicBezTo>
                <a:cubicBezTo>
                  <a:pt x="359" y="2546"/>
                  <a:pt x="337" y="2474"/>
                  <a:pt x="305" y="2463"/>
                </a:cubicBezTo>
                <a:cubicBezTo>
                  <a:pt x="261" y="2462"/>
                  <a:pt x="216" y="2461"/>
                  <a:pt x="174" y="2460"/>
                </a:cubicBezTo>
                <a:cubicBezTo>
                  <a:pt x="130" y="2442"/>
                  <a:pt x="85" y="2425"/>
                  <a:pt x="40" y="2410"/>
                </a:cubicBezTo>
                <a:cubicBezTo>
                  <a:pt x="41" y="2368"/>
                  <a:pt x="53" y="2358"/>
                  <a:pt x="66" y="2329"/>
                </a:cubicBezTo>
                <a:cubicBezTo>
                  <a:pt x="67" y="2251"/>
                  <a:pt x="61" y="2241"/>
                  <a:pt x="32" y="2227"/>
                </a:cubicBezTo>
                <a:cubicBezTo>
                  <a:pt x="3" y="2197"/>
                  <a:pt x="0" y="2174"/>
                  <a:pt x="10" y="2164"/>
                </a:cubicBezTo>
                <a:cubicBezTo>
                  <a:pt x="67" y="2162"/>
                  <a:pt x="125" y="2164"/>
                  <a:pt x="182" y="2165"/>
                </a:cubicBezTo>
                <a:cubicBezTo>
                  <a:pt x="231" y="2091"/>
                  <a:pt x="209" y="2002"/>
                  <a:pt x="206" y="1937"/>
                </a:cubicBezTo>
                <a:cubicBezTo>
                  <a:pt x="190" y="1907"/>
                  <a:pt x="178" y="1877"/>
                  <a:pt x="165" y="1847"/>
                </a:cubicBezTo>
                <a:cubicBezTo>
                  <a:pt x="134" y="1643"/>
                  <a:pt x="131" y="1617"/>
                  <a:pt x="329" y="1622"/>
                </a:cubicBezTo>
                <a:cubicBezTo>
                  <a:pt x="374" y="1646"/>
                  <a:pt x="422" y="1670"/>
                  <a:pt x="470" y="1698"/>
                </a:cubicBezTo>
                <a:cubicBezTo>
                  <a:pt x="482" y="1698"/>
                  <a:pt x="521" y="1692"/>
                  <a:pt x="534" y="1680"/>
                </a:cubicBezTo>
                <a:cubicBezTo>
                  <a:pt x="534" y="1634"/>
                  <a:pt x="534" y="1591"/>
                  <a:pt x="534" y="1549"/>
                </a:cubicBezTo>
                <a:cubicBezTo>
                  <a:pt x="535" y="1513"/>
                  <a:pt x="634" y="1505"/>
                  <a:pt x="665" y="1539"/>
                </a:cubicBezTo>
                <a:cubicBezTo>
                  <a:pt x="691" y="1539"/>
                  <a:pt x="716" y="1540"/>
                  <a:pt x="745" y="1541"/>
                </a:cubicBezTo>
                <a:cubicBezTo>
                  <a:pt x="781" y="1460"/>
                  <a:pt x="785" y="1332"/>
                  <a:pt x="760" y="1279"/>
                </a:cubicBezTo>
                <a:cubicBezTo>
                  <a:pt x="766" y="1220"/>
                  <a:pt x="779" y="1214"/>
                  <a:pt x="795" y="1182"/>
                </a:cubicBezTo>
                <a:cubicBezTo>
                  <a:pt x="795" y="1159"/>
                  <a:pt x="796" y="1139"/>
                  <a:pt x="796" y="1120"/>
                </a:cubicBezTo>
                <a:cubicBezTo>
                  <a:pt x="776" y="1116"/>
                  <a:pt x="757" y="1112"/>
                  <a:pt x="741" y="1112"/>
                </a:cubicBezTo>
                <a:cubicBezTo>
                  <a:pt x="684" y="1061"/>
                  <a:pt x="611" y="1023"/>
                  <a:pt x="589" y="1000"/>
                </a:cubicBezTo>
                <a:cubicBezTo>
                  <a:pt x="518" y="985"/>
                  <a:pt x="426" y="956"/>
                  <a:pt x="397" y="926"/>
                </a:cubicBezTo>
                <a:cubicBezTo>
                  <a:pt x="398" y="884"/>
                  <a:pt x="410" y="874"/>
                  <a:pt x="427" y="848"/>
                </a:cubicBezTo>
                <a:cubicBezTo>
                  <a:pt x="420" y="809"/>
                  <a:pt x="414" y="773"/>
                  <a:pt x="411" y="737"/>
                </a:cubicBezTo>
                <a:cubicBezTo>
                  <a:pt x="427" y="737"/>
                  <a:pt x="460" y="685"/>
                  <a:pt x="469" y="666"/>
                </a:cubicBezTo>
                <a:cubicBezTo>
                  <a:pt x="492" y="667"/>
                  <a:pt x="527" y="661"/>
                  <a:pt x="575" y="685"/>
                </a:cubicBezTo>
                <a:cubicBezTo>
                  <a:pt x="654" y="690"/>
                  <a:pt x="734" y="696"/>
                  <a:pt x="817" y="701"/>
                </a:cubicBezTo>
                <a:cubicBezTo>
                  <a:pt x="888" y="631"/>
                  <a:pt x="863" y="499"/>
                  <a:pt x="864" y="434"/>
                </a:cubicBezTo>
                <a:cubicBezTo>
                  <a:pt x="864" y="358"/>
                  <a:pt x="902" y="356"/>
                  <a:pt x="941" y="315"/>
                </a:cubicBezTo>
                <a:cubicBezTo>
                  <a:pt x="973" y="269"/>
                  <a:pt x="1005" y="224"/>
                  <a:pt x="1038" y="179"/>
                </a:cubicBezTo>
                <a:cubicBezTo>
                  <a:pt x="1067" y="157"/>
                  <a:pt x="1095" y="135"/>
                  <a:pt x="1127" y="113"/>
                </a:cubicBezTo>
                <a:cubicBezTo>
                  <a:pt x="1147" y="84"/>
                  <a:pt x="1166" y="55"/>
                  <a:pt x="1185" y="29"/>
                </a:cubicBezTo>
                <a:cubicBezTo>
                  <a:pt x="1205" y="46"/>
                  <a:pt x="1227" y="63"/>
                  <a:pt x="1249" y="80"/>
                </a:cubicBezTo>
                <a:cubicBezTo>
                  <a:pt x="1255" y="80"/>
                  <a:pt x="1262" y="80"/>
                  <a:pt x="1268" y="80"/>
                </a:cubicBezTo>
                <a:cubicBezTo>
                  <a:pt x="1294" y="65"/>
                  <a:pt x="1317" y="26"/>
                  <a:pt x="1329" y="0"/>
                </a:cubicBezTo>
                <a:cubicBezTo>
                  <a:pt x="1355" y="1"/>
                  <a:pt x="1432" y="6"/>
                  <a:pt x="1431" y="88"/>
                </a:cubicBezTo>
                <a:cubicBezTo>
                  <a:pt x="1418" y="110"/>
                  <a:pt x="1405" y="133"/>
                  <a:pt x="1392" y="159"/>
                </a:cubicBezTo>
                <a:cubicBezTo>
                  <a:pt x="1392" y="247"/>
                  <a:pt x="1382" y="319"/>
                  <a:pt x="1308" y="393"/>
                </a:cubicBezTo>
                <a:cubicBezTo>
                  <a:pt x="1279" y="483"/>
                  <a:pt x="1313" y="596"/>
                  <a:pt x="1325" y="707"/>
                </a:cubicBezTo>
                <a:cubicBezTo>
                  <a:pt x="1325" y="786"/>
                  <a:pt x="1267" y="870"/>
                  <a:pt x="1228" y="931"/>
                </a:cubicBezTo>
                <a:cubicBezTo>
                  <a:pt x="1228" y="1016"/>
                  <a:pt x="1227" y="1101"/>
                  <a:pt x="1227" y="1189"/>
                </a:cubicBezTo>
                <a:cubicBezTo>
                  <a:pt x="1249" y="1242"/>
                  <a:pt x="1286" y="1332"/>
                  <a:pt x="1286" y="1410"/>
                </a:cubicBezTo>
                <a:cubicBezTo>
                  <a:pt x="1260" y="1488"/>
                  <a:pt x="1240" y="1566"/>
                  <a:pt x="1272" y="1672"/>
                </a:cubicBezTo>
                <a:cubicBezTo>
                  <a:pt x="1287" y="1695"/>
                  <a:pt x="1303" y="1706"/>
                  <a:pt x="1332" y="1765"/>
                </a:cubicBezTo>
                <a:cubicBezTo>
                  <a:pt x="1328" y="1798"/>
                  <a:pt x="1325" y="1834"/>
                  <a:pt x="1325" y="1870"/>
                </a:cubicBezTo>
                <a:cubicBezTo>
                  <a:pt x="1347" y="1929"/>
                  <a:pt x="1372" y="1992"/>
                  <a:pt x="1397" y="2055"/>
                </a:cubicBezTo>
                <a:cubicBezTo>
                  <a:pt x="1438" y="2112"/>
                  <a:pt x="1476" y="2181"/>
                  <a:pt x="1498" y="2283"/>
                </a:cubicBezTo>
                <a:cubicBezTo>
                  <a:pt x="1469" y="2276"/>
                  <a:pt x="1441" y="2269"/>
                  <a:pt x="1412" y="2265"/>
                </a:cubicBezTo>
                <a:cubicBezTo>
                  <a:pt x="1338" y="2263"/>
                  <a:pt x="1118" y="2244"/>
                  <a:pt x="1089" y="2273"/>
                </a:cubicBezTo>
                <a:cubicBezTo>
                  <a:pt x="1086" y="2283"/>
                  <a:pt x="1086" y="2296"/>
                  <a:pt x="1086" y="2309"/>
                </a:cubicBezTo>
                <a:cubicBezTo>
                  <a:pt x="1124" y="2343"/>
                  <a:pt x="1162" y="2377"/>
                  <a:pt x="1203" y="2414"/>
                </a:cubicBezTo>
                <a:cubicBezTo>
                  <a:pt x="1206" y="2430"/>
                  <a:pt x="1210" y="2446"/>
                  <a:pt x="1216" y="2463"/>
                </a:cubicBezTo>
                <a:cubicBezTo>
                  <a:pt x="1136" y="2490"/>
                  <a:pt x="1116" y="2513"/>
                  <a:pt x="1068" y="2571"/>
                </a:cubicBezTo>
                <a:cubicBezTo>
                  <a:pt x="1068" y="2633"/>
                  <a:pt x="1067" y="2695"/>
                  <a:pt x="1070" y="2761"/>
                </a:cubicBezTo>
                <a:cubicBezTo>
                  <a:pt x="1061" y="2760"/>
                  <a:pt x="1054" y="2760"/>
                  <a:pt x="1048" y="2760"/>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4" name="Freeform 23"/>
          <p:cNvSpPr/>
          <p:nvPr/>
        </p:nvSpPr>
        <p:spPr bwMode="auto">
          <a:xfrm>
            <a:off x="3483868" y="3264174"/>
            <a:ext cx="1639034" cy="1222375"/>
          </a:xfrm>
          <a:custGeom>
            <a:avLst/>
            <a:gdLst>
              <a:gd name="T0" fmla="*/ 1579 w 3788"/>
              <a:gd name="T1" fmla="*/ 2739 h 2823"/>
              <a:gd name="T2" fmla="*/ 1297 w 3788"/>
              <a:gd name="T3" fmla="*/ 2382 h 2823"/>
              <a:gd name="T4" fmla="*/ 745 w 3788"/>
              <a:gd name="T5" fmla="*/ 2253 h 2823"/>
              <a:gd name="T6" fmla="*/ 443 w 3788"/>
              <a:gd name="T7" fmla="*/ 2075 h 2823"/>
              <a:gd name="T8" fmla="*/ 204 w 3788"/>
              <a:gd name="T9" fmla="*/ 1978 h 2823"/>
              <a:gd name="T10" fmla="*/ 0 w 3788"/>
              <a:gd name="T11" fmla="*/ 1262 h 2823"/>
              <a:gd name="T12" fmla="*/ 30 w 3788"/>
              <a:gd name="T13" fmla="*/ 997 h 2823"/>
              <a:gd name="T14" fmla="*/ 129 w 3788"/>
              <a:gd name="T15" fmla="*/ 1006 h 2823"/>
              <a:gd name="T16" fmla="*/ 327 w 3788"/>
              <a:gd name="T17" fmla="*/ 1047 h 2823"/>
              <a:gd name="T18" fmla="*/ 481 w 3788"/>
              <a:gd name="T19" fmla="*/ 1006 h 2823"/>
              <a:gd name="T20" fmla="*/ 425 w 3788"/>
              <a:gd name="T21" fmla="*/ 772 h 2823"/>
              <a:gd name="T22" fmla="*/ 547 w 3788"/>
              <a:gd name="T23" fmla="*/ 690 h 2823"/>
              <a:gd name="T24" fmla="*/ 373 w 3788"/>
              <a:gd name="T25" fmla="*/ 374 h 2823"/>
              <a:gd name="T26" fmla="*/ 323 w 3788"/>
              <a:gd name="T27" fmla="*/ 186 h 2823"/>
              <a:gd name="T28" fmla="*/ 771 w 3788"/>
              <a:gd name="T29" fmla="*/ 116 h 2823"/>
              <a:gd name="T30" fmla="*/ 1221 w 3788"/>
              <a:gd name="T31" fmla="*/ 35 h 2823"/>
              <a:gd name="T32" fmla="*/ 1840 w 3788"/>
              <a:gd name="T33" fmla="*/ 247 h 2823"/>
              <a:gd name="T34" fmla="*/ 2056 w 3788"/>
              <a:gd name="T35" fmla="*/ 410 h 2823"/>
              <a:gd name="T36" fmla="*/ 2191 w 3788"/>
              <a:gd name="T37" fmla="*/ 371 h 2823"/>
              <a:gd name="T38" fmla="*/ 2320 w 3788"/>
              <a:gd name="T39" fmla="*/ 197 h 2823"/>
              <a:gd name="T40" fmla="*/ 2610 w 3788"/>
              <a:gd name="T41" fmla="*/ 303 h 2823"/>
              <a:gd name="T42" fmla="*/ 2829 w 3788"/>
              <a:gd name="T43" fmla="*/ 446 h 2823"/>
              <a:gd name="T44" fmla="*/ 2861 w 3788"/>
              <a:gd name="T45" fmla="*/ 483 h 2823"/>
              <a:gd name="T46" fmla="*/ 3138 w 3788"/>
              <a:gd name="T47" fmla="*/ 627 h 2823"/>
              <a:gd name="T48" fmla="*/ 3393 w 3788"/>
              <a:gd name="T49" fmla="*/ 804 h 2823"/>
              <a:gd name="T50" fmla="*/ 3628 w 3788"/>
              <a:gd name="T51" fmla="*/ 1052 h 2823"/>
              <a:gd name="T52" fmla="*/ 3709 w 3788"/>
              <a:gd name="T53" fmla="*/ 1355 h 2823"/>
              <a:gd name="T54" fmla="*/ 3509 w 3788"/>
              <a:gd name="T55" fmla="*/ 1750 h 2823"/>
              <a:gd name="T56" fmla="*/ 3399 w 3788"/>
              <a:gd name="T57" fmla="*/ 1881 h 2823"/>
              <a:gd name="T58" fmla="*/ 3402 w 3788"/>
              <a:gd name="T59" fmla="*/ 2016 h 2823"/>
              <a:gd name="T60" fmla="*/ 3124 w 3788"/>
              <a:gd name="T61" fmla="*/ 1946 h 2823"/>
              <a:gd name="T62" fmla="*/ 3227 w 3788"/>
              <a:gd name="T63" fmla="*/ 2332 h 2823"/>
              <a:gd name="T64" fmla="*/ 3168 w 3788"/>
              <a:gd name="T65" fmla="*/ 2550 h 2823"/>
              <a:gd name="T66" fmla="*/ 3040 w 3788"/>
              <a:gd name="T67" fmla="*/ 2603 h 2823"/>
              <a:gd name="T68" fmla="*/ 2935 w 3788"/>
              <a:gd name="T69" fmla="*/ 2554 h 2823"/>
              <a:gd name="T70" fmla="*/ 2840 w 3788"/>
              <a:gd name="T71" fmla="*/ 2499 h 2823"/>
              <a:gd name="T72" fmla="*/ 2750 w 3788"/>
              <a:gd name="T73" fmla="*/ 2497 h 2823"/>
              <a:gd name="T74" fmla="*/ 2534 w 3788"/>
              <a:gd name="T75" fmla="*/ 2321 h 2823"/>
              <a:gd name="T76" fmla="*/ 2414 w 3788"/>
              <a:gd name="T77" fmla="*/ 2086 h 2823"/>
              <a:gd name="T78" fmla="*/ 2116 w 3788"/>
              <a:gd name="T79" fmla="*/ 2193 h 2823"/>
              <a:gd name="T80" fmla="*/ 2189 w 3788"/>
              <a:gd name="T81" fmla="*/ 2355 h 2823"/>
              <a:gd name="T82" fmla="*/ 2008 w 3788"/>
              <a:gd name="T83" fmla="*/ 2711 h 2823"/>
              <a:gd name="T84" fmla="*/ 1886 w 3788"/>
              <a:gd name="T85" fmla="*/ 2819 h 2823"/>
              <a:gd name="T86" fmla="*/ 1717 w 3788"/>
              <a:gd name="T87" fmla="*/ 2762 h 2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88" h="2823">
                <a:moveTo>
                  <a:pt x="1665" y="2823"/>
                </a:moveTo>
                <a:cubicBezTo>
                  <a:pt x="1637" y="2793"/>
                  <a:pt x="1608" y="2766"/>
                  <a:pt x="1579" y="2739"/>
                </a:cubicBezTo>
                <a:cubicBezTo>
                  <a:pt x="1554" y="2647"/>
                  <a:pt x="1523" y="2568"/>
                  <a:pt x="1494" y="2501"/>
                </a:cubicBezTo>
                <a:cubicBezTo>
                  <a:pt x="1425" y="2418"/>
                  <a:pt x="1358" y="2406"/>
                  <a:pt x="1297" y="2382"/>
                </a:cubicBezTo>
                <a:cubicBezTo>
                  <a:pt x="1188" y="2379"/>
                  <a:pt x="1080" y="2380"/>
                  <a:pt x="971" y="2380"/>
                </a:cubicBezTo>
                <a:cubicBezTo>
                  <a:pt x="856" y="2361"/>
                  <a:pt x="802" y="2297"/>
                  <a:pt x="745" y="2253"/>
                </a:cubicBezTo>
                <a:cubicBezTo>
                  <a:pt x="627" y="2234"/>
                  <a:pt x="544" y="2199"/>
                  <a:pt x="474" y="2145"/>
                </a:cubicBezTo>
                <a:cubicBezTo>
                  <a:pt x="474" y="2125"/>
                  <a:pt x="443" y="2082"/>
                  <a:pt x="443" y="2075"/>
                </a:cubicBezTo>
                <a:cubicBezTo>
                  <a:pt x="433" y="2065"/>
                  <a:pt x="424" y="2055"/>
                  <a:pt x="414" y="2048"/>
                </a:cubicBezTo>
                <a:cubicBezTo>
                  <a:pt x="325" y="2033"/>
                  <a:pt x="261" y="2015"/>
                  <a:pt x="204" y="1978"/>
                </a:cubicBezTo>
                <a:cubicBezTo>
                  <a:pt x="79" y="1938"/>
                  <a:pt x="32" y="1741"/>
                  <a:pt x="14" y="1662"/>
                </a:cubicBezTo>
                <a:cubicBezTo>
                  <a:pt x="8" y="1527"/>
                  <a:pt x="3" y="1393"/>
                  <a:pt x="0" y="1262"/>
                </a:cubicBezTo>
                <a:cubicBezTo>
                  <a:pt x="23" y="1217"/>
                  <a:pt x="58" y="1152"/>
                  <a:pt x="65" y="1116"/>
                </a:cubicBezTo>
                <a:cubicBezTo>
                  <a:pt x="65" y="1047"/>
                  <a:pt x="30" y="1014"/>
                  <a:pt x="30" y="997"/>
                </a:cubicBezTo>
                <a:cubicBezTo>
                  <a:pt x="40" y="994"/>
                  <a:pt x="53" y="991"/>
                  <a:pt x="66" y="992"/>
                </a:cubicBezTo>
                <a:cubicBezTo>
                  <a:pt x="82" y="1009"/>
                  <a:pt x="107" y="1006"/>
                  <a:pt x="129" y="1006"/>
                </a:cubicBezTo>
                <a:cubicBezTo>
                  <a:pt x="152" y="984"/>
                  <a:pt x="155" y="971"/>
                  <a:pt x="158" y="958"/>
                </a:cubicBezTo>
                <a:cubicBezTo>
                  <a:pt x="219" y="930"/>
                  <a:pt x="244" y="1003"/>
                  <a:pt x="327" y="1047"/>
                </a:cubicBezTo>
                <a:cubicBezTo>
                  <a:pt x="346" y="1048"/>
                  <a:pt x="426" y="1053"/>
                  <a:pt x="455" y="1034"/>
                </a:cubicBezTo>
                <a:cubicBezTo>
                  <a:pt x="462" y="1025"/>
                  <a:pt x="471" y="1015"/>
                  <a:pt x="481" y="1006"/>
                </a:cubicBezTo>
                <a:cubicBezTo>
                  <a:pt x="481" y="976"/>
                  <a:pt x="481" y="950"/>
                  <a:pt x="481" y="924"/>
                </a:cubicBezTo>
                <a:cubicBezTo>
                  <a:pt x="434" y="857"/>
                  <a:pt x="389" y="823"/>
                  <a:pt x="425" y="772"/>
                </a:cubicBezTo>
                <a:cubicBezTo>
                  <a:pt x="454" y="753"/>
                  <a:pt x="483" y="737"/>
                  <a:pt x="515" y="721"/>
                </a:cubicBezTo>
                <a:cubicBezTo>
                  <a:pt x="524" y="709"/>
                  <a:pt x="534" y="699"/>
                  <a:pt x="547" y="690"/>
                </a:cubicBezTo>
                <a:cubicBezTo>
                  <a:pt x="608" y="567"/>
                  <a:pt x="538" y="539"/>
                  <a:pt x="487" y="498"/>
                </a:cubicBezTo>
                <a:cubicBezTo>
                  <a:pt x="459" y="435"/>
                  <a:pt x="408" y="375"/>
                  <a:pt x="373" y="374"/>
                </a:cubicBezTo>
                <a:cubicBezTo>
                  <a:pt x="367" y="348"/>
                  <a:pt x="347" y="334"/>
                  <a:pt x="348" y="308"/>
                </a:cubicBezTo>
                <a:cubicBezTo>
                  <a:pt x="393" y="263"/>
                  <a:pt x="329" y="196"/>
                  <a:pt x="323" y="186"/>
                </a:cubicBezTo>
                <a:cubicBezTo>
                  <a:pt x="323" y="180"/>
                  <a:pt x="323" y="173"/>
                  <a:pt x="323" y="167"/>
                </a:cubicBezTo>
                <a:cubicBezTo>
                  <a:pt x="448" y="134"/>
                  <a:pt x="627" y="151"/>
                  <a:pt x="771" y="116"/>
                </a:cubicBezTo>
                <a:cubicBezTo>
                  <a:pt x="892" y="53"/>
                  <a:pt x="988" y="0"/>
                  <a:pt x="1155" y="4"/>
                </a:cubicBezTo>
                <a:cubicBezTo>
                  <a:pt x="1177" y="14"/>
                  <a:pt x="1199" y="25"/>
                  <a:pt x="1221" y="35"/>
                </a:cubicBezTo>
                <a:cubicBezTo>
                  <a:pt x="1343" y="38"/>
                  <a:pt x="1474" y="25"/>
                  <a:pt x="1601" y="81"/>
                </a:cubicBezTo>
                <a:cubicBezTo>
                  <a:pt x="1681" y="135"/>
                  <a:pt x="1761" y="190"/>
                  <a:pt x="1840" y="247"/>
                </a:cubicBezTo>
                <a:cubicBezTo>
                  <a:pt x="1846" y="257"/>
                  <a:pt x="1853" y="271"/>
                  <a:pt x="1862" y="284"/>
                </a:cubicBezTo>
                <a:cubicBezTo>
                  <a:pt x="1904" y="318"/>
                  <a:pt x="1967" y="375"/>
                  <a:pt x="2056" y="410"/>
                </a:cubicBezTo>
                <a:cubicBezTo>
                  <a:pt x="2085" y="411"/>
                  <a:pt x="2117" y="412"/>
                  <a:pt x="2149" y="412"/>
                </a:cubicBezTo>
                <a:cubicBezTo>
                  <a:pt x="2162" y="396"/>
                  <a:pt x="2175" y="384"/>
                  <a:pt x="2191" y="371"/>
                </a:cubicBezTo>
                <a:cubicBezTo>
                  <a:pt x="2204" y="309"/>
                  <a:pt x="2195" y="250"/>
                  <a:pt x="2179" y="213"/>
                </a:cubicBezTo>
                <a:cubicBezTo>
                  <a:pt x="2211" y="181"/>
                  <a:pt x="2262" y="193"/>
                  <a:pt x="2320" y="197"/>
                </a:cubicBezTo>
                <a:cubicBezTo>
                  <a:pt x="2348" y="218"/>
                  <a:pt x="2380" y="238"/>
                  <a:pt x="2412" y="262"/>
                </a:cubicBezTo>
                <a:cubicBezTo>
                  <a:pt x="2463" y="276"/>
                  <a:pt x="2533" y="294"/>
                  <a:pt x="2610" y="303"/>
                </a:cubicBezTo>
                <a:cubicBezTo>
                  <a:pt x="2651" y="323"/>
                  <a:pt x="2693" y="344"/>
                  <a:pt x="2734" y="368"/>
                </a:cubicBezTo>
                <a:cubicBezTo>
                  <a:pt x="2766" y="392"/>
                  <a:pt x="2798" y="419"/>
                  <a:pt x="2829" y="446"/>
                </a:cubicBezTo>
                <a:cubicBezTo>
                  <a:pt x="2829" y="449"/>
                  <a:pt x="2829" y="452"/>
                  <a:pt x="2829" y="456"/>
                </a:cubicBezTo>
                <a:cubicBezTo>
                  <a:pt x="2839" y="462"/>
                  <a:pt x="2848" y="473"/>
                  <a:pt x="2861" y="483"/>
                </a:cubicBezTo>
                <a:cubicBezTo>
                  <a:pt x="2906" y="494"/>
                  <a:pt x="2957" y="485"/>
                  <a:pt x="3018" y="474"/>
                </a:cubicBezTo>
                <a:cubicBezTo>
                  <a:pt x="3056" y="524"/>
                  <a:pt x="3097" y="574"/>
                  <a:pt x="3138" y="627"/>
                </a:cubicBezTo>
                <a:cubicBezTo>
                  <a:pt x="3195" y="671"/>
                  <a:pt x="3253" y="715"/>
                  <a:pt x="3310" y="759"/>
                </a:cubicBezTo>
                <a:cubicBezTo>
                  <a:pt x="3335" y="773"/>
                  <a:pt x="3364" y="787"/>
                  <a:pt x="3393" y="804"/>
                </a:cubicBezTo>
                <a:cubicBezTo>
                  <a:pt x="3444" y="805"/>
                  <a:pt x="3495" y="806"/>
                  <a:pt x="3546" y="808"/>
                </a:cubicBezTo>
                <a:cubicBezTo>
                  <a:pt x="3575" y="838"/>
                  <a:pt x="3619" y="970"/>
                  <a:pt x="3628" y="1052"/>
                </a:cubicBezTo>
                <a:cubicBezTo>
                  <a:pt x="3650" y="1105"/>
                  <a:pt x="3672" y="1161"/>
                  <a:pt x="3697" y="1218"/>
                </a:cubicBezTo>
                <a:cubicBezTo>
                  <a:pt x="3700" y="1264"/>
                  <a:pt x="3703" y="1309"/>
                  <a:pt x="3709" y="1355"/>
                </a:cubicBezTo>
                <a:cubicBezTo>
                  <a:pt x="3731" y="1389"/>
                  <a:pt x="3788" y="1462"/>
                  <a:pt x="3727" y="1523"/>
                </a:cubicBezTo>
                <a:cubicBezTo>
                  <a:pt x="3586" y="1591"/>
                  <a:pt x="3596" y="1608"/>
                  <a:pt x="3509" y="1750"/>
                </a:cubicBezTo>
                <a:cubicBezTo>
                  <a:pt x="3473" y="1775"/>
                  <a:pt x="3438" y="1804"/>
                  <a:pt x="3403" y="1832"/>
                </a:cubicBezTo>
                <a:cubicBezTo>
                  <a:pt x="3399" y="1849"/>
                  <a:pt x="3399" y="1865"/>
                  <a:pt x="3399" y="1881"/>
                </a:cubicBezTo>
                <a:cubicBezTo>
                  <a:pt x="3431" y="1912"/>
                  <a:pt x="3466" y="1945"/>
                  <a:pt x="3501" y="1979"/>
                </a:cubicBezTo>
                <a:cubicBezTo>
                  <a:pt x="3501" y="2038"/>
                  <a:pt x="3418" y="2016"/>
                  <a:pt x="3402" y="2016"/>
                </a:cubicBezTo>
                <a:cubicBezTo>
                  <a:pt x="3367" y="1992"/>
                  <a:pt x="3332" y="1968"/>
                  <a:pt x="3297" y="1944"/>
                </a:cubicBezTo>
                <a:cubicBezTo>
                  <a:pt x="3242" y="1943"/>
                  <a:pt x="3137" y="1934"/>
                  <a:pt x="3124" y="1946"/>
                </a:cubicBezTo>
                <a:cubicBezTo>
                  <a:pt x="3123" y="2055"/>
                  <a:pt x="3110" y="2120"/>
                  <a:pt x="3231" y="2218"/>
                </a:cubicBezTo>
                <a:cubicBezTo>
                  <a:pt x="3228" y="2254"/>
                  <a:pt x="3227" y="2293"/>
                  <a:pt x="3227" y="2332"/>
                </a:cubicBezTo>
                <a:cubicBezTo>
                  <a:pt x="3243" y="2385"/>
                  <a:pt x="3259" y="2438"/>
                  <a:pt x="3274" y="2491"/>
                </a:cubicBezTo>
                <a:cubicBezTo>
                  <a:pt x="3274" y="2553"/>
                  <a:pt x="3220" y="2545"/>
                  <a:pt x="3168" y="2550"/>
                </a:cubicBezTo>
                <a:cubicBezTo>
                  <a:pt x="3117" y="2562"/>
                  <a:pt x="3108" y="2578"/>
                  <a:pt x="3075" y="2603"/>
                </a:cubicBezTo>
                <a:cubicBezTo>
                  <a:pt x="3063" y="2603"/>
                  <a:pt x="3050" y="2603"/>
                  <a:pt x="3040" y="2603"/>
                </a:cubicBezTo>
                <a:cubicBezTo>
                  <a:pt x="3034" y="2589"/>
                  <a:pt x="3028" y="2576"/>
                  <a:pt x="3021" y="2563"/>
                </a:cubicBezTo>
                <a:cubicBezTo>
                  <a:pt x="2993" y="2559"/>
                  <a:pt x="2964" y="2555"/>
                  <a:pt x="2935" y="2554"/>
                </a:cubicBezTo>
                <a:cubicBezTo>
                  <a:pt x="2935" y="2528"/>
                  <a:pt x="2913" y="2514"/>
                  <a:pt x="2897" y="2504"/>
                </a:cubicBezTo>
                <a:cubicBezTo>
                  <a:pt x="2878" y="2500"/>
                  <a:pt x="2859" y="2500"/>
                  <a:pt x="2840" y="2499"/>
                </a:cubicBezTo>
                <a:cubicBezTo>
                  <a:pt x="2833" y="2512"/>
                  <a:pt x="2785" y="2547"/>
                  <a:pt x="2769" y="2540"/>
                </a:cubicBezTo>
                <a:cubicBezTo>
                  <a:pt x="2763" y="2524"/>
                  <a:pt x="2756" y="2510"/>
                  <a:pt x="2750" y="2497"/>
                </a:cubicBezTo>
                <a:cubicBezTo>
                  <a:pt x="2718" y="2490"/>
                  <a:pt x="2690" y="2482"/>
                  <a:pt x="2661" y="2475"/>
                </a:cubicBezTo>
                <a:cubicBezTo>
                  <a:pt x="2616" y="2422"/>
                  <a:pt x="2575" y="2371"/>
                  <a:pt x="2534" y="2321"/>
                </a:cubicBezTo>
                <a:cubicBezTo>
                  <a:pt x="2528" y="2308"/>
                  <a:pt x="2521" y="2298"/>
                  <a:pt x="2518" y="2288"/>
                </a:cubicBezTo>
                <a:cubicBezTo>
                  <a:pt x="2519" y="2174"/>
                  <a:pt x="2462" y="2143"/>
                  <a:pt x="2414" y="2086"/>
                </a:cubicBezTo>
                <a:cubicBezTo>
                  <a:pt x="2341" y="2061"/>
                  <a:pt x="2251" y="2069"/>
                  <a:pt x="2197" y="2067"/>
                </a:cubicBezTo>
                <a:cubicBezTo>
                  <a:pt x="2091" y="2081"/>
                  <a:pt x="2126" y="2079"/>
                  <a:pt x="2116" y="2193"/>
                </a:cubicBezTo>
                <a:cubicBezTo>
                  <a:pt x="2138" y="2226"/>
                  <a:pt x="2164" y="2260"/>
                  <a:pt x="2189" y="2293"/>
                </a:cubicBezTo>
                <a:cubicBezTo>
                  <a:pt x="2189" y="2313"/>
                  <a:pt x="2189" y="2332"/>
                  <a:pt x="2189" y="2355"/>
                </a:cubicBezTo>
                <a:cubicBezTo>
                  <a:pt x="2156" y="2403"/>
                  <a:pt x="2060" y="2450"/>
                  <a:pt x="2114" y="2537"/>
                </a:cubicBezTo>
                <a:cubicBezTo>
                  <a:pt x="2114" y="2576"/>
                  <a:pt x="2037" y="2675"/>
                  <a:pt x="2008" y="2711"/>
                </a:cubicBezTo>
                <a:cubicBezTo>
                  <a:pt x="1991" y="2756"/>
                  <a:pt x="1953" y="2772"/>
                  <a:pt x="1918" y="2787"/>
                </a:cubicBezTo>
                <a:cubicBezTo>
                  <a:pt x="1905" y="2797"/>
                  <a:pt x="1895" y="2806"/>
                  <a:pt x="1886" y="2819"/>
                </a:cubicBezTo>
                <a:cubicBezTo>
                  <a:pt x="1828" y="2818"/>
                  <a:pt x="1828" y="2775"/>
                  <a:pt x="1825" y="2765"/>
                </a:cubicBezTo>
                <a:cubicBezTo>
                  <a:pt x="1784" y="2735"/>
                  <a:pt x="1733" y="2760"/>
                  <a:pt x="1717" y="2762"/>
                </a:cubicBezTo>
                <a:cubicBezTo>
                  <a:pt x="1694" y="2788"/>
                  <a:pt x="1691" y="2811"/>
                  <a:pt x="1665" y="2823"/>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5" name="Freeform 24"/>
          <p:cNvSpPr/>
          <p:nvPr/>
        </p:nvSpPr>
        <p:spPr bwMode="auto">
          <a:xfrm>
            <a:off x="6014613" y="3162572"/>
            <a:ext cx="450615" cy="914400"/>
          </a:xfrm>
          <a:custGeom>
            <a:avLst/>
            <a:gdLst>
              <a:gd name="T0" fmla="*/ 99 w 1042"/>
              <a:gd name="T1" fmla="*/ 2109 h 2109"/>
              <a:gd name="T2" fmla="*/ 30 w 1042"/>
              <a:gd name="T3" fmla="*/ 1923 h 2109"/>
              <a:gd name="T4" fmla="*/ 59 w 1042"/>
              <a:gd name="T5" fmla="*/ 1833 h 2109"/>
              <a:gd name="T6" fmla="*/ 53 w 1042"/>
              <a:gd name="T7" fmla="*/ 1721 h 2109"/>
              <a:gd name="T8" fmla="*/ 0 w 1042"/>
              <a:gd name="T9" fmla="*/ 1582 h 2109"/>
              <a:gd name="T10" fmla="*/ 1 w 1042"/>
              <a:gd name="T11" fmla="*/ 1350 h 2109"/>
              <a:gd name="T12" fmla="*/ 95 w 1042"/>
              <a:gd name="T13" fmla="*/ 1182 h 2109"/>
              <a:gd name="T14" fmla="*/ 98 w 1042"/>
              <a:gd name="T15" fmla="*/ 1097 h 2109"/>
              <a:gd name="T16" fmla="*/ 139 w 1042"/>
              <a:gd name="T17" fmla="*/ 754 h 2109"/>
              <a:gd name="T18" fmla="*/ 165 w 1042"/>
              <a:gd name="T19" fmla="*/ 578 h 2109"/>
              <a:gd name="T20" fmla="*/ 201 w 1042"/>
              <a:gd name="T21" fmla="*/ 510 h 2109"/>
              <a:gd name="T22" fmla="*/ 342 w 1042"/>
              <a:gd name="T23" fmla="*/ 330 h 2109"/>
              <a:gd name="T24" fmla="*/ 471 w 1042"/>
              <a:gd name="T25" fmla="*/ 170 h 2109"/>
              <a:gd name="T26" fmla="*/ 529 w 1042"/>
              <a:gd name="T27" fmla="*/ 115 h 2109"/>
              <a:gd name="T28" fmla="*/ 737 w 1042"/>
              <a:gd name="T29" fmla="*/ 98 h 2109"/>
              <a:gd name="T30" fmla="*/ 868 w 1042"/>
              <a:gd name="T31" fmla="*/ 32 h 2109"/>
              <a:gd name="T32" fmla="*/ 891 w 1042"/>
              <a:gd name="T33" fmla="*/ 0 h 2109"/>
              <a:gd name="T34" fmla="*/ 948 w 1042"/>
              <a:gd name="T35" fmla="*/ 41 h 2109"/>
              <a:gd name="T36" fmla="*/ 854 w 1042"/>
              <a:gd name="T37" fmla="*/ 189 h 2109"/>
              <a:gd name="T38" fmla="*/ 1042 w 1042"/>
              <a:gd name="T39" fmla="*/ 387 h 2109"/>
              <a:gd name="T40" fmla="*/ 1041 w 1042"/>
              <a:gd name="T41" fmla="*/ 446 h 2109"/>
              <a:gd name="T42" fmla="*/ 887 w 1042"/>
              <a:gd name="T43" fmla="*/ 576 h 2109"/>
              <a:gd name="T44" fmla="*/ 838 w 1042"/>
              <a:gd name="T45" fmla="*/ 798 h 2109"/>
              <a:gd name="T46" fmla="*/ 918 w 1042"/>
              <a:gd name="T47" fmla="*/ 865 h 2109"/>
              <a:gd name="T48" fmla="*/ 999 w 1042"/>
              <a:gd name="T49" fmla="*/ 1077 h 2109"/>
              <a:gd name="T50" fmla="*/ 967 w 1042"/>
              <a:gd name="T51" fmla="*/ 1201 h 2109"/>
              <a:gd name="T52" fmla="*/ 841 w 1042"/>
              <a:gd name="T53" fmla="*/ 1358 h 2109"/>
              <a:gd name="T54" fmla="*/ 838 w 1042"/>
              <a:gd name="T55" fmla="*/ 1397 h 2109"/>
              <a:gd name="T56" fmla="*/ 911 w 1042"/>
              <a:gd name="T57" fmla="*/ 1477 h 2109"/>
              <a:gd name="T58" fmla="*/ 903 w 1042"/>
              <a:gd name="T59" fmla="*/ 1693 h 2109"/>
              <a:gd name="T60" fmla="*/ 717 w 1042"/>
              <a:gd name="T61" fmla="*/ 1872 h 2109"/>
              <a:gd name="T62" fmla="*/ 496 w 1042"/>
              <a:gd name="T63" fmla="*/ 1922 h 2109"/>
              <a:gd name="T64" fmla="*/ 281 w 1042"/>
              <a:gd name="T65" fmla="*/ 2005 h 2109"/>
              <a:gd name="T66" fmla="*/ 198 w 1042"/>
              <a:gd name="T67" fmla="*/ 2052 h 2109"/>
              <a:gd name="T68" fmla="*/ 99 w 1042"/>
              <a:gd name="T69" fmla="*/ 21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2109">
                <a:moveTo>
                  <a:pt x="99" y="2109"/>
                </a:moveTo>
                <a:cubicBezTo>
                  <a:pt x="10" y="2051"/>
                  <a:pt x="29" y="1979"/>
                  <a:pt x="30" y="1923"/>
                </a:cubicBezTo>
                <a:cubicBezTo>
                  <a:pt x="39" y="1891"/>
                  <a:pt x="49" y="1862"/>
                  <a:pt x="59" y="1833"/>
                </a:cubicBezTo>
                <a:cubicBezTo>
                  <a:pt x="56" y="1793"/>
                  <a:pt x="53" y="1757"/>
                  <a:pt x="53" y="1721"/>
                </a:cubicBezTo>
                <a:cubicBezTo>
                  <a:pt x="34" y="1675"/>
                  <a:pt x="15" y="1628"/>
                  <a:pt x="0" y="1582"/>
                </a:cubicBezTo>
                <a:cubicBezTo>
                  <a:pt x="0" y="1504"/>
                  <a:pt x="0" y="1425"/>
                  <a:pt x="1" y="1350"/>
                </a:cubicBezTo>
                <a:cubicBezTo>
                  <a:pt x="43" y="1289"/>
                  <a:pt x="62" y="1237"/>
                  <a:pt x="95" y="1182"/>
                </a:cubicBezTo>
                <a:cubicBezTo>
                  <a:pt x="95" y="1152"/>
                  <a:pt x="95" y="1123"/>
                  <a:pt x="98" y="1097"/>
                </a:cubicBezTo>
                <a:cubicBezTo>
                  <a:pt x="80" y="955"/>
                  <a:pt x="23" y="830"/>
                  <a:pt x="139" y="754"/>
                </a:cubicBezTo>
                <a:cubicBezTo>
                  <a:pt x="161" y="679"/>
                  <a:pt x="162" y="633"/>
                  <a:pt x="165" y="578"/>
                </a:cubicBezTo>
                <a:cubicBezTo>
                  <a:pt x="175" y="555"/>
                  <a:pt x="188" y="533"/>
                  <a:pt x="201" y="510"/>
                </a:cubicBezTo>
                <a:cubicBezTo>
                  <a:pt x="217" y="415"/>
                  <a:pt x="272" y="377"/>
                  <a:pt x="342" y="330"/>
                </a:cubicBezTo>
                <a:cubicBezTo>
                  <a:pt x="378" y="279"/>
                  <a:pt x="417" y="194"/>
                  <a:pt x="471" y="170"/>
                </a:cubicBezTo>
                <a:cubicBezTo>
                  <a:pt x="490" y="150"/>
                  <a:pt x="510" y="131"/>
                  <a:pt x="529" y="115"/>
                </a:cubicBezTo>
                <a:cubicBezTo>
                  <a:pt x="564" y="116"/>
                  <a:pt x="692" y="142"/>
                  <a:pt x="737" y="98"/>
                </a:cubicBezTo>
                <a:cubicBezTo>
                  <a:pt x="778" y="89"/>
                  <a:pt x="823" y="77"/>
                  <a:pt x="868" y="32"/>
                </a:cubicBezTo>
                <a:cubicBezTo>
                  <a:pt x="875" y="19"/>
                  <a:pt x="881" y="10"/>
                  <a:pt x="891" y="0"/>
                </a:cubicBezTo>
                <a:cubicBezTo>
                  <a:pt x="910" y="14"/>
                  <a:pt x="929" y="27"/>
                  <a:pt x="948" y="41"/>
                </a:cubicBezTo>
                <a:cubicBezTo>
                  <a:pt x="948" y="90"/>
                  <a:pt x="833" y="117"/>
                  <a:pt x="854" y="189"/>
                </a:cubicBezTo>
                <a:cubicBezTo>
                  <a:pt x="934" y="211"/>
                  <a:pt x="972" y="284"/>
                  <a:pt x="1042" y="387"/>
                </a:cubicBezTo>
                <a:cubicBezTo>
                  <a:pt x="1042" y="407"/>
                  <a:pt x="1042" y="426"/>
                  <a:pt x="1041" y="446"/>
                </a:cubicBezTo>
                <a:cubicBezTo>
                  <a:pt x="993" y="533"/>
                  <a:pt x="961" y="529"/>
                  <a:pt x="887" y="576"/>
                </a:cubicBezTo>
                <a:cubicBezTo>
                  <a:pt x="855" y="638"/>
                  <a:pt x="787" y="718"/>
                  <a:pt x="838" y="798"/>
                </a:cubicBezTo>
                <a:cubicBezTo>
                  <a:pt x="864" y="818"/>
                  <a:pt x="889" y="842"/>
                  <a:pt x="918" y="865"/>
                </a:cubicBezTo>
                <a:cubicBezTo>
                  <a:pt x="940" y="915"/>
                  <a:pt x="1000" y="959"/>
                  <a:pt x="999" y="1077"/>
                </a:cubicBezTo>
                <a:cubicBezTo>
                  <a:pt x="986" y="1116"/>
                  <a:pt x="977" y="1158"/>
                  <a:pt x="967" y="1201"/>
                </a:cubicBezTo>
                <a:cubicBezTo>
                  <a:pt x="944" y="1243"/>
                  <a:pt x="880" y="1329"/>
                  <a:pt x="841" y="1358"/>
                </a:cubicBezTo>
                <a:cubicBezTo>
                  <a:pt x="838" y="1371"/>
                  <a:pt x="838" y="1384"/>
                  <a:pt x="838" y="1397"/>
                </a:cubicBezTo>
                <a:cubicBezTo>
                  <a:pt x="860" y="1424"/>
                  <a:pt x="885" y="1451"/>
                  <a:pt x="911" y="1477"/>
                </a:cubicBezTo>
                <a:cubicBezTo>
                  <a:pt x="926" y="1527"/>
                  <a:pt x="926" y="1619"/>
                  <a:pt x="903" y="1693"/>
                </a:cubicBezTo>
                <a:cubicBezTo>
                  <a:pt x="848" y="1761"/>
                  <a:pt x="787" y="1818"/>
                  <a:pt x="717" y="1872"/>
                </a:cubicBezTo>
                <a:cubicBezTo>
                  <a:pt x="643" y="1887"/>
                  <a:pt x="570" y="1904"/>
                  <a:pt x="496" y="1922"/>
                </a:cubicBezTo>
                <a:cubicBezTo>
                  <a:pt x="419" y="1982"/>
                  <a:pt x="361" y="1988"/>
                  <a:pt x="281" y="2005"/>
                </a:cubicBezTo>
                <a:cubicBezTo>
                  <a:pt x="253" y="2021"/>
                  <a:pt x="224" y="2036"/>
                  <a:pt x="198" y="2052"/>
                </a:cubicBezTo>
                <a:cubicBezTo>
                  <a:pt x="160" y="2091"/>
                  <a:pt x="124" y="2103"/>
                  <a:pt x="99" y="2109"/>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6" name="Freeform 25"/>
          <p:cNvSpPr/>
          <p:nvPr/>
        </p:nvSpPr>
        <p:spPr bwMode="auto">
          <a:xfrm>
            <a:off x="6600095" y="3502299"/>
            <a:ext cx="844110" cy="574675"/>
          </a:xfrm>
          <a:custGeom>
            <a:avLst/>
            <a:gdLst>
              <a:gd name="T0" fmla="*/ 213 w 1952"/>
              <a:gd name="T1" fmla="*/ 1322 h 1326"/>
              <a:gd name="T2" fmla="*/ 131 w 1952"/>
              <a:gd name="T3" fmla="*/ 1261 h 1326"/>
              <a:gd name="T4" fmla="*/ 0 w 1952"/>
              <a:gd name="T5" fmla="*/ 1143 h 1326"/>
              <a:gd name="T6" fmla="*/ 30 w 1952"/>
              <a:gd name="T7" fmla="*/ 1079 h 1326"/>
              <a:gd name="T8" fmla="*/ 120 w 1952"/>
              <a:gd name="T9" fmla="*/ 989 h 1326"/>
              <a:gd name="T10" fmla="*/ 120 w 1952"/>
              <a:gd name="T11" fmla="*/ 885 h 1326"/>
              <a:gd name="T12" fmla="*/ 42 w 1952"/>
              <a:gd name="T13" fmla="*/ 630 h 1326"/>
              <a:gd name="T14" fmla="*/ 65 w 1952"/>
              <a:gd name="T15" fmla="*/ 523 h 1326"/>
              <a:gd name="T16" fmla="*/ 213 w 1952"/>
              <a:gd name="T17" fmla="*/ 356 h 1326"/>
              <a:gd name="T18" fmla="*/ 463 w 1952"/>
              <a:gd name="T19" fmla="*/ 156 h 1326"/>
              <a:gd name="T20" fmla="*/ 621 w 1952"/>
              <a:gd name="T21" fmla="*/ 0 h 1326"/>
              <a:gd name="T22" fmla="*/ 649 w 1952"/>
              <a:gd name="T23" fmla="*/ 115 h 1326"/>
              <a:gd name="T24" fmla="*/ 725 w 1952"/>
              <a:gd name="T25" fmla="*/ 117 h 1326"/>
              <a:gd name="T26" fmla="*/ 764 w 1952"/>
              <a:gd name="T27" fmla="*/ 53 h 1326"/>
              <a:gd name="T28" fmla="*/ 902 w 1952"/>
              <a:gd name="T29" fmla="*/ 40 h 1326"/>
              <a:gd name="T30" fmla="*/ 946 w 1952"/>
              <a:gd name="T31" fmla="*/ 116 h 1326"/>
              <a:gd name="T32" fmla="*/ 942 w 1952"/>
              <a:gd name="T33" fmla="*/ 254 h 1326"/>
              <a:gd name="T34" fmla="*/ 1174 w 1952"/>
              <a:gd name="T35" fmla="*/ 354 h 1326"/>
              <a:gd name="T36" fmla="*/ 1297 w 1952"/>
              <a:gd name="T37" fmla="*/ 161 h 1326"/>
              <a:gd name="T38" fmla="*/ 1348 w 1952"/>
              <a:gd name="T39" fmla="*/ 107 h 1326"/>
              <a:gd name="T40" fmla="*/ 1505 w 1952"/>
              <a:gd name="T41" fmla="*/ 71 h 1326"/>
              <a:gd name="T42" fmla="*/ 1636 w 1952"/>
              <a:gd name="T43" fmla="*/ 130 h 1326"/>
              <a:gd name="T44" fmla="*/ 1930 w 1952"/>
              <a:gd name="T45" fmla="*/ 131 h 1326"/>
              <a:gd name="T46" fmla="*/ 1952 w 1952"/>
              <a:gd name="T47" fmla="*/ 145 h 1326"/>
              <a:gd name="T48" fmla="*/ 1939 w 1952"/>
              <a:gd name="T49" fmla="*/ 171 h 1326"/>
              <a:gd name="T50" fmla="*/ 1929 w 1952"/>
              <a:gd name="T51" fmla="*/ 269 h 1326"/>
              <a:gd name="T52" fmla="*/ 1824 w 1952"/>
              <a:gd name="T53" fmla="*/ 276 h 1326"/>
              <a:gd name="T54" fmla="*/ 1528 w 1952"/>
              <a:gd name="T55" fmla="*/ 521 h 1326"/>
              <a:gd name="T56" fmla="*/ 1461 w 1952"/>
              <a:gd name="T57" fmla="*/ 548 h 1326"/>
              <a:gd name="T58" fmla="*/ 1362 w 1952"/>
              <a:gd name="T59" fmla="*/ 601 h 1326"/>
              <a:gd name="T60" fmla="*/ 1345 w 1952"/>
              <a:gd name="T61" fmla="*/ 621 h 1326"/>
              <a:gd name="T62" fmla="*/ 1335 w 1952"/>
              <a:gd name="T63" fmla="*/ 729 h 1326"/>
              <a:gd name="T64" fmla="*/ 1223 w 1952"/>
              <a:gd name="T65" fmla="*/ 873 h 1326"/>
              <a:gd name="T66" fmla="*/ 1190 w 1952"/>
              <a:gd name="T67" fmla="*/ 1020 h 1326"/>
              <a:gd name="T68" fmla="*/ 1039 w 1952"/>
              <a:gd name="T69" fmla="*/ 1107 h 1326"/>
              <a:gd name="T70" fmla="*/ 958 w 1952"/>
              <a:gd name="T71" fmla="*/ 1266 h 1326"/>
              <a:gd name="T72" fmla="*/ 955 w 1952"/>
              <a:gd name="T73" fmla="*/ 1253 h 1326"/>
              <a:gd name="T74" fmla="*/ 923 w 1952"/>
              <a:gd name="T75" fmla="*/ 1226 h 1326"/>
              <a:gd name="T76" fmla="*/ 872 w 1952"/>
              <a:gd name="T77" fmla="*/ 1221 h 1326"/>
              <a:gd name="T78" fmla="*/ 798 w 1952"/>
              <a:gd name="T79" fmla="*/ 1311 h 1326"/>
              <a:gd name="T80" fmla="*/ 651 w 1952"/>
              <a:gd name="T81" fmla="*/ 1294 h 1326"/>
              <a:gd name="T82" fmla="*/ 636 w 1952"/>
              <a:gd name="T83" fmla="*/ 1254 h 1326"/>
              <a:gd name="T84" fmla="*/ 512 w 1952"/>
              <a:gd name="T85" fmla="*/ 1127 h 1326"/>
              <a:gd name="T86" fmla="*/ 435 w 1952"/>
              <a:gd name="T87" fmla="*/ 1122 h 1326"/>
              <a:gd name="T88" fmla="*/ 415 w 1952"/>
              <a:gd name="T89" fmla="*/ 1252 h 1326"/>
              <a:gd name="T90" fmla="*/ 332 w 1952"/>
              <a:gd name="T91" fmla="*/ 1293 h 1326"/>
              <a:gd name="T92" fmla="*/ 213 w 1952"/>
              <a:gd name="T93" fmla="*/ 1322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52" h="1326">
                <a:moveTo>
                  <a:pt x="213" y="1322"/>
                </a:moveTo>
                <a:cubicBezTo>
                  <a:pt x="185" y="1302"/>
                  <a:pt x="156" y="1282"/>
                  <a:pt x="131" y="1261"/>
                </a:cubicBezTo>
                <a:cubicBezTo>
                  <a:pt x="86" y="1221"/>
                  <a:pt x="42" y="1181"/>
                  <a:pt x="0" y="1143"/>
                </a:cubicBezTo>
                <a:cubicBezTo>
                  <a:pt x="10" y="1121"/>
                  <a:pt x="20" y="1098"/>
                  <a:pt x="30" y="1079"/>
                </a:cubicBezTo>
                <a:cubicBezTo>
                  <a:pt x="62" y="1053"/>
                  <a:pt x="100" y="1022"/>
                  <a:pt x="120" y="989"/>
                </a:cubicBezTo>
                <a:cubicBezTo>
                  <a:pt x="120" y="953"/>
                  <a:pt x="120" y="917"/>
                  <a:pt x="120" y="885"/>
                </a:cubicBezTo>
                <a:cubicBezTo>
                  <a:pt x="111" y="829"/>
                  <a:pt x="61" y="651"/>
                  <a:pt x="42" y="630"/>
                </a:cubicBezTo>
                <a:cubicBezTo>
                  <a:pt x="42" y="565"/>
                  <a:pt x="33" y="555"/>
                  <a:pt x="65" y="523"/>
                </a:cubicBezTo>
                <a:cubicBezTo>
                  <a:pt x="100" y="449"/>
                  <a:pt x="155" y="411"/>
                  <a:pt x="213" y="356"/>
                </a:cubicBezTo>
                <a:cubicBezTo>
                  <a:pt x="268" y="246"/>
                  <a:pt x="361" y="219"/>
                  <a:pt x="463" y="156"/>
                </a:cubicBezTo>
                <a:cubicBezTo>
                  <a:pt x="515" y="102"/>
                  <a:pt x="566" y="51"/>
                  <a:pt x="621" y="0"/>
                </a:cubicBezTo>
                <a:cubicBezTo>
                  <a:pt x="630" y="36"/>
                  <a:pt x="639" y="76"/>
                  <a:pt x="649" y="115"/>
                </a:cubicBezTo>
                <a:cubicBezTo>
                  <a:pt x="674" y="116"/>
                  <a:pt x="700" y="117"/>
                  <a:pt x="725" y="117"/>
                </a:cubicBezTo>
                <a:cubicBezTo>
                  <a:pt x="738" y="95"/>
                  <a:pt x="751" y="72"/>
                  <a:pt x="764" y="53"/>
                </a:cubicBezTo>
                <a:cubicBezTo>
                  <a:pt x="790" y="53"/>
                  <a:pt x="857" y="62"/>
                  <a:pt x="902" y="40"/>
                </a:cubicBezTo>
                <a:cubicBezTo>
                  <a:pt x="901" y="53"/>
                  <a:pt x="920" y="83"/>
                  <a:pt x="946" y="116"/>
                </a:cubicBezTo>
                <a:cubicBezTo>
                  <a:pt x="942" y="162"/>
                  <a:pt x="942" y="208"/>
                  <a:pt x="942" y="254"/>
                </a:cubicBezTo>
                <a:cubicBezTo>
                  <a:pt x="986" y="301"/>
                  <a:pt x="1075" y="352"/>
                  <a:pt x="1174" y="354"/>
                </a:cubicBezTo>
                <a:cubicBezTo>
                  <a:pt x="1213" y="290"/>
                  <a:pt x="1255" y="226"/>
                  <a:pt x="1297" y="161"/>
                </a:cubicBezTo>
                <a:cubicBezTo>
                  <a:pt x="1313" y="142"/>
                  <a:pt x="1329" y="123"/>
                  <a:pt x="1348" y="107"/>
                </a:cubicBezTo>
                <a:cubicBezTo>
                  <a:pt x="1387" y="81"/>
                  <a:pt x="1435" y="60"/>
                  <a:pt x="1505" y="71"/>
                </a:cubicBezTo>
                <a:cubicBezTo>
                  <a:pt x="1547" y="89"/>
                  <a:pt x="1591" y="110"/>
                  <a:pt x="1636" y="130"/>
                </a:cubicBezTo>
                <a:cubicBezTo>
                  <a:pt x="1732" y="129"/>
                  <a:pt x="1831" y="129"/>
                  <a:pt x="1930" y="131"/>
                </a:cubicBezTo>
                <a:cubicBezTo>
                  <a:pt x="1936" y="135"/>
                  <a:pt x="1943" y="138"/>
                  <a:pt x="1952" y="145"/>
                </a:cubicBezTo>
                <a:cubicBezTo>
                  <a:pt x="1946" y="151"/>
                  <a:pt x="1942" y="161"/>
                  <a:pt x="1939" y="171"/>
                </a:cubicBezTo>
                <a:cubicBezTo>
                  <a:pt x="1936" y="203"/>
                  <a:pt x="1932" y="236"/>
                  <a:pt x="1929" y="269"/>
                </a:cubicBezTo>
                <a:cubicBezTo>
                  <a:pt x="1894" y="271"/>
                  <a:pt x="1859" y="273"/>
                  <a:pt x="1824" y="276"/>
                </a:cubicBezTo>
                <a:cubicBezTo>
                  <a:pt x="1721" y="339"/>
                  <a:pt x="1554" y="407"/>
                  <a:pt x="1528" y="521"/>
                </a:cubicBezTo>
                <a:cubicBezTo>
                  <a:pt x="1506" y="530"/>
                  <a:pt x="1483" y="539"/>
                  <a:pt x="1461" y="548"/>
                </a:cubicBezTo>
                <a:cubicBezTo>
                  <a:pt x="1435" y="587"/>
                  <a:pt x="1394" y="592"/>
                  <a:pt x="1362" y="601"/>
                </a:cubicBezTo>
                <a:cubicBezTo>
                  <a:pt x="1355" y="608"/>
                  <a:pt x="1349" y="614"/>
                  <a:pt x="1345" y="621"/>
                </a:cubicBezTo>
                <a:cubicBezTo>
                  <a:pt x="1342" y="657"/>
                  <a:pt x="1339" y="693"/>
                  <a:pt x="1335" y="729"/>
                </a:cubicBezTo>
                <a:cubicBezTo>
                  <a:pt x="1306" y="777"/>
                  <a:pt x="1245" y="828"/>
                  <a:pt x="1223" y="873"/>
                </a:cubicBezTo>
                <a:cubicBezTo>
                  <a:pt x="1219" y="912"/>
                  <a:pt x="1222" y="975"/>
                  <a:pt x="1190" y="1020"/>
                </a:cubicBezTo>
                <a:cubicBezTo>
                  <a:pt x="1110" y="1018"/>
                  <a:pt x="1078" y="1059"/>
                  <a:pt x="1039" y="1107"/>
                </a:cubicBezTo>
                <a:cubicBezTo>
                  <a:pt x="1032" y="1163"/>
                  <a:pt x="1016" y="1228"/>
                  <a:pt x="958" y="1266"/>
                </a:cubicBezTo>
                <a:cubicBezTo>
                  <a:pt x="955" y="1259"/>
                  <a:pt x="955" y="1256"/>
                  <a:pt x="955" y="1253"/>
                </a:cubicBezTo>
                <a:cubicBezTo>
                  <a:pt x="942" y="1243"/>
                  <a:pt x="933" y="1232"/>
                  <a:pt x="923" y="1226"/>
                </a:cubicBezTo>
                <a:cubicBezTo>
                  <a:pt x="904" y="1222"/>
                  <a:pt x="888" y="1222"/>
                  <a:pt x="872" y="1221"/>
                </a:cubicBezTo>
                <a:cubicBezTo>
                  <a:pt x="846" y="1250"/>
                  <a:pt x="821" y="1279"/>
                  <a:pt x="798" y="1311"/>
                </a:cubicBezTo>
                <a:cubicBezTo>
                  <a:pt x="750" y="1326"/>
                  <a:pt x="674" y="1308"/>
                  <a:pt x="651" y="1294"/>
                </a:cubicBezTo>
                <a:cubicBezTo>
                  <a:pt x="645" y="1281"/>
                  <a:pt x="639" y="1268"/>
                  <a:pt x="636" y="1254"/>
                </a:cubicBezTo>
                <a:cubicBezTo>
                  <a:pt x="594" y="1211"/>
                  <a:pt x="553" y="1167"/>
                  <a:pt x="512" y="1127"/>
                </a:cubicBezTo>
                <a:cubicBezTo>
                  <a:pt x="486" y="1123"/>
                  <a:pt x="461" y="1122"/>
                  <a:pt x="435" y="1122"/>
                </a:cubicBezTo>
                <a:cubicBezTo>
                  <a:pt x="419" y="1154"/>
                  <a:pt x="419" y="1193"/>
                  <a:pt x="415" y="1252"/>
                </a:cubicBezTo>
                <a:cubicBezTo>
                  <a:pt x="374" y="1251"/>
                  <a:pt x="341" y="1280"/>
                  <a:pt x="332" y="1293"/>
                </a:cubicBezTo>
                <a:cubicBezTo>
                  <a:pt x="278" y="1291"/>
                  <a:pt x="236" y="1320"/>
                  <a:pt x="213" y="1322"/>
                </a:cubicBezTo>
                <a:close/>
              </a:path>
            </a:pathLst>
          </a:custGeom>
          <a:solidFill>
            <a:schemeClr val="accent2"/>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7" name="Freeform 26"/>
          <p:cNvSpPr/>
          <p:nvPr/>
        </p:nvSpPr>
        <p:spPr bwMode="auto">
          <a:xfrm>
            <a:off x="5294262" y="3368949"/>
            <a:ext cx="363349" cy="606425"/>
          </a:xfrm>
          <a:custGeom>
            <a:avLst/>
            <a:gdLst>
              <a:gd name="T0" fmla="*/ 319 w 840"/>
              <a:gd name="T1" fmla="*/ 1263 h 1400"/>
              <a:gd name="T2" fmla="*/ 294 w 840"/>
              <a:gd name="T3" fmla="*/ 1158 h 1400"/>
              <a:gd name="T4" fmla="*/ 257 w 840"/>
              <a:gd name="T5" fmla="*/ 892 h 1400"/>
              <a:gd name="T6" fmla="*/ 79 w 840"/>
              <a:gd name="T7" fmla="*/ 681 h 1400"/>
              <a:gd name="T8" fmla="*/ 0 w 840"/>
              <a:gd name="T9" fmla="*/ 636 h 1400"/>
              <a:gd name="T10" fmla="*/ 205 w 840"/>
              <a:gd name="T11" fmla="*/ 579 h 1400"/>
              <a:gd name="T12" fmla="*/ 339 w 840"/>
              <a:gd name="T13" fmla="*/ 520 h 1400"/>
              <a:gd name="T14" fmla="*/ 394 w 840"/>
              <a:gd name="T15" fmla="*/ 453 h 1400"/>
              <a:gd name="T16" fmla="*/ 388 w 840"/>
              <a:gd name="T17" fmla="*/ 328 h 1400"/>
              <a:gd name="T18" fmla="*/ 482 w 840"/>
              <a:gd name="T19" fmla="*/ 157 h 1400"/>
              <a:gd name="T20" fmla="*/ 498 w 840"/>
              <a:gd name="T21" fmla="*/ 63 h 1400"/>
              <a:gd name="T22" fmla="*/ 674 w 840"/>
              <a:gd name="T23" fmla="*/ 51 h 1400"/>
              <a:gd name="T24" fmla="*/ 690 w 840"/>
              <a:gd name="T25" fmla="*/ 104 h 1400"/>
              <a:gd name="T26" fmla="*/ 644 w 840"/>
              <a:gd name="T27" fmla="*/ 214 h 1400"/>
              <a:gd name="T28" fmla="*/ 592 w 840"/>
              <a:gd name="T29" fmla="*/ 442 h 1400"/>
              <a:gd name="T30" fmla="*/ 707 w 840"/>
              <a:gd name="T31" fmla="*/ 461 h 1400"/>
              <a:gd name="T32" fmla="*/ 840 w 840"/>
              <a:gd name="T33" fmla="*/ 566 h 1400"/>
              <a:gd name="T34" fmla="*/ 782 w 840"/>
              <a:gd name="T35" fmla="*/ 649 h 1400"/>
              <a:gd name="T36" fmla="*/ 696 w 840"/>
              <a:gd name="T37" fmla="*/ 739 h 1400"/>
              <a:gd name="T38" fmla="*/ 602 w 840"/>
              <a:gd name="T39" fmla="*/ 871 h 1400"/>
              <a:gd name="T40" fmla="*/ 540 w 840"/>
              <a:gd name="T41" fmla="*/ 1063 h 1400"/>
              <a:gd name="T42" fmla="*/ 585 w 840"/>
              <a:gd name="T43" fmla="*/ 1106 h 1400"/>
              <a:gd name="T44" fmla="*/ 674 w 840"/>
              <a:gd name="T45" fmla="*/ 1220 h 1400"/>
              <a:gd name="T46" fmla="*/ 654 w 840"/>
              <a:gd name="T47" fmla="*/ 1262 h 1400"/>
              <a:gd name="T48" fmla="*/ 555 w 840"/>
              <a:gd name="T49" fmla="*/ 1295 h 1400"/>
              <a:gd name="T50" fmla="*/ 319 w 840"/>
              <a:gd name="T51" fmla="*/ 1263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0" h="1400">
                <a:moveTo>
                  <a:pt x="319" y="1263"/>
                </a:moveTo>
                <a:cubicBezTo>
                  <a:pt x="309" y="1227"/>
                  <a:pt x="300" y="1191"/>
                  <a:pt x="294" y="1158"/>
                </a:cubicBezTo>
                <a:cubicBezTo>
                  <a:pt x="288" y="1050"/>
                  <a:pt x="266" y="961"/>
                  <a:pt x="257" y="892"/>
                </a:cubicBezTo>
                <a:cubicBezTo>
                  <a:pt x="194" y="795"/>
                  <a:pt x="111" y="734"/>
                  <a:pt x="79" y="681"/>
                </a:cubicBezTo>
                <a:cubicBezTo>
                  <a:pt x="51" y="664"/>
                  <a:pt x="25" y="650"/>
                  <a:pt x="0" y="636"/>
                </a:cubicBezTo>
                <a:cubicBezTo>
                  <a:pt x="16" y="604"/>
                  <a:pt x="147" y="588"/>
                  <a:pt x="205" y="579"/>
                </a:cubicBezTo>
                <a:cubicBezTo>
                  <a:pt x="259" y="535"/>
                  <a:pt x="243" y="528"/>
                  <a:pt x="339" y="520"/>
                </a:cubicBezTo>
                <a:cubicBezTo>
                  <a:pt x="355" y="498"/>
                  <a:pt x="375" y="475"/>
                  <a:pt x="394" y="453"/>
                </a:cubicBezTo>
                <a:cubicBezTo>
                  <a:pt x="391" y="410"/>
                  <a:pt x="388" y="368"/>
                  <a:pt x="388" y="328"/>
                </a:cubicBezTo>
                <a:cubicBezTo>
                  <a:pt x="417" y="270"/>
                  <a:pt x="450" y="212"/>
                  <a:pt x="482" y="157"/>
                </a:cubicBezTo>
                <a:cubicBezTo>
                  <a:pt x="485" y="125"/>
                  <a:pt x="492" y="92"/>
                  <a:pt x="498" y="63"/>
                </a:cubicBezTo>
                <a:cubicBezTo>
                  <a:pt x="556" y="64"/>
                  <a:pt x="604" y="0"/>
                  <a:pt x="674" y="51"/>
                </a:cubicBezTo>
                <a:cubicBezTo>
                  <a:pt x="677" y="67"/>
                  <a:pt x="684" y="84"/>
                  <a:pt x="690" y="104"/>
                </a:cubicBezTo>
                <a:cubicBezTo>
                  <a:pt x="674" y="139"/>
                  <a:pt x="657" y="175"/>
                  <a:pt x="644" y="214"/>
                </a:cubicBezTo>
                <a:cubicBezTo>
                  <a:pt x="580" y="287"/>
                  <a:pt x="577" y="317"/>
                  <a:pt x="592" y="442"/>
                </a:cubicBezTo>
                <a:cubicBezTo>
                  <a:pt x="630" y="446"/>
                  <a:pt x="669" y="453"/>
                  <a:pt x="707" y="461"/>
                </a:cubicBezTo>
                <a:cubicBezTo>
                  <a:pt x="729" y="488"/>
                  <a:pt x="767" y="544"/>
                  <a:pt x="840" y="566"/>
                </a:cubicBezTo>
                <a:cubicBezTo>
                  <a:pt x="834" y="592"/>
                  <a:pt x="811" y="627"/>
                  <a:pt x="782" y="649"/>
                </a:cubicBezTo>
                <a:cubicBezTo>
                  <a:pt x="766" y="685"/>
                  <a:pt x="725" y="714"/>
                  <a:pt x="696" y="739"/>
                </a:cubicBezTo>
                <a:cubicBezTo>
                  <a:pt x="558" y="736"/>
                  <a:pt x="635" y="767"/>
                  <a:pt x="602" y="871"/>
                </a:cubicBezTo>
                <a:cubicBezTo>
                  <a:pt x="547" y="951"/>
                  <a:pt x="541" y="938"/>
                  <a:pt x="540" y="1063"/>
                </a:cubicBezTo>
                <a:cubicBezTo>
                  <a:pt x="553" y="1076"/>
                  <a:pt x="569" y="1089"/>
                  <a:pt x="585" y="1106"/>
                </a:cubicBezTo>
                <a:cubicBezTo>
                  <a:pt x="610" y="1110"/>
                  <a:pt x="690" y="1132"/>
                  <a:pt x="674" y="1220"/>
                </a:cubicBezTo>
                <a:cubicBezTo>
                  <a:pt x="667" y="1233"/>
                  <a:pt x="661" y="1246"/>
                  <a:pt x="654" y="1262"/>
                </a:cubicBezTo>
                <a:cubicBezTo>
                  <a:pt x="613" y="1271"/>
                  <a:pt x="581" y="1280"/>
                  <a:pt x="555" y="1295"/>
                </a:cubicBezTo>
                <a:cubicBezTo>
                  <a:pt x="423" y="1400"/>
                  <a:pt x="476" y="1394"/>
                  <a:pt x="319" y="1263"/>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8" name="Freeform 27"/>
          <p:cNvSpPr/>
          <p:nvPr/>
        </p:nvSpPr>
        <p:spPr bwMode="auto">
          <a:xfrm>
            <a:off x="6377962" y="2792685"/>
            <a:ext cx="702897" cy="1054100"/>
          </a:xfrm>
          <a:custGeom>
            <a:avLst/>
            <a:gdLst>
              <a:gd name="T0" fmla="*/ 533 w 1625"/>
              <a:gd name="T1" fmla="*/ 2387 h 2434"/>
              <a:gd name="T2" fmla="*/ 121 w 1625"/>
              <a:gd name="T3" fmla="*/ 2334 h 2434"/>
              <a:gd name="T4" fmla="*/ 148 w 1625"/>
              <a:gd name="T5" fmla="*/ 2099 h 2434"/>
              <a:gd name="T6" fmla="*/ 10 w 1625"/>
              <a:gd name="T7" fmla="*/ 1611 h 2434"/>
              <a:gd name="T8" fmla="*/ 232 w 1625"/>
              <a:gd name="T9" fmla="*/ 1315 h 2434"/>
              <a:gd name="T10" fmla="*/ 77 w 1625"/>
              <a:gd name="T11" fmla="*/ 1029 h 2434"/>
              <a:gd name="T12" fmla="*/ 52 w 1625"/>
              <a:gd name="T13" fmla="*/ 1012 h 2434"/>
              <a:gd name="T14" fmla="*/ 142 w 1625"/>
              <a:gd name="T15" fmla="*/ 890 h 2434"/>
              <a:gd name="T16" fmla="*/ 69 w 1625"/>
              <a:gd name="T17" fmla="*/ 761 h 2434"/>
              <a:gd name="T18" fmla="*/ 1 w 1625"/>
              <a:gd name="T19" fmla="*/ 536 h 2434"/>
              <a:gd name="T20" fmla="*/ 103 w 1625"/>
              <a:gd name="T21" fmla="*/ 460 h 2434"/>
              <a:gd name="T22" fmla="*/ 175 w 1625"/>
              <a:gd name="T23" fmla="*/ 272 h 2434"/>
              <a:gd name="T24" fmla="*/ 298 w 1625"/>
              <a:gd name="T25" fmla="*/ 540 h 2434"/>
              <a:gd name="T26" fmla="*/ 374 w 1625"/>
              <a:gd name="T27" fmla="*/ 516 h 2434"/>
              <a:gd name="T28" fmla="*/ 765 w 1625"/>
              <a:gd name="T29" fmla="*/ 330 h 2434"/>
              <a:gd name="T30" fmla="*/ 879 w 1625"/>
              <a:gd name="T31" fmla="*/ 74 h 2434"/>
              <a:gd name="T32" fmla="*/ 1126 w 1625"/>
              <a:gd name="T33" fmla="*/ 365 h 2434"/>
              <a:gd name="T34" fmla="*/ 1394 w 1625"/>
              <a:gd name="T35" fmla="*/ 493 h 2434"/>
              <a:gd name="T36" fmla="*/ 1364 w 1625"/>
              <a:gd name="T37" fmla="*/ 711 h 2434"/>
              <a:gd name="T38" fmla="*/ 1625 w 1625"/>
              <a:gd name="T39" fmla="*/ 888 h 2434"/>
              <a:gd name="T40" fmla="*/ 1319 w 1625"/>
              <a:gd name="T41" fmla="*/ 1231 h 2434"/>
              <a:gd name="T42" fmla="*/ 1058 w 1625"/>
              <a:gd name="T43" fmla="*/ 1110 h 2434"/>
              <a:gd name="T44" fmla="*/ 941 w 1625"/>
              <a:gd name="T45" fmla="*/ 897 h 2434"/>
              <a:gd name="T46" fmla="*/ 783 w 1625"/>
              <a:gd name="T47" fmla="*/ 615 h 2434"/>
              <a:gd name="T48" fmla="*/ 523 w 1625"/>
              <a:gd name="T49" fmla="*/ 795 h 2434"/>
              <a:gd name="T50" fmla="*/ 429 w 1625"/>
              <a:gd name="T51" fmla="*/ 1015 h 2434"/>
              <a:gd name="T52" fmla="*/ 620 w 1625"/>
              <a:gd name="T53" fmla="*/ 1164 h 2434"/>
              <a:gd name="T54" fmla="*/ 827 w 1625"/>
              <a:gd name="T55" fmla="*/ 1169 h 2434"/>
              <a:gd name="T56" fmla="*/ 874 w 1625"/>
              <a:gd name="T57" fmla="*/ 1364 h 2434"/>
              <a:gd name="T58" fmla="*/ 1125 w 1625"/>
              <a:gd name="T59" fmla="*/ 1616 h 2434"/>
              <a:gd name="T60" fmla="*/ 843 w 1625"/>
              <a:gd name="T61" fmla="*/ 1825 h 2434"/>
              <a:gd name="T62" fmla="*/ 565 w 1625"/>
              <a:gd name="T63" fmla="*/ 2394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5" h="2434">
                <a:moveTo>
                  <a:pt x="571" y="2434"/>
                </a:moveTo>
                <a:cubicBezTo>
                  <a:pt x="558" y="2417"/>
                  <a:pt x="545" y="2400"/>
                  <a:pt x="533" y="2387"/>
                </a:cubicBezTo>
                <a:cubicBezTo>
                  <a:pt x="459" y="2385"/>
                  <a:pt x="389" y="2383"/>
                  <a:pt x="319" y="2385"/>
                </a:cubicBezTo>
                <a:cubicBezTo>
                  <a:pt x="252" y="2367"/>
                  <a:pt x="185" y="2348"/>
                  <a:pt x="121" y="2334"/>
                </a:cubicBezTo>
                <a:cubicBezTo>
                  <a:pt x="67" y="2296"/>
                  <a:pt x="32" y="2243"/>
                  <a:pt x="32" y="2230"/>
                </a:cubicBezTo>
                <a:cubicBezTo>
                  <a:pt x="71" y="2185"/>
                  <a:pt x="109" y="2140"/>
                  <a:pt x="148" y="2099"/>
                </a:cubicBezTo>
                <a:cubicBezTo>
                  <a:pt x="158" y="2063"/>
                  <a:pt x="167" y="2027"/>
                  <a:pt x="180" y="1991"/>
                </a:cubicBezTo>
                <a:cubicBezTo>
                  <a:pt x="223" y="1793"/>
                  <a:pt x="105" y="1711"/>
                  <a:pt x="10" y="1611"/>
                </a:cubicBezTo>
                <a:cubicBezTo>
                  <a:pt x="11" y="1483"/>
                  <a:pt x="91" y="1446"/>
                  <a:pt x="184" y="1396"/>
                </a:cubicBezTo>
                <a:cubicBezTo>
                  <a:pt x="200" y="1366"/>
                  <a:pt x="216" y="1341"/>
                  <a:pt x="232" y="1315"/>
                </a:cubicBezTo>
                <a:cubicBezTo>
                  <a:pt x="229" y="1282"/>
                  <a:pt x="230" y="1253"/>
                  <a:pt x="230" y="1223"/>
                </a:cubicBezTo>
                <a:cubicBezTo>
                  <a:pt x="176" y="1130"/>
                  <a:pt x="132" y="1077"/>
                  <a:pt x="77" y="1029"/>
                </a:cubicBezTo>
                <a:cubicBezTo>
                  <a:pt x="68" y="1026"/>
                  <a:pt x="58" y="1022"/>
                  <a:pt x="52" y="1022"/>
                </a:cubicBezTo>
                <a:cubicBezTo>
                  <a:pt x="52" y="1019"/>
                  <a:pt x="52" y="1016"/>
                  <a:pt x="52" y="1012"/>
                </a:cubicBezTo>
                <a:cubicBezTo>
                  <a:pt x="71" y="996"/>
                  <a:pt x="91" y="981"/>
                  <a:pt x="110" y="965"/>
                </a:cubicBezTo>
                <a:cubicBezTo>
                  <a:pt x="123" y="942"/>
                  <a:pt x="142" y="913"/>
                  <a:pt x="142" y="890"/>
                </a:cubicBezTo>
                <a:cubicBezTo>
                  <a:pt x="117" y="867"/>
                  <a:pt x="91" y="846"/>
                  <a:pt x="69" y="826"/>
                </a:cubicBezTo>
                <a:cubicBezTo>
                  <a:pt x="69" y="803"/>
                  <a:pt x="69" y="780"/>
                  <a:pt x="69" y="761"/>
                </a:cubicBezTo>
                <a:cubicBezTo>
                  <a:pt x="35" y="724"/>
                  <a:pt x="12" y="700"/>
                  <a:pt x="0" y="674"/>
                </a:cubicBezTo>
                <a:cubicBezTo>
                  <a:pt x="0" y="628"/>
                  <a:pt x="0" y="582"/>
                  <a:pt x="1" y="536"/>
                </a:cubicBezTo>
                <a:cubicBezTo>
                  <a:pt x="13" y="517"/>
                  <a:pt x="30" y="498"/>
                  <a:pt x="46" y="482"/>
                </a:cubicBezTo>
                <a:cubicBezTo>
                  <a:pt x="46" y="482"/>
                  <a:pt x="87" y="476"/>
                  <a:pt x="103" y="460"/>
                </a:cubicBezTo>
                <a:cubicBezTo>
                  <a:pt x="103" y="411"/>
                  <a:pt x="104" y="365"/>
                  <a:pt x="104" y="319"/>
                </a:cubicBezTo>
                <a:cubicBezTo>
                  <a:pt x="133" y="291"/>
                  <a:pt x="133" y="281"/>
                  <a:pt x="175" y="272"/>
                </a:cubicBezTo>
                <a:cubicBezTo>
                  <a:pt x="197" y="286"/>
                  <a:pt x="241" y="313"/>
                  <a:pt x="241" y="379"/>
                </a:cubicBezTo>
                <a:cubicBezTo>
                  <a:pt x="167" y="419"/>
                  <a:pt x="228" y="483"/>
                  <a:pt x="298" y="540"/>
                </a:cubicBezTo>
                <a:cubicBezTo>
                  <a:pt x="307" y="541"/>
                  <a:pt x="317" y="541"/>
                  <a:pt x="330" y="545"/>
                </a:cubicBezTo>
                <a:cubicBezTo>
                  <a:pt x="342" y="535"/>
                  <a:pt x="358" y="526"/>
                  <a:pt x="374" y="516"/>
                </a:cubicBezTo>
                <a:cubicBezTo>
                  <a:pt x="375" y="451"/>
                  <a:pt x="445" y="443"/>
                  <a:pt x="490" y="408"/>
                </a:cubicBezTo>
                <a:cubicBezTo>
                  <a:pt x="555" y="321"/>
                  <a:pt x="672" y="389"/>
                  <a:pt x="765" y="330"/>
                </a:cubicBezTo>
                <a:cubicBezTo>
                  <a:pt x="762" y="274"/>
                  <a:pt x="760" y="218"/>
                  <a:pt x="760" y="166"/>
                </a:cubicBezTo>
                <a:cubicBezTo>
                  <a:pt x="795" y="118"/>
                  <a:pt x="815" y="111"/>
                  <a:pt x="879" y="74"/>
                </a:cubicBezTo>
                <a:cubicBezTo>
                  <a:pt x="953" y="0"/>
                  <a:pt x="971" y="73"/>
                  <a:pt x="1009" y="172"/>
                </a:cubicBezTo>
                <a:cubicBezTo>
                  <a:pt x="1047" y="235"/>
                  <a:pt x="1085" y="298"/>
                  <a:pt x="1126" y="365"/>
                </a:cubicBezTo>
                <a:cubicBezTo>
                  <a:pt x="1132" y="421"/>
                  <a:pt x="1122" y="453"/>
                  <a:pt x="1212" y="492"/>
                </a:cubicBezTo>
                <a:cubicBezTo>
                  <a:pt x="1250" y="492"/>
                  <a:pt x="1327" y="485"/>
                  <a:pt x="1394" y="493"/>
                </a:cubicBezTo>
                <a:cubicBezTo>
                  <a:pt x="1365" y="535"/>
                  <a:pt x="1327" y="527"/>
                  <a:pt x="1307" y="576"/>
                </a:cubicBezTo>
                <a:cubicBezTo>
                  <a:pt x="1307" y="628"/>
                  <a:pt x="1287" y="657"/>
                  <a:pt x="1364" y="711"/>
                </a:cubicBezTo>
                <a:cubicBezTo>
                  <a:pt x="1434" y="723"/>
                  <a:pt x="1494" y="800"/>
                  <a:pt x="1580" y="845"/>
                </a:cubicBezTo>
                <a:cubicBezTo>
                  <a:pt x="1593" y="858"/>
                  <a:pt x="1609" y="872"/>
                  <a:pt x="1625" y="888"/>
                </a:cubicBezTo>
                <a:cubicBezTo>
                  <a:pt x="1576" y="953"/>
                  <a:pt x="1528" y="1020"/>
                  <a:pt x="1480" y="1088"/>
                </a:cubicBezTo>
                <a:cubicBezTo>
                  <a:pt x="1479" y="1150"/>
                  <a:pt x="1364" y="1212"/>
                  <a:pt x="1319" y="1231"/>
                </a:cubicBezTo>
                <a:cubicBezTo>
                  <a:pt x="1281" y="1237"/>
                  <a:pt x="1242" y="1242"/>
                  <a:pt x="1207" y="1251"/>
                </a:cubicBezTo>
                <a:cubicBezTo>
                  <a:pt x="1131" y="1203"/>
                  <a:pt x="1102" y="1134"/>
                  <a:pt x="1058" y="1110"/>
                </a:cubicBezTo>
                <a:cubicBezTo>
                  <a:pt x="1033" y="1040"/>
                  <a:pt x="1059" y="969"/>
                  <a:pt x="1037" y="936"/>
                </a:cubicBezTo>
                <a:cubicBezTo>
                  <a:pt x="1005" y="922"/>
                  <a:pt x="973" y="908"/>
                  <a:pt x="941" y="897"/>
                </a:cubicBezTo>
                <a:cubicBezTo>
                  <a:pt x="938" y="819"/>
                  <a:pt x="955" y="721"/>
                  <a:pt x="952" y="675"/>
                </a:cubicBezTo>
                <a:cubicBezTo>
                  <a:pt x="872" y="666"/>
                  <a:pt x="799" y="664"/>
                  <a:pt x="783" y="615"/>
                </a:cubicBezTo>
                <a:cubicBezTo>
                  <a:pt x="681" y="612"/>
                  <a:pt x="687" y="609"/>
                  <a:pt x="667" y="707"/>
                </a:cubicBezTo>
                <a:cubicBezTo>
                  <a:pt x="613" y="729"/>
                  <a:pt x="565" y="770"/>
                  <a:pt x="523" y="795"/>
                </a:cubicBezTo>
                <a:cubicBezTo>
                  <a:pt x="523" y="824"/>
                  <a:pt x="523" y="847"/>
                  <a:pt x="554" y="904"/>
                </a:cubicBezTo>
                <a:cubicBezTo>
                  <a:pt x="547" y="989"/>
                  <a:pt x="452" y="967"/>
                  <a:pt x="429" y="1015"/>
                </a:cubicBezTo>
                <a:cubicBezTo>
                  <a:pt x="429" y="1055"/>
                  <a:pt x="403" y="1119"/>
                  <a:pt x="428" y="1159"/>
                </a:cubicBezTo>
                <a:cubicBezTo>
                  <a:pt x="492" y="1161"/>
                  <a:pt x="556" y="1163"/>
                  <a:pt x="620" y="1164"/>
                </a:cubicBezTo>
                <a:cubicBezTo>
                  <a:pt x="665" y="1126"/>
                  <a:pt x="668" y="1093"/>
                  <a:pt x="761" y="1109"/>
                </a:cubicBezTo>
                <a:cubicBezTo>
                  <a:pt x="777" y="1135"/>
                  <a:pt x="799" y="1139"/>
                  <a:pt x="827" y="1169"/>
                </a:cubicBezTo>
                <a:cubicBezTo>
                  <a:pt x="837" y="1186"/>
                  <a:pt x="846" y="1206"/>
                  <a:pt x="856" y="1226"/>
                </a:cubicBezTo>
                <a:cubicBezTo>
                  <a:pt x="862" y="1272"/>
                  <a:pt x="868" y="1318"/>
                  <a:pt x="874" y="1364"/>
                </a:cubicBezTo>
                <a:cubicBezTo>
                  <a:pt x="912" y="1414"/>
                  <a:pt x="966" y="1478"/>
                  <a:pt x="1065" y="1513"/>
                </a:cubicBezTo>
                <a:cubicBezTo>
                  <a:pt x="1084" y="1546"/>
                  <a:pt x="1103" y="1579"/>
                  <a:pt x="1125" y="1616"/>
                </a:cubicBezTo>
                <a:cubicBezTo>
                  <a:pt x="1080" y="1615"/>
                  <a:pt x="1055" y="1670"/>
                  <a:pt x="1026" y="1689"/>
                </a:cubicBezTo>
                <a:cubicBezTo>
                  <a:pt x="997" y="1750"/>
                  <a:pt x="897" y="1810"/>
                  <a:pt x="843" y="1825"/>
                </a:cubicBezTo>
                <a:cubicBezTo>
                  <a:pt x="785" y="1866"/>
                  <a:pt x="737" y="1911"/>
                  <a:pt x="701" y="1972"/>
                </a:cubicBezTo>
                <a:cubicBezTo>
                  <a:pt x="553" y="2119"/>
                  <a:pt x="467" y="2146"/>
                  <a:pt x="565" y="2394"/>
                </a:cubicBezTo>
                <a:cubicBezTo>
                  <a:pt x="565" y="2407"/>
                  <a:pt x="568" y="2420"/>
                  <a:pt x="571" y="2434"/>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89" name="Freeform 28"/>
          <p:cNvSpPr/>
          <p:nvPr/>
        </p:nvSpPr>
        <p:spPr bwMode="auto">
          <a:xfrm>
            <a:off x="1773435" y="1660797"/>
            <a:ext cx="2608491" cy="2046288"/>
          </a:xfrm>
          <a:custGeom>
            <a:avLst/>
            <a:gdLst>
              <a:gd name="T0" fmla="*/ 4182 w 6029"/>
              <a:gd name="T1" fmla="*/ 4629 h 4727"/>
              <a:gd name="T2" fmla="*/ 3958 w 6029"/>
              <a:gd name="T3" fmla="*/ 4672 h 4727"/>
              <a:gd name="T4" fmla="*/ 3586 w 6029"/>
              <a:gd name="T5" fmla="*/ 4421 h 4727"/>
              <a:gd name="T6" fmla="*/ 3148 w 6029"/>
              <a:gd name="T7" fmla="*/ 4387 h 4727"/>
              <a:gd name="T8" fmla="*/ 2751 w 6029"/>
              <a:gd name="T9" fmla="*/ 4485 h 4727"/>
              <a:gd name="T10" fmla="*/ 2390 w 6029"/>
              <a:gd name="T11" fmla="*/ 4571 h 4727"/>
              <a:gd name="T12" fmla="*/ 1924 w 6029"/>
              <a:gd name="T13" fmla="*/ 4411 h 4727"/>
              <a:gd name="T14" fmla="*/ 1701 w 6029"/>
              <a:gd name="T15" fmla="*/ 4422 h 4727"/>
              <a:gd name="T16" fmla="*/ 1096 w 6029"/>
              <a:gd name="T17" fmla="*/ 4590 h 4727"/>
              <a:gd name="T18" fmla="*/ 800 w 6029"/>
              <a:gd name="T19" fmla="*/ 4396 h 4727"/>
              <a:gd name="T20" fmla="*/ 773 w 6029"/>
              <a:gd name="T21" fmla="*/ 4124 h 4727"/>
              <a:gd name="T22" fmla="*/ 455 w 6029"/>
              <a:gd name="T23" fmla="*/ 3827 h 4727"/>
              <a:gd name="T24" fmla="*/ 256 w 6029"/>
              <a:gd name="T25" fmla="*/ 3374 h 4727"/>
              <a:gd name="T26" fmla="*/ 200 w 6029"/>
              <a:gd name="T27" fmla="*/ 3137 h 4727"/>
              <a:gd name="T28" fmla="*/ 66 w 6029"/>
              <a:gd name="T29" fmla="*/ 2655 h 4727"/>
              <a:gd name="T30" fmla="*/ 9 w 6029"/>
              <a:gd name="T31" fmla="*/ 2562 h 4727"/>
              <a:gd name="T32" fmla="*/ 125 w 6029"/>
              <a:gd name="T33" fmla="*/ 2326 h 4727"/>
              <a:gd name="T34" fmla="*/ 657 w 6029"/>
              <a:gd name="T35" fmla="*/ 2107 h 4727"/>
              <a:gd name="T36" fmla="*/ 944 w 6029"/>
              <a:gd name="T37" fmla="*/ 2242 h 4727"/>
              <a:gd name="T38" fmla="*/ 1277 w 6029"/>
              <a:gd name="T39" fmla="*/ 2057 h 4727"/>
              <a:gd name="T40" fmla="*/ 1798 w 6029"/>
              <a:gd name="T41" fmla="*/ 2044 h 4727"/>
              <a:gd name="T42" fmla="*/ 2084 w 6029"/>
              <a:gd name="T43" fmla="*/ 1665 h 4727"/>
              <a:gd name="T44" fmla="*/ 2240 w 6029"/>
              <a:gd name="T45" fmla="*/ 1318 h 4727"/>
              <a:gd name="T46" fmla="*/ 2210 w 6029"/>
              <a:gd name="T47" fmla="*/ 964 h 4727"/>
              <a:gd name="T48" fmla="*/ 2807 w 6029"/>
              <a:gd name="T49" fmla="*/ 1077 h 4727"/>
              <a:gd name="T50" fmla="*/ 2856 w 6029"/>
              <a:gd name="T51" fmla="*/ 839 h 4727"/>
              <a:gd name="T52" fmla="*/ 3162 w 6029"/>
              <a:gd name="T53" fmla="*/ 441 h 4727"/>
              <a:gd name="T54" fmla="*/ 3762 w 6029"/>
              <a:gd name="T55" fmla="*/ 535 h 4727"/>
              <a:gd name="T56" fmla="*/ 4158 w 6029"/>
              <a:gd name="T57" fmla="*/ 44 h 4727"/>
              <a:gd name="T58" fmla="*/ 4387 w 6029"/>
              <a:gd name="T59" fmla="*/ 187 h 4727"/>
              <a:gd name="T60" fmla="*/ 4785 w 6029"/>
              <a:gd name="T61" fmla="*/ 528 h 4727"/>
              <a:gd name="T62" fmla="*/ 4910 w 6029"/>
              <a:gd name="T63" fmla="*/ 891 h 4727"/>
              <a:gd name="T64" fmla="*/ 4820 w 6029"/>
              <a:gd name="T65" fmla="*/ 1469 h 4727"/>
              <a:gd name="T66" fmla="*/ 5417 w 6029"/>
              <a:gd name="T67" fmla="*/ 1670 h 4727"/>
              <a:gd name="T68" fmla="*/ 5878 w 6029"/>
              <a:gd name="T69" fmla="*/ 2039 h 4727"/>
              <a:gd name="T70" fmla="*/ 6003 w 6029"/>
              <a:gd name="T71" fmla="*/ 2432 h 4727"/>
              <a:gd name="T72" fmla="*/ 5938 w 6029"/>
              <a:gd name="T73" fmla="*/ 2741 h 4727"/>
              <a:gd name="T74" fmla="*/ 5713 w 6029"/>
              <a:gd name="T75" fmla="*/ 2873 h 4727"/>
              <a:gd name="T76" fmla="*/ 5085 w 6029"/>
              <a:gd name="T77" fmla="*/ 3247 h 4727"/>
              <a:gd name="T78" fmla="*/ 5047 w 6029"/>
              <a:gd name="T79" fmla="*/ 3672 h 4727"/>
              <a:gd name="T80" fmla="*/ 4334 w 6029"/>
              <a:gd name="T81" fmla="*/ 3821 h 4727"/>
              <a:gd name="T82" fmla="*/ 4367 w 6029"/>
              <a:gd name="T83" fmla="*/ 4142 h 4727"/>
              <a:gd name="T84" fmla="*/ 4445 w 6029"/>
              <a:gd name="T85" fmla="*/ 4396 h 4727"/>
              <a:gd name="T86" fmla="*/ 4296 w 6029"/>
              <a:gd name="T87" fmla="*/ 4727 h 4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29" h="4727">
                <a:moveTo>
                  <a:pt x="4296" y="4727"/>
                </a:moveTo>
                <a:cubicBezTo>
                  <a:pt x="4281" y="4716"/>
                  <a:pt x="4268" y="4710"/>
                  <a:pt x="4255" y="4703"/>
                </a:cubicBezTo>
                <a:cubicBezTo>
                  <a:pt x="4230" y="4676"/>
                  <a:pt x="4204" y="4652"/>
                  <a:pt x="4182" y="4629"/>
                </a:cubicBezTo>
                <a:cubicBezTo>
                  <a:pt x="4102" y="4627"/>
                  <a:pt x="4096" y="4604"/>
                  <a:pt x="4067" y="4678"/>
                </a:cubicBezTo>
                <a:cubicBezTo>
                  <a:pt x="4054" y="4671"/>
                  <a:pt x="4044" y="4668"/>
                  <a:pt x="4035" y="4664"/>
                </a:cubicBezTo>
                <a:cubicBezTo>
                  <a:pt x="4009" y="4667"/>
                  <a:pt x="3984" y="4670"/>
                  <a:pt x="3958" y="4672"/>
                </a:cubicBezTo>
                <a:cubicBezTo>
                  <a:pt x="3926" y="4619"/>
                  <a:pt x="3933" y="4593"/>
                  <a:pt x="3930" y="4564"/>
                </a:cubicBezTo>
                <a:cubicBezTo>
                  <a:pt x="3911" y="4553"/>
                  <a:pt x="3892" y="4543"/>
                  <a:pt x="3873" y="4536"/>
                </a:cubicBezTo>
                <a:cubicBezTo>
                  <a:pt x="3774" y="4442"/>
                  <a:pt x="3698" y="4378"/>
                  <a:pt x="3586" y="4421"/>
                </a:cubicBezTo>
                <a:cubicBezTo>
                  <a:pt x="3503" y="4428"/>
                  <a:pt x="3426" y="4443"/>
                  <a:pt x="3349" y="4431"/>
                </a:cubicBezTo>
                <a:cubicBezTo>
                  <a:pt x="3311" y="4417"/>
                  <a:pt x="3276" y="4403"/>
                  <a:pt x="3241" y="4389"/>
                </a:cubicBezTo>
                <a:cubicBezTo>
                  <a:pt x="3209" y="4388"/>
                  <a:pt x="3177" y="4387"/>
                  <a:pt x="3148" y="4387"/>
                </a:cubicBezTo>
                <a:cubicBezTo>
                  <a:pt x="3078" y="4427"/>
                  <a:pt x="2985" y="4468"/>
                  <a:pt x="2949" y="4539"/>
                </a:cubicBezTo>
                <a:cubicBezTo>
                  <a:pt x="2914" y="4535"/>
                  <a:pt x="2879" y="4534"/>
                  <a:pt x="2847" y="4533"/>
                </a:cubicBezTo>
                <a:cubicBezTo>
                  <a:pt x="2815" y="4516"/>
                  <a:pt x="2783" y="4499"/>
                  <a:pt x="2751" y="4485"/>
                </a:cubicBezTo>
                <a:cubicBezTo>
                  <a:pt x="2684" y="4483"/>
                  <a:pt x="2665" y="4476"/>
                  <a:pt x="2636" y="4505"/>
                </a:cubicBezTo>
                <a:cubicBezTo>
                  <a:pt x="2608" y="4511"/>
                  <a:pt x="2582" y="4516"/>
                  <a:pt x="2556" y="4526"/>
                </a:cubicBezTo>
                <a:cubicBezTo>
                  <a:pt x="2480" y="4524"/>
                  <a:pt x="2451" y="4552"/>
                  <a:pt x="2390" y="4571"/>
                </a:cubicBezTo>
                <a:cubicBezTo>
                  <a:pt x="2294" y="4568"/>
                  <a:pt x="2176" y="4500"/>
                  <a:pt x="2144" y="4466"/>
                </a:cubicBezTo>
                <a:cubicBezTo>
                  <a:pt x="2145" y="4351"/>
                  <a:pt x="2126" y="4380"/>
                  <a:pt x="2072" y="4333"/>
                </a:cubicBezTo>
                <a:cubicBezTo>
                  <a:pt x="1963" y="4331"/>
                  <a:pt x="1992" y="4335"/>
                  <a:pt x="1924" y="4411"/>
                </a:cubicBezTo>
                <a:cubicBezTo>
                  <a:pt x="1854" y="4439"/>
                  <a:pt x="1787" y="4421"/>
                  <a:pt x="1736" y="4456"/>
                </a:cubicBezTo>
                <a:cubicBezTo>
                  <a:pt x="1726" y="4456"/>
                  <a:pt x="1720" y="4455"/>
                  <a:pt x="1713" y="4455"/>
                </a:cubicBezTo>
                <a:cubicBezTo>
                  <a:pt x="1707" y="4442"/>
                  <a:pt x="1704" y="4432"/>
                  <a:pt x="1701" y="4422"/>
                </a:cubicBezTo>
                <a:cubicBezTo>
                  <a:pt x="1621" y="4328"/>
                  <a:pt x="1513" y="4277"/>
                  <a:pt x="1423" y="4287"/>
                </a:cubicBezTo>
                <a:cubicBezTo>
                  <a:pt x="1321" y="4357"/>
                  <a:pt x="1282" y="4389"/>
                  <a:pt x="1234" y="4505"/>
                </a:cubicBezTo>
                <a:cubicBezTo>
                  <a:pt x="1192" y="4563"/>
                  <a:pt x="1157" y="4582"/>
                  <a:pt x="1096" y="4590"/>
                </a:cubicBezTo>
                <a:cubicBezTo>
                  <a:pt x="1064" y="4583"/>
                  <a:pt x="1032" y="4576"/>
                  <a:pt x="1003" y="4568"/>
                </a:cubicBezTo>
                <a:cubicBezTo>
                  <a:pt x="975" y="4545"/>
                  <a:pt x="965" y="4538"/>
                  <a:pt x="943" y="4537"/>
                </a:cubicBezTo>
                <a:cubicBezTo>
                  <a:pt x="921" y="4445"/>
                  <a:pt x="844" y="4423"/>
                  <a:pt x="800" y="4396"/>
                </a:cubicBezTo>
                <a:cubicBezTo>
                  <a:pt x="787" y="4376"/>
                  <a:pt x="774" y="4359"/>
                  <a:pt x="762" y="4343"/>
                </a:cubicBezTo>
                <a:cubicBezTo>
                  <a:pt x="762" y="4297"/>
                  <a:pt x="762" y="4254"/>
                  <a:pt x="763" y="4212"/>
                </a:cubicBezTo>
                <a:cubicBezTo>
                  <a:pt x="782" y="4193"/>
                  <a:pt x="773" y="4133"/>
                  <a:pt x="773" y="4124"/>
                </a:cubicBezTo>
                <a:cubicBezTo>
                  <a:pt x="738" y="4015"/>
                  <a:pt x="633" y="4045"/>
                  <a:pt x="575" y="4020"/>
                </a:cubicBezTo>
                <a:cubicBezTo>
                  <a:pt x="556" y="4000"/>
                  <a:pt x="540" y="3984"/>
                  <a:pt x="524" y="3967"/>
                </a:cubicBezTo>
                <a:cubicBezTo>
                  <a:pt x="499" y="3920"/>
                  <a:pt x="477" y="3874"/>
                  <a:pt x="455" y="3827"/>
                </a:cubicBezTo>
                <a:cubicBezTo>
                  <a:pt x="417" y="3817"/>
                  <a:pt x="382" y="3809"/>
                  <a:pt x="346" y="3802"/>
                </a:cubicBezTo>
                <a:cubicBezTo>
                  <a:pt x="318" y="3723"/>
                  <a:pt x="360" y="3655"/>
                  <a:pt x="380" y="3603"/>
                </a:cubicBezTo>
                <a:cubicBezTo>
                  <a:pt x="380" y="3488"/>
                  <a:pt x="310" y="3434"/>
                  <a:pt x="256" y="3374"/>
                </a:cubicBezTo>
                <a:cubicBezTo>
                  <a:pt x="209" y="3350"/>
                  <a:pt x="161" y="3326"/>
                  <a:pt x="116" y="3302"/>
                </a:cubicBezTo>
                <a:cubicBezTo>
                  <a:pt x="110" y="3292"/>
                  <a:pt x="103" y="3285"/>
                  <a:pt x="97" y="3278"/>
                </a:cubicBezTo>
                <a:cubicBezTo>
                  <a:pt x="98" y="3154"/>
                  <a:pt x="91" y="3190"/>
                  <a:pt x="200" y="3137"/>
                </a:cubicBezTo>
                <a:cubicBezTo>
                  <a:pt x="219" y="3121"/>
                  <a:pt x="255" y="3095"/>
                  <a:pt x="264" y="3076"/>
                </a:cubicBezTo>
                <a:cubicBezTo>
                  <a:pt x="265" y="2971"/>
                  <a:pt x="266" y="2870"/>
                  <a:pt x="266" y="2768"/>
                </a:cubicBezTo>
                <a:cubicBezTo>
                  <a:pt x="245" y="2624"/>
                  <a:pt x="142" y="2660"/>
                  <a:pt x="66" y="2655"/>
                </a:cubicBezTo>
                <a:cubicBezTo>
                  <a:pt x="53" y="2661"/>
                  <a:pt x="43" y="2671"/>
                  <a:pt x="34" y="2681"/>
                </a:cubicBezTo>
                <a:cubicBezTo>
                  <a:pt x="30" y="2684"/>
                  <a:pt x="27" y="2687"/>
                  <a:pt x="27" y="2694"/>
                </a:cubicBezTo>
                <a:cubicBezTo>
                  <a:pt x="2" y="2618"/>
                  <a:pt x="2" y="2598"/>
                  <a:pt x="9" y="2562"/>
                </a:cubicBezTo>
                <a:cubicBezTo>
                  <a:pt x="31" y="2550"/>
                  <a:pt x="57" y="2537"/>
                  <a:pt x="82" y="2528"/>
                </a:cubicBezTo>
                <a:cubicBezTo>
                  <a:pt x="83" y="2502"/>
                  <a:pt x="83" y="2476"/>
                  <a:pt x="86" y="2453"/>
                </a:cubicBezTo>
                <a:cubicBezTo>
                  <a:pt x="10" y="2333"/>
                  <a:pt x="0" y="2408"/>
                  <a:pt x="125" y="2326"/>
                </a:cubicBezTo>
                <a:cubicBezTo>
                  <a:pt x="148" y="2287"/>
                  <a:pt x="173" y="2249"/>
                  <a:pt x="199" y="2213"/>
                </a:cubicBezTo>
                <a:cubicBezTo>
                  <a:pt x="241" y="2195"/>
                  <a:pt x="283" y="2179"/>
                  <a:pt x="327" y="2164"/>
                </a:cubicBezTo>
                <a:cubicBezTo>
                  <a:pt x="465" y="2161"/>
                  <a:pt x="532" y="2166"/>
                  <a:pt x="657" y="2107"/>
                </a:cubicBezTo>
                <a:cubicBezTo>
                  <a:pt x="673" y="2104"/>
                  <a:pt x="692" y="2105"/>
                  <a:pt x="711" y="2105"/>
                </a:cubicBezTo>
                <a:cubicBezTo>
                  <a:pt x="711" y="2148"/>
                  <a:pt x="723" y="2243"/>
                  <a:pt x="806" y="2271"/>
                </a:cubicBezTo>
                <a:cubicBezTo>
                  <a:pt x="844" y="2272"/>
                  <a:pt x="899" y="2273"/>
                  <a:pt x="944" y="2242"/>
                </a:cubicBezTo>
                <a:cubicBezTo>
                  <a:pt x="973" y="2200"/>
                  <a:pt x="1002" y="2161"/>
                  <a:pt x="1034" y="2123"/>
                </a:cubicBezTo>
                <a:cubicBezTo>
                  <a:pt x="1082" y="2124"/>
                  <a:pt x="1126" y="2142"/>
                  <a:pt x="1190" y="2127"/>
                </a:cubicBezTo>
                <a:cubicBezTo>
                  <a:pt x="1219" y="2095"/>
                  <a:pt x="1242" y="2079"/>
                  <a:pt x="1277" y="2057"/>
                </a:cubicBezTo>
                <a:cubicBezTo>
                  <a:pt x="1293" y="2054"/>
                  <a:pt x="1312" y="2055"/>
                  <a:pt x="1331" y="2055"/>
                </a:cubicBezTo>
                <a:cubicBezTo>
                  <a:pt x="1373" y="2069"/>
                  <a:pt x="1417" y="2100"/>
                  <a:pt x="1494" y="2102"/>
                </a:cubicBezTo>
                <a:cubicBezTo>
                  <a:pt x="1568" y="2061"/>
                  <a:pt x="1698" y="2084"/>
                  <a:pt x="1798" y="2044"/>
                </a:cubicBezTo>
                <a:cubicBezTo>
                  <a:pt x="1836" y="2019"/>
                  <a:pt x="1878" y="1994"/>
                  <a:pt x="1920" y="1972"/>
                </a:cubicBezTo>
                <a:cubicBezTo>
                  <a:pt x="1929" y="1939"/>
                  <a:pt x="1939" y="1907"/>
                  <a:pt x="1949" y="1878"/>
                </a:cubicBezTo>
                <a:cubicBezTo>
                  <a:pt x="2035" y="1850"/>
                  <a:pt x="2055" y="1726"/>
                  <a:pt x="2084" y="1665"/>
                </a:cubicBezTo>
                <a:cubicBezTo>
                  <a:pt x="2116" y="1649"/>
                  <a:pt x="2161" y="1627"/>
                  <a:pt x="2190" y="1599"/>
                </a:cubicBezTo>
                <a:cubicBezTo>
                  <a:pt x="2203" y="1563"/>
                  <a:pt x="2216" y="1527"/>
                  <a:pt x="2229" y="1495"/>
                </a:cubicBezTo>
                <a:cubicBezTo>
                  <a:pt x="2233" y="1436"/>
                  <a:pt x="2236" y="1377"/>
                  <a:pt x="2240" y="1318"/>
                </a:cubicBezTo>
                <a:cubicBezTo>
                  <a:pt x="2230" y="1292"/>
                  <a:pt x="2224" y="1266"/>
                  <a:pt x="2218" y="1243"/>
                </a:cubicBezTo>
                <a:cubicBezTo>
                  <a:pt x="2218" y="1148"/>
                  <a:pt x="2270" y="1047"/>
                  <a:pt x="2219" y="994"/>
                </a:cubicBezTo>
                <a:cubicBezTo>
                  <a:pt x="2216" y="984"/>
                  <a:pt x="2213" y="974"/>
                  <a:pt x="2210" y="964"/>
                </a:cubicBezTo>
                <a:cubicBezTo>
                  <a:pt x="2315" y="967"/>
                  <a:pt x="2411" y="969"/>
                  <a:pt x="2520" y="991"/>
                </a:cubicBezTo>
                <a:cubicBezTo>
                  <a:pt x="2596" y="1033"/>
                  <a:pt x="2663" y="1005"/>
                  <a:pt x="2762" y="1076"/>
                </a:cubicBezTo>
                <a:cubicBezTo>
                  <a:pt x="2775" y="1076"/>
                  <a:pt x="2791" y="1077"/>
                  <a:pt x="2807" y="1077"/>
                </a:cubicBezTo>
                <a:cubicBezTo>
                  <a:pt x="2820" y="1061"/>
                  <a:pt x="2832" y="1048"/>
                  <a:pt x="2849" y="1036"/>
                </a:cubicBezTo>
                <a:cubicBezTo>
                  <a:pt x="2849" y="1019"/>
                  <a:pt x="2849" y="1003"/>
                  <a:pt x="2849" y="990"/>
                </a:cubicBezTo>
                <a:cubicBezTo>
                  <a:pt x="2820" y="930"/>
                  <a:pt x="2833" y="878"/>
                  <a:pt x="2856" y="839"/>
                </a:cubicBezTo>
                <a:cubicBezTo>
                  <a:pt x="2895" y="791"/>
                  <a:pt x="2933" y="746"/>
                  <a:pt x="2972" y="702"/>
                </a:cubicBezTo>
                <a:cubicBezTo>
                  <a:pt x="2988" y="597"/>
                  <a:pt x="3024" y="578"/>
                  <a:pt x="3082" y="508"/>
                </a:cubicBezTo>
                <a:cubicBezTo>
                  <a:pt x="3108" y="453"/>
                  <a:pt x="3095" y="439"/>
                  <a:pt x="3162" y="441"/>
                </a:cubicBezTo>
                <a:cubicBezTo>
                  <a:pt x="3219" y="479"/>
                  <a:pt x="3280" y="519"/>
                  <a:pt x="3340" y="560"/>
                </a:cubicBezTo>
                <a:cubicBezTo>
                  <a:pt x="3375" y="571"/>
                  <a:pt x="3458" y="563"/>
                  <a:pt x="3512" y="620"/>
                </a:cubicBezTo>
                <a:cubicBezTo>
                  <a:pt x="3586" y="622"/>
                  <a:pt x="3729" y="639"/>
                  <a:pt x="3762" y="535"/>
                </a:cubicBezTo>
                <a:cubicBezTo>
                  <a:pt x="3756" y="463"/>
                  <a:pt x="3750" y="391"/>
                  <a:pt x="3747" y="318"/>
                </a:cubicBezTo>
                <a:cubicBezTo>
                  <a:pt x="3825" y="163"/>
                  <a:pt x="3914" y="172"/>
                  <a:pt x="4081" y="160"/>
                </a:cubicBezTo>
                <a:cubicBezTo>
                  <a:pt x="4122" y="148"/>
                  <a:pt x="4142" y="76"/>
                  <a:pt x="4158" y="44"/>
                </a:cubicBezTo>
                <a:cubicBezTo>
                  <a:pt x="4171" y="28"/>
                  <a:pt x="4184" y="15"/>
                  <a:pt x="4200" y="2"/>
                </a:cubicBezTo>
                <a:cubicBezTo>
                  <a:pt x="4244" y="0"/>
                  <a:pt x="4289" y="1"/>
                  <a:pt x="4334" y="2"/>
                </a:cubicBezTo>
                <a:cubicBezTo>
                  <a:pt x="4356" y="19"/>
                  <a:pt x="4362" y="121"/>
                  <a:pt x="4387" y="187"/>
                </a:cubicBezTo>
                <a:cubicBezTo>
                  <a:pt x="4428" y="254"/>
                  <a:pt x="4473" y="324"/>
                  <a:pt x="4517" y="393"/>
                </a:cubicBezTo>
                <a:cubicBezTo>
                  <a:pt x="4555" y="414"/>
                  <a:pt x="4616" y="439"/>
                  <a:pt x="4695" y="460"/>
                </a:cubicBezTo>
                <a:cubicBezTo>
                  <a:pt x="4724" y="481"/>
                  <a:pt x="4753" y="504"/>
                  <a:pt x="4785" y="528"/>
                </a:cubicBezTo>
                <a:cubicBezTo>
                  <a:pt x="4800" y="555"/>
                  <a:pt x="4816" y="581"/>
                  <a:pt x="4832" y="611"/>
                </a:cubicBezTo>
                <a:cubicBezTo>
                  <a:pt x="4838" y="664"/>
                  <a:pt x="4844" y="716"/>
                  <a:pt x="4850" y="772"/>
                </a:cubicBezTo>
                <a:cubicBezTo>
                  <a:pt x="4869" y="812"/>
                  <a:pt x="4888" y="851"/>
                  <a:pt x="4910" y="891"/>
                </a:cubicBezTo>
                <a:cubicBezTo>
                  <a:pt x="4916" y="954"/>
                  <a:pt x="4938" y="1072"/>
                  <a:pt x="4883" y="1156"/>
                </a:cubicBezTo>
                <a:cubicBezTo>
                  <a:pt x="4771" y="1228"/>
                  <a:pt x="4787" y="1189"/>
                  <a:pt x="4773" y="1327"/>
                </a:cubicBezTo>
                <a:cubicBezTo>
                  <a:pt x="4780" y="1360"/>
                  <a:pt x="4782" y="1412"/>
                  <a:pt x="4820" y="1469"/>
                </a:cubicBezTo>
                <a:cubicBezTo>
                  <a:pt x="4852" y="1492"/>
                  <a:pt x="4884" y="1516"/>
                  <a:pt x="4919" y="1543"/>
                </a:cubicBezTo>
                <a:cubicBezTo>
                  <a:pt x="4967" y="1554"/>
                  <a:pt x="5015" y="1565"/>
                  <a:pt x="5066" y="1580"/>
                </a:cubicBezTo>
                <a:cubicBezTo>
                  <a:pt x="5164" y="1654"/>
                  <a:pt x="5276" y="1657"/>
                  <a:pt x="5417" y="1670"/>
                </a:cubicBezTo>
                <a:cubicBezTo>
                  <a:pt x="5461" y="1694"/>
                  <a:pt x="5538" y="1772"/>
                  <a:pt x="5592" y="1832"/>
                </a:cubicBezTo>
                <a:cubicBezTo>
                  <a:pt x="5636" y="1872"/>
                  <a:pt x="5684" y="1913"/>
                  <a:pt x="5731" y="1953"/>
                </a:cubicBezTo>
                <a:cubicBezTo>
                  <a:pt x="5776" y="1964"/>
                  <a:pt x="5827" y="1972"/>
                  <a:pt x="5878" y="2039"/>
                </a:cubicBezTo>
                <a:cubicBezTo>
                  <a:pt x="5890" y="2085"/>
                  <a:pt x="5909" y="2184"/>
                  <a:pt x="5944" y="2257"/>
                </a:cubicBezTo>
                <a:cubicBezTo>
                  <a:pt x="5963" y="2274"/>
                  <a:pt x="5991" y="2281"/>
                  <a:pt x="6010" y="2340"/>
                </a:cubicBezTo>
                <a:cubicBezTo>
                  <a:pt x="6007" y="2370"/>
                  <a:pt x="6004" y="2399"/>
                  <a:pt x="6003" y="2432"/>
                </a:cubicBezTo>
                <a:cubicBezTo>
                  <a:pt x="6010" y="2455"/>
                  <a:pt x="6019" y="2478"/>
                  <a:pt x="6029" y="2501"/>
                </a:cubicBezTo>
                <a:cubicBezTo>
                  <a:pt x="5958" y="2535"/>
                  <a:pt x="5964" y="2552"/>
                  <a:pt x="5941" y="2636"/>
                </a:cubicBezTo>
                <a:cubicBezTo>
                  <a:pt x="5938" y="2669"/>
                  <a:pt x="5938" y="2705"/>
                  <a:pt x="5938" y="2741"/>
                </a:cubicBezTo>
                <a:cubicBezTo>
                  <a:pt x="5944" y="2781"/>
                  <a:pt x="5950" y="2820"/>
                  <a:pt x="5959" y="2860"/>
                </a:cubicBezTo>
                <a:cubicBezTo>
                  <a:pt x="5950" y="2863"/>
                  <a:pt x="5943" y="2866"/>
                  <a:pt x="5937" y="2869"/>
                </a:cubicBezTo>
                <a:cubicBezTo>
                  <a:pt x="5860" y="2870"/>
                  <a:pt x="5787" y="2872"/>
                  <a:pt x="5713" y="2873"/>
                </a:cubicBezTo>
                <a:cubicBezTo>
                  <a:pt x="5553" y="2889"/>
                  <a:pt x="5480" y="2900"/>
                  <a:pt x="5431" y="3053"/>
                </a:cubicBezTo>
                <a:cubicBezTo>
                  <a:pt x="5383" y="3100"/>
                  <a:pt x="5357" y="3126"/>
                  <a:pt x="5334" y="3204"/>
                </a:cubicBezTo>
                <a:cubicBezTo>
                  <a:pt x="5254" y="3254"/>
                  <a:pt x="5149" y="3248"/>
                  <a:pt x="5085" y="3247"/>
                </a:cubicBezTo>
                <a:cubicBezTo>
                  <a:pt x="5085" y="3283"/>
                  <a:pt x="5049" y="3344"/>
                  <a:pt x="5011" y="3373"/>
                </a:cubicBezTo>
                <a:cubicBezTo>
                  <a:pt x="4981" y="3431"/>
                  <a:pt x="5013" y="3500"/>
                  <a:pt x="5044" y="3593"/>
                </a:cubicBezTo>
                <a:cubicBezTo>
                  <a:pt x="5044" y="3619"/>
                  <a:pt x="5044" y="3645"/>
                  <a:pt x="5047" y="3672"/>
                </a:cubicBezTo>
                <a:cubicBezTo>
                  <a:pt x="4990" y="3680"/>
                  <a:pt x="4932" y="3692"/>
                  <a:pt x="4878" y="3703"/>
                </a:cubicBezTo>
                <a:cubicBezTo>
                  <a:pt x="4826" y="3718"/>
                  <a:pt x="4775" y="3753"/>
                  <a:pt x="4743" y="3772"/>
                </a:cubicBezTo>
                <a:cubicBezTo>
                  <a:pt x="4599" y="3817"/>
                  <a:pt x="4458" y="3824"/>
                  <a:pt x="4334" y="3821"/>
                </a:cubicBezTo>
                <a:cubicBezTo>
                  <a:pt x="4279" y="3829"/>
                  <a:pt x="4273" y="3832"/>
                  <a:pt x="4244" y="3854"/>
                </a:cubicBezTo>
                <a:cubicBezTo>
                  <a:pt x="4244" y="3894"/>
                  <a:pt x="4244" y="3900"/>
                  <a:pt x="4288" y="3967"/>
                </a:cubicBezTo>
                <a:cubicBezTo>
                  <a:pt x="4240" y="4038"/>
                  <a:pt x="4281" y="4088"/>
                  <a:pt x="4367" y="4142"/>
                </a:cubicBezTo>
                <a:cubicBezTo>
                  <a:pt x="4389" y="4176"/>
                  <a:pt x="4411" y="4209"/>
                  <a:pt x="4433" y="4245"/>
                </a:cubicBezTo>
                <a:cubicBezTo>
                  <a:pt x="4469" y="4263"/>
                  <a:pt x="4497" y="4277"/>
                  <a:pt x="4481" y="4361"/>
                </a:cubicBezTo>
                <a:cubicBezTo>
                  <a:pt x="4468" y="4371"/>
                  <a:pt x="4455" y="4384"/>
                  <a:pt x="4445" y="4396"/>
                </a:cubicBezTo>
                <a:cubicBezTo>
                  <a:pt x="4346" y="4450"/>
                  <a:pt x="4337" y="4433"/>
                  <a:pt x="4336" y="4557"/>
                </a:cubicBezTo>
                <a:cubicBezTo>
                  <a:pt x="4361" y="4578"/>
                  <a:pt x="4403" y="4618"/>
                  <a:pt x="4402" y="4697"/>
                </a:cubicBezTo>
                <a:cubicBezTo>
                  <a:pt x="4364" y="4722"/>
                  <a:pt x="4319" y="4727"/>
                  <a:pt x="4296" y="4727"/>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90" name="Freeform 29"/>
          <p:cNvSpPr/>
          <p:nvPr/>
        </p:nvSpPr>
        <p:spPr bwMode="auto">
          <a:xfrm>
            <a:off x="4532659" y="1173437"/>
            <a:ext cx="2875052" cy="2479675"/>
          </a:xfrm>
          <a:custGeom>
            <a:avLst/>
            <a:gdLst>
              <a:gd name="T0" fmla="*/ 1630 w 6642"/>
              <a:gd name="T1" fmla="*/ 5242 h 5728"/>
              <a:gd name="T2" fmla="*/ 1530 w 6642"/>
              <a:gd name="T3" fmla="*/ 5007 h 5728"/>
              <a:gd name="T4" fmla="*/ 1052 w 6642"/>
              <a:gd name="T5" fmla="*/ 5254 h 5728"/>
              <a:gd name="T6" fmla="*/ 572 w 6642"/>
              <a:gd name="T7" fmla="*/ 4806 h 5728"/>
              <a:gd name="T8" fmla="*/ 651 w 6642"/>
              <a:gd name="T9" fmla="*/ 4438 h 5728"/>
              <a:gd name="T10" fmla="*/ 147 w 6642"/>
              <a:gd name="T11" fmla="*/ 4318 h 5728"/>
              <a:gd name="T12" fmla="*/ 0 w 6642"/>
              <a:gd name="T13" fmla="*/ 3842 h 5728"/>
              <a:gd name="T14" fmla="*/ 1044 w 6642"/>
              <a:gd name="T15" fmla="*/ 3908 h 5728"/>
              <a:gd name="T16" fmla="*/ 1487 w 6642"/>
              <a:gd name="T17" fmla="*/ 4158 h 5728"/>
              <a:gd name="T18" fmla="*/ 2267 w 6642"/>
              <a:gd name="T19" fmla="*/ 4125 h 5728"/>
              <a:gd name="T20" fmla="*/ 3073 w 6642"/>
              <a:gd name="T21" fmla="*/ 3979 h 5728"/>
              <a:gd name="T22" fmla="*/ 3705 w 6642"/>
              <a:gd name="T23" fmla="*/ 3503 h 5728"/>
              <a:gd name="T24" fmla="*/ 3692 w 6642"/>
              <a:gd name="T25" fmla="*/ 3012 h 5728"/>
              <a:gd name="T26" fmla="*/ 4258 w 6642"/>
              <a:gd name="T27" fmla="*/ 2876 h 5728"/>
              <a:gd name="T28" fmla="*/ 4672 w 6642"/>
              <a:gd name="T29" fmla="*/ 2621 h 5728"/>
              <a:gd name="T30" fmla="*/ 5456 w 6642"/>
              <a:gd name="T31" fmla="*/ 2333 h 5728"/>
              <a:gd name="T32" fmla="*/ 5143 w 6642"/>
              <a:gd name="T33" fmla="*/ 1827 h 5728"/>
              <a:gd name="T34" fmla="*/ 4889 w 6642"/>
              <a:gd name="T35" fmla="*/ 1994 h 5728"/>
              <a:gd name="T36" fmla="*/ 4388 w 6642"/>
              <a:gd name="T37" fmla="*/ 1890 h 5728"/>
              <a:gd name="T38" fmla="*/ 4584 w 6642"/>
              <a:gd name="T39" fmla="*/ 1306 h 5728"/>
              <a:gd name="T40" fmla="*/ 5210 w 6642"/>
              <a:gd name="T41" fmla="*/ 748 h 5728"/>
              <a:gd name="T42" fmla="*/ 5238 w 6642"/>
              <a:gd name="T43" fmla="*/ 251 h 5728"/>
              <a:gd name="T44" fmla="*/ 5508 w 6642"/>
              <a:gd name="T45" fmla="*/ 49 h 5728"/>
              <a:gd name="T46" fmla="*/ 5621 w 6642"/>
              <a:gd name="T47" fmla="*/ 366 h 5728"/>
              <a:gd name="T48" fmla="*/ 5876 w 6642"/>
              <a:gd name="T49" fmla="*/ 562 h 5728"/>
              <a:gd name="T50" fmla="*/ 6483 w 6642"/>
              <a:gd name="T51" fmla="*/ 479 h 5728"/>
              <a:gd name="T52" fmla="*/ 6530 w 6642"/>
              <a:gd name="T53" fmla="*/ 1168 h 5728"/>
              <a:gd name="T54" fmla="*/ 6458 w 6642"/>
              <a:gd name="T55" fmla="*/ 1507 h 5728"/>
              <a:gd name="T56" fmla="*/ 6101 w 6642"/>
              <a:gd name="T57" fmla="*/ 1904 h 5728"/>
              <a:gd name="T58" fmla="*/ 6333 w 6642"/>
              <a:gd name="T59" fmla="*/ 2178 h 5728"/>
              <a:gd name="T60" fmla="*/ 6347 w 6642"/>
              <a:gd name="T61" fmla="*/ 2362 h 5728"/>
              <a:gd name="T62" fmla="*/ 5992 w 6642"/>
              <a:gd name="T63" fmla="*/ 2412 h 5728"/>
              <a:gd name="T64" fmla="*/ 6137 w 6642"/>
              <a:gd name="T65" fmla="*/ 2844 h 5728"/>
              <a:gd name="T66" fmla="*/ 6344 w 6642"/>
              <a:gd name="T67" fmla="*/ 3010 h 5728"/>
              <a:gd name="T68" fmla="*/ 6642 w 6642"/>
              <a:gd name="T69" fmla="*/ 3342 h 5728"/>
              <a:gd name="T70" fmla="*/ 6273 w 6642"/>
              <a:gd name="T71" fmla="*/ 3644 h 5728"/>
              <a:gd name="T72" fmla="*/ 5891 w 6642"/>
              <a:gd name="T73" fmla="*/ 3965 h 5728"/>
              <a:gd name="T74" fmla="*/ 5682 w 6642"/>
              <a:gd name="T75" fmla="*/ 4064 h 5728"/>
              <a:gd name="T76" fmla="*/ 5265 w 6642"/>
              <a:gd name="T77" fmla="*/ 3802 h 5728"/>
              <a:gd name="T78" fmla="*/ 4807 w 6642"/>
              <a:gd name="T79" fmla="*/ 4072 h 5728"/>
              <a:gd name="T80" fmla="*/ 4541 w 6642"/>
              <a:gd name="T81" fmla="*/ 4134 h 5728"/>
              <a:gd name="T82" fmla="*/ 4260 w 6642"/>
              <a:gd name="T83" fmla="*/ 4238 h 5728"/>
              <a:gd name="T84" fmla="*/ 4293 w 6642"/>
              <a:gd name="T85" fmla="*/ 4556 h 5728"/>
              <a:gd name="T86" fmla="*/ 3815 w 6642"/>
              <a:gd name="T87" fmla="*/ 4777 h 5728"/>
              <a:gd name="T88" fmla="*/ 3424 w 6642"/>
              <a:gd name="T89" fmla="*/ 5045 h 5728"/>
              <a:gd name="T90" fmla="*/ 2993 w 6642"/>
              <a:gd name="T91" fmla="*/ 5516 h 5728"/>
              <a:gd name="T92" fmla="*/ 2536 w 6642"/>
              <a:gd name="T93" fmla="*/ 5566 h 5728"/>
              <a:gd name="T94" fmla="*/ 2481 w 6642"/>
              <a:gd name="T95" fmla="*/ 5149 h 5728"/>
              <a:gd name="T96" fmla="*/ 2177 w 6642"/>
              <a:gd name="T97" fmla="*/ 5276 h 5728"/>
              <a:gd name="T98" fmla="*/ 1951 w 6642"/>
              <a:gd name="T99" fmla="*/ 5617 h 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42" h="5728">
                <a:moveTo>
                  <a:pt x="1682" y="5728"/>
                </a:moveTo>
                <a:cubicBezTo>
                  <a:pt x="1644" y="5688"/>
                  <a:pt x="1606" y="5648"/>
                  <a:pt x="1568" y="5611"/>
                </a:cubicBezTo>
                <a:cubicBezTo>
                  <a:pt x="1545" y="5568"/>
                  <a:pt x="1527" y="5525"/>
                  <a:pt x="1508" y="5485"/>
                </a:cubicBezTo>
                <a:cubicBezTo>
                  <a:pt x="1508" y="5354"/>
                  <a:pt x="1525" y="5302"/>
                  <a:pt x="1630" y="5242"/>
                </a:cubicBezTo>
                <a:cubicBezTo>
                  <a:pt x="1647" y="5226"/>
                  <a:pt x="1666" y="5210"/>
                  <a:pt x="1685" y="5195"/>
                </a:cubicBezTo>
                <a:cubicBezTo>
                  <a:pt x="1698" y="5169"/>
                  <a:pt x="1714" y="5143"/>
                  <a:pt x="1730" y="5120"/>
                </a:cubicBezTo>
                <a:cubicBezTo>
                  <a:pt x="1727" y="5104"/>
                  <a:pt x="1727" y="5088"/>
                  <a:pt x="1727" y="5071"/>
                </a:cubicBezTo>
                <a:cubicBezTo>
                  <a:pt x="1664" y="4962"/>
                  <a:pt x="1622" y="4977"/>
                  <a:pt x="1530" y="5007"/>
                </a:cubicBezTo>
                <a:cubicBezTo>
                  <a:pt x="1504" y="5026"/>
                  <a:pt x="1481" y="5045"/>
                  <a:pt x="1459" y="5064"/>
                </a:cubicBezTo>
                <a:cubicBezTo>
                  <a:pt x="1424" y="5080"/>
                  <a:pt x="1389" y="5095"/>
                  <a:pt x="1353" y="5111"/>
                </a:cubicBezTo>
                <a:cubicBezTo>
                  <a:pt x="1331" y="5078"/>
                  <a:pt x="1309" y="5077"/>
                  <a:pt x="1290" y="5063"/>
                </a:cubicBezTo>
                <a:cubicBezTo>
                  <a:pt x="1066" y="5058"/>
                  <a:pt x="1069" y="5042"/>
                  <a:pt x="1052" y="5254"/>
                </a:cubicBezTo>
                <a:cubicBezTo>
                  <a:pt x="1007" y="5299"/>
                  <a:pt x="940" y="5231"/>
                  <a:pt x="924" y="5231"/>
                </a:cubicBezTo>
                <a:cubicBezTo>
                  <a:pt x="886" y="5174"/>
                  <a:pt x="839" y="5124"/>
                  <a:pt x="813" y="5097"/>
                </a:cubicBezTo>
                <a:cubicBezTo>
                  <a:pt x="782" y="5008"/>
                  <a:pt x="750" y="4945"/>
                  <a:pt x="683" y="4930"/>
                </a:cubicBezTo>
                <a:cubicBezTo>
                  <a:pt x="645" y="4887"/>
                  <a:pt x="607" y="4846"/>
                  <a:pt x="572" y="4806"/>
                </a:cubicBezTo>
                <a:cubicBezTo>
                  <a:pt x="550" y="4799"/>
                  <a:pt x="528" y="4792"/>
                  <a:pt x="505" y="4788"/>
                </a:cubicBezTo>
                <a:cubicBezTo>
                  <a:pt x="506" y="4700"/>
                  <a:pt x="592" y="4695"/>
                  <a:pt x="640" y="4631"/>
                </a:cubicBezTo>
                <a:cubicBezTo>
                  <a:pt x="653" y="4599"/>
                  <a:pt x="666" y="4570"/>
                  <a:pt x="683" y="4541"/>
                </a:cubicBezTo>
                <a:cubicBezTo>
                  <a:pt x="683" y="4482"/>
                  <a:pt x="677" y="4459"/>
                  <a:pt x="651" y="4438"/>
                </a:cubicBezTo>
                <a:cubicBezTo>
                  <a:pt x="520" y="4435"/>
                  <a:pt x="383" y="4448"/>
                  <a:pt x="277" y="4491"/>
                </a:cubicBezTo>
                <a:cubicBezTo>
                  <a:pt x="232" y="4523"/>
                  <a:pt x="223" y="4519"/>
                  <a:pt x="187" y="4518"/>
                </a:cubicBezTo>
                <a:cubicBezTo>
                  <a:pt x="188" y="4472"/>
                  <a:pt x="191" y="4427"/>
                  <a:pt x="195" y="4384"/>
                </a:cubicBezTo>
                <a:cubicBezTo>
                  <a:pt x="179" y="4361"/>
                  <a:pt x="163" y="4338"/>
                  <a:pt x="147" y="4318"/>
                </a:cubicBezTo>
                <a:cubicBezTo>
                  <a:pt x="109" y="4284"/>
                  <a:pt x="74" y="4250"/>
                  <a:pt x="39" y="4220"/>
                </a:cubicBezTo>
                <a:cubicBezTo>
                  <a:pt x="39" y="4158"/>
                  <a:pt x="59" y="4145"/>
                  <a:pt x="75" y="4093"/>
                </a:cubicBezTo>
                <a:cubicBezTo>
                  <a:pt x="75" y="4024"/>
                  <a:pt x="76" y="3975"/>
                  <a:pt x="63" y="3929"/>
                </a:cubicBezTo>
                <a:cubicBezTo>
                  <a:pt x="41" y="3899"/>
                  <a:pt x="19" y="3869"/>
                  <a:pt x="0" y="3842"/>
                </a:cubicBezTo>
                <a:cubicBezTo>
                  <a:pt x="0" y="3806"/>
                  <a:pt x="0" y="3770"/>
                  <a:pt x="0" y="3737"/>
                </a:cubicBezTo>
                <a:cubicBezTo>
                  <a:pt x="99" y="3766"/>
                  <a:pt x="201" y="3795"/>
                  <a:pt x="303" y="3824"/>
                </a:cubicBezTo>
                <a:cubicBezTo>
                  <a:pt x="479" y="3828"/>
                  <a:pt x="655" y="3833"/>
                  <a:pt x="830" y="3840"/>
                </a:cubicBezTo>
                <a:cubicBezTo>
                  <a:pt x="878" y="3858"/>
                  <a:pt x="980" y="3874"/>
                  <a:pt x="1044" y="3908"/>
                </a:cubicBezTo>
                <a:cubicBezTo>
                  <a:pt x="1098" y="3955"/>
                  <a:pt x="1155" y="4002"/>
                  <a:pt x="1213" y="4053"/>
                </a:cubicBezTo>
                <a:cubicBezTo>
                  <a:pt x="1225" y="4060"/>
                  <a:pt x="1241" y="4067"/>
                  <a:pt x="1257" y="4077"/>
                </a:cubicBezTo>
                <a:cubicBezTo>
                  <a:pt x="1308" y="4085"/>
                  <a:pt x="1362" y="4096"/>
                  <a:pt x="1417" y="4107"/>
                </a:cubicBezTo>
                <a:cubicBezTo>
                  <a:pt x="1439" y="4124"/>
                  <a:pt x="1461" y="4141"/>
                  <a:pt x="1487" y="4158"/>
                </a:cubicBezTo>
                <a:cubicBezTo>
                  <a:pt x="1554" y="4179"/>
                  <a:pt x="1621" y="4204"/>
                  <a:pt x="1688" y="4229"/>
                </a:cubicBezTo>
                <a:cubicBezTo>
                  <a:pt x="1739" y="4256"/>
                  <a:pt x="1795" y="4389"/>
                  <a:pt x="1904" y="4309"/>
                </a:cubicBezTo>
                <a:cubicBezTo>
                  <a:pt x="1940" y="4255"/>
                  <a:pt x="2004" y="4237"/>
                  <a:pt x="2068" y="4212"/>
                </a:cubicBezTo>
                <a:cubicBezTo>
                  <a:pt x="2139" y="4155"/>
                  <a:pt x="2161" y="4146"/>
                  <a:pt x="2267" y="4125"/>
                </a:cubicBezTo>
                <a:cubicBezTo>
                  <a:pt x="2267" y="4093"/>
                  <a:pt x="2337" y="4091"/>
                  <a:pt x="2363" y="4075"/>
                </a:cubicBezTo>
                <a:cubicBezTo>
                  <a:pt x="2423" y="4067"/>
                  <a:pt x="2478" y="4003"/>
                  <a:pt x="2539" y="3995"/>
                </a:cubicBezTo>
                <a:cubicBezTo>
                  <a:pt x="2593" y="3960"/>
                  <a:pt x="2638" y="3961"/>
                  <a:pt x="2721" y="3970"/>
                </a:cubicBezTo>
                <a:cubicBezTo>
                  <a:pt x="2782" y="3984"/>
                  <a:pt x="3005" y="4046"/>
                  <a:pt x="3073" y="3979"/>
                </a:cubicBezTo>
                <a:cubicBezTo>
                  <a:pt x="3220" y="3973"/>
                  <a:pt x="3323" y="3834"/>
                  <a:pt x="3416" y="3722"/>
                </a:cubicBezTo>
                <a:cubicBezTo>
                  <a:pt x="3448" y="3693"/>
                  <a:pt x="3483" y="3665"/>
                  <a:pt x="3519" y="3636"/>
                </a:cubicBezTo>
                <a:cubicBezTo>
                  <a:pt x="3548" y="3611"/>
                  <a:pt x="3576" y="3585"/>
                  <a:pt x="3609" y="3563"/>
                </a:cubicBezTo>
                <a:cubicBezTo>
                  <a:pt x="3634" y="3554"/>
                  <a:pt x="3676" y="3532"/>
                  <a:pt x="3705" y="3503"/>
                </a:cubicBezTo>
                <a:cubicBezTo>
                  <a:pt x="3702" y="3474"/>
                  <a:pt x="3702" y="3448"/>
                  <a:pt x="3702" y="3422"/>
                </a:cubicBezTo>
                <a:cubicBezTo>
                  <a:pt x="3667" y="3385"/>
                  <a:pt x="3632" y="3351"/>
                  <a:pt x="3597" y="3317"/>
                </a:cubicBezTo>
                <a:cubicBezTo>
                  <a:pt x="3591" y="3294"/>
                  <a:pt x="3585" y="3271"/>
                  <a:pt x="3582" y="3252"/>
                </a:cubicBezTo>
                <a:cubicBezTo>
                  <a:pt x="3589" y="3131"/>
                  <a:pt x="3586" y="3052"/>
                  <a:pt x="3692" y="3012"/>
                </a:cubicBezTo>
                <a:cubicBezTo>
                  <a:pt x="3692" y="2969"/>
                  <a:pt x="3759" y="3033"/>
                  <a:pt x="3835" y="3094"/>
                </a:cubicBezTo>
                <a:cubicBezTo>
                  <a:pt x="3861" y="3101"/>
                  <a:pt x="3886" y="3112"/>
                  <a:pt x="3915" y="3122"/>
                </a:cubicBezTo>
                <a:cubicBezTo>
                  <a:pt x="3940" y="3123"/>
                  <a:pt x="3969" y="3124"/>
                  <a:pt x="3998" y="3124"/>
                </a:cubicBezTo>
                <a:cubicBezTo>
                  <a:pt x="4097" y="3098"/>
                  <a:pt x="4184" y="2959"/>
                  <a:pt x="4258" y="2876"/>
                </a:cubicBezTo>
                <a:cubicBezTo>
                  <a:pt x="4309" y="2825"/>
                  <a:pt x="4354" y="2855"/>
                  <a:pt x="4431" y="2857"/>
                </a:cubicBezTo>
                <a:cubicBezTo>
                  <a:pt x="4463" y="2825"/>
                  <a:pt x="4498" y="2819"/>
                  <a:pt x="4543" y="2801"/>
                </a:cubicBezTo>
                <a:cubicBezTo>
                  <a:pt x="4569" y="2775"/>
                  <a:pt x="4597" y="2750"/>
                  <a:pt x="4626" y="2724"/>
                </a:cubicBezTo>
                <a:cubicBezTo>
                  <a:pt x="4652" y="2725"/>
                  <a:pt x="4672" y="2627"/>
                  <a:pt x="4672" y="2621"/>
                </a:cubicBezTo>
                <a:cubicBezTo>
                  <a:pt x="4727" y="2468"/>
                  <a:pt x="4765" y="2528"/>
                  <a:pt x="4903" y="2469"/>
                </a:cubicBezTo>
                <a:cubicBezTo>
                  <a:pt x="4948" y="2415"/>
                  <a:pt x="4996" y="2387"/>
                  <a:pt x="5060" y="2356"/>
                </a:cubicBezTo>
                <a:cubicBezTo>
                  <a:pt x="5111" y="2304"/>
                  <a:pt x="5303" y="2342"/>
                  <a:pt x="5411" y="2351"/>
                </a:cubicBezTo>
                <a:cubicBezTo>
                  <a:pt x="5424" y="2345"/>
                  <a:pt x="5440" y="2339"/>
                  <a:pt x="5456" y="2333"/>
                </a:cubicBezTo>
                <a:cubicBezTo>
                  <a:pt x="5527" y="2263"/>
                  <a:pt x="5489" y="2167"/>
                  <a:pt x="5454" y="2117"/>
                </a:cubicBezTo>
                <a:cubicBezTo>
                  <a:pt x="5429" y="2090"/>
                  <a:pt x="5403" y="2063"/>
                  <a:pt x="5378" y="2039"/>
                </a:cubicBezTo>
                <a:cubicBezTo>
                  <a:pt x="5330" y="2009"/>
                  <a:pt x="5283" y="1978"/>
                  <a:pt x="5235" y="1951"/>
                </a:cubicBezTo>
                <a:cubicBezTo>
                  <a:pt x="5222" y="1895"/>
                  <a:pt x="5152" y="1837"/>
                  <a:pt x="5143" y="1827"/>
                </a:cubicBezTo>
                <a:cubicBezTo>
                  <a:pt x="5111" y="1826"/>
                  <a:pt x="5079" y="1826"/>
                  <a:pt x="5047" y="1828"/>
                </a:cubicBezTo>
                <a:cubicBezTo>
                  <a:pt x="5031" y="1844"/>
                  <a:pt x="5015" y="1863"/>
                  <a:pt x="5002" y="1883"/>
                </a:cubicBezTo>
                <a:cubicBezTo>
                  <a:pt x="4970" y="1879"/>
                  <a:pt x="4938" y="1878"/>
                  <a:pt x="4909" y="1877"/>
                </a:cubicBezTo>
                <a:cubicBezTo>
                  <a:pt x="4903" y="1916"/>
                  <a:pt x="4896" y="1955"/>
                  <a:pt x="4889" y="1994"/>
                </a:cubicBezTo>
                <a:cubicBezTo>
                  <a:pt x="4819" y="2019"/>
                  <a:pt x="4736" y="1954"/>
                  <a:pt x="4708" y="1941"/>
                </a:cubicBezTo>
                <a:cubicBezTo>
                  <a:pt x="4679" y="1940"/>
                  <a:pt x="4650" y="1939"/>
                  <a:pt x="4625" y="1939"/>
                </a:cubicBezTo>
                <a:cubicBezTo>
                  <a:pt x="4564" y="1957"/>
                  <a:pt x="4535" y="1985"/>
                  <a:pt x="4500" y="2014"/>
                </a:cubicBezTo>
                <a:cubicBezTo>
                  <a:pt x="4404" y="2012"/>
                  <a:pt x="4388" y="1939"/>
                  <a:pt x="4388" y="1890"/>
                </a:cubicBezTo>
                <a:cubicBezTo>
                  <a:pt x="4417" y="1861"/>
                  <a:pt x="4449" y="1833"/>
                  <a:pt x="4482" y="1804"/>
                </a:cubicBezTo>
                <a:cubicBezTo>
                  <a:pt x="4482" y="1725"/>
                  <a:pt x="4476" y="1683"/>
                  <a:pt x="4486" y="1634"/>
                </a:cubicBezTo>
                <a:cubicBezTo>
                  <a:pt x="4502" y="1592"/>
                  <a:pt x="4521" y="1553"/>
                  <a:pt x="4541" y="1514"/>
                </a:cubicBezTo>
                <a:cubicBezTo>
                  <a:pt x="4541" y="1413"/>
                  <a:pt x="4535" y="1367"/>
                  <a:pt x="4584" y="1306"/>
                </a:cubicBezTo>
                <a:cubicBezTo>
                  <a:pt x="4603" y="1306"/>
                  <a:pt x="4622" y="1307"/>
                  <a:pt x="4644" y="1307"/>
                </a:cubicBezTo>
                <a:cubicBezTo>
                  <a:pt x="4727" y="1319"/>
                  <a:pt x="4874" y="1355"/>
                  <a:pt x="4967" y="1286"/>
                </a:cubicBezTo>
                <a:cubicBezTo>
                  <a:pt x="5022" y="1228"/>
                  <a:pt x="5092" y="1181"/>
                  <a:pt x="5141" y="1117"/>
                </a:cubicBezTo>
                <a:cubicBezTo>
                  <a:pt x="5141" y="1025"/>
                  <a:pt x="5133" y="786"/>
                  <a:pt x="5210" y="748"/>
                </a:cubicBezTo>
                <a:cubicBezTo>
                  <a:pt x="5281" y="655"/>
                  <a:pt x="5249" y="556"/>
                  <a:pt x="5320" y="486"/>
                </a:cubicBezTo>
                <a:cubicBezTo>
                  <a:pt x="5317" y="443"/>
                  <a:pt x="5317" y="401"/>
                  <a:pt x="5318" y="358"/>
                </a:cubicBezTo>
                <a:cubicBezTo>
                  <a:pt x="5311" y="348"/>
                  <a:pt x="5308" y="338"/>
                  <a:pt x="5305" y="328"/>
                </a:cubicBezTo>
                <a:cubicBezTo>
                  <a:pt x="5283" y="302"/>
                  <a:pt x="5261" y="275"/>
                  <a:pt x="5238" y="251"/>
                </a:cubicBezTo>
                <a:cubicBezTo>
                  <a:pt x="5216" y="238"/>
                  <a:pt x="5197" y="227"/>
                  <a:pt x="5178" y="217"/>
                </a:cubicBezTo>
                <a:cubicBezTo>
                  <a:pt x="5178" y="125"/>
                  <a:pt x="5227" y="91"/>
                  <a:pt x="5303" y="56"/>
                </a:cubicBezTo>
                <a:cubicBezTo>
                  <a:pt x="5367" y="58"/>
                  <a:pt x="5406" y="0"/>
                  <a:pt x="5476" y="2"/>
                </a:cubicBezTo>
                <a:cubicBezTo>
                  <a:pt x="5476" y="22"/>
                  <a:pt x="5492" y="32"/>
                  <a:pt x="5508" y="49"/>
                </a:cubicBezTo>
                <a:cubicBezTo>
                  <a:pt x="5505" y="75"/>
                  <a:pt x="5501" y="104"/>
                  <a:pt x="5498" y="133"/>
                </a:cubicBezTo>
                <a:cubicBezTo>
                  <a:pt x="5456" y="175"/>
                  <a:pt x="5437" y="174"/>
                  <a:pt x="5437" y="243"/>
                </a:cubicBezTo>
                <a:cubicBezTo>
                  <a:pt x="5459" y="260"/>
                  <a:pt x="5481" y="280"/>
                  <a:pt x="5507" y="301"/>
                </a:cubicBezTo>
                <a:cubicBezTo>
                  <a:pt x="5532" y="341"/>
                  <a:pt x="5545" y="351"/>
                  <a:pt x="5621" y="366"/>
                </a:cubicBezTo>
                <a:cubicBezTo>
                  <a:pt x="5628" y="327"/>
                  <a:pt x="5634" y="291"/>
                  <a:pt x="5641" y="255"/>
                </a:cubicBezTo>
                <a:cubicBezTo>
                  <a:pt x="5676" y="256"/>
                  <a:pt x="5711" y="247"/>
                  <a:pt x="5775" y="291"/>
                </a:cubicBezTo>
                <a:cubicBezTo>
                  <a:pt x="5781" y="304"/>
                  <a:pt x="5791" y="318"/>
                  <a:pt x="5800" y="331"/>
                </a:cubicBezTo>
                <a:cubicBezTo>
                  <a:pt x="5809" y="400"/>
                  <a:pt x="5822" y="489"/>
                  <a:pt x="5876" y="562"/>
                </a:cubicBezTo>
                <a:cubicBezTo>
                  <a:pt x="5885" y="569"/>
                  <a:pt x="5898" y="576"/>
                  <a:pt x="5911" y="586"/>
                </a:cubicBezTo>
                <a:cubicBezTo>
                  <a:pt x="5939" y="583"/>
                  <a:pt x="5971" y="581"/>
                  <a:pt x="6003" y="578"/>
                </a:cubicBezTo>
                <a:cubicBezTo>
                  <a:pt x="6087" y="538"/>
                  <a:pt x="6182" y="570"/>
                  <a:pt x="6263" y="490"/>
                </a:cubicBezTo>
                <a:cubicBezTo>
                  <a:pt x="6314" y="367"/>
                  <a:pt x="6401" y="349"/>
                  <a:pt x="6483" y="479"/>
                </a:cubicBezTo>
                <a:cubicBezTo>
                  <a:pt x="6502" y="535"/>
                  <a:pt x="6521" y="591"/>
                  <a:pt x="6543" y="648"/>
                </a:cubicBezTo>
                <a:cubicBezTo>
                  <a:pt x="6543" y="703"/>
                  <a:pt x="6497" y="886"/>
                  <a:pt x="6461" y="944"/>
                </a:cubicBezTo>
                <a:cubicBezTo>
                  <a:pt x="6461" y="970"/>
                  <a:pt x="6461" y="996"/>
                  <a:pt x="6461" y="1022"/>
                </a:cubicBezTo>
                <a:cubicBezTo>
                  <a:pt x="6483" y="1069"/>
                  <a:pt x="6505" y="1118"/>
                  <a:pt x="6530" y="1168"/>
                </a:cubicBezTo>
                <a:cubicBezTo>
                  <a:pt x="6530" y="1227"/>
                  <a:pt x="6430" y="1346"/>
                  <a:pt x="6545" y="1427"/>
                </a:cubicBezTo>
                <a:cubicBezTo>
                  <a:pt x="6557" y="1467"/>
                  <a:pt x="6550" y="1545"/>
                  <a:pt x="6547" y="1617"/>
                </a:cubicBezTo>
                <a:cubicBezTo>
                  <a:pt x="6524" y="1620"/>
                  <a:pt x="6502" y="1622"/>
                  <a:pt x="6480" y="1625"/>
                </a:cubicBezTo>
                <a:cubicBezTo>
                  <a:pt x="6435" y="1578"/>
                  <a:pt x="6458" y="1533"/>
                  <a:pt x="6458" y="1507"/>
                </a:cubicBezTo>
                <a:cubicBezTo>
                  <a:pt x="6449" y="1474"/>
                  <a:pt x="6445" y="1474"/>
                  <a:pt x="6423" y="1450"/>
                </a:cubicBezTo>
                <a:cubicBezTo>
                  <a:pt x="6292" y="1453"/>
                  <a:pt x="6384" y="1502"/>
                  <a:pt x="6333" y="1582"/>
                </a:cubicBezTo>
                <a:cubicBezTo>
                  <a:pt x="6265" y="1639"/>
                  <a:pt x="6240" y="1678"/>
                  <a:pt x="6220" y="1776"/>
                </a:cubicBezTo>
                <a:cubicBezTo>
                  <a:pt x="6204" y="1818"/>
                  <a:pt x="6139" y="1879"/>
                  <a:pt x="6101" y="1904"/>
                </a:cubicBezTo>
                <a:cubicBezTo>
                  <a:pt x="6098" y="1940"/>
                  <a:pt x="6094" y="1979"/>
                  <a:pt x="6094" y="2018"/>
                </a:cubicBezTo>
                <a:cubicBezTo>
                  <a:pt x="6116" y="2042"/>
                  <a:pt x="6122" y="2061"/>
                  <a:pt x="6154" y="2115"/>
                </a:cubicBezTo>
                <a:cubicBezTo>
                  <a:pt x="6186" y="2135"/>
                  <a:pt x="6221" y="2159"/>
                  <a:pt x="6256" y="2183"/>
                </a:cubicBezTo>
                <a:cubicBezTo>
                  <a:pt x="6281" y="2180"/>
                  <a:pt x="6307" y="2177"/>
                  <a:pt x="6333" y="2178"/>
                </a:cubicBezTo>
                <a:cubicBezTo>
                  <a:pt x="6345" y="2152"/>
                  <a:pt x="6362" y="2126"/>
                  <a:pt x="6378" y="2104"/>
                </a:cubicBezTo>
                <a:cubicBezTo>
                  <a:pt x="6384" y="2114"/>
                  <a:pt x="6413" y="2157"/>
                  <a:pt x="6412" y="2210"/>
                </a:cubicBezTo>
                <a:cubicBezTo>
                  <a:pt x="6374" y="2222"/>
                  <a:pt x="6335" y="2234"/>
                  <a:pt x="6300" y="2249"/>
                </a:cubicBezTo>
                <a:cubicBezTo>
                  <a:pt x="6300" y="2276"/>
                  <a:pt x="6290" y="2331"/>
                  <a:pt x="6347" y="2362"/>
                </a:cubicBezTo>
                <a:cubicBezTo>
                  <a:pt x="6312" y="2413"/>
                  <a:pt x="6260" y="2481"/>
                  <a:pt x="6212" y="2509"/>
                </a:cubicBezTo>
                <a:cubicBezTo>
                  <a:pt x="6196" y="2505"/>
                  <a:pt x="6184" y="2502"/>
                  <a:pt x="6171" y="2498"/>
                </a:cubicBezTo>
                <a:cubicBezTo>
                  <a:pt x="6130" y="2468"/>
                  <a:pt x="6088" y="2440"/>
                  <a:pt x="6047" y="2413"/>
                </a:cubicBezTo>
                <a:cubicBezTo>
                  <a:pt x="6028" y="2413"/>
                  <a:pt x="6008" y="2412"/>
                  <a:pt x="5992" y="2412"/>
                </a:cubicBezTo>
                <a:cubicBezTo>
                  <a:pt x="5983" y="2428"/>
                  <a:pt x="5960" y="2457"/>
                  <a:pt x="5957" y="2480"/>
                </a:cubicBezTo>
                <a:cubicBezTo>
                  <a:pt x="5957" y="2506"/>
                  <a:pt x="5957" y="2532"/>
                  <a:pt x="5960" y="2562"/>
                </a:cubicBezTo>
                <a:cubicBezTo>
                  <a:pt x="5985" y="2605"/>
                  <a:pt x="6081" y="2630"/>
                  <a:pt x="6138" y="2730"/>
                </a:cubicBezTo>
                <a:cubicBezTo>
                  <a:pt x="6137" y="2766"/>
                  <a:pt x="6137" y="2805"/>
                  <a:pt x="6137" y="2844"/>
                </a:cubicBezTo>
                <a:cubicBezTo>
                  <a:pt x="6165" y="2891"/>
                  <a:pt x="6200" y="2980"/>
                  <a:pt x="6228" y="3060"/>
                </a:cubicBezTo>
                <a:cubicBezTo>
                  <a:pt x="6235" y="3070"/>
                  <a:pt x="6244" y="3080"/>
                  <a:pt x="6254" y="3090"/>
                </a:cubicBezTo>
                <a:cubicBezTo>
                  <a:pt x="6266" y="3090"/>
                  <a:pt x="6282" y="3090"/>
                  <a:pt x="6298" y="3094"/>
                </a:cubicBezTo>
                <a:cubicBezTo>
                  <a:pt x="6311" y="3065"/>
                  <a:pt x="6327" y="3036"/>
                  <a:pt x="6344" y="3010"/>
                </a:cubicBezTo>
                <a:cubicBezTo>
                  <a:pt x="6369" y="2988"/>
                  <a:pt x="6395" y="2969"/>
                  <a:pt x="6424" y="2950"/>
                </a:cubicBezTo>
                <a:cubicBezTo>
                  <a:pt x="6443" y="2990"/>
                  <a:pt x="6484" y="3040"/>
                  <a:pt x="6519" y="3126"/>
                </a:cubicBezTo>
                <a:cubicBezTo>
                  <a:pt x="6531" y="3195"/>
                  <a:pt x="6527" y="3257"/>
                  <a:pt x="6629" y="3312"/>
                </a:cubicBezTo>
                <a:cubicBezTo>
                  <a:pt x="6633" y="3322"/>
                  <a:pt x="6636" y="3332"/>
                  <a:pt x="6642" y="3342"/>
                </a:cubicBezTo>
                <a:cubicBezTo>
                  <a:pt x="6626" y="3374"/>
                  <a:pt x="6632" y="3456"/>
                  <a:pt x="6631" y="3518"/>
                </a:cubicBezTo>
                <a:cubicBezTo>
                  <a:pt x="6619" y="3528"/>
                  <a:pt x="6606" y="3541"/>
                  <a:pt x="6596" y="3554"/>
                </a:cubicBezTo>
                <a:cubicBezTo>
                  <a:pt x="6538" y="3552"/>
                  <a:pt x="6529" y="3526"/>
                  <a:pt x="6507" y="3515"/>
                </a:cubicBezTo>
                <a:cubicBezTo>
                  <a:pt x="6350" y="3511"/>
                  <a:pt x="6328" y="3530"/>
                  <a:pt x="6273" y="3644"/>
                </a:cubicBezTo>
                <a:cubicBezTo>
                  <a:pt x="6263" y="3650"/>
                  <a:pt x="6254" y="3656"/>
                  <a:pt x="6247" y="3666"/>
                </a:cubicBezTo>
                <a:cubicBezTo>
                  <a:pt x="6247" y="3699"/>
                  <a:pt x="6090" y="3796"/>
                  <a:pt x="6067" y="3812"/>
                </a:cubicBezTo>
                <a:cubicBezTo>
                  <a:pt x="6051" y="3844"/>
                  <a:pt x="5961" y="3904"/>
                  <a:pt x="5926" y="3926"/>
                </a:cubicBezTo>
                <a:cubicBezTo>
                  <a:pt x="5913" y="3939"/>
                  <a:pt x="5900" y="3952"/>
                  <a:pt x="5891" y="3965"/>
                </a:cubicBezTo>
                <a:cubicBezTo>
                  <a:pt x="5871" y="3967"/>
                  <a:pt x="5855" y="3970"/>
                  <a:pt x="5839" y="3973"/>
                </a:cubicBezTo>
                <a:cubicBezTo>
                  <a:pt x="5820" y="3953"/>
                  <a:pt x="5801" y="3933"/>
                  <a:pt x="5782" y="3916"/>
                </a:cubicBezTo>
                <a:cubicBezTo>
                  <a:pt x="5751" y="3814"/>
                  <a:pt x="5722" y="3810"/>
                  <a:pt x="5658" y="3808"/>
                </a:cubicBezTo>
                <a:cubicBezTo>
                  <a:pt x="5623" y="3870"/>
                  <a:pt x="5603" y="3980"/>
                  <a:pt x="5682" y="4064"/>
                </a:cubicBezTo>
                <a:cubicBezTo>
                  <a:pt x="5685" y="4107"/>
                  <a:pt x="5688" y="4150"/>
                  <a:pt x="5691" y="4192"/>
                </a:cubicBezTo>
                <a:cubicBezTo>
                  <a:pt x="5586" y="4199"/>
                  <a:pt x="5490" y="4213"/>
                  <a:pt x="5429" y="4166"/>
                </a:cubicBezTo>
                <a:cubicBezTo>
                  <a:pt x="5417" y="4064"/>
                  <a:pt x="5385" y="4037"/>
                  <a:pt x="5347" y="3987"/>
                </a:cubicBezTo>
                <a:cubicBezTo>
                  <a:pt x="5319" y="3924"/>
                  <a:pt x="5291" y="3861"/>
                  <a:pt x="5265" y="3802"/>
                </a:cubicBezTo>
                <a:cubicBezTo>
                  <a:pt x="5202" y="3734"/>
                  <a:pt x="5211" y="3758"/>
                  <a:pt x="5160" y="3750"/>
                </a:cubicBezTo>
                <a:cubicBezTo>
                  <a:pt x="5115" y="3794"/>
                  <a:pt x="5048" y="3826"/>
                  <a:pt x="5003" y="3867"/>
                </a:cubicBezTo>
                <a:cubicBezTo>
                  <a:pt x="4984" y="3906"/>
                  <a:pt x="4980" y="3978"/>
                  <a:pt x="4999" y="4057"/>
                </a:cubicBezTo>
                <a:cubicBezTo>
                  <a:pt x="4935" y="4062"/>
                  <a:pt x="4871" y="4067"/>
                  <a:pt x="4807" y="4072"/>
                </a:cubicBezTo>
                <a:cubicBezTo>
                  <a:pt x="4749" y="4106"/>
                  <a:pt x="4691" y="4141"/>
                  <a:pt x="4634" y="4175"/>
                </a:cubicBezTo>
                <a:cubicBezTo>
                  <a:pt x="4618" y="4201"/>
                  <a:pt x="4605" y="4247"/>
                  <a:pt x="4569" y="4246"/>
                </a:cubicBezTo>
                <a:cubicBezTo>
                  <a:pt x="4519" y="4212"/>
                  <a:pt x="4506" y="4185"/>
                  <a:pt x="4506" y="4159"/>
                </a:cubicBezTo>
                <a:cubicBezTo>
                  <a:pt x="4516" y="4149"/>
                  <a:pt x="4529" y="4140"/>
                  <a:pt x="4541" y="4134"/>
                </a:cubicBezTo>
                <a:cubicBezTo>
                  <a:pt x="4542" y="4032"/>
                  <a:pt x="4475" y="3981"/>
                  <a:pt x="4408" y="3980"/>
                </a:cubicBezTo>
                <a:cubicBezTo>
                  <a:pt x="4322" y="4020"/>
                  <a:pt x="4315" y="4069"/>
                  <a:pt x="4340" y="4188"/>
                </a:cubicBezTo>
                <a:cubicBezTo>
                  <a:pt x="4321" y="4187"/>
                  <a:pt x="4301" y="4190"/>
                  <a:pt x="4282" y="4193"/>
                </a:cubicBezTo>
                <a:cubicBezTo>
                  <a:pt x="4273" y="4205"/>
                  <a:pt x="4266" y="4222"/>
                  <a:pt x="4260" y="4238"/>
                </a:cubicBezTo>
                <a:cubicBezTo>
                  <a:pt x="4250" y="4241"/>
                  <a:pt x="4240" y="4244"/>
                  <a:pt x="4231" y="4250"/>
                </a:cubicBezTo>
                <a:cubicBezTo>
                  <a:pt x="4230" y="4309"/>
                  <a:pt x="4230" y="4368"/>
                  <a:pt x="4230" y="4427"/>
                </a:cubicBezTo>
                <a:cubicBezTo>
                  <a:pt x="4249" y="4450"/>
                  <a:pt x="4268" y="4477"/>
                  <a:pt x="4290" y="4504"/>
                </a:cubicBezTo>
                <a:cubicBezTo>
                  <a:pt x="4290" y="4520"/>
                  <a:pt x="4290" y="4537"/>
                  <a:pt x="4293" y="4556"/>
                </a:cubicBezTo>
                <a:cubicBezTo>
                  <a:pt x="4280" y="4576"/>
                  <a:pt x="4267" y="4595"/>
                  <a:pt x="4257" y="4614"/>
                </a:cubicBezTo>
                <a:cubicBezTo>
                  <a:pt x="4168" y="4674"/>
                  <a:pt x="4075" y="4692"/>
                  <a:pt x="3992" y="4680"/>
                </a:cubicBezTo>
                <a:cubicBezTo>
                  <a:pt x="3915" y="4678"/>
                  <a:pt x="3902" y="4714"/>
                  <a:pt x="3857" y="4739"/>
                </a:cubicBezTo>
                <a:cubicBezTo>
                  <a:pt x="3841" y="4751"/>
                  <a:pt x="3828" y="4764"/>
                  <a:pt x="3815" y="4777"/>
                </a:cubicBezTo>
                <a:cubicBezTo>
                  <a:pt x="3773" y="4861"/>
                  <a:pt x="3690" y="4944"/>
                  <a:pt x="3616" y="5021"/>
                </a:cubicBezTo>
                <a:cubicBezTo>
                  <a:pt x="3590" y="5004"/>
                  <a:pt x="3565" y="4987"/>
                  <a:pt x="3543" y="4970"/>
                </a:cubicBezTo>
                <a:cubicBezTo>
                  <a:pt x="3514" y="4969"/>
                  <a:pt x="3485" y="4968"/>
                  <a:pt x="3460" y="4971"/>
                </a:cubicBezTo>
                <a:cubicBezTo>
                  <a:pt x="3456" y="4997"/>
                  <a:pt x="3443" y="5036"/>
                  <a:pt x="3424" y="5045"/>
                </a:cubicBezTo>
                <a:cubicBezTo>
                  <a:pt x="3383" y="4989"/>
                  <a:pt x="3341" y="4997"/>
                  <a:pt x="3313" y="5000"/>
                </a:cubicBezTo>
                <a:cubicBezTo>
                  <a:pt x="3299" y="5039"/>
                  <a:pt x="3277" y="5081"/>
                  <a:pt x="3235" y="5109"/>
                </a:cubicBezTo>
                <a:cubicBezTo>
                  <a:pt x="3139" y="5149"/>
                  <a:pt x="3103" y="5296"/>
                  <a:pt x="3013" y="5349"/>
                </a:cubicBezTo>
                <a:cubicBezTo>
                  <a:pt x="2991" y="5398"/>
                  <a:pt x="2994" y="5444"/>
                  <a:pt x="2993" y="5516"/>
                </a:cubicBezTo>
                <a:cubicBezTo>
                  <a:pt x="2999" y="5542"/>
                  <a:pt x="2989" y="5617"/>
                  <a:pt x="2976" y="5659"/>
                </a:cubicBezTo>
                <a:cubicBezTo>
                  <a:pt x="2970" y="5663"/>
                  <a:pt x="2964" y="5666"/>
                  <a:pt x="2960" y="5669"/>
                </a:cubicBezTo>
                <a:cubicBezTo>
                  <a:pt x="2826" y="5665"/>
                  <a:pt x="2734" y="5640"/>
                  <a:pt x="2638" y="5621"/>
                </a:cubicBezTo>
                <a:cubicBezTo>
                  <a:pt x="2603" y="5601"/>
                  <a:pt x="2568" y="5584"/>
                  <a:pt x="2536" y="5566"/>
                </a:cubicBezTo>
                <a:cubicBezTo>
                  <a:pt x="2517" y="5543"/>
                  <a:pt x="2498" y="5523"/>
                  <a:pt x="2482" y="5503"/>
                </a:cubicBezTo>
                <a:cubicBezTo>
                  <a:pt x="2447" y="5492"/>
                  <a:pt x="2412" y="5485"/>
                  <a:pt x="2377" y="5477"/>
                </a:cubicBezTo>
                <a:cubicBezTo>
                  <a:pt x="2377" y="5445"/>
                  <a:pt x="2377" y="5412"/>
                  <a:pt x="2377" y="5379"/>
                </a:cubicBezTo>
                <a:cubicBezTo>
                  <a:pt x="2426" y="5315"/>
                  <a:pt x="2480" y="5231"/>
                  <a:pt x="2481" y="5149"/>
                </a:cubicBezTo>
                <a:cubicBezTo>
                  <a:pt x="2459" y="5054"/>
                  <a:pt x="2386" y="5071"/>
                  <a:pt x="2341" y="5070"/>
                </a:cubicBezTo>
                <a:cubicBezTo>
                  <a:pt x="2325" y="5076"/>
                  <a:pt x="2312" y="5086"/>
                  <a:pt x="2299" y="5095"/>
                </a:cubicBezTo>
                <a:cubicBezTo>
                  <a:pt x="2187" y="5102"/>
                  <a:pt x="2229" y="5097"/>
                  <a:pt x="2209" y="5214"/>
                </a:cubicBezTo>
                <a:cubicBezTo>
                  <a:pt x="2186" y="5237"/>
                  <a:pt x="2183" y="5243"/>
                  <a:pt x="2177" y="5276"/>
                </a:cubicBezTo>
                <a:cubicBezTo>
                  <a:pt x="2154" y="5311"/>
                  <a:pt x="2135" y="5347"/>
                  <a:pt x="2115" y="5386"/>
                </a:cubicBezTo>
                <a:cubicBezTo>
                  <a:pt x="2115" y="5425"/>
                  <a:pt x="2118" y="5467"/>
                  <a:pt x="2121" y="5510"/>
                </a:cubicBezTo>
                <a:cubicBezTo>
                  <a:pt x="2108" y="5526"/>
                  <a:pt x="2095" y="5542"/>
                  <a:pt x="2082" y="5558"/>
                </a:cubicBezTo>
                <a:cubicBezTo>
                  <a:pt x="1999" y="5566"/>
                  <a:pt x="1993" y="5576"/>
                  <a:pt x="1951" y="5617"/>
                </a:cubicBezTo>
                <a:cubicBezTo>
                  <a:pt x="1893" y="5626"/>
                  <a:pt x="1839" y="5637"/>
                  <a:pt x="1785" y="5649"/>
                </a:cubicBezTo>
                <a:cubicBezTo>
                  <a:pt x="1730" y="5674"/>
                  <a:pt x="1724" y="5710"/>
                  <a:pt x="1682" y="5728"/>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91" name="Freeform 30"/>
          <p:cNvSpPr/>
          <p:nvPr/>
        </p:nvSpPr>
        <p:spPr bwMode="auto">
          <a:xfrm>
            <a:off x="6568361" y="3070499"/>
            <a:ext cx="309402" cy="360363"/>
          </a:xfrm>
          <a:custGeom>
            <a:avLst/>
            <a:gdLst>
              <a:gd name="T0" fmla="*/ 604 w 714"/>
              <a:gd name="T1" fmla="*/ 831 h 831"/>
              <a:gd name="T2" fmla="*/ 486 w 714"/>
              <a:gd name="T3" fmla="*/ 743 h 831"/>
              <a:gd name="T4" fmla="*/ 433 w 714"/>
              <a:gd name="T5" fmla="*/ 555 h 831"/>
              <a:gd name="T6" fmla="*/ 424 w 714"/>
              <a:gd name="T7" fmla="*/ 519 h 831"/>
              <a:gd name="T8" fmla="*/ 197 w 714"/>
              <a:gd name="T9" fmla="*/ 447 h 831"/>
              <a:gd name="T10" fmla="*/ 162 w 714"/>
              <a:gd name="T11" fmla="*/ 489 h 831"/>
              <a:gd name="T12" fmla="*/ 12 w 714"/>
              <a:gd name="T13" fmla="*/ 489 h 831"/>
              <a:gd name="T14" fmla="*/ 64 w 714"/>
              <a:gd name="T15" fmla="*/ 372 h 831"/>
              <a:gd name="T16" fmla="*/ 131 w 714"/>
              <a:gd name="T17" fmla="*/ 321 h 831"/>
              <a:gd name="T18" fmla="*/ 113 w 714"/>
              <a:gd name="T19" fmla="*/ 170 h 831"/>
              <a:gd name="T20" fmla="*/ 260 w 714"/>
              <a:gd name="T21" fmla="*/ 69 h 831"/>
              <a:gd name="T22" fmla="*/ 318 w 714"/>
              <a:gd name="T23" fmla="*/ 2 h 831"/>
              <a:gd name="T24" fmla="*/ 369 w 714"/>
              <a:gd name="T25" fmla="*/ 52 h 831"/>
              <a:gd name="T26" fmla="*/ 481 w 714"/>
              <a:gd name="T27" fmla="*/ 65 h 831"/>
              <a:gd name="T28" fmla="*/ 486 w 714"/>
              <a:gd name="T29" fmla="*/ 294 h 831"/>
              <a:gd name="T30" fmla="*/ 543 w 714"/>
              <a:gd name="T31" fmla="*/ 306 h 831"/>
              <a:gd name="T32" fmla="*/ 575 w 714"/>
              <a:gd name="T33" fmla="*/ 332 h 831"/>
              <a:gd name="T34" fmla="*/ 654 w 714"/>
              <a:gd name="T35" fmla="*/ 541 h 831"/>
              <a:gd name="T36" fmla="*/ 714 w 714"/>
              <a:gd name="T37" fmla="*/ 621 h 831"/>
              <a:gd name="T38" fmla="*/ 598 w 714"/>
              <a:gd name="T39" fmla="*/ 706 h 831"/>
              <a:gd name="T40" fmla="*/ 604 w 714"/>
              <a:gd name="T41" fmla="*/ 83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4" h="831">
                <a:moveTo>
                  <a:pt x="604" y="831"/>
                </a:moveTo>
                <a:cubicBezTo>
                  <a:pt x="550" y="803"/>
                  <a:pt x="493" y="743"/>
                  <a:pt x="486" y="743"/>
                </a:cubicBezTo>
                <a:cubicBezTo>
                  <a:pt x="439" y="666"/>
                  <a:pt x="459" y="582"/>
                  <a:pt x="433" y="555"/>
                </a:cubicBezTo>
                <a:cubicBezTo>
                  <a:pt x="430" y="542"/>
                  <a:pt x="427" y="529"/>
                  <a:pt x="424" y="519"/>
                </a:cubicBezTo>
                <a:cubicBezTo>
                  <a:pt x="329" y="425"/>
                  <a:pt x="300" y="417"/>
                  <a:pt x="197" y="447"/>
                </a:cubicBezTo>
                <a:cubicBezTo>
                  <a:pt x="185" y="460"/>
                  <a:pt x="172" y="473"/>
                  <a:pt x="162" y="489"/>
                </a:cubicBezTo>
                <a:cubicBezTo>
                  <a:pt x="111" y="488"/>
                  <a:pt x="60" y="486"/>
                  <a:pt x="12" y="489"/>
                </a:cubicBezTo>
                <a:cubicBezTo>
                  <a:pt x="12" y="426"/>
                  <a:pt x="0" y="380"/>
                  <a:pt x="64" y="372"/>
                </a:cubicBezTo>
                <a:cubicBezTo>
                  <a:pt x="86" y="353"/>
                  <a:pt x="109" y="337"/>
                  <a:pt x="131" y="321"/>
                </a:cubicBezTo>
                <a:cubicBezTo>
                  <a:pt x="170" y="244"/>
                  <a:pt x="113" y="206"/>
                  <a:pt x="113" y="170"/>
                </a:cubicBezTo>
                <a:cubicBezTo>
                  <a:pt x="158" y="145"/>
                  <a:pt x="222" y="107"/>
                  <a:pt x="260" y="69"/>
                </a:cubicBezTo>
                <a:cubicBezTo>
                  <a:pt x="270" y="14"/>
                  <a:pt x="264" y="0"/>
                  <a:pt x="318" y="2"/>
                </a:cubicBezTo>
                <a:cubicBezTo>
                  <a:pt x="334" y="19"/>
                  <a:pt x="350" y="35"/>
                  <a:pt x="369" y="52"/>
                </a:cubicBezTo>
                <a:cubicBezTo>
                  <a:pt x="404" y="56"/>
                  <a:pt x="443" y="61"/>
                  <a:pt x="481" y="65"/>
                </a:cubicBezTo>
                <a:cubicBezTo>
                  <a:pt x="462" y="97"/>
                  <a:pt x="448" y="228"/>
                  <a:pt x="486" y="294"/>
                </a:cubicBezTo>
                <a:cubicBezTo>
                  <a:pt x="505" y="298"/>
                  <a:pt x="524" y="302"/>
                  <a:pt x="543" y="306"/>
                </a:cubicBezTo>
                <a:cubicBezTo>
                  <a:pt x="553" y="312"/>
                  <a:pt x="562" y="322"/>
                  <a:pt x="575" y="332"/>
                </a:cubicBezTo>
                <a:cubicBezTo>
                  <a:pt x="575" y="418"/>
                  <a:pt x="549" y="466"/>
                  <a:pt x="654" y="541"/>
                </a:cubicBezTo>
                <a:cubicBezTo>
                  <a:pt x="673" y="567"/>
                  <a:pt x="692" y="594"/>
                  <a:pt x="714" y="621"/>
                </a:cubicBezTo>
                <a:cubicBezTo>
                  <a:pt x="634" y="658"/>
                  <a:pt x="634" y="645"/>
                  <a:pt x="598" y="706"/>
                </a:cubicBezTo>
                <a:cubicBezTo>
                  <a:pt x="598" y="746"/>
                  <a:pt x="601" y="788"/>
                  <a:pt x="604" y="831"/>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92" name="Freeform 31"/>
          <p:cNvSpPr/>
          <p:nvPr/>
        </p:nvSpPr>
        <p:spPr bwMode="auto">
          <a:xfrm>
            <a:off x="6953924" y="2614887"/>
            <a:ext cx="779057" cy="741363"/>
          </a:xfrm>
          <a:custGeom>
            <a:avLst/>
            <a:gdLst>
              <a:gd name="T0" fmla="*/ 721 w 1797"/>
              <a:gd name="T1" fmla="*/ 1713 h 1713"/>
              <a:gd name="T2" fmla="*/ 714 w 1797"/>
              <a:gd name="T3" fmla="*/ 1700 h 1713"/>
              <a:gd name="T4" fmla="*/ 801 w 1797"/>
              <a:gd name="T5" fmla="*/ 1600 h 1713"/>
              <a:gd name="T6" fmla="*/ 833 w 1797"/>
              <a:gd name="T7" fmla="*/ 1539 h 1713"/>
              <a:gd name="T8" fmla="*/ 834 w 1797"/>
              <a:gd name="T9" fmla="*/ 1490 h 1713"/>
              <a:gd name="T10" fmla="*/ 770 w 1797"/>
              <a:gd name="T11" fmla="*/ 1449 h 1713"/>
              <a:gd name="T12" fmla="*/ 854 w 1797"/>
              <a:gd name="T13" fmla="*/ 1248 h 1713"/>
              <a:gd name="T14" fmla="*/ 887 w 1797"/>
              <a:gd name="T15" fmla="*/ 1056 h 1713"/>
              <a:gd name="T16" fmla="*/ 770 w 1797"/>
              <a:gd name="T17" fmla="*/ 925 h 1713"/>
              <a:gd name="T18" fmla="*/ 719 w 1797"/>
              <a:gd name="T19" fmla="*/ 917 h 1713"/>
              <a:gd name="T20" fmla="*/ 613 w 1797"/>
              <a:gd name="T21" fmla="*/ 934 h 1713"/>
              <a:gd name="T22" fmla="*/ 456 w 1797"/>
              <a:gd name="T23" fmla="*/ 1104 h 1713"/>
              <a:gd name="T24" fmla="*/ 337 w 1797"/>
              <a:gd name="T25" fmla="*/ 1278 h 1713"/>
              <a:gd name="T26" fmla="*/ 114 w 1797"/>
              <a:gd name="T27" fmla="*/ 1108 h 1713"/>
              <a:gd name="T28" fmla="*/ 6 w 1797"/>
              <a:gd name="T29" fmla="*/ 1053 h 1713"/>
              <a:gd name="T30" fmla="*/ 57 w 1797"/>
              <a:gd name="T31" fmla="*/ 966 h 1713"/>
              <a:gd name="T32" fmla="*/ 128 w 1797"/>
              <a:gd name="T33" fmla="*/ 883 h 1713"/>
              <a:gd name="T34" fmla="*/ 119 w 1797"/>
              <a:gd name="T35" fmla="*/ 719 h 1713"/>
              <a:gd name="T36" fmla="*/ 107 w 1797"/>
              <a:gd name="T37" fmla="*/ 712 h 1713"/>
              <a:gd name="T38" fmla="*/ 91 w 1797"/>
              <a:gd name="T39" fmla="*/ 682 h 1713"/>
              <a:gd name="T40" fmla="*/ 66 w 1797"/>
              <a:gd name="T41" fmla="*/ 616 h 1713"/>
              <a:gd name="T42" fmla="*/ 89 w 1797"/>
              <a:gd name="T43" fmla="*/ 508 h 1713"/>
              <a:gd name="T44" fmla="*/ 155 w 1797"/>
              <a:gd name="T45" fmla="*/ 602 h 1713"/>
              <a:gd name="T46" fmla="*/ 308 w 1797"/>
              <a:gd name="T47" fmla="*/ 668 h 1713"/>
              <a:gd name="T48" fmla="*/ 363 w 1797"/>
              <a:gd name="T49" fmla="*/ 613 h 1713"/>
              <a:gd name="T50" fmla="*/ 668 w 1797"/>
              <a:gd name="T51" fmla="*/ 385 h 1713"/>
              <a:gd name="T52" fmla="*/ 752 w 1797"/>
              <a:gd name="T53" fmla="*/ 247 h 1713"/>
              <a:gd name="T54" fmla="*/ 956 w 1797"/>
              <a:gd name="T55" fmla="*/ 258 h 1713"/>
              <a:gd name="T56" fmla="*/ 1020 w 1797"/>
              <a:gd name="T57" fmla="*/ 260 h 1713"/>
              <a:gd name="T58" fmla="*/ 1068 w 1797"/>
              <a:gd name="T59" fmla="*/ 202 h 1713"/>
              <a:gd name="T60" fmla="*/ 1069 w 1797"/>
              <a:gd name="T61" fmla="*/ 48 h 1713"/>
              <a:gd name="T62" fmla="*/ 1085 w 1797"/>
              <a:gd name="T63" fmla="*/ 0 h 1713"/>
              <a:gd name="T64" fmla="*/ 1213 w 1797"/>
              <a:gd name="T65" fmla="*/ 98 h 1713"/>
              <a:gd name="T66" fmla="*/ 1324 w 1797"/>
              <a:gd name="T67" fmla="*/ 153 h 1713"/>
              <a:gd name="T68" fmla="*/ 1347 w 1797"/>
              <a:gd name="T69" fmla="*/ 88 h 1713"/>
              <a:gd name="T70" fmla="*/ 1376 w 1797"/>
              <a:gd name="T71" fmla="*/ 56 h 1713"/>
              <a:gd name="T72" fmla="*/ 1401 w 1797"/>
              <a:gd name="T73" fmla="*/ 80 h 1713"/>
              <a:gd name="T74" fmla="*/ 1407 w 1797"/>
              <a:gd name="T75" fmla="*/ 201 h 1713"/>
              <a:gd name="T76" fmla="*/ 1578 w 1797"/>
              <a:gd name="T77" fmla="*/ 408 h 1713"/>
              <a:gd name="T78" fmla="*/ 1577 w 1797"/>
              <a:gd name="T79" fmla="*/ 566 h 1713"/>
              <a:gd name="T80" fmla="*/ 1618 w 1797"/>
              <a:gd name="T81" fmla="*/ 619 h 1713"/>
              <a:gd name="T82" fmla="*/ 1720 w 1797"/>
              <a:gd name="T83" fmla="*/ 700 h 1713"/>
              <a:gd name="T84" fmla="*/ 1797 w 1797"/>
              <a:gd name="T85" fmla="*/ 751 h 1713"/>
              <a:gd name="T86" fmla="*/ 1588 w 1797"/>
              <a:gd name="T87" fmla="*/ 919 h 1713"/>
              <a:gd name="T88" fmla="*/ 1530 w 1797"/>
              <a:gd name="T89" fmla="*/ 974 h 1713"/>
              <a:gd name="T90" fmla="*/ 1437 w 1797"/>
              <a:gd name="T91" fmla="*/ 1083 h 1713"/>
              <a:gd name="T92" fmla="*/ 1411 w 1797"/>
              <a:gd name="T93" fmla="*/ 1203 h 1713"/>
              <a:gd name="T94" fmla="*/ 1318 w 1797"/>
              <a:gd name="T95" fmla="*/ 1243 h 1713"/>
              <a:gd name="T96" fmla="*/ 946 w 1797"/>
              <a:gd name="T97" fmla="*/ 1480 h 1713"/>
              <a:gd name="T98" fmla="*/ 923 w 1797"/>
              <a:gd name="T99" fmla="*/ 1531 h 1713"/>
              <a:gd name="T100" fmla="*/ 881 w 1797"/>
              <a:gd name="T101" fmla="*/ 1684 h 1713"/>
              <a:gd name="T102" fmla="*/ 721 w 1797"/>
              <a:gd name="T103" fmla="*/ 1713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7" h="1713">
                <a:moveTo>
                  <a:pt x="721" y="1713"/>
                </a:moveTo>
                <a:cubicBezTo>
                  <a:pt x="717" y="1706"/>
                  <a:pt x="714" y="1703"/>
                  <a:pt x="714" y="1700"/>
                </a:cubicBezTo>
                <a:cubicBezTo>
                  <a:pt x="740" y="1635"/>
                  <a:pt x="763" y="1639"/>
                  <a:pt x="801" y="1600"/>
                </a:cubicBezTo>
                <a:cubicBezTo>
                  <a:pt x="811" y="1578"/>
                  <a:pt x="821" y="1558"/>
                  <a:pt x="833" y="1539"/>
                </a:cubicBezTo>
                <a:cubicBezTo>
                  <a:pt x="834" y="1523"/>
                  <a:pt x="834" y="1506"/>
                  <a:pt x="834" y="1490"/>
                </a:cubicBezTo>
                <a:cubicBezTo>
                  <a:pt x="811" y="1476"/>
                  <a:pt x="789" y="1463"/>
                  <a:pt x="770" y="1449"/>
                </a:cubicBezTo>
                <a:cubicBezTo>
                  <a:pt x="742" y="1340"/>
                  <a:pt x="800" y="1309"/>
                  <a:pt x="854" y="1248"/>
                </a:cubicBezTo>
                <a:cubicBezTo>
                  <a:pt x="896" y="1184"/>
                  <a:pt x="887" y="1111"/>
                  <a:pt x="887" y="1056"/>
                </a:cubicBezTo>
                <a:cubicBezTo>
                  <a:pt x="846" y="1012"/>
                  <a:pt x="808" y="969"/>
                  <a:pt x="770" y="925"/>
                </a:cubicBezTo>
                <a:cubicBezTo>
                  <a:pt x="751" y="921"/>
                  <a:pt x="735" y="918"/>
                  <a:pt x="719" y="917"/>
                </a:cubicBezTo>
                <a:cubicBezTo>
                  <a:pt x="684" y="923"/>
                  <a:pt x="649" y="928"/>
                  <a:pt x="613" y="934"/>
                </a:cubicBezTo>
                <a:cubicBezTo>
                  <a:pt x="552" y="982"/>
                  <a:pt x="510" y="1043"/>
                  <a:pt x="456" y="1104"/>
                </a:cubicBezTo>
                <a:cubicBezTo>
                  <a:pt x="417" y="1165"/>
                  <a:pt x="385" y="1230"/>
                  <a:pt x="337" y="1278"/>
                </a:cubicBezTo>
                <a:cubicBezTo>
                  <a:pt x="254" y="1217"/>
                  <a:pt x="168" y="1162"/>
                  <a:pt x="114" y="1108"/>
                </a:cubicBezTo>
                <a:cubicBezTo>
                  <a:pt x="50" y="1100"/>
                  <a:pt x="21" y="1070"/>
                  <a:pt x="6" y="1053"/>
                </a:cubicBezTo>
                <a:cubicBezTo>
                  <a:pt x="6" y="984"/>
                  <a:pt x="0" y="978"/>
                  <a:pt x="57" y="966"/>
                </a:cubicBezTo>
                <a:cubicBezTo>
                  <a:pt x="80" y="937"/>
                  <a:pt x="102" y="908"/>
                  <a:pt x="128" y="883"/>
                </a:cubicBezTo>
                <a:cubicBezTo>
                  <a:pt x="125" y="827"/>
                  <a:pt x="122" y="771"/>
                  <a:pt x="119" y="719"/>
                </a:cubicBezTo>
                <a:cubicBezTo>
                  <a:pt x="113" y="715"/>
                  <a:pt x="110" y="712"/>
                  <a:pt x="107" y="712"/>
                </a:cubicBezTo>
                <a:cubicBezTo>
                  <a:pt x="100" y="702"/>
                  <a:pt x="94" y="692"/>
                  <a:pt x="91" y="682"/>
                </a:cubicBezTo>
                <a:cubicBezTo>
                  <a:pt x="81" y="659"/>
                  <a:pt x="72" y="636"/>
                  <a:pt x="66" y="616"/>
                </a:cubicBezTo>
                <a:cubicBezTo>
                  <a:pt x="66" y="570"/>
                  <a:pt x="63" y="534"/>
                  <a:pt x="89" y="508"/>
                </a:cubicBezTo>
                <a:cubicBezTo>
                  <a:pt x="124" y="519"/>
                  <a:pt x="136" y="542"/>
                  <a:pt x="155" y="602"/>
                </a:cubicBezTo>
                <a:cubicBezTo>
                  <a:pt x="197" y="642"/>
                  <a:pt x="212" y="688"/>
                  <a:pt x="308" y="668"/>
                </a:cubicBezTo>
                <a:cubicBezTo>
                  <a:pt x="324" y="649"/>
                  <a:pt x="344" y="629"/>
                  <a:pt x="363" y="613"/>
                </a:cubicBezTo>
                <a:cubicBezTo>
                  <a:pt x="459" y="554"/>
                  <a:pt x="575" y="449"/>
                  <a:pt x="668" y="385"/>
                </a:cubicBezTo>
                <a:cubicBezTo>
                  <a:pt x="703" y="344"/>
                  <a:pt x="735" y="282"/>
                  <a:pt x="752" y="247"/>
                </a:cubicBezTo>
                <a:cubicBezTo>
                  <a:pt x="835" y="223"/>
                  <a:pt x="867" y="187"/>
                  <a:pt x="956" y="258"/>
                </a:cubicBezTo>
                <a:cubicBezTo>
                  <a:pt x="975" y="259"/>
                  <a:pt x="998" y="259"/>
                  <a:pt x="1020" y="260"/>
                </a:cubicBezTo>
                <a:cubicBezTo>
                  <a:pt x="1036" y="241"/>
                  <a:pt x="1052" y="222"/>
                  <a:pt x="1068" y="202"/>
                </a:cubicBezTo>
                <a:cubicBezTo>
                  <a:pt x="1069" y="150"/>
                  <a:pt x="1069" y="98"/>
                  <a:pt x="1069" y="48"/>
                </a:cubicBezTo>
                <a:cubicBezTo>
                  <a:pt x="1072" y="32"/>
                  <a:pt x="1079" y="16"/>
                  <a:pt x="1085" y="0"/>
                </a:cubicBezTo>
                <a:cubicBezTo>
                  <a:pt x="1121" y="1"/>
                  <a:pt x="1168" y="28"/>
                  <a:pt x="1213" y="98"/>
                </a:cubicBezTo>
                <a:cubicBezTo>
                  <a:pt x="1241" y="122"/>
                  <a:pt x="1254" y="151"/>
                  <a:pt x="1324" y="153"/>
                </a:cubicBezTo>
                <a:cubicBezTo>
                  <a:pt x="1340" y="137"/>
                  <a:pt x="1347" y="98"/>
                  <a:pt x="1347" y="88"/>
                </a:cubicBezTo>
                <a:cubicBezTo>
                  <a:pt x="1357" y="75"/>
                  <a:pt x="1366" y="66"/>
                  <a:pt x="1376" y="56"/>
                </a:cubicBezTo>
                <a:cubicBezTo>
                  <a:pt x="1382" y="63"/>
                  <a:pt x="1392" y="70"/>
                  <a:pt x="1401" y="80"/>
                </a:cubicBezTo>
                <a:cubicBezTo>
                  <a:pt x="1401" y="119"/>
                  <a:pt x="1404" y="158"/>
                  <a:pt x="1407" y="201"/>
                </a:cubicBezTo>
                <a:cubicBezTo>
                  <a:pt x="1458" y="255"/>
                  <a:pt x="1499" y="325"/>
                  <a:pt x="1578" y="408"/>
                </a:cubicBezTo>
                <a:cubicBezTo>
                  <a:pt x="1578" y="461"/>
                  <a:pt x="1578" y="513"/>
                  <a:pt x="1577" y="566"/>
                </a:cubicBezTo>
                <a:cubicBezTo>
                  <a:pt x="1590" y="582"/>
                  <a:pt x="1603" y="599"/>
                  <a:pt x="1618" y="619"/>
                </a:cubicBezTo>
                <a:cubicBezTo>
                  <a:pt x="1650" y="646"/>
                  <a:pt x="1685" y="673"/>
                  <a:pt x="1720" y="700"/>
                </a:cubicBezTo>
                <a:cubicBezTo>
                  <a:pt x="1746" y="717"/>
                  <a:pt x="1771" y="734"/>
                  <a:pt x="1797" y="751"/>
                </a:cubicBezTo>
                <a:cubicBezTo>
                  <a:pt x="1796" y="787"/>
                  <a:pt x="1610" y="907"/>
                  <a:pt x="1588" y="919"/>
                </a:cubicBezTo>
                <a:cubicBezTo>
                  <a:pt x="1569" y="935"/>
                  <a:pt x="1549" y="954"/>
                  <a:pt x="1530" y="974"/>
                </a:cubicBezTo>
                <a:cubicBezTo>
                  <a:pt x="1498" y="1009"/>
                  <a:pt x="1466" y="1044"/>
                  <a:pt x="1437" y="1083"/>
                </a:cubicBezTo>
                <a:cubicBezTo>
                  <a:pt x="1424" y="1118"/>
                  <a:pt x="1433" y="1155"/>
                  <a:pt x="1411" y="1203"/>
                </a:cubicBezTo>
                <a:cubicBezTo>
                  <a:pt x="1379" y="1215"/>
                  <a:pt x="1346" y="1228"/>
                  <a:pt x="1318" y="1243"/>
                </a:cubicBezTo>
                <a:cubicBezTo>
                  <a:pt x="1142" y="1275"/>
                  <a:pt x="1049" y="1341"/>
                  <a:pt x="946" y="1480"/>
                </a:cubicBezTo>
                <a:cubicBezTo>
                  <a:pt x="936" y="1496"/>
                  <a:pt x="929" y="1512"/>
                  <a:pt x="923" y="1531"/>
                </a:cubicBezTo>
                <a:cubicBezTo>
                  <a:pt x="907" y="1580"/>
                  <a:pt x="894" y="1632"/>
                  <a:pt x="881" y="1684"/>
                </a:cubicBezTo>
                <a:cubicBezTo>
                  <a:pt x="813" y="1705"/>
                  <a:pt x="769" y="1711"/>
                  <a:pt x="721" y="1713"/>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93" name="Freeform 32"/>
          <p:cNvSpPr/>
          <p:nvPr/>
        </p:nvSpPr>
        <p:spPr bwMode="auto">
          <a:xfrm>
            <a:off x="7111004" y="2176737"/>
            <a:ext cx="1123365" cy="747713"/>
          </a:xfrm>
          <a:custGeom>
            <a:avLst/>
            <a:gdLst>
              <a:gd name="T0" fmla="*/ 1270 w 2595"/>
              <a:gd name="T1" fmla="*/ 1595 h 1727"/>
              <a:gd name="T2" fmla="*/ 1237 w 2595"/>
              <a:gd name="T3" fmla="*/ 1388 h 1727"/>
              <a:gd name="T4" fmla="*/ 1084 w 2595"/>
              <a:gd name="T5" fmla="*/ 1204 h 1727"/>
              <a:gd name="T6" fmla="*/ 1072 w 2595"/>
              <a:gd name="T7" fmla="*/ 1076 h 1727"/>
              <a:gd name="T8" fmla="*/ 941 w 2595"/>
              <a:gd name="T9" fmla="*/ 1135 h 1727"/>
              <a:gd name="T10" fmla="*/ 776 w 2595"/>
              <a:gd name="T11" fmla="*/ 984 h 1727"/>
              <a:gd name="T12" fmla="*/ 503 w 2595"/>
              <a:gd name="T13" fmla="*/ 633 h 1727"/>
              <a:gd name="T14" fmla="*/ 468 w 2595"/>
              <a:gd name="T15" fmla="*/ 580 h 1727"/>
              <a:gd name="T16" fmla="*/ 323 w 2595"/>
              <a:gd name="T17" fmla="*/ 746 h 1727"/>
              <a:gd name="T18" fmla="*/ 213 w 2595"/>
              <a:gd name="T19" fmla="*/ 508 h 1727"/>
              <a:gd name="T20" fmla="*/ 68 w 2595"/>
              <a:gd name="T21" fmla="*/ 245 h 1727"/>
              <a:gd name="T22" fmla="*/ 75 w 2595"/>
              <a:gd name="T23" fmla="*/ 128 h 1727"/>
              <a:gd name="T24" fmla="*/ 388 w 2595"/>
              <a:gd name="T25" fmla="*/ 113 h 1727"/>
              <a:gd name="T26" fmla="*/ 754 w 2595"/>
              <a:gd name="T27" fmla="*/ 308 h 1727"/>
              <a:gd name="T28" fmla="*/ 1068 w 2595"/>
              <a:gd name="T29" fmla="*/ 136 h 1727"/>
              <a:gd name="T30" fmla="*/ 1185 w 2595"/>
              <a:gd name="T31" fmla="*/ 329 h 1727"/>
              <a:gd name="T32" fmla="*/ 1386 w 2595"/>
              <a:gd name="T33" fmla="*/ 383 h 1727"/>
              <a:gd name="T34" fmla="*/ 1605 w 2595"/>
              <a:gd name="T35" fmla="*/ 592 h 1727"/>
              <a:gd name="T36" fmla="*/ 1702 w 2595"/>
              <a:gd name="T37" fmla="*/ 457 h 1727"/>
              <a:gd name="T38" fmla="*/ 1874 w 2595"/>
              <a:gd name="T39" fmla="*/ 641 h 1727"/>
              <a:gd name="T40" fmla="*/ 1953 w 2595"/>
              <a:gd name="T41" fmla="*/ 725 h 1727"/>
              <a:gd name="T42" fmla="*/ 2087 w 2595"/>
              <a:gd name="T43" fmla="*/ 673 h 1727"/>
              <a:gd name="T44" fmla="*/ 2129 w 2595"/>
              <a:gd name="T45" fmla="*/ 618 h 1727"/>
              <a:gd name="T46" fmla="*/ 2232 w 2595"/>
              <a:gd name="T47" fmla="*/ 542 h 1727"/>
              <a:gd name="T48" fmla="*/ 2287 w 2595"/>
              <a:gd name="T49" fmla="*/ 498 h 1727"/>
              <a:gd name="T50" fmla="*/ 2480 w 2595"/>
              <a:gd name="T51" fmla="*/ 679 h 1727"/>
              <a:gd name="T52" fmla="*/ 2546 w 2595"/>
              <a:gd name="T53" fmla="*/ 864 h 1727"/>
              <a:gd name="T54" fmla="*/ 2494 w 2595"/>
              <a:gd name="T55" fmla="*/ 1050 h 1727"/>
              <a:gd name="T56" fmla="*/ 2382 w 2595"/>
              <a:gd name="T57" fmla="*/ 1034 h 1727"/>
              <a:gd name="T58" fmla="*/ 2367 w 2595"/>
              <a:gd name="T59" fmla="*/ 893 h 1727"/>
              <a:gd name="T60" fmla="*/ 2126 w 2595"/>
              <a:gd name="T61" fmla="*/ 1142 h 1727"/>
              <a:gd name="T62" fmla="*/ 1905 w 2595"/>
              <a:gd name="T63" fmla="*/ 1356 h 1727"/>
              <a:gd name="T64" fmla="*/ 1936 w 2595"/>
              <a:gd name="T65" fmla="*/ 1494 h 1727"/>
              <a:gd name="T66" fmla="*/ 1552 w 2595"/>
              <a:gd name="T67" fmla="*/ 1494 h 1727"/>
              <a:gd name="T68" fmla="*/ 1468 w 2595"/>
              <a:gd name="T69" fmla="*/ 1718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5" h="1727">
                <a:moveTo>
                  <a:pt x="1436" y="1727"/>
                </a:moveTo>
                <a:cubicBezTo>
                  <a:pt x="1391" y="1670"/>
                  <a:pt x="1299" y="1619"/>
                  <a:pt x="1270" y="1595"/>
                </a:cubicBezTo>
                <a:cubicBezTo>
                  <a:pt x="1261" y="1585"/>
                  <a:pt x="1255" y="1575"/>
                  <a:pt x="1248" y="1565"/>
                </a:cubicBezTo>
                <a:cubicBezTo>
                  <a:pt x="1249" y="1483"/>
                  <a:pt x="1262" y="1441"/>
                  <a:pt x="1237" y="1388"/>
                </a:cubicBezTo>
                <a:cubicBezTo>
                  <a:pt x="1179" y="1344"/>
                  <a:pt x="1179" y="1328"/>
                  <a:pt x="1167" y="1298"/>
                </a:cubicBezTo>
                <a:cubicBezTo>
                  <a:pt x="1138" y="1264"/>
                  <a:pt x="1110" y="1234"/>
                  <a:pt x="1084" y="1204"/>
                </a:cubicBezTo>
                <a:cubicBezTo>
                  <a:pt x="1081" y="1201"/>
                  <a:pt x="1078" y="1201"/>
                  <a:pt x="1075" y="1201"/>
                </a:cubicBezTo>
                <a:cubicBezTo>
                  <a:pt x="1072" y="1158"/>
                  <a:pt x="1072" y="1115"/>
                  <a:pt x="1072" y="1076"/>
                </a:cubicBezTo>
                <a:cubicBezTo>
                  <a:pt x="1037" y="1029"/>
                  <a:pt x="1018" y="1035"/>
                  <a:pt x="996" y="1035"/>
                </a:cubicBezTo>
                <a:cubicBezTo>
                  <a:pt x="960" y="1070"/>
                  <a:pt x="957" y="1086"/>
                  <a:pt x="941" y="1135"/>
                </a:cubicBezTo>
                <a:cubicBezTo>
                  <a:pt x="935" y="1132"/>
                  <a:pt x="928" y="1131"/>
                  <a:pt x="925" y="1131"/>
                </a:cubicBezTo>
                <a:cubicBezTo>
                  <a:pt x="877" y="1081"/>
                  <a:pt x="814" y="1011"/>
                  <a:pt x="776" y="984"/>
                </a:cubicBezTo>
                <a:cubicBezTo>
                  <a:pt x="616" y="960"/>
                  <a:pt x="613" y="907"/>
                  <a:pt x="595" y="796"/>
                </a:cubicBezTo>
                <a:cubicBezTo>
                  <a:pt x="570" y="720"/>
                  <a:pt x="525" y="673"/>
                  <a:pt x="503" y="633"/>
                </a:cubicBezTo>
                <a:cubicBezTo>
                  <a:pt x="500" y="616"/>
                  <a:pt x="497" y="600"/>
                  <a:pt x="494" y="583"/>
                </a:cubicBezTo>
                <a:cubicBezTo>
                  <a:pt x="484" y="580"/>
                  <a:pt x="475" y="580"/>
                  <a:pt x="468" y="580"/>
                </a:cubicBezTo>
                <a:cubicBezTo>
                  <a:pt x="436" y="605"/>
                  <a:pt x="404" y="634"/>
                  <a:pt x="372" y="662"/>
                </a:cubicBezTo>
                <a:cubicBezTo>
                  <a:pt x="356" y="688"/>
                  <a:pt x="340" y="717"/>
                  <a:pt x="323" y="746"/>
                </a:cubicBezTo>
                <a:cubicBezTo>
                  <a:pt x="260" y="695"/>
                  <a:pt x="273" y="617"/>
                  <a:pt x="248" y="590"/>
                </a:cubicBezTo>
                <a:cubicBezTo>
                  <a:pt x="235" y="561"/>
                  <a:pt x="222" y="534"/>
                  <a:pt x="213" y="508"/>
                </a:cubicBezTo>
                <a:cubicBezTo>
                  <a:pt x="213" y="468"/>
                  <a:pt x="213" y="432"/>
                  <a:pt x="214" y="396"/>
                </a:cubicBezTo>
                <a:cubicBezTo>
                  <a:pt x="163" y="326"/>
                  <a:pt x="112" y="286"/>
                  <a:pt x="68" y="245"/>
                </a:cubicBezTo>
                <a:cubicBezTo>
                  <a:pt x="0" y="244"/>
                  <a:pt x="46" y="143"/>
                  <a:pt x="55" y="130"/>
                </a:cubicBezTo>
                <a:cubicBezTo>
                  <a:pt x="62" y="127"/>
                  <a:pt x="68" y="127"/>
                  <a:pt x="75" y="128"/>
                </a:cubicBezTo>
                <a:cubicBezTo>
                  <a:pt x="129" y="165"/>
                  <a:pt x="179" y="222"/>
                  <a:pt x="269" y="224"/>
                </a:cubicBezTo>
                <a:cubicBezTo>
                  <a:pt x="314" y="196"/>
                  <a:pt x="346" y="144"/>
                  <a:pt x="388" y="113"/>
                </a:cubicBezTo>
                <a:cubicBezTo>
                  <a:pt x="430" y="42"/>
                  <a:pt x="475" y="0"/>
                  <a:pt x="535" y="113"/>
                </a:cubicBezTo>
                <a:cubicBezTo>
                  <a:pt x="547" y="205"/>
                  <a:pt x="633" y="276"/>
                  <a:pt x="754" y="308"/>
                </a:cubicBezTo>
                <a:cubicBezTo>
                  <a:pt x="809" y="290"/>
                  <a:pt x="866" y="272"/>
                  <a:pt x="924" y="257"/>
                </a:cubicBezTo>
                <a:cubicBezTo>
                  <a:pt x="972" y="216"/>
                  <a:pt x="1020" y="174"/>
                  <a:pt x="1068" y="136"/>
                </a:cubicBezTo>
                <a:cubicBezTo>
                  <a:pt x="1075" y="140"/>
                  <a:pt x="1084" y="143"/>
                  <a:pt x="1094" y="150"/>
                </a:cubicBezTo>
                <a:cubicBezTo>
                  <a:pt x="1093" y="202"/>
                  <a:pt x="1058" y="326"/>
                  <a:pt x="1185" y="329"/>
                </a:cubicBezTo>
                <a:cubicBezTo>
                  <a:pt x="1201" y="320"/>
                  <a:pt x="1221" y="314"/>
                  <a:pt x="1240" y="308"/>
                </a:cubicBezTo>
                <a:cubicBezTo>
                  <a:pt x="1294" y="253"/>
                  <a:pt x="1339" y="323"/>
                  <a:pt x="1386" y="383"/>
                </a:cubicBezTo>
                <a:cubicBezTo>
                  <a:pt x="1409" y="390"/>
                  <a:pt x="1434" y="398"/>
                  <a:pt x="1460" y="408"/>
                </a:cubicBezTo>
                <a:cubicBezTo>
                  <a:pt x="1482" y="451"/>
                  <a:pt x="1526" y="534"/>
                  <a:pt x="1605" y="592"/>
                </a:cubicBezTo>
                <a:cubicBezTo>
                  <a:pt x="1612" y="592"/>
                  <a:pt x="1621" y="592"/>
                  <a:pt x="1631" y="593"/>
                </a:cubicBezTo>
                <a:cubicBezTo>
                  <a:pt x="1676" y="548"/>
                  <a:pt x="1689" y="502"/>
                  <a:pt x="1702" y="457"/>
                </a:cubicBezTo>
                <a:cubicBezTo>
                  <a:pt x="1718" y="460"/>
                  <a:pt x="1737" y="467"/>
                  <a:pt x="1756" y="475"/>
                </a:cubicBezTo>
                <a:cubicBezTo>
                  <a:pt x="1769" y="524"/>
                  <a:pt x="1804" y="584"/>
                  <a:pt x="1874" y="641"/>
                </a:cubicBezTo>
                <a:cubicBezTo>
                  <a:pt x="1874" y="644"/>
                  <a:pt x="1874" y="648"/>
                  <a:pt x="1874" y="651"/>
                </a:cubicBezTo>
                <a:cubicBezTo>
                  <a:pt x="1899" y="675"/>
                  <a:pt x="1924" y="698"/>
                  <a:pt x="1953" y="725"/>
                </a:cubicBezTo>
                <a:cubicBezTo>
                  <a:pt x="1982" y="723"/>
                  <a:pt x="2014" y="720"/>
                  <a:pt x="2046" y="718"/>
                </a:cubicBezTo>
                <a:cubicBezTo>
                  <a:pt x="2059" y="702"/>
                  <a:pt x="2071" y="685"/>
                  <a:pt x="2087" y="673"/>
                </a:cubicBezTo>
                <a:cubicBezTo>
                  <a:pt x="2100" y="673"/>
                  <a:pt x="2123" y="651"/>
                  <a:pt x="2129" y="644"/>
                </a:cubicBezTo>
                <a:cubicBezTo>
                  <a:pt x="2129" y="635"/>
                  <a:pt x="2129" y="625"/>
                  <a:pt x="2129" y="618"/>
                </a:cubicBezTo>
                <a:cubicBezTo>
                  <a:pt x="2120" y="615"/>
                  <a:pt x="2113" y="611"/>
                  <a:pt x="2107" y="608"/>
                </a:cubicBezTo>
                <a:cubicBezTo>
                  <a:pt x="2107" y="565"/>
                  <a:pt x="2194" y="554"/>
                  <a:pt x="2232" y="542"/>
                </a:cubicBezTo>
                <a:cubicBezTo>
                  <a:pt x="2242" y="536"/>
                  <a:pt x="2251" y="530"/>
                  <a:pt x="2264" y="527"/>
                </a:cubicBezTo>
                <a:cubicBezTo>
                  <a:pt x="2271" y="517"/>
                  <a:pt x="2277" y="507"/>
                  <a:pt x="2287" y="498"/>
                </a:cubicBezTo>
                <a:cubicBezTo>
                  <a:pt x="2309" y="508"/>
                  <a:pt x="2299" y="560"/>
                  <a:pt x="2369" y="598"/>
                </a:cubicBezTo>
                <a:cubicBezTo>
                  <a:pt x="2404" y="625"/>
                  <a:pt x="2442" y="652"/>
                  <a:pt x="2480" y="679"/>
                </a:cubicBezTo>
                <a:cubicBezTo>
                  <a:pt x="2512" y="684"/>
                  <a:pt x="2544" y="691"/>
                  <a:pt x="2576" y="698"/>
                </a:cubicBezTo>
                <a:cubicBezTo>
                  <a:pt x="2576" y="731"/>
                  <a:pt x="2595" y="830"/>
                  <a:pt x="2546" y="864"/>
                </a:cubicBezTo>
                <a:cubicBezTo>
                  <a:pt x="2533" y="890"/>
                  <a:pt x="2524" y="916"/>
                  <a:pt x="2514" y="942"/>
                </a:cubicBezTo>
                <a:cubicBezTo>
                  <a:pt x="2507" y="978"/>
                  <a:pt x="2501" y="1014"/>
                  <a:pt x="2494" y="1050"/>
                </a:cubicBezTo>
                <a:cubicBezTo>
                  <a:pt x="2485" y="1050"/>
                  <a:pt x="2475" y="1053"/>
                  <a:pt x="2465" y="1056"/>
                </a:cubicBezTo>
                <a:cubicBezTo>
                  <a:pt x="2453" y="993"/>
                  <a:pt x="2386" y="1031"/>
                  <a:pt x="2382" y="1034"/>
                </a:cubicBezTo>
                <a:cubicBezTo>
                  <a:pt x="2376" y="1030"/>
                  <a:pt x="2370" y="1027"/>
                  <a:pt x="2367" y="1024"/>
                </a:cubicBezTo>
                <a:cubicBezTo>
                  <a:pt x="2367" y="978"/>
                  <a:pt x="2367" y="935"/>
                  <a:pt x="2367" y="893"/>
                </a:cubicBezTo>
                <a:cubicBezTo>
                  <a:pt x="2307" y="803"/>
                  <a:pt x="2265" y="841"/>
                  <a:pt x="2223" y="909"/>
                </a:cubicBezTo>
                <a:cubicBezTo>
                  <a:pt x="2207" y="990"/>
                  <a:pt x="2152" y="1061"/>
                  <a:pt x="2126" y="1142"/>
                </a:cubicBezTo>
                <a:cubicBezTo>
                  <a:pt x="2113" y="1155"/>
                  <a:pt x="2104" y="1171"/>
                  <a:pt x="2094" y="1187"/>
                </a:cubicBezTo>
                <a:cubicBezTo>
                  <a:pt x="1966" y="1276"/>
                  <a:pt x="1887" y="1152"/>
                  <a:pt x="1905" y="1356"/>
                </a:cubicBezTo>
                <a:cubicBezTo>
                  <a:pt x="1930" y="1379"/>
                  <a:pt x="1955" y="1403"/>
                  <a:pt x="1981" y="1427"/>
                </a:cubicBezTo>
                <a:cubicBezTo>
                  <a:pt x="1981" y="1446"/>
                  <a:pt x="1952" y="1478"/>
                  <a:pt x="1936" y="1494"/>
                </a:cubicBezTo>
                <a:cubicBezTo>
                  <a:pt x="1872" y="1512"/>
                  <a:pt x="1750" y="1489"/>
                  <a:pt x="1715" y="1472"/>
                </a:cubicBezTo>
                <a:cubicBezTo>
                  <a:pt x="1642" y="1395"/>
                  <a:pt x="1597" y="1446"/>
                  <a:pt x="1552" y="1494"/>
                </a:cubicBezTo>
                <a:cubicBezTo>
                  <a:pt x="1529" y="1559"/>
                  <a:pt x="1507" y="1624"/>
                  <a:pt x="1484" y="1689"/>
                </a:cubicBezTo>
                <a:cubicBezTo>
                  <a:pt x="1478" y="1699"/>
                  <a:pt x="1471" y="1708"/>
                  <a:pt x="1468" y="1718"/>
                </a:cubicBezTo>
                <a:cubicBezTo>
                  <a:pt x="1455" y="1721"/>
                  <a:pt x="1445" y="1724"/>
                  <a:pt x="1436" y="1727"/>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94" name="Freeform 33"/>
          <p:cNvSpPr/>
          <p:nvPr/>
        </p:nvSpPr>
        <p:spPr bwMode="auto">
          <a:xfrm>
            <a:off x="6899975" y="1106760"/>
            <a:ext cx="1466086" cy="1373188"/>
          </a:xfrm>
          <a:custGeom>
            <a:avLst/>
            <a:gdLst>
              <a:gd name="T0" fmla="*/ 2335 w 3386"/>
              <a:gd name="T1" fmla="*/ 3046 h 3170"/>
              <a:gd name="T2" fmla="*/ 2109 w 3386"/>
              <a:gd name="T3" fmla="*/ 3024 h 3170"/>
              <a:gd name="T4" fmla="*/ 1966 w 3386"/>
              <a:gd name="T5" fmla="*/ 2847 h 3170"/>
              <a:gd name="T6" fmla="*/ 1727 w 3386"/>
              <a:gd name="T7" fmla="*/ 2726 h 3170"/>
              <a:gd name="T8" fmla="*/ 1616 w 3386"/>
              <a:gd name="T9" fmla="*/ 2612 h 3170"/>
              <a:gd name="T10" fmla="*/ 1472 w 3386"/>
              <a:gd name="T11" fmla="*/ 2638 h 3170"/>
              <a:gd name="T12" fmla="*/ 1219 w 3386"/>
              <a:gd name="T13" fmla="*/ 2740 h 3170"/>
              <a:gd name="T14" fmla="*/ 917 w 3386"/>
              <a:gd name="T15" fmla="*/ 2483 h 3170"/>
              <a:gd name="T16" fmla="*/ 863 w 3386"/>
              <a:gd name="T17" fmla="*/ 2426 h 3170"/>
              <a:gd name="T18" fmla="*/ 960 w 3386"/>
              <a:gd name="T19" fmla="*/ 2275 h 3170"/>
              <a:gd name="T20" fmla="*/ 835 w 3386"/>
              <a:gd name="T21" fmla="*/ 2304 h 3170"/>
              <a:gd name="T22" fmla="*/ 663 w 3386"/>
              <a:gd name="T23" fmla="*/ 2159 h 3170"/>
              <a:gd name="T24" fmla="*/ 786 w 3386"/>
              <a:gd name="T25" fmla="*/ 1939 h 3170"/>
              <a:gd name="T26" fmla="*/ 919 w 3386"/>
              <a:gd name="T27" fmla="*/ 1635 h 3170"/>
              <a:gd name="T28" fmla="*/ 998 w 3386"/>
              <a:gd name="T29" fmla="*/ 1811 h 3170"/>
              <a:gd name="T30" fmla="*/ 1108 w 3386"/>
              <a:gd name="T31" fmla="*/ 1568 h 3170"/>
              <a:gd name="T32" fmla="*/ 1033 w 3386"/>
              <a:gd name="T33" fmla="*/ 1189 h 3170"/>
              <a:gd name="T34" fmla="*/ 1063 w 3386"/>
              <a:gd name="T35" fmla="*/ 1026 h 3170"/>
              <a:gd name="T36" fmla="*/ 957 w 3386"/>
              <a:gd name="T37" fmla="*/ 516 h 3170"/>
              <a:gd name="T38" fmla="*/ 659 w 3386"/>
              <a:gd name="T39" fmla="*/ 669 h 3170"/>
              <a:gd name="T40" fmla="*/ 388 w 3386"/>
              <a:gd name="T41" fmla="*/ 584 h 3170"/>
              <a:gd name="T42" fmla="*/ 133 w 3386"/>
              <a:gd name="T43" fmla="*/ 492 h 3170"/>
              <a:gd name="T44" fmla="*/ 0 w 3386"/>
              <a:gd name="T45" fmla="*/ 368 h 3170"/>
              <a:gd name="T46" fmla="*/ 77 w 3386"/>
              <a:gd name="T47" fmla="*/ 186 h 3170"/>
              <a:gd name="T48" fmla="*/ 225 w 3386"/>
              <a:gd name="T49" fmla="*/ 39 h 3170"/>
              <a:gd name="T50" fmla="*/ 624 w 3386"/>
              <a:gd name="T51" fmla="*/ 82 h 3170"/>
              <a:gd name="T52" fmla="*/ 1137 w 3386"/>
              <a:gd name="T53" fmla="*/ 455 h 3170"/>
              <a:gd name="T54" fmla="*/ 1324 w 3386"/>
              <a:gd name="T55" fmla="*/ 728 h 3170"/>
              <a:gd name="T56" fmla="*/ 1494 w 3386"/>
              <a:gd name="T57" fmla="*/ 991 h 3170"/>
              <a:gd name="T58" fmla="*/ 1532 w 3386"/>
              <a:gd name="T59" fmla="*/ 1146 h 3170"/>
              <a:gd name="T60" fmla="*/ 1867 w 3386"/>
              <a:gd name="T61" fmla="*/ 1191 h 3170"/>
              <a:gd name="T62" fmla="*/ 2014 w 3386"/>
              <a:gd name="T63" fmla="*/ 1171 h 3170"/>
              <a:gd name="T64" fmla="*/ 2288 w 3386"/>
              <a:gd name="T65" fmla="*/ 1336 h 3170"/>
              <a:gd name="T66" fmla="*/ 2567 w 3386"/>
              <a:gd name="T67" fmla="*/ 1644 h 3170"/>
              <a:gd name="T68" fmla="*/ 2817 w 3386"/>
              <a:gd name="T69" fmla="*/ 1555 h 3170"/>
              <a:gd name="T70" fmla="*/ 3087 w 3386"/>
              <a:gd name="T71" fmla="*/ 1254 h 3170"/>
              <a:gd name="T72" fmla="*/ 3292 w 3386"/>
              <a:gd name="T73" fmla="*/ 1236 h 3170"/>
              <a:gd name="T74" fmla="*/ 3386 w 3386"/>
              <a:gd name="T75" fmla="*/ 1511 h 3170"/>
              <a:gd name="T76" fmla="*/ 3343 w 3386"/>
              <a:gd name="T77" fmla="*/ 1722 h 3170"/>
              <a:gd name="T78" fmla="*/ 3325 w 3386"/>
              <a:gd name="T79" fmla="*/ 2112 h 3170"/>
              <a:gd name="T80" fmla="*/ 3301 w 3386"/>
              <a:gd name="T81" fmla="*/ 2370 h 3170"/>
              <a:gd name="T82" fmla="*/ 3170 w 3386"/>
              <a:gd name="T83" fmla="*/ 2429 h 3170"/>
              <a:gd name="T84" fmla="*/ 2952 w 3386"/>
              <a:gd name="T85" fmla="*/ 2482 h 3170"/>
              <a:gd name="T86" fmla="*/ 2909 w 3386"/>
              <a:gd name="T87" fmla="*/ 2710 h 3170"/>
              <a:gd name="T88" fmla="*/ 3044 w 3386"/>
              <a:gd name="T89" fmla="*/ 3123 h 3170"/>
              <a:gd name="T90" fmla="*/ 2742 w 3386"/>
              <a:gd name="T91" fmla="*/ 2945 h 3170"/>
              <a:gd name="T92" fmla="*/ 2566 w 3386"/>
              <a:gd name="T93" fmla="*/ 3039 h 3170"/>
              <a:gd name="T94" fmla="*/ 2575 w 3386"/>
              <a:gd name="T95" fmla="*/ 3108 h 3170"/>
              <a:gd name="T96" fmla="*/ 2456 w 3386"/>
              <a:gd name="T97" fmla="*/ 3170 h 3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86" h="3170">
                <a:moveTo>
                  <a:pt x="2456" y="3170"/>
                </a:moveTo>
                <a:cubicBezTo>
                  <a:pt x="2415" y="3127"/>
                  <a:pt x="2374" y="3086"/>
                  <a:pt x="2335" y="3046"/>
                </a:cubicBezTo>
                <a:cubicBezTo>
                  <a:pt x="2285" y="2937"/>
                  <a:pt x="2256" y="2887"/>
                  <a:pt x="2167" y="2898"/>
                </a:cubicBezTo>
                <a:cubicBezTo>
                  <a:pt x="2148" y="2940"/>
                  <a:pt x="2128" y="2982"/>
                  <a:pt x="2109" y="3024"/>
                </a:cubicBezTo>
                <a:cubicBezTo>
                  <a:pt x="2058" y="3023"/>
                  <a:pt x="1998" y="2900"/>
                  <a:pt x="1994" y="2887"/>
                </a:cubicBezTo>
                <a:cubicBezTo>
                  <a:pt x="1975" y="2886"/>
                  <a:pt x="1972" y="2857"/>
                  <a:pt x="1966" y="2847"/>
                </a:cubicBezTo>
                <a:cubicBezTo>
                  <a:pt x="1944" y="2840"/>
                  <a:pt x="1921" y="2833"/>
                  <a:pt x="1899" y="2829"/>
                </a:cubicBezTo>
                <a:cubicBezTo>
                  <a:pt x="1836" y="2722"/>
                  <a:pt x="1800" y="2735"/>
                  <a:pt x="1727" y="2726"/>
                </a:cubicBezTo>
                <a:cubicBezTo>
                  <a:pt x="1724" y="2729"/>
                  <a:pt x="1721" y="2736"/>
                  <a:pt x="1717" y="2742"/>
                </a:cubicBezTo>
                <a:cubicBezTo>
                  <a:pt x="1586" y="2805"/>
                  <a:pt x="1612" y="2677"/>
                  <a:pt x="1616" y="2612"/>
                </a:cubicBezTo>
                <a:cubicBezTo>
                  <a:pt x="1575" y="2568"/>
                  <a:pt x="1562" y="2575"/>
                  <a:pt x="1530" y="2574"/>
                </a:cubicBezTo>
                <a:cubicBezTo>
                  <a:pt x="1511" y="2593"/>
                  <a:pt x="1491" y="2615"/>
                  <a:pt x="1472" y="2638"/>
                </a:cubicBezTo>
                <a:cubicBezTo>
                  <a:pt x="1459" y="2644"/>
                  <a:pt x="1446" y="2650"/>
                  <a:pt x="1434" y="2660"/>
                </a:cubicBezTo>
                <a:cubicBezTo>
                  <a:pt x="1392" y="2718"/>
                  <a:pt x="1273" y="2734"/>
                  <a:pt x="1219" y="2740"/>
                </a:cubicBezTo>
                <a:cubicBezTo>
                  <a:pt x="1104" y="2688"/>
                  <a:pt x="1069" y="2654"/>
                  <a:pt x="1051" y="2565"/>
                </a:cubicBezTo>
                <a:cubicBezTo>
                  <a:pt x="987" y="2465"/>
                  <a:pt x="1000" y="2495"/>
                  <a:pt x="917" y="2483"/>
                </a:cubicBezTo>
                <a:cubicBezTo>
                  <a:pt x="914" y="2483"/>
                  <a:pt x="911" y="2486"/>
                  <a:pt x="907" y="2489"/>
                </a:cubicBezTo>
                <a:cubicBezTo>
                  <a:pt x="872" y="2472"/>
                  <a:pt x="863" y="2449"/>
                  <a:pt x="863" y="2426"/>
                </a:cubicBezTo>
                <a:cubicBezTo>
                  <a:pt x="892" y="2410"/>
                  <a:pt x="933" y="2415"/>
                  <a:pt x="975" y="2383"/>
                </a:cubicBezTo>
                <a:cubicBezTo>
                  <a:pt x="975" y="2331"/>
                  <a:pt x="966" y="2301"/>
                  <a:pt x="960" y="2275"/>
                </a:cubicBezTo>
                <a:cubicBezTo>
                  <a:pt x="950" y="2258"/>
                  <a:pt x="941" y="2245"/>
                  <a:pt x="934" y="2231"/>
                </a:cubicBezTo>
                <a:cubicBezTo>
                  <a:pt x="861" y="2230"/>
                  <a:pt x="867" y="2240"/>
                  <a:pt x="835" y="2304"/>
                </a:cubicBezTo>
                <a:cubicBezTo>
                  <a:pt x="774" y="2303"/>
                  <a:pt x="739" y="2253"/>
                  <a:pt x="704" y="2239"/>
                </a:cubicBezTo>
                <a:cubicBezTo>
                  <a:pt x="692" y="2186"/>
                  <a:pt x="685" y="2189"/>
                  <a:pt x="663" y="2159"/>
                </a:cubicBezTo>
                <a:cubicBezTo>
                  <a:pt x="660" y="2133"/>
                  <a:pt x="660" y="2107"/>
                  <a:pt x="661" y="2080"/>
                </a:cubicBezTo>
                <a:cubicBezTo>
                  <a:pt x="722" y="2036"/>
                  <a:pt x="750" y="1994"/>
                  <a:pt x="786" y="1939"/>
                </a:cubicBezTo>
                <a:cubicBezTo>
                  <a:pt x="799" y="1828"/>
                  <a:pt x="883" y="1781"/>
                  <a:pt x="915" y="1697"/>
                </a:cubicBezTo>
                <a:cubicBezTo>
                  <a:pt x="915" y="1674"/>
                  <a:pt x="915" y="1655"/>
                  <a:pt x="919" y="1635"/>
                </a:cubicBezTo>
                <a:cubicBezTo>
                  <a:pt x="941" y="1636"/>
                  <a:pt x="951" y="1655"/>
                  <a:pt x="957" y="1672"/>
                </a:cubicBezTo>
                <a:cubicBezTo>
                  <a:pt x="957" y="1711"/>
                  <a:pt x="928" y="1773"/>
                  <a:pt x="998" y="1811"/>
                </a:cubicBezTo>
                <a:cubicBezTo>
                  <a:pt x="1030" y="1811"/>
                  <a:pt x="1074" y="1819"/>
                  <a:pt x="1110" y="1784"/>
                </a:cubicBezTo>
                <a:cubicBezTo>
                  <a:pt x="1110" y="1712"/>
                  <a:pt x="1120" y="1614"/>
                  <a:pt x="1108" y="1568"/>
                </a:cubicBezTo>
                <a:cubicBezTo>
                  <a:pt x="1025" y="1481"/>
                  <a:pt x="1054" y="1432"/>
                  <a:pt x="1093" y="1364"/>
                </a:cubicBezTo>
                <a:cubicBezTo>
                  <a:pt x="1093" y="1289"/>
                  <a:pt x="1052" y="1200"/>
                  <a:pt x="1033" y="1189"/>
                </a:cubicBezTo>
                <a:cubicBezTo>
                  <a:pt x="1030" y="1163"/>
                  <a:pt x="1027" y="1137"/>
                  <a:pt x="1024" y="1110"/>
                </a:cubicBezTo>
                <a:cubicBezTo>
                  <a:pt x="1037" y="1081"/>
                  <a:pt x="1050" y="1052"/>
                  <a:pt x="1063" y="1026"/>
                </a:cubicBezTo>
                <a:cubicBezTo>
                  <a:pt x="1063" y="967"/>
                  <a:pt x="1089" y="922"/>
                  <a:pt x="1105" y="867"/>
                </a:cubicBezTo>
                <a:cubicBezTo>
                  <a:pt x="1106" y="739"/>
                  <a:pt x="1040" y="561"/>
                  <a:pt x="957" y="516"/>
                </a:cubicBezTo>
                <a:cubicBezTo>
                  <a:pt x="877" y="514"/>
                  <a:pt x="839" y="516"/>
                  <a:pt x="797" y="558"/>
                </a:cubicBezTo>
                <a:cubicBezTo>
                  <a:pt x="749" y="642"/>
                  <a:pt x="746" y="652"/>
                  <a:pt x="659" y="669"/>
                </a:cubicBezTo>
                <a:cubicBezTo>
                  <a:pt x="579" y="667"/>
                  <a:pt x="522" y="698"/>
                  <a:pt x="461" y="707"/>
                </a:cubicBezTo>
                <a:cubicBezTo>
                  <a:pt x="391" y="669"/>
                  <a:pt x="401" y="620"/>
                  <a:pt x="388" y="584"/>
                </a:cubicBezTo>
                <a:cubicBezTo>
                  <a:pt x="376" y="492"/>
                  <a:pt x="348" y="442"/>
                  <a:pt x="313" y="405"/>
                </a:cubicBezTo>
                <a:cubicBezTo>
                  <a:pt x="160" y="336"/>
                  <a:pt x="134" y="351"/>
                  <a:pt x="133" y="492"/>
                </a:cubicBezTo>
                <a:cubicBezTo>
                  <a:pt x="89" y="455"/>
                  <a:pt x="44" y="421"/>
                  <a:pt x="3" y="387"/>
                </a:cubicBezTo>
                <a:cubicBezTo>
                  <a:pt x="0" y="381"/>
                  <a:pt x="0" y="374"/>
                  <a:pt x="0" y="368"/>
                </a:cubicBezTo>
                <a:cubicBezTo>
                  <a:pt x="19" y="345"/>
                  <a:pt x="38" y="323"/>
                  <a:pt x="61" y="300"/>
                </a:cubicBezTo>
                <a:cubicBezTo>
                  <a:pt x="64" y="261"/>
                  <a:pt x="71" y="222"/>
                  <a:pt x="77" y="186"/>
                </a:cubicBezTo>
                <a:cubicBezTo>
                  <a:pt x="62" y="173"/>
                  <a:pt x="46" y="159"/>
                  <a:pt x="33" y="146"/>
                </a:cubicBezTo>
                <a:cubicBezTo>
                  <a:pt x="97" y="108"/>
                  <a:pt x="161" y="74"/>
                  <a:pt x="225" y="39"/>
                </a:cubicBezTo>
                <a:cubicBezTo>
                  <a:pt x="293" y="15"/>
                  <a:pt x="341" y="0"/>
                  <a:pt x="439" y="22"/>
                </a:cubicBezTo>
                <a:cubicBezTo>
                  <a:pt x="490" y="62"/>
                  <a:pt x="535" y="73"/>
                  <a:pt x="624" y="82"/>
                </a:cubicBezTo>
                <a:cubicBezTo>
                  <a:pt x="714" y="58"/>
                  <a:pt x="752" y="56"/>
                  <a:pt x="861" y="108"/>
                </a:cubicBezTo>
                <a:cubicBezTo>
                  <a:pt x="940" y="201"/>
                  <a:pt x="1029" y="331"/>
                  <a:pt x="1137" y="455"/>
                </a:cubicBezTo>
                <a:cubicBezTo>
                  <a:pt x="1155" y="505"/>
                  <a:pt x="1174" y="554"/>
                  <a:pt x="1196" y="607"/>
                </a:cubicBezTo>
                <a:cubicBezTo>
                  <a:pt x="1238" y="648"/>
                  <a:pt x="1279" y="688"/>
                  <a:pt x="1324" y="728"/>
                </a:cubicBezTo>
                <a:cubicBezTo>
                  <a:pt x="1374" y="795"/>
                  <a:pt x="1384" y="799"/>
                  <a:pt x="1393" y="907"/>
                </a:cubicBezTo>
                <a:cubicBezTo>
                  <a:pt x="1405" y="927"/>
                  <a:pt x="1450" y="954"/>
                  <a:pt x="1494" y="991"/>
                </a:cubicBezTo>
                <a:cubicBezTo>
                  <a:pt x="1498" y="998"/>
                  <a:pt x="1504" y="1008"/>
                  <a:pt x="1510" y="1018"/>
                </a:cubicBezTo>
                <a:cubicBezTo>
                  <a:pt x="1510" y="1054"/>
                  <a:pt x="1510" y="1077"/>
                  <a:pt x="1532" y="1146"/>
                </a:cubicBezTo>
                <a:cubicBezTo>
                  <a:pt x="1551" y="1160"/>
                  <a:pt x="1669" y="1166"/>
                  <a:pt x="1730" y="1148"/>
                </a:cubicBezTo>
                <a:cubicBezTo>
                  <a:pt x="1781" y="1149"/>
                  <a:pt x="1791" y="1143"/>
                  <a:pt x="1867" y="1191"/>
                </a:cubicBezTo>
                <a:cubicBezTo>
                  <a:pt x="1889" y="1191"/>
                  <a:pt x="1912" y="1192"/>
                  <a:pt x="1937" y="1192"/>
                </a:cubicBezTo>
                <a:cubicBezTo>
                  <a:pt x="1960" y="1170"/>
                  <a:pt x="1957" y="1170"/>
                  <a:pt x="2014" y="1171"/>
                </a:cubicBezTo>
                <a:cubicBezTo>
                  <a:pt x="2056" y="1209"/>
                  <a:pt x="2097" y="1249"/>
                  <a:pt x="2138" y="1289"/>
                </a:cubicBezTo>
                <a:cubicBezTo>
                  <a:pt x="2180" y="1290"/>
                  <a:pt x="2240" y="1285"/>
                  <a:pt x="2288" y="1336"/>
                </a:cubicBezTo>
                <a:cubicBezTo>
                  <a:pt x="2304" y="1375"/>
                  <a:pt x="2319" y="1415"/>
                  <a:pt x="2338" y="1455"/>
                </a:cubicBezTo>
                <a:cubicBezTo>
                  <a:pt x="2354" y="1530"/>
                  <a:pt x="2423" y="1729"/>
                  <a:pt x="2567" y="1644"/>
                </a:cubicBezTo>
                <a:cubicBezTo>
                  <a:pt x="2628" y="1636"/>
                  <a:pt x="2695" y="1614"/>
                  <a:pt x="2772" y="1590"/>
                </a:cubicBezTo>
                <a:cubicBezTo>
                  <a:pt x="2785" y="1577"/>
                  <a:pt x="2801" y="1565"/>
                  <a:pt x="2817" y="1555"/>
                </a:cubicBezTo>
                <a:cubicBezTo>
                  <a:pt x="2875" y="1452"/>
                  <a:pt x="2920" y="1410"/>
                  <a:pt x="3010" y="1337"/>
                </a:cubicBezTo>
                <a:cubicBezTo>
                  <a:pt x="3036" y="1309"/>
                  <a:pt x="3062" y="1280"/>
                  <a:pt x="3087" y="1254"/>
                </a:cubicBezTo>
                <a:cubicBezTo>
                  <a:pt x="3135" y="1213"/>
                  <a:pt x="3184" y="1172"/>
                  <a:pt x="3235" y="1130"/>
                </a:cubicBezTo>
                <a:cubicBezTo>
                  <a:pt x="3312" y="1145"/>
                  <a:pt x="3315" y="1132"/>
                  <a:pt x="3292" y="1236"/>
                </a:cubicBezTo>
                <a:cubicBezTo>
                  <a:pt x="3292" y="1279"/>
                  <a:pt x="3291" y="1325"/>
                  <a:pt x="3291" y="1371"/>
                </a:cubicBezTo>
                <a:cubicBezTo>
                  <a:pt x="3313" y="1397"/>
                  <a:pt x="3371" y="1438"/>
                  <a:pt x="3386" y="1511"/>
                </a:cubicBezTo>
                <a:cubicBezTo>
                  <a:pt x="3383" y="1553"/>
                  <a:pt x="3379" y="1596"/>
                  <a:pt x="3376" y="1641"/>
                </a:cubicBezTo>
                <a:cubicBezTo>
                  <a:pt x="3363" y="1667"/>
                  <a:pt x="3353" y="1693"/>
                  <a:pt x="3343" y="1722"/>
                </a:cubicBezTo>
                <a:cubicBezTo>
                  <a:pt x="3308" y="1758"/>
                  <a:pt x="3314" y="1830"/>
                  <a:pt x="3329" y="1905"/>
                </a:cubicBezTo>
                <a:cubicBezTo>
                  <a:pt x="3326" y="1974"/>
                  <a:pt x="3325" y="2043"/>
                  <a:pt x="3325" y="2112"/>
                </a:cubicBezTo>
                <a:cubicBezTo>
                  <a:pt x="3315" y="2151"/>
                  <a:pt x="3305" y="2193"/>
                  <a:pt x="3296" y="2235"/>
                </a:cubicBezTo>
                <a:cubicBezTo>
                  <a:pt x="3295" y="2278"/>
                  <a:pt x="3298" y="2324"/>
                  <a:pt x="3301" y="2370"/>
                </a:cubicBezTo>
                <a:cubicBezTo>
                  <a:pt x="3282" y="2389"/>
                  <a:pt x="3266" y="2411"/>
                  <a:pt x="3240" y="2424"/>
                </a:cubicBezTo>
                <a:cubicBezTo>
                  <a:pt x="3215" y="2423"/>
                  <a:pt x="3192" y="2426"/>
                  <a:pt x="3170" y="2429"/>
                </a:cubicBezTo>
                <a:cubicBezTo>
                  <a:pt x="3087" y="2400"/>
                  <a:pt x="3055" y="2403"/>
                  <a:pt x="3004" y="2398"/>
                </a:cubicBezTo>
                <a:cubicBezTo>
                  <a:pt x="2975" y="2427"/>
                  <a:pt x="2975" y="2453"/>
                  <a:pt x="2952" y="2482"/>
                </a:cubicBezTo>
                <a:cubicBezTo>
                  <a:pt x="2863" y="2503"/>
                  <a:pt x="2850" y="2535"/>
                  <a:pt x="2859" y="2630"/>
                </a:cubicBezTo>
                <a:cubicBezTo>
                  <a:pt x="2874" y="2657"/>
                  <a:pt x="2890" y="2684"/>
                  <a:pt x="2909" y="2710"/>
                </a:cubicBezTo>
                <a:cubicBezTo>
                  <a:pt x="2922" y="2789"/>
                  <a:pt x="2959" y="2888"/>
                  <a:pt x="3016" y="2995"/>
                </a:cubicBezTo>
                <a:cubicBezTo>
                  <a:pt x="3026" y="3037"/>
                  <a:pt x="3035" y="3080"/>
                  <a:pt x="3044" y="3123"/>
                </a:cubicBezTo>
                <a:cubicBezTo>
                  <a:pt x="2936" y="3120"/>
                  <a:pt x="2875" y="3034"/>
                  <a:pt x="2831" y="3009"/>
                </a:cubicBezTo>
                <a:cubicBezTo>
                  <a:pt x="2831" y="2941"/>
                  <a:pt x="2764" y="2923"/>
                  <a:pt x="2742" y="2945"/>
                </a:cubicBezTo>
                <a:cubicBezTo>
                  <a:pt x="2739" y="2951"/>
                  <a:pt x="2739" y="2958"/>
                  <a:pt x="2738" y="2968"/>
                </a:cubicBezTo>
                <a:cubicBezTo>
                  <a:pt x="2668" y="2976"/>
                  <a:pt x="2620" y="3014"/>
                  <a:pt x="2566" y="3039"/>
                </a:cubicBezTo>
                <a:cubicBezTo>
                  <a:pt x="2565" y="3058"/>
                  <a:pt x="2565" y="3078"/>
                  <a:pt x="2565" y="3098"/>
                </a:cubicBezTo>
                <a:cubicBezTo>
                  <a:pt x="2568" y="3101"/>
                  <a:pt x="2572" y="3104"/>
                  <a:pt x="2575" y="3108"/>
                </a:cubicBezTo>
                <a:cubicBezTo>
                  <a:pt x="2543" y="3123"/>
                  <a:pt x="2533" y="3136"/>
                  <a:pt x="2514" y="3155"/>
                </a:cubicBezTo>
                <a:cubicBezTo>
                  <a:pt x="2495" y="3158"/>
                  <a:pt x="2475" y="3164"/>
                  <a:pt x="2456" y="3170"/>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95" name="Freeform 34"/>
          <p:cNvSpPr/>
          <p:nvPr/>
        </p:nvSpPr>
        <p:spPr bwMode="auto">
          <a:xfrm>
            <a:off x="3937657" y="2738710"/>
            <a:ext cx="1864342" cy="1663700"/>
          </a:xfrm>
          <a:custGeom>
            <a:avLst/>
            <a:gdLst>
              <a:gd name="T0" fmla="*/ 3758 w 4310"/>
              <a:gd name="T1" fmla="*/ 2973 h 3842"/>
              <a:gd name="T2" fmla="*/ 3714 w 4310"/>
              <a:gd name="T3" fmla="*/ 3340 h 3842"/>
              <a:gd name="T4" fmla="*/ 3553 w 4310"/>
              <a:gd name="T5" fmla="*/ 3513 h 3842"/>
              <a:gd name="T6" fmla="*/ 3575 w 4310"/>
              <a:gd name="T7" fmla="*/ 3648 h 3842"/>
              <a:gd name="T8" fmla="*/ 3542 w 4310"/>
              <a:gd name="T9" fmla="*/ 3791 h 3842"/>
              <a:gd name="T10" fmla="*/ 3222 w 4310"/>
              <a:gd name="T11" fmla="*/ 3842 h 3842"/>
              <a:gd name="T12" fmla="*/ 3130 w 4310"/>
              <a:gd name="T13" fmla="*/ 3764 h 3842"/>
              <a:gd name="T14" fmla="*/ 3045 w 4310"/>
              <a:gd name="T15" fmla="*/ 3572 h 3842"/>
              <a:gd name="T16" fmla="*/ 2838 w 4310"/>
              <a:gd name="T17" fmla="*/ 3413 h 3842"/>
              <a:gd name="T18" fmla="*/ 2551 w 4310"/>
              <a:gd name="T19" fmla="*/ 3295 h 3842"/>
              <a:gd name="T20" fmla="*/ 2537 w 4310"/>
              <a:gd name="T21" fmla="*/ 3524 h 3842"/>
              <a:gd name="T22" fmla="*/ 2412 w 4310"/>
              <a:gd name="T23" fmla="*/ 3569 h 3842"/>
              <a:gd name="T24" fmla="*/ 2108 w 4310"/>
              <a:gd name="T25" fmla="*/ 3185 h 3842"/>
              <a:gd name="T26" fmla="*/ 2337 w 4310"/>
              <a:gd name="T27" fmla="*/ 3263 h 3842"/>
              <a:gd name="T28" fmla="*/ 2485 w 4310"/>
              <a:gd name="T29" fmla="*/ 3178 h 3842"/>
              <a:gd name="T30" fmla="*/ 2592 w 4310"/>
              <a:gd name="T31" fmla="*/ 2821 h 3842"/>
              <a:gd name="T32" fmla="*/ 2734 w 4310"/>
              <a:gd name="T33" fmla="*/ 2723 h 3842"/>
              <a:gd name="T34" fmla="*/ 2675 w 4310"/>
              <a:gd name="T35" fmla="*/ 2410 h 3842"/>
              <a:gd name="T36" fmla="*/ 2593 w 4310"/>
              <a:gd name="T37" fmla="*/ 2150 h 3842"/>
              <a:gd name="T38" fmla="*/ 2367 w 4310"/>
              <a:gd name="T39" fmla="*/ 1987 h 3842"/>
              <a:gd name="T40" fmla="*/ 1995 w 4310"/>
              <a:gd name="T41" fmla="*/ 1656 h 3842"/>
              <a:gd name="T42" fmla="*/ 1829 w 4310"/>
              <a:gd name="T43" fmla="*/ 1669 h 3842"/>
              <a:gd name="T44" fmla="*/ 1562 w 4310"/>
              <a:gd name="T45" fmla="*/ 1482 h 3842"/>
              <a:gd name="T46" fmla="*/ 1154 w 4310"/>
              <a:gd name="T47" fmla="*/ 1373 h 3842"/>
              <a:gd name="T48" fmla="*/ 1111 w 4310"/>
              <a:gd name="T49" fmla="*/ 1572 h 3842"/>
              <a:gd name="T50" fmla="*/ 700 w 4310"/>
              <a:gd name="T51" fmla="*/ 1349 h 3842"/>
              <a:gd name="T52" fmla="*/ 120 w 4310"/>
              <a:gd name="T53" fmla="*/ 1187 h 3842"/>
              <a:gd name="T54" fmla="*/ 53 w 4310"/>
              <a:gd name="T55" fmla="*/ 1034 h 3842"/>
              <a:gd name="T56" fmla="*/ 112 w 4310"/>
              <a:gd name="T57" fmla="*/ 790 h 3842"/>
              <a:gd name="T58" fmla="*/ 394 w 4310"/>
              <a:gd name="T59" fmla="*/ 650 h 3842"/>
              <a:gd name="T60" fmla="*/ 757 w 4310"/>
              <a:gd name="T61" fmla="*/ 414 h 3842"/>
              <a:gd name="T62" fmla="*/ 969 w 4310"/>
              <a:gd name="T63" fmla="*/ 239 h 3842"/>
              <a:gd name="T64" fmla="*/ 1353 w 4310"/>
              <a:gd name="T65" fmla="*/ 104 h 3842"/>
              <a:gd name="T66" fmla="*/ 1421 w 4310"/>
              <a:gd name="T67" fmla="*/ 385 h 3842"/>
              <a:gd name="T68" fmla="*/ 1385 w 4310"/>
              <a:gd name="T69" fmla="*/ 616 h 3842"/>
              <a:gd name="T70" fmla="*/ 1541 w 4310"/>
              <a:gd name="T71" fmla="*/ 790 h 3842"/>
              <a:gd name="T72" fmla="*/ 1629 w 4310"/>
              <a:gd name="T73" fmla="*/ 937 h 3842"/>
              <a:gd name="T74" fmla="*/ 2029 w 4310"/>
              <a:gd name="T75" fmla="*/ 907 h 3842"/>
              <a:gd name="T76" fmla="*/ 1854 w 4310"/>
              <a:gd name="T77" fmla="*/ 1191 h 3842"/>
              <a:gd name="T78" fmla="*/ 2096 w 4310"/>
              <a:gd name="T79" fmla="*/ 1371 h 3842"/>
              <a:gd name="T80" fmla="*/ 2289 w 4310"/>
              <a:gd name="T81" fmla="*/ 1647 h 3842"/>
              <a:gd name="T82" fmla="*/ 2562 w 4310"/>
              <a:gd name="T83" fmla="*/ 1474 h 3842"/>
              <a:gd name="T84" fmla="*/ 2760 w 4310"/>
              <a:gd name="T85" fmla="*/ 1528 h 3842"/>
              <a:gd name="T86" fmla="*/ 3029 w 4310"/>
              <a:gd name="T87" fmla="*/ 1404 h 3842"/>
              <a:gd name="T88" fmla="*/ 2922 w 4310"/>
              <a:gd name="T89" fmla="*/ 1637 h 3842"/>
              <a:gd name="T90" fmla="*/ 2923 w 4310"/>
              <a:gd name="T91" fmla="*/ 2020 h 3842"/>
              <a:gd name="T92" fmla="*/ 3101 w 4310"/>
              <a:gd name="T93" fmla="*/ 2130 h 3842"/>
              <a:gd name="T94" fmla="*/ 3362 w 4310"/>
              <a:gd name="T95" fmla="*/ 2365 h 3842"/>
              <a:gd name="T96" fmla="*/ 3421 w 4310"/>
              <a:gd name="T97" fmla="*/ 2724 h 3842"/>
              <a:gd name="T98" fmla="*/ 3709 w 4310"/>
              <a:gd name="T99" fmla="*/ 2811 h 3842"/>
              <a:gd name="T100" fmla="*/ 3792 w 4310"/>
              <a:gd name="T101" fmla="*/ 2543 h 3842"/>
              <a:gd name="T102" fmla="*/ 3774 w 4310"/>
              <a:gd name="T103" fmla="*/ 2337 h 3842"/>
              <a:gd name="T104" fmla="*/ 3845 w 4310"/>
              <a:gd name="T105" fmla="*/ 2227 h 3842"/>
              <a:gd name="T106" fmla="*/ 3906 w 4310"/>
              <a:gd name="T107" fmla="*/ 2261 h 3842"/>
              <a:gd name="T108" fmla="*/ 4109 w 4310"/>
              <a:gd name="T109" fmla="*/ 2417 h 3842"/>
              <a:gd name="T110" fmla="*/ 4310 w 4310"/>
              <a:gd name="T111" fmla="*/ 2527 h 3842"/>
              <a:gd name="T112" fmla="*/ 4286 w 4310"/>
              <a:gd name="T113" fmla="*/ 2808 h 3842"/>
              <a:gd name="T114" fmla="*/ 4206 w 4310"/>
              <a:gd name="T115" fmla="*/ 2878 h 3842"/>
              <a:gd name="T116" fmla="*/ 4042 w 4310"/>
              <a:gd name="T117" fmla="*/ 3044 h 3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10" h="3842">
                <a:moveTo>
                  <a:pt x="4013" y="3050"/>
                </a:moveTo>
                <a:cubicBezTo>
                  <a:pt x="3913" y="2968"/>
                  <a:pt x="3841" y="2971"/>
                  <a:pt x="3758" y="2973"/>
                </a:cubicBezTo>
                <a:cubicBezTo>
                  <a:pt x="3741" y="2981"/>
                  <a:pt x="3719" y="2988"/>
                  <a:pt x="3691" y="2993"/>
                </a:cubicBezTo>
                <a:cubicBezTo>
                  <a:pt x="3623" y="3092"/>
                  <a:pt x="3657" y="3211"/>
                  <a:pt x="3714" y="3340"/>
                </a:cubicBezTo>
                <a:cubicBezTo>
                  <a:pt x="3717" y="3393"/>
                  <a:pt x="3726" y="3445"/>
                  <a:pt x="3707" y="3517"/>
                </a:cubicBezTo>
                <a:cubicBezTo>
                  <a:pt x="3655" y="3516"/>
                  <a:pt x="3604" y="3514"/>
                  <a:pt x="3553" y="3513"/>
                </a:cubicBezTo>
                <a:cubicBezTo>
                  <a:pt x="3502" y="3538"/>
                  <a:pt x="3521" y="3535"/>
                  <a:pt x="3511" y="3600"/>
                </a:cubicBezTo>
                <a:cubicBezTo>
                  <a:pt x="3530" y="3614"/>
                  <a:pt x="3553" y="3631"/>
                  <a:pt x="3575" y="3648"/>
                </a:cubicBezTo>
                <a:cubicBezTo>
                  <a:pt x="3575" y="3664"/>
                  <a:pt x="3575" y="3681"/>
                  <a:pt x="3575" y="3697"/>
                </a:cubicBezTo>
                <a:cubicBezTo>
                  <a:pt x="3562" y="3726"/>
                  <a:pt x="3552" y="3759"/>
                  <a:pt x="3542" y="3791"/>
                </a:cubicBezTo>
                <a:cubicBezTo>
                  <a:pt x="3465" y="3789"/>
                  <a:pt x="3446" y="3825"/>
                  <a:pt x="3395" y="3840"/>
                </a:cubicBezTo>
                <a:cubicBezTo>
                  <a:pt x="3337" y="3838"/>
                  <a:pt x="3280" y="3840"/>
                  <a:pt x="3222" y="3842"/>
                </a:cubicBezTo>
                <a:cubicBezTo>
                  <a:pt x="3216" y="3839"/>
                  <a:pt x="3210" y="3835"/>
                  <a:pt x="3206" y="3835"/>
                </a:cubicBezTo>
                <a:cubicBezTo>
                  <a:pt x="3178" y="3789"/>
                  <a:pt x="3146" y="3765"/>
                  <a:pt x="3130" y="3764"/>
                </a:cubicBezTo>
                <a:cubicBezTo>
                  <a:pt x="3124" y="3748"/>
                  <a:pt x="3117" y="3731"/>
                  <a:pt x="3111" y="3715"/>
                </a:cubicBezTo>
                <a:cubicBezTo>
                  <a:pt x="3089" y="3665"/>
                  <a:pt x="3067" y="3619"/>
                  <a:pt x="3045" y="3572"/>
                </a:cubicBezTo>
                <a:cubicBezTo>
                  <a:pt x="3019" y="3552"/>
                  <a:pt x="2994" y="3532"/>
                  <a:pt x="2972" y="3512"/>
                </a:cubicBezTo>
                <a:cubicBezTo>
                  <a:pt x="2934" y="3448"/>
                  <a:pt x="2870" y="3424"/>
                  <a:pt x="2838" y="3413"/>
                </a:cubicBezTo>
                <a:cubicBezTo>
                  <a:pt x="2816" y="3400"/>
                  <a:pt x="2797" y="3386"/>
                  <a:pt x="2778" y="3372"/>
                </a:cubicBezTo>
                <a:cubicBezTo>
                  <a:pt x="2702" y="3210"/>
                  <a:pt x="2670" y="3222"/>
                  <a:pt x="2551" y="3295"/>
                </a:cubicBezTo>
                <a:cubicBezTo>
                  <a:pt x="2506" y="3339"/>
                  <a:pt x="2503" y="3326"/>
                  <a:pt x="2503" y="3408"/>
                </a:cubicBezTo>
                <a:cubicBezTo>
                  <a:pt x="2519" y="3431"/>
                  <a:pt x="2538" y="3465"/>
                  <a:pt x="2537" y="3524"/>
                </a:cubicBezTo>
                <a:cubicBezTo>
                  <a:pt x="2512" y="3539"/>
                  <a:pt x="2499" y="3555"/>
                  <a:pt x="2460" y="3567"/>
                </a:cubicBezTo>
                <a:cubicBezTo>
                  <a:pt x="2444" y="3567"/>
                  <a:pt x="2428" y="3567"/>
                  <a:pt x="2412" y="3569"/>
                </a:cubicBezTo>
                <a:cubicBezTo>
                  <a:pt x="2310" y="3508"/>
                  <a:pt x="2221" y="3437"/>
                  <a:pt x="2171" y="3370"/>
                </a:cubicBezTo>
                <a:cubicBezTo>
                  <a:pt x="2104" y="3336"/>
                  <a:pt x="2108" y="3211"/>
                  <a:pt x="2108" y="3185"/>
                </a:cubicBezTo>
                <a:cubicBezTo>
                  <a:pt x="2149" y="3186"/>
                  <a:pt x="2191" y="3187"/>
                  <a:pt x="2236" y="3192"/>
                </a:cubicBezTo>
                <a:cubicBezTo>
                  <a:pt x="2267" y="3215"/>
                  <a:pt x="2302" y="3239"/>
                  <a:pt x="2337" y="3263"/>
                </a:cubicBezTo>
                <a:cubicBezTo>
                  <a:pt x="2389" y="3264"/>
                  <a:pt x="2440" y="3285"/>
                  <a:pt x="2485" y="3227"/>
                </a:cubicBezTo>
                <a:cubicBezTo>
                  <a:pt x="2485" y="3211"/>
                  <a:pt x="2485" y="3195"/>
                  <a:pt x="2485" y="3178"/>
                </a:cubicBezTo>
                <a:cubicBezTo>
                  <a:pt x="2440" y="3135"/>
                  <a:pt x="2393" y="3091"/>
                  <a:pt x="2383" y="3068"/>
                </a:cubicBezTo>
                <a:cubicBezTo>
                  <a:pt x="2451" y="3027"/>
                  <a:pt x="2573" y="2899"/>
                  <a:pt x="2592" y="2821"/>
                </a:cubicBezTo>
                <a:cubicBezTo>
                  <a:pt x="2621" y="2809"/>
                  <a:pt x="2657" y="2793"/>
                  <a:pt x="2676" y="2774"/>
                </a:cubicBezTo>
                <a:cubicBezTo>
                  <a:pt x="2692" y="2774"/>
                  <a:pt x="2718" y="2739"/>
                  <a:pt x="2734" y="2723"/>
                </a:cubicBezTo>
                <a:cubicBezTo>
                  <a:pt x="2731" y="2680"/>
                  <a:pt x="2728" y="2638"/>
                  <a:pt x="2728" y="2595"/>
                </a:cubicBezTo>
                <a:cubicBezTo>
                  <a:pt x="2658" y="2521"/>
                  <a:pt x="2687" y="2424"/>
                  <a:pt x="2675" y="2410"/>
                </a:cubicBezTo>
                <a:cubicBezTo>
                  <a:pt x="2653" y="2357"/>
                  <a:pt x="2631" y="2304"/>
                  <a:pt x="2612" y="2255"/>
                </a:cubicBezTo>
                <a:cubicBezTo>
                  <a:pt x="2606" y="2219"/>
                  <a:pt x="2599" y="2183"/>
                  <a:pt x="2593" y="2150"/>
                </a:cubicBezTo>
                <a:cubicBezTo>
                  <a:pt x="2568" y="2090"/>
                  <a:pt x="2527" y="1997"/>
                  <a:pt x="2511" y="1990"/>
                </a:cubicBezTo>
                <a:cubicBezTo>
                  <a:pt x="2463" y="1989"/>
                  <a:pt x="2415" y="1988"/>
                  <a:pt x="2367" y="1987"/>
                </a:cubicBezTo>
                <a:cubicBezTo>
                  <a:pt x="2278" y="1955"/>
                  <a:pt x="2186" y="1864"/>
                  <a:pt x="2138" y="1840"/>
                </a:cubicBezTo>
                <a:cubicBezTo>
                  <a:pt x="2091" y="1777"/>
                  <a:pt x="2043" y="1717"/>
                  <a:pt x="1995" y="1656"/>
                </a:cubicBezTo>
                <a:cubicBezTo>
                  <a:pt x="1944" y="1655"/>
                  <a:pt x="1938" y="1665"/>
                  <a:pt x="1906" y="1674"/>
                </a:cubicBezTo>
                <a:cubicBezTo>
                  <a:pt x="1880" y="1670"/>
                  <a:pt x="1855" y="1669"/>
                  <a:pt x="1829" y="1669"/>
                </a:cubicBezTo>
                <a:cubicBezTo>
                  <a:pt x="1782" y="1625"/>
                  <a:pt x="1734" y="1584"/>
                  <a:pt x="1689" y="1544"/>
                </a:cubicBezTo>
                <a:cubicBezTo>
                  <a:pt x="1645" y="1523"/>
                  <a:pt x="1603" y="1502"/>
                  <a:pt x="1562" y="1482"/>
                </a:cubicBezTo>
                <a:cubicBezTo>
                  <a:pt x="1482" y="1476"/>
                  <a:pt x="1415" y="1455"/>
                  <a:pt x="1371" y="1441"/>
                </a:cubicBezTo>
                <a:cubicBezTo>
                  <a:pt x="1272" y="1360"/>
                  <a:pt x="1243" y="1379"/>
                  <a:pt x="1154" y="1373"/>
                </a:cubicBezTo>
                <a:cubicBezTo>
                  <a:pt x="1134" y="1383"/>
                  <a:pt x="1115" y="1395"/>
                  <a:pt x="1099" y="1408"/>
                </a:cubicBezTo>
                <a:cubicBezTo>
                  <a:pt x="1099" y="1457"/>
                  <a:pt x="1127" y="1497"/>
                  <a:pt x="1111" y="1572"/>
                </a:cubicBezTo>
                <a:cubicBezTo>
                  <a:pt x="1024" y="1658"/>
                  <a:pt x="862" y="1497"/>
                  <a:pt x="824" y="1450"/>
                </a:cubicBezTo>
                <a:cubicBezTo>
                  <a:pt x="783" y="1416"/>
                  <a:pt x="741" y="1382"/>
                  <a:pt x="700" y="1349"/>
                </a:cubicBezTo>
                <a:cubicBezTo>
                  <a:pt x="614" y="1297"/>
                  <a:pt x="541" y="1250"/>
                  <a:pt x="477" y="1228"/>
                </a:cubicBezTo>
                <a:cubicBezTo>
                  <a:pt x="353" y="1225"/>
                  <a:pt x="215" y="1238"/>
                  <a:pt x="120" y="1187"/>
                </a:cubicBezTo>
                <a:cubicBezTo>
                  <a:pt x="107" y="1183"/>
                  <a:pt x="97" y="1183"/>
                  <a:pt x="88" y="1183"/>
                </a:cubicBezTo>
                <a:cubicBezTo>
                  <a:pt x="85" y="1133"/>
                  <a:pt x="63" y="1044"/>
                  <a:pt x="53" y="1034"/>
                </a:cubicBezTo>
                <a:cubicBezTo>
                  <a:pt x="41" y="962"/>
                  <a:pt x="0" y="905"/>
                  <a:pt x="64" y="887"/>
                </a:cubicBezTo>
                <a:cubicBezTo>
                  <a:pt x="83" y="855"/>
                  <a:pt x="103" y="826"/>
                  <a:pt x="112" y="790"/>
                </a:cubicBezTo>
                <a:cubicBezTo>
                  <a:pt x="183" y="792"/>
                  <a:pt x="298" y="795"/>
                  <a:pt x="362" y="731"/>
                </a:cubicBezTo>
                <a:cubicBezTo>
                  <a:pt x="372" y="702"/>
                  <a:pt x="381" y="676"/>
                  <a:pt x="394" y="650"/>
                </a:cubicBezTo>
                <a:cubicBezTo>
                  <a:pt x="417" y="624"/>
                  <a:pt x="439" y="599"/>
                  <a:pt x="462" y="576"/>
                </a:cubicBezTo>
                <a:cubicBezTo>
                  <a:pt x="523" y="418"/>
                  <a:pt x="581" y="429"/>
                  <a:pt x="757" y="414"/>
                </a:cubicBezTo>
                <a:cubicBezTo>
                  <a:pt x="779" y="414"/>
                  <a:pt x="945" y="431"/>
                  <a:pt x="993" y="384"/>
                </a:cubicBezTo>
                <a:cubicBezTo>
                  <a:pt x="984" y="334"/>
                  <a:pt x="975" y="285"/>
                  <a:pt x="969" y="239"/>
                </a:cubicBezTo>
                <a:cubicBezTo>
                  <a:pt x="969" y="150"/>
                  <a:pt x="973" y="0"/>
                  <a:pt x="1088" y="62"/>
                </a:cubicBezTo>
                <a:cubicBezTo>
                  <a:pt x="1174" y="74"/>
                  <a:pt x="1263" y="89"/>
                  <a:pt x="1353" y="104"/>
                </a:cubicBezTo>
                <a:cubicBezTo>
                  <a:pt x="1340" y="134"/>
                  <a:pt x="1343" y="186"/>
                  <a:pt x="1346" y="239"/>
                </a:cubicBezTo>
                <a:cubicBezTo>
                  <a:pt x="1374" y="282"/>
                  <a:pt x="1400" y="312"/>
                  <a:pt x="1421" y="385"/>
                </a:cubicBezTo>
                <a:cubicBezTo>
                  <a:pt x="1421" y="411"/>
                  <a:pt x="1421" y="437"/>
                  <a:pt x="1421" y="463"/>
                </a:cubicBezTo>
                <a:cubicBezTo>
                  <a:pt x="1405" y="505"/>
                  <a:pt x="1376" y="550"/>
                  <a:pt x="1385" y="616"/>
                </a:cubicBezTo>
                <a:cubicBezTo>
                  <a:pt x="1429" y="660"/>
                  <a:pt x="1474" y="703"/>
                  <a:pt x="1518" y="750"/>
                </a:cubicBezTo>
                <a:cubicBezTo>
                  <a:pt x="1525" y="764"/>
                  <a:pt x="1531" y="777"/>
                  <a:pt x="1541" y="790"/>
                </a:cubicBezTo>
                <a:cubicBezTo>
                  <a:pt x="1537" y="833"/>
                  <a:pt x="1537" y="875"/>
                  <a:pt x="1537" y="921"/>
                </a:cubicBezTo>
                <a:cubicBezTo>
                  <a:pt x="1546" y="931"/>
                  <a:pt x="1584" y="935"/>
                  <a:pt x="1629" y="937"/>
                </a:cubicBezTo>
                <a:cubicBezTo>
                  <a:pt x="1719" y="867"/>
                  <a:pt x="1872" y="851"/>
                  <a:pt x="2013" y="855"/>
                </a:cubicBezTo>
                <a:cubicBezTo>
                  <a:pt x="2016" y="871"/>
                  <a:pt x="2022" y="888"/>
                  <a:pt x="2029" y="907"/>
                </a:cubicBezTo>
                <a:cubicBezTo>
                  <a:pt x="2013" y="936"/>
                  <a:pt x="2000" y="969"/>
                  <a:pt x="1987" y="1001"/>
                </a:cubicBezTo>
                <a:cubicBezTo>
                  <a:pt x="1919" y="1078"/>
                  <a:pt x="1839" y="1070"/>
                  <a:pt x="1854" y="1191"/>
                </a:cubicBezTo>
                <a:cubicBezTo>
                  <a:pt x="1883" y="1202"/>
                  <a:pt x="1915" y="1216"/>
                  <a:pt x="1947" y="1230"/>
                </a:cubicBezTo>
                <a:cubicBezTo>
                  <a:pt x="1988" y="1286"/>
                  <a:pt x="2017" y="1320"/>
                  <a:pt x="2096" y="1371"/>
                </a:cubicBezTo>
                <a:cubicBezTo>
                  <a:pt x="2125" y="1401"/>
                  <a:pt x="2134" y="1496"/>
                  <a:pt x="2198" y="1524"/>
                </a:cubicBezTo>
                <a:cubicBezTo>
                  <a:pt x="2226" y="1564"/>
                  <a:pt x="2258" y="1604"/>
                  <a:pt x="2289" y="1647"/>
                </a:cubicBezTo>
                <a:cubicBezTo>
                  <a:pt x="2312" y="1658"/>
                  <a:pt x="2426" y="1723"/>
                  <a:pt x="2462" y="1652"/>
                </a:cubicBezTo>
                <a:cubicBezTo>
                  <a:pt x="2472" y="1511"/>
                  <a:pt x="2444" y="1491"/>
                  <a:pt x="2562" y="1474"/>
                </a:cubicBezTo>
                <a:cubicBezTo>
                  <a:pt x="2613" y="1476"/>
                  <a:pt x="2648" y="1460"/>
                  <a:pt x="2709" y="1524"/>
                </a:cubicBezTo>
                <a:cubicBezTo>
                  <a:pt x="2725" y="1524"/>
                  <a:pt x="2741" y="1525"/>
                  <a:pt x="2760" y="1528"/>
                </a:cubicBezTo>
                <a:cubicBezTo>
                  <a:pt x="2814" y="1504"/>
                  <a:pt x="2869" y="1456"/>
                  <a:pt x="2914" y="1434"/>
                </a:cubicBezTo>
                <a:cubicBezTo>
                  <a:pt x="2943" y="1405"/>
                  <a:pt x="2971" y="1409"/>
                  <a:pt x="3029" y="1404"/>
                </a:cubicBezTo>
                <a:cubicBezTo>
                  <a:pt x="3042" y="1424"/>
                  <a:pt x="3057" y="1444"/>
                  <a:pt x="3073" y="1468"/>
                </a:cubicBezTo>
                <a:cubicBezTo>
                  <a:pt x="3073" y="1533"/>
                  <a:pt x="2973" y="1603"/>
                  <a:pt x="2922" y="1637"/>
                </a:cubicBezTo>
                <a:cubicBezTo>
                  <a:pt x="2861" y="1714"/>
                  <a:pt x="2854" y="1760"/>
                  <a:pt x="2854" y="1881"/>
                </a:cubicBezTo>
                <a:cubicBezTo>
                  <a:pt x="2876" y="1928"/>
                  <a:pt x="2898" y="1974"/>
                  <a:pt x="2923" y="2020"/>
                </a:cubicBezTo>
                <a:cubicBezTo>
                  <a:pt x="2955" y="2061"/>
                  <a:pt x="3005" y="2140"/>
                  <a:pt x="3092" y="2143"/>
                </a:cubicBezTo>
                <a:cubicBezTo>
                  <a:pt x="3095" y="2136"/>
                  <a:pt x="3098" y="2133"/>
                  <a:pt x="3101" y="2130"/>
                </a:cubicBezTo>
                <a:cubicBezTo>
                  <a:pt x="3114" y="2130"/>
                  <a:pt x="3127" y="2130"/>
                  <a:pt x="3140" y="2131"/>
                </a:cubicBezTo>
                <a:cubicBezTo>
                  <a:pt x="3184" y="2145"/>
                  <a:pt x="3311" y="2282"/>
                  <a:pt x="3362" y="2365"/>
                </a:cubicBezTo>
                <a:cubicBezTo>
                  <a:pt x="3374" y="2435"/>
                  <a:pt x="3393" y="2520"/>
                  <a:pt x="3399" y="2628"/>
                </a:cubicBezTo>
                <a:cubicBezTo>
                  <a:pt x="3405" y="2658"/>
                  <a:pt x="3411" y="2691"/>
                  <a:pt x="3421" y="2724"/>
                </a:cubicBezTo>
                <a:cubicBezTo>
                  <a:pt x="3474" y="2797"/>
                  <a:pt x="3483" y="2777"/>
                  <a:pt x="3581" y="2861"/>
                </a:cubicBezTo>
                <a:cubicBezTo>
                  <a:pt x="3593" y="2862"/>
                  <a:pt x="3665" y="2827"/>
                  <a:pt x="3709" y="2811"/>
                </a:cubicBezTo>
                <a:cubicBezTo>
                  <a:pt x="3712" y="2771"/>
                  <a:pt x="3726" y="2769"/>
                  <a:pt x="3807" y="2750"/>
                </a:cubicBezTo>
                <a:cubicBezTo>
                  <a:pt x="3881" y="2677"/>
                  <a:pt x="3837" y="2590"/>
                  <a:pt x="3792" y="2543"/>
                </a:cubicBezTo>
                <a:cubicBezTo>
                  <a:pt x="3690" y="2515"/>
                  <a:pt x="3706" y="2499"/>
                  <a:pt x="3713" y="2423"/>
                </a:cubicBezTo>
                <a:cubicBezTo>
                  <a:pt x="3732" y="2394"/>
                  <a:pt x="3752" y="2365"/>
                  <a:pt x="3774" y="2337"/>
                </a:cubicBezTo>
                <a:cubicBezTo>
                  <a:pt x="3774" y="2304"/>
                  <a:pt x="3775" y="2271"/>
                  <a:pt x="3775" y="2238"/>
                </a:cubicBezTo>
                <a:cubicBezTo>
                  <a:pt x="3794" y="2219"/>
                  <a:pt x="3820" y="2230"/>
                  <a:pt x="3845" y="2227"/>
                </a:cubicBezTo>
                <a:cubicBezTo>
                  <a:pt x="3877" y="2195"/>
                  <a:pt x="3893" y="2179"/>
                  <a:pt x="3929" y="2164"/>
                </a:cubicBezTo>
                <a:cubicBezTo>
                  <a:pt x="3929" y="2180"/>
                  <a:pt x="3941" y="2226"/>
                  <a:pt x="3906" y="2261"/>
                </a:cubicBezTo>
                <a:cubicBezTo>
                  <a:pt x="3902" y="2281"/>
                  <a:pt x="3902" y="2304"/>
                  <a:pt x="3902" y="2327"/>
                </a:cubicBezTo>
                <a:cubicBezTo>
                  <a:pt x="3931" y="2373"/>
                  <a:pt x="4036" y="2392"/>
                  <a:pt x="4109" y="2417"/>
                </a:cubicBezTo>
                <a:cubicBezTo>
                  <a:pt x="4160" y="2451"/>
                  <a:pt x="4211" y="2488"/>
                  <a:pt x="4262" y="2526"/>
                </a:cubicBezTo>
                <a:cubicBezTo>
                  <a:pt x="4278" y="2526"/>
                  <a:pt x="4294" y="2527"/>
                  <a:pt x="4310" y="2527"/>
                </a:cubicBezTo>
                <a:cubicBezTo>
                  <a:pt x="4294" y="2556"/>
                  <a:pt x="4281" y="2588"/>
                  <a:pt x="4268" y="2621"/>
                </a:cubicBezTo>
                <a:cubicBezTo>
                  <a:pt x="4274" y="2683"/>
                  <a:pt x="4280" y="2746"/>
                  <a:pt x="4286" y="2808"/>
                </a:cubicBezTo>
                <a:cubicBezTo>
                  <a:pt x="4276" y="2837"/>
                  <a:pt x="4266" y="2866"/>
                  <a:pt x="4260" y="2896"/>
                </a:cubicBezTo>
                <a:cubicBezTo>
                  <a:pt x="4241" y="2895"/>
                  <a:pt x="4221" y="2895"/>
                  <a:pt x="4206" y="2878"/>
                </a:cubicBezTo>
                <a:cubicBezTo>
                  <a:pt x="4129" y="2863"/>
                  <a:pt x="4081" y="2862"/>
                  <a:pt x="4042" y="2920"/>
                </a:cubicBezTo>
                <a:cubicBezTo>
                  <a:pt x="4042" y="2959"/>
                  <a:pt x="4042" y="3002"/>
                  <a:pt x="4042" y="3044"/>
                </a:cubicBezTo>
                <a:cubicBezTo>
                  <a:pt x="4032" y="3044"/>
                  <a:pt x="4023" y="3047"/>
                  <a:pt x="4013" y="3050"/>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sp>
        <p:nvSpPr>
          <p:cNvPr id="96" name="Freeform 35"/>
          <p:cNvSpPr/>
          <p:nvPr/>
        </p:nvSpPr>
        <p:spPr bwMode="auto">
          <a:xfrm>
            <a:off x="5987640" y="5543824"/>
            <a:ext cx="1032925" cy="798513"/>
          </a:xfrm>
          <a:custGeom>
            <a:avLst/>
            <a:gdLst>
              <a:gd name="T0" fmla="*/ 161 w 2389"/>
              <a:gd name="T1" fmla="*/ 1841 h 1841"/>
              <a:gd name="T2" fmla="*/ 82 w 2389"/>
              <a:gd name="T3" fmla="*/ 1705 h 1841"/>
              <a:gd name="T4" fmla="*/ 3 w 2389"/>
              <a:gd name="T5" fmla="*/ 1582 h 1841"/>
              <a:gd name="T6" fmla="*/ 58 w 2389"/>
              <a:gd name="T7" fmla="*/ 1456 h 1841"/>
              <a:gd name="T8" fmla="*/ 203 w 2389"/>
              <a:gd name="T9" fmla="*/ 1201 h 1841"/>
              <a:gd name="T10" fmla="*/ 383 w 2389"/>
              <a:gd name="T11" fmla="*/ 1035 h 1841"/>
              <a:gd name="T12" fmla="*/ 566 w 2389"/>
              <a:gd name="T13" fmla="*/ 833 h 1841"/>
              <a:gd name="T14" fmla="*/ 653 w 2389"/>
              <a:gd name="T15" fmla="*/ 695 h 1841"/>
              <a:gd name="T16" fmla="*/ 760 w 2389"/>
              <a:gd name="T17" fmla="*/ 491 h 1841"/>
              <a:gd name="T18" fmla="*/ 751 w 2389"/>
              <a:gd name="T19" fmla="*/ 314 h 1841"/>
              <a:gd name="T20" fmla="*/ 810 w 2389"/>
              <a:gd name="T21" fmla="*/ 171 h 1841"/>
              <a:gd name="T22" fmla="*/ 855 w 2389"/>
              <a:gd name="T23" fmla="*/ 97 h 1841"/>
              <a:gd name="T24" fmla="*/ 915 w 2389"/>
              <a:gd name="T25" fmla="*/ 99 h 1841"/>
              <a:gd name="T26" fmla="*/ 1017 w 2389"/>
              <a:gd name="T27" fmla="*/ 199 h 1841"/>
              <a:gd name="T28" fmla="*/ 1078 w 2389"/>
              <a:gd name="T29" fmla="*/ 201 h 1841"/>
              <a:gd name="T30" fmla="*/ 1101 w 2389"/>
              <a:gd name="T31" fmla="*/ 90 h 1841"/>
              <a:gd name="T32" fmla="*/ 1044 w 2389"/>
              <a:gd name="T33" fmla="*/ 20 h 1841"/>
              <a:gd name="T34" fmla="*/ 1060 w 2389"/>
              <a:gd name="T35" fmla="*/ 14 h 1841"/>
              <a:gd name="T36" fmla="*/ 1354 w 2389"/>
              <a:gd name="T37" fmla="*/ 21 h 1841"/>
              <a:gd name="T38" fmla="*/ 1549 w 2389"/>
              <a:gd name="T39" fmla="*/ 0 h 1841"/>
              <a:gd name="T40" fmla="*/ 1584 w 2389"/>
              <a:gd name="T41" fmla="*/ 1 h 1841"/>
              <a:gd name="T42" fmla="*/ 1583 w 2389"/>
              <a:gd name="T43" fmla="*/ 63 h 1841"/>
              <a:gd name="T44" fmla="*/ 1458 w 2389"/>
              <a:gd name="T45" fmla="*/ 211 h 1841"/>
              <a:gd name="T46" fmla="*/ 1601 w 2389"/>
              <a:gd name="T47" fmla="*/ 306 h 1841"/>
              <a:gd name="T48" fmla="*/ 1774 w 2389"/>
              <a:gd name="T49" fmla="*/ 232 h 1841"/>
              <a:gd name="T50" fmla="*/ 1832 w 2389"/>
              <a:gd name="T51" fmla="*/ 233 h 1841"/>
              <a:gd name="T52" fmla="*/ 1867 w 2389"/>
              <a:gd name="T53" fmla="*/ 270 h 1841"/>
              <a:gd name="T54" fmla="*/ 2167 w 2389"/>
              <a:gd name="T55" fmla="*/ 189 h 1841"/>
              <a:gd name="T56" fmla="*/ 2256 w 2389"/>
              <a:gd name="T57" fmla="*/ 303 h 1841"/>
              <a:gd name="T58" fmla="*/ 2389 w 2389"/>
              <a:gd name="T59" fmla="*/ 493 h 1841"/>
              <a:gd name="T60" fmla="*/ 2389 w 2389"/>
              <a:gd name="T61" fmla="*/ 545 h 1841"/>
              <a:gd name="T62" fmla="*/ 2293 w 2389"/>
              <a:gd name="T63" fmla="*/ 562 h 1841"/>
              <a:gd name="T64" fmla="*/ 2219 w 2389"/>
              <a:gd name="T65" fmla="*/ 718 h 1841"/>
              <a:gd name="T66" fmla="*/ 2218 w 2389"/>
              <a:gd name="T67" fmla="*/ 734 h 1841"/>
              <a:gd name="T68" fmla="*/ 1933 w 2389"/>
              <a:gd name="T69" fmla="*/ 891 h 1841"/>
              <a:gd name="T70" fmla="*/ 1885 w 2389"/>
              <a:gd name="T71" fmla="*/ 939 h 1841"/>
              <a:gd name="T72" fmla="*/ 1831 w 2389"/>
              <a:gd name="T73" fmla="*/ 908 h 1841"/>
              <a:gd name="T74" fmla="*/ 1773 w 2389"/>
              <a:gd name="T75" fmla="*/ 906 h 1841"/>
              <a:gd name="T76" fmla="*/ 1738 w 2389"/>
              <a:gd name="T77" fmla="*/ 954 h 1841"/>
              <a:gd name="T78" fmla="*/ 1696 w 2389"/>
              <a:gd name="T79" fmla="*/ 953 h 1841"/>
              <a:gd name="T80" fmla="*/ 1604 w 2389"/>
              <a:gd name="T81" fmla="*/ 918 h 1841"/>
              <a:gd name="T82" fmla="*/ 1604 w 2389"/>
              <a:gd name="T83" fmla="*/ 994 h 1841"/>
              <a:gd name="T84" fmla="*/ 1507 w 2389"/>
              <a:gd name="T85" fmla="*/ 1080 h 1841"/>
              <a:gd name="T86" fmla="*/ 1424 w 2389"/>
              <a:gd name="T87" fmla="*/ 1015 h 1841"/>
              <a:gd name="T88" fmla="*/ 1409 w 2389"/>
              <a:gd name="T89" fmla="*/ 1012 h 1841"/>
              <a:gd name="T90" fmla="*/ 1329 w 2389"/>
              <a:gd name="T91" fmla="*/ 934 h 1841"/>
              <a:gd name="T92" fmla="*/ 1281 w 2389"/>
              <a:gd name="T93" fmla="*/ 933 h 1841"/>
              <a:gd name="T94" fmla="*/ 1245 w 2389"/>
              <a:gd name="T95" fmla="*/ 1021 h 1841"/>
              <a:gd name="T96" fmla="*/ 1181 w 2389"/>
              <a:gd name="T97" fmla="*/ 1117 h 1841"/>
              <a:gd name="T98" fmla="*/ 1069 w 2389"/>
              <a:gd name="T99" fmla="*/ 1216 h 1841"/>
              <a:gd name="T100" fmla="*/ 998 w 2389"/>
              <a:gd name="T101" fmla="*/ 1231 h 1841"/>
              <a:gd name="T102" fmla="*/ 931 w 2389"/>
              <a:gd name="T103" fmla="*/ 1288 h 1841"/>
              <a:gd name="T104" fmla="*/ 796 w 2389"/>
              <a:gd name="T105" fmla="*/ 1311 h 1841"/>
              <a:gd name="T106" fmla="*/ 777 w 2389"/>
              <a:gd name="T107" fmla="*/ 1349 h 1841"/>
              <a:gd name="T108" fmla="*/ 742 w 2389"/>
              <a:gd name="T109" fmla="*/ 1348 h 1841"/>
              <a:gd name="T110" fmla="*/ 605 w 2389"/>
              <a:gd name="T111" fmla="*/ 1352 h 1841"/>
              <a:gd name="T112" fmla="*/ 425 w 2389"/>
              <a:gd name="T113" fmla="*/ 1413 h 1841"/>
              <a:gd name="T114" fmla="*/ 240 w 2389"/>
              <a:gd name="T115" fmla="*/ 1480 h 1841"/>
              <a:gd name="T116" fmla="*/ 233 w 2389"/>
              <a:gd name="T117" fmla="*/ 1555 h 1841"/>
              <a:gd name="T118" fmla="*/ 159 w 2389"/>
              <a:gd name="T119" fmla="*/ 1655 h 1841"/>
              <a:gd name="T120" fmla="*/ 263 w 2389"/>
              <a:gd name="T121" fmla="*/ 1805 h 1841"/>
              <a:gd name="T122" fmla="*/ 161 w 2389"/>
              <a:gd name="T123" fmla="*/ 1841 h 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9" h="1841">
                <a:moveTo>
                  <a:pt x="161" y="1841"/>
                </a:moveTo>
                <a:cubicBezTo>
                  <a:pt x="91" y="1794"/>
                  <a:pt x="97" y="1748"/>
                  <a:pt x="82" y="1705"/>
                </a:cubicBezTo>
                <a:cubicBezTo>
                  <a:pt x="53" y="1662"/>
                  <a:pt x="28" y="1622"/>
                  <a:pt x="3" y="1582"/>
                </a:cubicBezTo>
                <a:cubicBezTo>
                  <a:pt x="3" y="1480"/>
                  <a:pt x="0" y="1497"/>
                  <a:pt x="58" y="1456"/>
                </a:cubicBezTo>
                <a:cubicBezTo>
                  <a:pt x="74" y="1305"/>
                  <a:pt x="87" y="1289"/>
                  <a:pt x="203" y="1201"/>
                </a:cubicBezTo>
                <a:cubicBezTo>
                  <a:pt x="261" y="1133"/>
                  <a:pt x="309" y="1085"/>
                  <a:pt x="383" y="1035"/>
                </a:cubicBezTo>
                <a:cubicBezTo>
                  <a:pt x="444" y="958"/>
                  <a:pt x="495" y="900"/>
                  <a:pt x="566" y="833"/>
                </a:cubicBezTo>
                <a:cubicBezTo>
                  <a:pt x="624" y="799"/>
                  <a:pt x="637" y="753"/>
                  <a:pt x="653" y="695"/>
                </a:cubicBezTo>
                <a:cubicBezTo>
                  <a:pt x="654" y="547"/>
                  <a:pt x="692" y="581"/>
                  <a:pt x="760" y="491"/>
                </a:cubicBezTo>
                <a:cubicBezTo>
                  <a:pt x="757" y="432"/>
                  <a:pt x="754" y="373"/>
                  <a:pt x="751" y="314"/>
                </a:cubicBezTo>
                <a:cubicBezTo>
                  <a:pt x="799" y="266"/>
                  <a:pt x="803" y="220"/>
                  <a:pt x="810" y="171"/>
                </a:cubicBezTo>
                <a:cubicBezTo>
                  <a:pt x="823" y="145"/>
                  <a:pt x="839" y="120"/>
                  <a:pt x="855" y="97"/>
                </a:cubicBezTo>
                <a:cubicBezTo>
                  <a:pt x="874" y="98"/>
                  <a:pt x="893" y="98"/>
                  <a:pt x="915" y="99"/>
                </a:cubicBezTo>
                <a:cubicBezTo>
                  <a:pt x="947" y="132"/>
                  <a:pt x="982" y="166"/>
                  <a:pt x="1017" y="199"/>
                </a:cubicBezTo>
                <a:cubicBezTo>
                  <a:pt x="1036" y="200"/>
                  <a:pt x="1055" y="200"/>
                  <a:pt x="1078" y="201"/>
                </a:cubicBezTo>
                <a:cubicBezTo>
                  <a:pt x="1104" y="175"/>
                  <a:pt x="1101" y="103"/>
                  <a:pt x="1101" y="90"/>
                </a:cubicBezTo>
                <a:cubicBezTo>
                  <a:pt x="1082" y="67"/>
                  <a:pt x="1063" y="43"/>
                  <a:pt x="1044" y="20"/>
                </a:cubicBezTo>
                <a:cubicBezTo>
                  <a:pt x="1047" y="17"/>
                  <a:pt x="1053" y="14"/>
                  <a:pt x="1060" y="14"/>
                </a:cubicBezTo>
                <a:cubicBezTo>
                  <a:pt x="1156" y="16"/>
                  <a:pt x="1255" y="19"/>
                  <a:pt x="1354" y="21"/>
                </a:cubicBezTo>
                <a:cubicBezTo>
                  <a:pt x="1389" y="39"/>
                  <a:pt x="1497" y="38"/>
                  <a:pt x="1549" y="0"/>
                </a:cubicBezTo>
                <a:cubicBezTo>
                  <a:pt x="1558" y="0"/>
                  <a:pt x="1571" y="1"/>
                  <a:pt x="1584" y="1"/>
                </a:cubicBezTo>
                <a:cubicBezTo>
                  <a:pt x="1584" y="21"/>
                  <a:pt x="1584" y="40"/>
                  <a:pt x="1583" y="63"/>
                </a:cubicBezTo>
                <a:cubicBezTo>
                  <a:pt x="1542" y="111"/>
                  <a:pt x="1500" y="159"/>
                  <a:pt x="1458" y="211"/>
                </a:cubicBezTo>
                <a:cubicBezTo>
                  <a:pt x="1461" y="286"/>
                  <a:pt x="1480" y="303"/>
                  <a:pt x="1601" y="306"/>
                </a:cubicBezTo>
                <a:cubicBezTo>
                  <a:pt x="1659" y="281"/>
                  <a:pt x="1717" y="256"/>
                  <a:pt x="1774" y="232"/>
                </a:cubicBezTo>
                <a:cubicBezTo>
                  <a:pt x="1793" y="232"/>
                  <a:pt x="1812" y="233"/>
                  <a:pt x="1832" y="233"/>
                </a:cubicBezTo>
                <a:cubicBezTo>
                  <a:pt x="1841" y="243"/>
                  <a:pt x="1854" y="257"/>
                  <a:pt x="1867" y="270"/>
                </a:cubicBezTo>
                <a:cubicBezTo>
                  <a:pt x="1972" y="273"/>
                  <a:pt x="2024" y="136"/>
                  <a:pt x="2167" y="189"/>
                </a:cubicBezTo>
                <a:cubicBezTo>
                  <a:pt x="2196" y="226"/>
                  <a:pt x="2224" y="263"/>
                  <a:pt x="2256" y="303"/>
                </a:cubicBezTo>
                <a:cubicBezTo>
                  <a:pt x="2301" y="366"/>
                  <a:pt x="2345" y="429"/>
                  <a:pt x="2389" y="493"/>
                </a:cubicBezTo>
                <a:cubicBezTo>
                  <a:pt x="2389" y="509"/>
                  <a:pt x="2389" y="526"/>
                  <a:pt x="2389" y="545"/>
                </a:cubicBezTo>
                <a:cubicBezTo>
                  <a:pt x="2331" y="544"/>
                  <a:pt x="2328" y="547"/>
                  <a:pt x="2293" y="562"/>
                </a:cubicBezTo>
                <a:cubicBezTo>
                  <a:pt x="2258" y="614"/>
                  <a:pt x="2162" y="628"/>
                  <a:pt x="2219" y="718"/>
                </a:cubicBezTo>
                <a:cubicBezTo>
                  <a:pt x="2219" y="721"/>
                  <a:pt x="2219" y="728"/>
                  <a:pt x="2218" y="734"/>
                </a:cubicBezTo>
                <a:cubicBezTo>
                  <a:pt x="2122" y="774"/>
                  <a:pt x="2020" y="850"/>
                  <a:pt x="1933" y="891"/>
                </a:cubicBezTo>
                <a:cubicBezTo>
                  <a:pt x="1917" y="907"/>
                  <a:pt x="1901" y="923"/>
                  <a:pt x="1885" y="939"/>
                </a:cubicBezTo>
                <a:cubicBezTo>
                  <a:pt x="1853" y="938"/>
                  <a:pt x="1837" y="924"/>
                  <a:pt x="1831" y="908"/>
                </a:cubicBezTo>
                <a:cubicBezTo>
                  <a:pt x="1812" y="907"/>
                  <a:pt x="1793" y="907"/>
                  <a:pt x="1773" y="906"/>
                </a:cubicBezTo>
                <a:cubicBezTo>
                  <a:pt x="1760" y="922"/>
                  <a:pt x="1748" y="938"/>
                  <a:pt x="1738" y="954"/>
                </a:cubicBezTo>
                <a:cubicBezTo>
                  <a:pt x="1722" y="954"/>
                  <a:pt x="1709" y="954"/>
                  <a:pt x="1696" y="953"/>
                </a:cubicBezTo>
                <a:cubicBezTo>
                  <a:pt x="1658" y="894"/>
                  <a:pt x="1633" y="916"/>
                  <a:pt x="1604" y="918"/>
                </a:cubicBezTo>
                <a:cubicBezTo>
                  <a:pt x="1604" y="941"/>
                  <a:pt x="1604" y="967"/>
                  <a:pt x="1604" y="994"/>
                </a:cubicBezTo>
                <a:cubicBezTo>
                  <a:pt x="1555" y="1042"/>
                  <a:pt x="1530" y="989"/>
                  <a:pt x="1507" y="1080"/>
                </a:cubicBezTo>
                <a:cubicBezTo>
                  <a:pt x="1437" y="1078"/>
                  <a:pt x="1447" y="1049"/>
                  <a:pt x="1424" y="1015"/>
                </a:cubicBezTo>
                <a:cubicBezTo>
                  <a:pt x="1418" y="1012"/>
                  <a:pt x="1412" y="1012"/>
                  <a:pt x="1409" y="1012"/>
                </a:cubicBezTo>
                <a:cubicBezTo>
                  <a:pt x="1380" y="985"/>
                  <a:pt x="1355" y="958"/>
                  <a:pt x="1329" y="934"/>
                </a:cubicBezTo>
                <a:cubicBezTo>
                  <a:pt x="1313" y="934"/>
                  <a:pt x="1297" y="934"/>
                  <a:pt x="1281" y="933"/>
                </a:cubicBezTo>
                <a:cubicBezTo>
                  <a:pt x="1259" y="969"/>
                  <a:pt x="1259" y="975"/>
                  <a:pt x="1245" y="1021"/>
                </a:cubicBezTo>
                <a:cubicBezTo>
                  <a:pt x="1223" y="1053"/>
                  <a:pt x="1200" y="1085"/>
                  <a:pt x="1181" y="1117"/>
                </a:cubicBezTo>
                <a:cubicBezTo>
                  <a:pt x="1111" y="1151"/>
                  <a:pt x="1107" y="1155"/>
                  <a:pt x="1069" y="1216"/>
                </a:cubicBezTo>
                <a:cubicBezTo>
                  <a:pt x="1043" y="1219"/>
                  <a:pt x="1021" y="1225"/>
                  <a:pt x="998" y="1231"/>
                </a:cubicBezTo>
                <a:cubicBezTo>
                  <a:pt x="976" y="1250"/>
                  <a:pt x="953" y="1269"/>
                  <a:pt x="931" y="1288"/>
                </a:cubicBezTo>
                <a:cubicBezTo>
                  <a:pt x="851" y="1286"/>
                  <a:pt x="835" y="1289"/>
                  <a:pt x="796" y="1311"/>
                </a:cubicBezTo>
                <a:cubicBezTo>
                  <a:pt x="790" y="1323"/>
                  <a:pt x="784" y="1336"/>
                  <a:pt x="777" y="1349"/>
                </a:cubicBezTo>
                <a:cubicBezTo>
                  <a:pt x="764" y="1349"/>
                  <a:pt x="752" y="1349"/>
                  <a:pt x="742" y="1348"/>
                </a:cubicBezTo>
                <a:cubicBezTo>
                  <a:pt x="666" y="1307"/>
                  <a:pt x="659" y="1327"/>
                  <a:pt x="605" y="1352"/>
                </a:cubicBezTo>
                <a:cubicBezTo>
                  <a:pt x="544" y="1370"/>
                  <a:pt x="483" y="1391"/>
                  <a:pt x="425" y="1413"/>
                </a:cubicBezTo>
                <a:cubicBezTo>
                  <a:pt x="333" y="1413"/>
                  <a:pt x="297" y="1422"/>
                  <a:pt x="240" y="1480"/>
                </a:cubicBezTo>
                <a:cubicBezTo>
                  <a:pt x="236" y="1503"/>
                  <a:pt x="233" y="1529"/>
                  <a:pt x="233" y="1555"/>
                </a:cubicBezTo>
                <a:cubicBezTo>
                  <a:pt x="165" y="1580"/>
                  <a:pt x="159" y="1579"/>
                  <a:pt x="159" y="1655"/>
                </a:cubicBezTo>
                <a:cubicBezTo>
                  <a:pt x="181" y="1672"/>
                  <a:pt x="264" y="1733"/>
                  <a:pt x="263" y="1805"/>
                </a:cubicBezTo>
                <a:cubicBezTo>
                  <a:pt x="228" y="1833"/>
                  <a:pt x="183" y="1839"/>
                  <a:pt x="161" y="1841"/>
                </a:cubicBezTo>
                <a:close/>
              </a:path>
            </a:pathLst>
          </a:custGeom>
          <a:solidFill>
            <a:schemeClr val="bg1">
              <a:lumMod val="65000"/>
            </a:schemeClr>
          </a:solidFill>
          <a:ln w="8"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000000"/>
              </a:solidFill>
            </a:endParaRPr>
          </a:p>
        </p:txBody>
      </p:sp>
      <p:grpSp>
        <p:nvGrpSpPr>
          <p:cNvPr id="97" name="组合 96"/>
          <p:cNvGrpSpPr/>
          <p:nvPr/>
        </p:nvGrpSpPr>
        <p:grpSpPr>
          <a:xfrm flipH="1">
            <a:off x="6814296" y="3462022"/>
            <a:ext cx="3711265" cy="523962"/>
            <a:chOff x="4037145" y="980728"/>
            <a:chExt cx="3396604" cy="479288"/>
          </a:xfrm>
          <a:solidFill>
            <a:srgbClr val="D01C63"/>
          </a:solidFill>
        </p:grpSpPr>
        <p:sp>
          <p:nvSpPr>
            <p:cNvPr id="98" name="椭圆 97"/>
            <p:cNvSpPr/>
            <p:nvPr/>
          </p:nvSpPr>
          <p:spPr bwMode="auto">
            <a:xfrm>
              <a:off x="7160895" y="1187162"/>
              <a:ext cx="272854" cy="272854"/>
            </a:xfrm>
            <a:prstGeom prst="ellipse">
              <a:avLst/>
            </a:prstGeom>
            <a:solidFill>
              <a:schemeClr val="bg1">
                <a:alpha val="5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0000"/>
                </a:solidFill>
              </a:endParaRPr>
            </a:p>
          </p:txBody>
        </p:sp>
        <p:cxnSp>
          <p:nvCxnSpPr>
            <p:cNvPr id="99" name="直接连接符 98"/>
            <p:cNvCxnSpPr/>
            <p:nvPr/>
          </p:nvCxnSpPr>
          <p:spPr bwMode="auto">
            <a:xfrm>
              <a:off x="4037145" y="980728"/>
              <a:ext cx="2833304" cy="0"/>
            </a:xfrm>
            <a:prstGeom prst="line">
              <a:avLst/>
            </a:prstGeom>
            <a:grpFill/>
            <a:ln w="19050" cap="flat" cmpd="sng" algn="ctr">
              <a:solidFill>
                <a:schemeClr val="accent2"/>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接连接符 99"/>
            <p:cNvCxnSpPr/>
            <p:nvPr/>
          </p:nvCxnSpPr>
          <p:spPr bwMode="auto">
            <a:xfrm>
              <a:off x="6870449" y="980728"/>
              <a:ext cx="426874" cy="334908"/>
            </a:xfrm>
            <a:prstGeom prst="line">
              <a:avLst/>
            </a:prstGeom>
            <a:grpFill/>
            <a:ln w="19050" cap="flat" cmpd="sng" algn="ctr">
              <a:solidFill>
                <a:schemeClr val="accent2"/>
              </a:solidFill>
              <a:prstDash val="sys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 name="文本框 180"/>
          <p:cNvSpPr txBox="1"/>
          <p:nvPr/>
        </p:nvSpPr>
        <p:spPr>
          <a:xfrm>
            <a:off x="8086942" y="2709312"/>
            <a:ext cx="2513188" cy="369332"/>
          </a:xfrm>
          <a:prstGeom prst="rect">
            <a:avLst/>
          </a:prstGeom>
          <a:noFill/>
        </p:spPr>
        <p:txBody>
          <a:bodyPr wrap="square" rtlCol="0">
            <a:spAutoFit/>
          </a:bodyPr>
          <a:lstStyle/>
          <a:p>
            <a:r>
              <a:rPr lang="zh-CN" altLang="en-US" dirty="0">
                <a:solidFill>
                  <a:schemeClr val="tx1">
                    <a:lumMod val="50000"/>
                    <a:lumOff val="50000"/>
                  </a:schemeClr>
                </a:solidFill>
                <a:latin typeface="+mn-ea"/>
              </a:rPr>
              <a:t>请输入您想要的文字</a:t>
            </a:r>
            <a:endParaRPr lang="zh-CN" altLang="en-US" dirty="0">
              <a:solidFill>
                <a:schemeClr val="tx1">
                  <a:lumMod val="50000"/>
                  <a:lumOff val="50000"/>
                </a:schemeClr>
              </a:solidFill>
              <a:latin typeface="+mn-ea"/>
            </a:endParaRPr>
          </a:p>
        </p:txBody>
      </p:sp>
      <p:sp>
        <p:nvSpPr>
          <p:cNvPr id="102" name="文本框 181"/>
          <p:cNvSpPr txBox="1"/>
          <p:nvPr/>
        </p:nvSpPr>
        <p:spPr>
          <a:xfrm>
            <a:off x="8086942" y="3030002"/>
            <a:ext cx="2513188" cy="369332"/>
          </a:xfrm>
          <a:prstGeom prst="rect">
            <a:avLst/>
          </a:prstGeom>
          <a:noFill/>
        </p:spPr>
        <p:txBody>
          <a:bodyPr wrap="square" rtlCol="0">
            <a:spAutoFit/>
          </a:bodyPr>
          <a:lstStyle/>
          <a:p>
            <a:r>
              <a:rPr lang="zh-CN" altLang="en-US" dirty="0">
                <a:solidFill>
                  <a:schemeClr val="tx1">
                    <a:lumMod val="50000"/>
                    <a:lumOff val="50000"/>
                  </a:schemeClr>
                </a:solidFill>
                <a:latin typeface="+mn-ea"/>
              </a:rPr>
              <a:t>请输入您想要的文字</a:t>
            </a:r>
            <a:endParaRPr lang="zh-CN" altLang="en-US" dirty="0">
              <a:solidFill>
                <a:schemeClr val="tx1">
                  <a:lumMod val="50000"/>
                  <a:lumOff val="50000"/>
                </a:schemeClr>
              </a:solidFill>
              <a:latin typeface="+mn-ea"/>
            </a:endParaRPr>
          </a:p>
        </p:txBody>
      </p:sp>
      <p:sp>
        <p:nvSpPr>
          <p:cNvPr id="103" name="文本框 180"/>
          <p:cNvSpPr txBox="1"/>
          <p:nvPr/>
        </p:nvSpPr>
        <p:spPr>
          <a:xfrm>
            <a:off x="1321177" y="5329683"/>
            <a:ext cx="2513188" cy="369332"/>
          </a:xfrm>
          <a:prstGeom prst="rect">
            <a:avLst/>
          </a:prstGeom>
          <a:noFill/>
        </p:spPr>
        <p:txBody>
          <a:bodyPr wrap="square" rtlCol="0">
            <a:spAutoFit/>
          </a:bodyPr>
          <a:lstStyle/>
          <a:p>
            <a:r>
              <a:rPr lang="zh-CN" altLang="en-US" dirty="0">
                <a:solidFill>
                  <a:schemeClr val="tx1">
                    <a:lumMod val="50000"/>
                    <a:lumOff val="50000"/>
                  </a:schemeClr>
                </a:solidFill>
                <a:latin typeface="+mn-ea"/>
              </a:rPr>
              <a:t>请输入您想要的文字</a:t>
            </a:r>
            <a:endParaRPr lang="zh-CN" altLang="en-US" dirty="0">
              <a:solidFill>
                <a:schemeClr val="tx1">
                  <a:lumMod val="50000"/>
                  <a:lumOff val="50000"/>
                </a:schemeClr>
              </a:solidFill>
              <a:latin typeface="+mn-ea"/>
            </a:endParaRPr>
          </a:p>
        </p:txBody>
      </p:sp>
      <p:sp>
        <p:nvSpPr>
          <p:cNvPr id="104" name="文本框 181"/>
          <p:cNvSpPr txBox="1"/>
          <p:nvPr/>
        </p:nvSpPr>
        <p:spPr>
          <a:xfrm>
            <a:off x="1321177" y="5650373"/>
            <a:ext cx="2513188" cy="369332"/>
          </a:xfrm>
          <a:prstGeom prst="rect">
            <a:avLst/>
          </a:prstGeom>
          <a:noFill/>
        </p:spPr>
        <p:txBody>
          <a:bodyPr wrap="square" rtlCol="0">
            <a:spAutoFit/>
          </a:bodyPr>
          <a:lstStyle/>
          <a:p>
            <a:r>
              <a:rPr lang="zh-CN" altLang="en-US" dirty="0">
                <a:solidFill>
                  <a:schemeClr val="tx1">
                    <a:lumMod val="50000"/>
                    <a:lumOff val="50000"/>
                  </a:schemeClr>
                </a:solidFill>
                <a:latin typeface="+mn-ea"/>
              </a:rPr>
              <a:t>请输入您想要的文字</a:t>
            </a:r>
            <a:endParaRPr lang="zh-CN" altLang="en-US" dirty="0">
              <a:solidFill>
                <a:schemeClr val="tx1">
                  <a:lumMod val="50000"/>
                  <a:lumOff val="50000"/>
                </a:schemeClr>
              </a:solidFill>
              <a:latin typeface="+mn-ea"/>
            </a:endParaRPr>
          </a:p>
        </p:txBody>
      </p:sp>
      <p:grpSp>
        <p:nvGrpSpPr>
          <p:cNvPr id="105" name="组合 104"/>
          <p:cNvGrpSpPr/>
          <p:nvPr/>
        </p:nvGrpSpPr>
        <p:grpSpPr>
          <a:xfrm flipV="1">
            <a:off x="1317333" y="4770710"/>
            <a:ext cx="3711265" cy="523962"/>
            <a:chOff x="4037145" y="980728"/>
            <a:chExt cx="3396604" cy="479288"/>
          </a:xfrm>
          <a:solidFill>
            <a:srgbClr val="D01C63"/>
          </a:solidFill>
        </p:grpSpPr>
        <p:sp>
          <p:nvSpPr>
            <p:cNvPr id="106" name="椭圆 105"/>
            <p:cNvSpPr/>
            <p:nvPr/>
          </p:nvSpPr>
          <p:spPr bwMode="auto">
            <a:xfrm>
              <a:off x="7160895" y="1187162"/>
              <a:ext cx="272854" cy="272854"/>
            </a:xfrm>
            <a:prstGeom prst="ellipse">
              <a:avLst/>
            </a:prstGeom>
            <a:solidFill>
              <a:schemeClr val="bg1">
                <a:alpha val="50000"/>
              </a:schemeClr>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0000"/>
                </a:solidFill>
              </a:endParaRPr>
            </a:p>
          </p:txBody>
        </p:sp>
        <p:cxnSp>
          <p:nvCxnSpPr>
            <p:cNvPr id="107" name="直接连接符 106"/>
            <p:cNvCxnSpPr/>
            <p:nvPr/>
          </p:nvCxnSpPr>
          <p:spPr bwMode="auto">
            <a:xfrm>
              <a:off x="4037145" y="980728"/>
              <a:ext cx="2833304" cy="0"/>
            </a:xfrm>
            <a:prstGeom prst="line">
              <a:avLst/>
            </a:prstGeom>
            <a:grpFill/>
            <a:ln w="19050" cap="flat" cmpd="sng" algn="ctr">
              <a:solidFill>
                <a:schemeClr val="accent3"/>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接连接符 107"/>
            <p:cNvCxnSpPr/>
            <p:nvPr/>
          </p:nvCxnSpPr>
          <p:spPr bwMode="auto">
            <a:xfrm>
              <a:off x="6870449" y="980728"/>
              <a:ext cx="426874" cy="334908"/>
            </a:xfrm>
            <a:prstGeom prst="line">
              <a:avLst/>
            </a:prstGeom>
            <a:grpFill/>
            <a:ln w="19050" cap="flat" cmpd="sng" algn="ctr">
              <a:solidFill>
                <a:schemeClr val="accent3"/>
              </a:solidFill>
              <a:prstDash val="sys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9" name="矩形 108"/>
          <p:cNvSpPr/>
          <p:nvPr/>
        </p:nvSpPr>
        <p:spPr bwMode="auto">
          <a:xfrm>
            <a:off x="8944291" y="5161484"/>
            <a:ext cx="236659" cy="23678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110" name="矩形 109"/>
          <p:cNvSpPr/>
          <p:nvPr/>
        </p:nvSpPr>
        <p:spPr bwMode="auto">
          <a:xfrm>
            <a:off x="8944291" y="5571387"/>
            <a:ext cx="236659" cy="23678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111" name="矩形 110"/>
          <p:cNvSpPr/>
          <p:nvPr/>
        </p:nvSpPr>
        <p:spPr bwMode="auto">
          <a:xfrm>
            <a:off x="8944291" y="5965525"/>
            <a:ext cx="236659" cy="236782"/>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112" name="文本框 180"/>
          <p:cNvSpPr txBox="1"/>
          <p:nvPr/>
        </p:nvSpPr>
        <p:spPr>
          <a:xfrm>
            <a:off x="9394800" y="5058373"/>
            <a:ext cx="1379285" cy="369332"/>
          </a:xfrm>
          <a:prstGeom prst="rect">
            <a:avLst/>
          </a:prstGeom>
          <a:noFill/>
        </p:spPr>
        <p:txBody>
          <a:bodyPr wrap="square" rtlCol="0">
            <a:spAutoFit/>
          </a:bodyPr>
          <a:lstStyle/>
          <a:p>
            <a:r>
              <a:rPr lang="zh-CN" altLang="en-US" dirty="0">
                <a:solidFill>
                  <a:schemeClr val="tx1">
                    <a:lumMod val="50000"/>
                    <a:lumOff val="50000"/>
                  </a:schemeClr>
                </a:solidFill>
                <a:latin typeface="+mn-ea"/>
              </a:rPr>
              <a:t>您的文字</a:t>
            </a:r>
            <a:endParaRPr lang="zh-CN" altLang="en-US" dirty="0">
              <a:solidFill>
                <a:schemeClr val="tx1">
                  <a:lumMod val="50000"/>
                  <a:lumOff val="50000"/>
                </a:schemeClr>
              </a:solidFill>
              <a:latin typeface="+mn-ea"/>
            </a:endParaRPr>
          </a:p>
        </p:txBody>
      </p:sp>
      <p:sp>
        <p:nvSpPr>
          <p:cNvPr id="113" name="文本框 180"/>
          <p:cNvSpPr txBox="1"/>
          <p:nvPr/>
        </p:nvSpPr>
        <p:spPr>
          <a:xfrm>
            <a:off x="9394800" y="5484042"/>
            <a:ext cx="1379285" cy="369332"/>
          </a:xfrm>
          <a:prstGeom prst="rect">
            <a:avLst/>
          </a:prstGeom>
          <a:noFill/>
        </p:spPr>
        <p:txBody>
          <a:bodyPr wrap="square" rtlCol="0">
            <a:spAutoFit/>
          </a:bodyPr>
          <a:lstStyle/>
          <a:p>
            <a:r>
              <a:rPr lang="zh-CN" altLang="en-US" dirty="0">
                <a:solidFill>
                  <a:schemeClr val="tx1">
                    <a:lumMod val="50000"/>
                    <a:lumOff val="50000"/>
                  </a:schemeClr>
                </a:solidFill>
                <a:latin typeface="+mn-ea"/>
              </a:rPr>
              <a:t>您的文字</a:t>
            </a:r>
            <a:endParaRPr lang="zh-CN" altLang="en-US" dirty="0">
              <a:solidFill>
                <a:schemeClr val="tx1">
                  <a:lumMod val="50000"/>
                  <a:lumOff val="50000"/>
                </a:schemeClr>
              </a:solidFill>
              <a:latin typeface="+mn-ea"/>
            </a:endParaRPr>
          </a:p>
        </p:txBody>
      </p:sp>
      <p:sp>
        <p:nvSpPr>
          <p:cNvPr id="114" name="文本框 180"/>
          <p:cNvSpPr txBox="1"/>
          <p:nvPr/>
        </p:nvSpPr>
        <p:spPr>
          <a:xfrm>
            <a:off x="9394800" y="5878180"/>
            <a:ext cx="1379285" cy="369332"/>
          </a:xfrm>
          <a:prstGeom prst="rect">
            <a:avLst/>
          </a:prstGeom>
          <a:noFill/>
        </p:spPr>
        <p:txBody>
          <a:bodyPr wrap="square" rtlCol="0">
            <a:spAutoFit/>
          </a:bodyPr>
          <a:lstStyle/>
          <a:p>
            <a:r>
              <a:rPr lang="zh-CN" altLang="en-US" dirty="0">
                <a:solidFill>
                  <a:schemeClr val="tx1">
                    <a:lumMod val="50000"/>
                    <a:lumOff val="50000"/>
                  </a:schemeClr>
                </a:solidFill>
                <a:latin typeface="+mn-ea"/>
              </a:rPr>
              <a:t>您的文字</a:t>
            </a:r>
            <a:endParaRPr lang="zh-CN" altLang="en-US" dirty="0">
              <a:solidFill>
                <a:schemeClr val="tx1">
                  <a:lumMod val="50000"/>
                  <a:lumOff val="50000"/>
                </a:schemeClr>
              </a:solidFill>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400" fill="hold"/>
                                        <p:tgtEl>
                                          <p:spTgt spid="63"/>
                                        </p:tgtEl>
                                        <p:attrNameLst>
                                          <p:attrName>ppt_w</p:attrName>
                                        </p:attrNameLst>
                                      </p:cBhvr>
                                      <p:tavLst>
                                        <p:tav tm="0">
                                          <p:val>
                                            <p:fltVal val="0"/>
                                          </p:val>
                                        </p:tav>
                                        <p:tav tm="100000">
                                          <p:val>
                                            <p:strVal val="#ppt_w"/>
                                          </p:val>
                                        </p:tav>
                                      </p:tavLst>
                                    </p:anim>
                                    <p:anim calcmode="lin" valueType="num">
                                      <p:cBhvr>
                                        <p:cTn id="8" dur="400" fill="hold"/>
                                        <p:tgtEl>
                                          <p:spTgt spid="63"/>
                                        </p:tgtEl>
                                        <p:attrNameLst>
                                          <p:attrName>ppt_h</p:attrName>
                                        </p:attrNameLst>
                                      </p:cBhvr>
                                      <p:tavLst>
                                        <p:tav tm="0">
                                          <p:val>
                                            <p:fltVal val="0"/>
                                          </p:val>
                                        </p:tav>
                                        <p:tav tm="100000">
                                          <p:val>
                                            <p:strVal val="#ppt_h"/>
                                          </p:val>
                                        </p:tav>
                                      </p:tavLst>
                                    </p:anim>
                                    <p:anim calcmode="lin" valueType="num">
                                      <p:cBhvr>
                                        <p:cTn id="9" dur="400" fill="hold"/>
                                        <p:tgtEl>
                                          <p:spTgt spid="63"/>
                                        </p:tgtEl>
                                        <p:attrNameLst>
                                          <p:attrName>style.rotation</p:attrName>
                                        </p:attrNameLst>
                                      </p:cBhvr>
                                      <p:tavLst>
                                        <p:tav tm="0">
                                          <p:val>
                                            <p:fltVal val="90"/>
                                          </p:val>
                                        </p:tav>
                                        <p:tav tm="100000">
                                          <p:val>
                                            <p:fltVal val="0"/>
                                          </p:val>
                                        </p:tav>
                                      </p:tavLst>
                                    </p:anim>
                                    <p:animEffect transition="in" filter="fade">
                                      <p:cBhvr>
                                        <p:cTn id="10" dur="400"/>
                                        <p:tgtEl>
                                          <p:spTgt spid="6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400" fill="hold"/>
                                        <p:tgtEl>
                                          <p:spTgt spid="68"/>
                                        </p:tgtEl>
                                        <p:attrNameLst>
                                          <p:attrName>ppt_w</p:attrName>
                                        </p:attrNameLst>
                                      </p:cBhvr>
                                      <p:tavLst>
                                        <p:tav tm="0">
                                          <p:val>
                                            <p:fltVal val="0"/>
                                          </p:val>
                                        </p:tav>
                                        <p:tav tm="100000">
                                          <p:val>
                                            <p:strVal val="#ppt_w"/>
                                          </p:val>
                                        </p:tav>
                                      </p:tavLst>
                                    </p:anim>
                                    <p:anim calcmode="lin" valueType="num">
                                      <p:cBhvr>
                                        <p:cTn id="14" dur="400" fill="hold"/>
                                        <p:tgtEl>
                                          <p:spTgt spid="68"/>
                                        </p:tgtEl>
                                        <p:attrNameLst>
                                          <p:attrName>ppt_h</p:attrName>
                                        </p:attrNameLst>
                                      </p:cBhvr>
                                      <p:tavLst>
                                        <p:tav tm="0">
                                          <p:val>
                                            <p:fltVal val="0"/>
                                          </p:val>
                                        </p:tav>
                                        <p:tav tm="100000">
                                          <p:val>
                                            <p:strVal val="#ppt_h"/>
                                          </p:val>
                                        </p:tav>
                                      </p:tavLst>
                                    </p:anim>
                                    <p:anim calcmode="lin" valueType="num">
                                      <p:cBhvr>
                                        <p:cTn id="15" dur="400" fill="hold"/>
                                        <p:tgtEl>
                                          <p:spTgt spid="68"/>
                                        </p:tgtEl>
                                        <p:attrNameLst>
                                          <p:attrName>style.rotation</p:attrName>
                                        </p:attrNameLst>
                                      </p:cBhvr>
                                      <p:tavLst>
                                        <p:tav tm="0">
                                          <p:val>
                                            <p:fltVal val="90"/>
                                          </p:val>
                                        </p:tav>
                                        <p:tav tm="100000">
                                          <p:val>
                                            <p:fltVal val="0"/>
                                          </p:val>
                                        </p:tav>
                                      </p:tavLst>
                                    </p:anim>
                                    <p:animEffect transition="in" filter="fade">
                                      <p:cBhvr>
                                        <p:cTn id="16" dur="400"/>
                                        <p:tgtEl>
                                          <p:spTgt spid="6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400" fill="hold"/>
                                        <p:tgtEl>
                                          <p:spTgt spid="69"/>
                                        </p:tgtEl>
                                        <p:attrNameLst>
                                          <p:attrName>ppt_w</p:attrName>
                                        </p:attrNameLst>
                                      </p:cBhvr>
                                      <p:tavLst>
                                        <p:tav tm="0">
                                          <p:val>
                                            <p:fltVal val="0"/>
                                          </p:val>
                                        </p:tav>
                                        <p:tav tm="100000">
                                          <p:val>
                                            <p:strVal val="#ppt_w"/>
                                          </p:val>
                                        </p:tav>
                                      </p:tavLst>
                                    </p:anim>
                                    <p:anim calcmode="lin" valueType="num">
                                      <p:cBhvr>
                                        <p:cTn id="20" dur="400" fill="hold"/>
                                        <p:tgtEl>
                                          <p:spTgt spid="69"/>
                                        </p:tgtEl>
                                        <p:attrNameLst>
                                          <p:attrName>ppt_h</p:attrName>
                                        </p:attrNameLst>
                                      </p:cBhvr>
                                      <p:tavLst>
                                        <p:tav tm="0">
                                          <p:val>
                                            <p:fltVal val="0"/>
                                          </p:val>
                                        </p:tav>
                                        <p:tav tm="100000">
                                          <p:val>
                                            <p:strVal val="#ppt_h"/>
                                          </p:val>
                                        </p:tav>
                                      </p:tavLst>
                                    </p:anim>
                                    <p:anim calcmode="lin" valueType="num">
                                      <p:cBhvr>
                                        <p:cTn id="21" dur="400" fill="hold"/>
                                        <p:tgtEl>
                                          <p:spTgt spid="69"/>
                                        </p:tgtEl>
                                        <p:attrNameLst>
                                          <p:attrName>style.rotation</p:attrName>
                                        </p:attrNameLst>
                                      </p:cBhvr>
                                      <p:tavLst>
                                        <p:tav tm="0">
                                          <p:val>
                                            <p:fltVal val="90"/>
                                          </p:val>
                                        </p:tav>
                                        <p:tav tm="100000">
                                          <p:val>
                                            <p:fltVal val="0"/>
                                          </p:val>
                                        </p:tav>
                                      </p:tavLst>
                                    </p:anim>
                                    <p:animEffect transition="in" filter="fade">
                                      <p:cBhvr>
                                        <p:cTn id="22" dur="400"/>
                                        <p:tgtEl>
                                          <p:spTgt spid="6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p:cTn id="25" dur="400" fill="hold"/>
                                        <p:tgtEl>
                                          <p:spTgt spid="70"/>
                                        </p:tgtEl>
                                        <p:attrNameLst>
                                          <p:attrName>ppt_w</p:attrName>
                                        </p:attrNameLst>
                                      </p:cBhvr>
                                      <p:tavLst>
                                        <p:tav tm="0">
                                          <p:val>
                                            <p:fltVal val="0"/>
                                          </p:val>
                                        </p:tav>
                                        <p:tav tm="100000">
                                          <p:val>
                                            <p:strVal val="#ppt_w"/>
                                          </p:val>
                                        </p:tav>
                                      </p:tavLst>
                                    </p:anim>
                                    <p:anim calcmode="lin" valueType="num">
                                      <p:cBhvr>
                                        <p:cTn id="26" dur="400" fill="hold"/>
                                        <p:tgtEl>
                                          <p:spTgt spid="70"/>
                                        </p:tgtEl>
                                        <p:attrNameLst>
                                          <p:attrName>ppt_h</p:attrName>
                                        </p:attrNameLst>
                                      </p:cBhvr>
                                      <p:tavLst>
                                        <p:tav tm="0">
                                          <p:val>
                                            <p:fltVal val="0"/>
                                          </p:val>
                                        </p:tav>
                                        <p:tav tm="100000">
                                          <p:val>
                                            <p:strVal val="#ppt_h"/>
                                          </p:val>
                                        </p:tav>
                                      </p:tavLst>
                                    </p:anim>
                                    <p:anim calcmode="lin" valueType="num">
                                      <p:cBhvr>
                                        <p:cTn id="27" dur="400" fill="hold"/>
                                        <p:tgtEl>
                                          <p:spTgt spid="70"/>
                                        </p:tgtEl>
                                        <p:attrNameLst>
                                          <p:attrName>style.rotation</p:attrName>
                                        </p:attrNameLst>
                                      </p:cBhvr>
                                      <p:tavLst>
                                        <p:tav tm="0">
                                          <p:val>
                                            <p:fltVal val="90"/>
                                          </p:val>
                                        </p:tav>
                                        <p:tav tm="100000">
                                          <p:val>
                                            <p:fltVal val="0"/>
                                          </p:val>
                                        </p:tav>
                                      </p:tavLst>
                                    </p:anim>
                                    <p:animEffect transition="in" filter="fade">
                                      <p:cBhvr>
                                        <p:cTn id="28" dur="400"/>
                                        <p:tgtEl>
                                          <p:spTgt spid="7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p:cTn id="31" dur="400" fill="hold"/>
                                        <p:tgtEl>
                                          <p:spTgt spid="71"/>
                                        </p:tgtEl>
                                        <p:attrNameLst>
                                          <p:attrName>ppt_w</p:attrName>
                                        </p:attrNameLst>
                                      </p:cBhvr>
                                      <p:tavLst>
                                        <p:tav tm="0">
                                          <p:val>
                                            <p:fltVal val="0"/>
                                          </p:val>
                                        </p:tav>
                                        <p:tav tm="100000">
                                          <p:val>
                                            <p:strVal val="#ppt_w"/>
                                          </p:val>
                                        </p:tav>
                                      </p:tavLst>
                                    </p:anim>
                                    <p:anim calcmode="lin" valueType="num">
                                      <p:cBhvr>
                                        <p:cTn id="32" dur="400" fill="hold"/>
                                        <p:tgtEl>
                                          <p:spTgt spid="71"/>
                                        </p:tgtEl>
                                        <p:attrNameLst>
                                          <p:attrName>ppt_h</p:attrName>
                                        </p:attrNameLst>
                                      </p:cBhvr>
                                      <p:tavLst>
                                        <p:tav tm="0">
                                          <p:val>
                                            <p:fltVal val="0"/>
                                          </p:val>
                                        </p:tav>
                                        <p:tav tm="100000">
                                          <p:val>
                                            <p:strVal val="#ppt_h"/>
                                          </p:val>
                                        </p:tav>
                                      </p:tavLst>
                                    </p:anim>
                                    <p:anim calcmode="lin" valueType="num">
                                      <p:cBhvr>
                                        <p:cTn id="33" dur="400" fill="hold"/>
                                        <p:tgtEl>
                                          <p:spTgt spid="71"/>
                                        </p:tgtEl>
                                        <p:attrNameLst>
                                          <p:attrName>style.rotation</p:attrName>
                                        </p:attrNameLst>
                                      </p:cBhvr>
                                      <p:tavLst>
                                        <p:tav tm="0">
                                          <p:val>
                                            <p:fltVal val="90"/>
                                          </p:val>
                                        </p:tav>
                                        <p:tav tm="100000">
                                          <p:val>
                                            <p:fltVal val="0"/>
                                          </p:val>
                                        </p:tav>
                                      </p:tavLst>
                                    </p:anim>
                                    <p:animEffect transition="in" filter="fade">
                                      <p:cBhvr>
                                        <p:cTn id="34" dur="400"/>
                                        <p:tgtEl>
                                          <p:spTgt spid="7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p:cTn id="37" dur="400" fill="hold"/>
                                        <p:tgtEl>
                                          <p:spTgt spid="72"/>
                                        </p:tgtEl>
                                        <p:attrNameLst>
                                          <p:attrName>ppt_w</p:attrName>
                                        </p:attrNameLst>
                                      </p:cBhvr>
                                      <p:tavLst>
                                        <p:tav tm="0">
                                          <p:val>
                                            <p:fltVal val="0"/>
                                          </p:val>
                                        </p:tav>
                                        <p:tav tm="100000">
                                          <p:val>
                                            <p:strVal val="#ppt_w"/>
                                          </p:val>
                                        </p:tav>
                                      </p:tavLst>
                                    </p:anim>
                                    <p:anim calcmode="lin" valueType="num">
                                      <p:cBhvr>
                                        <p:cTn id="38" dur="400" fill="hold"/>
                                        <p:tgtEl>
                                          <p:spTgt spid="72"/>
                                        </p:tgtEl>
                                        <p:attrNameLst>
                                          <p:attrName>ppt_h</p:attrName>
                                        </p:attrNameLst>
                                      </p:cBhvr>
                                      <p:tavLst>
                                        <p:tav tm="0">
                                          <p:val>
                                            <p:fltVal val="0"/>
                                          </p:val>
                                        </p:tav>
                                        <p:tav tm="100000">
                                          <p:val>
                                            <p:strVal val="#ppt_h"/>
                                          </p:val>
                                        </p:tav>
                                      </p:tavLst>
                                    </p:anim>
                                    <p:anim calcmode="lin" valueType="num">
                                      <p:cBhvr>
                                        <p:cTn id="39" dur="400" fill="hold"/>
                                        <p:tgtEl>
                                          <p:spTgt spid="72"/>
                                        </p:tgtEl>
                                        <p:attrNameLst>
                                          <p:attrName>style.rotation</p:attrName>
                                        </p:attrNameLst>
                                      </p:cBhvr>
                                      <p:tavLst>
                                        <p:tav tm="0">
                                          <p:val>
                                            <p:fltVal val="90"/>
                                          </p:val>
                                        </p:tav>
                                        <p:tav tm="100000">
                                          <p:val>
                                            <p:fltVal val="0"/>
                                          </p:val>
                                        </p:tav>
                                      </p:tavLst>
                                    </p:anim>
                                    <p:animEffect transition="in" filter="fade">
                                      <p:cBhvr>
                                        <p:cTn id="40" dur="400"/>
                                        <p:tgtEl>
                                          <p:spTgt spid="7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p:cTn id="43" dur="400" fill="hold"/>
                                        <p:tgtEl>
                                          <p:spTgt spid="73"/>
                                        </p:tgtEl>
                                        <p:attrNameLst>
                                          <p:attrName>ppt_w</p:attrName>
                                        </p:attrNameLst>
                                      </p:cBhvr>
                                      <p:tavLst>
                                        <p:tav tm="0">
                                          <p:val>
                                            <p:fltVal val="0"/>
                                          </p:val>
                                        </p:tav>
                                        <p:tav tm="100000">
                                          <p:val>
                                            <p:strVal val="#ppt_w"/>
                                          </p:val>
                                        </p:tav>
                                      </p:tavLst>
                                    </p:anim>
                                    <p:anim calcmode="lin" valueType="num">
                                      <p:cBhvr>
                                        <p:cTn id="44" dur="400" fill="hold"/>
                                        <p:tgtEl>
                                          <p:spTgt spid="73"/>
                                        </p:tgtEl>
                                        <p:attrNameLst>
                                          <p:attrName>ppt_h</p:attrName>
                                        </p:attrNameLst>
                                      </p:cBhvr>
                                      <p:tavLst>
                                        <p:tav tm="0">
                                          <p:val>
                                            <p:fltVal val="0"/>
                                          </p:val>
                                        </p:tav>
                                        <p:tav tm="100000">
                                          <p:val>
                                            <p:strVal val="#ppt_h"/>
                                          </p:val>
                                        </p:tav>
                                      </p:tavLst>
                                    </p:anim>
                                    <p:anim calcmode="lin" valueType="num">
                                      <p:cBhvr>
                                        <p:cTn id="45" dur="400" fill="hold"/>
                                        <p:tgtEl>
                                          <p:spTgt spid="73"/>
                                        </p:tgtEl>
                                        <p:attrNameLst>
                                          <p:attrName>style.rotation</p:attrName>
                                        </p:attrNameLst>
                                      </p:cBhvr>
                                      <p:tavLst>
                                        <p:tav tm="0">
                                          <p:val>
                                            <p:fltVal val="90"/>
                                          </p:val>
                                        </p:tav>
                                        <p:tav tm="100000">
                                          <p:val>
                                            <p:fltVal val="0"/>
                                          </p:val>
                                        </p:tav>
                                      </p:tavLst>
                                    </p:anim>
                                    <p:animEffect transition="in" filter="fade">
                                      <p:cBhvr>
                                        <p:cTn id="46" dur="400"/>
                                        <p:tgtEl>
                                          <p:spTgt spid="73"/>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p:cTn id="49" dur="400" fill="hold"/>
                                        <p:tgtEl>
                                          <p:spTgt spid="74"/>
                                        </p:tgtEl>
                                        <p:attrNameLst>
                                          <p:attrName>ppt_w</p:attrName>
                                        </p:attrNameLst>
                                      </p:cBhvr>
                                      <p:tavLst>
                                        <p:tav tm="0">
                                          <p:val>
                                            <p:fltVal val="0"/>
                                          </p:val>
                                        </p:tav>
                                        <p:tav tm="100000">
                                          <p:val>
                                            <p:strVal val="#ppt_w"/>
                                          </p:val>
                                        </p:tav>
                                      </p:tavLst>
                                    </p:anim>
                                    <p:anim calcmode="lin" valueType="num">
                                      <p:cBhvr>
                                        <p:cTn id="50" dur="400" fill="hold"/>
                                        <p:tgtEl>
                                          <p:spTgt spid="74"/>
                                        </p:tgtEl>
                                        <p:attrNameLst>
                                          <p:attrName>ppt_h</p:attrName>
                                        </p:attrNameLst>
                                      </p:cBhvr>
                                      <p:tavLst>
                                        <p:tav tm="0">
                                          <p:val>
                                            <p:fltVal val="0"/>
                                          </p:val>
                                        </p:tav>
                                        <p:tav tm="100000">
                                          <p:val>
                                            <p:strVal val="#ppt_h"/>
                                          </p:val>
                                        </p:tav>
                                      </p:tavLst>
                                    </p:anim>
                                    <p:anim calcmode="lin" valueType="num">
                                      <p:cBhvr>
                                        <p:cTn id="51" dur="400" fill="hold"/>
                                        <p:tgtEl>
                                          <p:spTgt spid="74"/>
                                        </p:tgtEl>
                                        <p:attrNameLst>
                                          <p:attrName>style.rotation</p:attrName>
                                        </p:attrNameLst>
                                      </p:cBhvr>
                                      <p:tavLst>
                                        <p:tav tm="0">
                                          <p:val>
                                            <p:fltVal val="90"/>
                                          </p:val>
                                        </p:tav>
                                        <p:tav tm="100000">
                                          <p:val>
                                            <p:fltVal val="0"/>
                                          </p:val>
                                        </p:tav>
                                      </p:tavLst>
                                    </p:anim>
                                    <p:animEffect transition="in" filter="fade">
                                      <p:cBhvr>
                                        <p:cTn id="52" dur="400"/>
                                        <p:tgtEl>
                                          <p:spTgt spid="7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p:cTn id="55" dur="400" fill="hold"/>
                                        <p:tgtEl>
                                          <p:spTgt spid="75"/>
                                        </p:tgtEl>
                                        <p:attrNameLst>
                                          <p:attrName>ppt_w</p:attrName>
                                        </p:attrNameLst>
                                      </p:cBhvr>
                                      <p:tavLst>
                                        <p:tav tm="0">
                                          <p:val>
                                            <p:fltVal val="0"/>
                                          </p:val>
                                        </p:tav>
                                        <p:tav tm="100000">
                                          <p:val>
                                            <p:strVal val="#ppt_w"/>
                                          </p:val>
                                        </p:tav>
                                      </p:tavLst>
                                    </p:anim>
                                    <p:anim calcmode="lin" valueType="num">
                                      <p:cBhvr>
                                        <p:cTn id="56" dur="400" fill="hold"/>
                                        <p:tgtEl>
                                          <p:spTgt spid="75"/>
                                        </p:tgtEl>
                                        <p:attrNameLst>
                                          <p:attrName>ppt_h</p:attrName>
                                        </p:attrNameLst>
                                      </p:cBhvr>
                                      <p:tavLst>
                                        <p:tav tm="0">
                                          <p:val>
                                            <p:fltVal val="0"/>
                                          </p:val>
                                        </p:tav>
                                        <p:tav tm="100000">
                                          <p:val>
                                            <p:strVal val="#ppt_h"/>
                                          </p:val>
                                        </p:tav>
                                      </p:tavLst>
                                    </p:anim>
                                    <p:anim calcmode="lin" valueType="num">
                                      <p:cBhvr>
                                        <p:cTn id="57" dur="400" fill="hold"/>
                                        <p:tgtEl>
                                          <p:spTgt spid="75"/>
                                        </p:tgtEl>
                                        <p:attrNameLst>
                                          <p:attrName>style.rotation</p:attrName>
                                        </p:attrNameLst>
                                      </p:cBhvr>
                                      <p:tavLst>
                                        <p:tav tm="0">
                                          <p:val>
                                            <p:fltVal val="90"/>
                                          </p:val>
                                        </p:tav>
                                        <p:tav tm="100000">
                                          <p:val>
                                            <p:fltVal val="0"/>
                                          </p:val>
                                        </p:tav>
                                      </p:tavLst>
                                    </p:anim>
                                    <p:animEffect transition="in" filter="fade">
                                      <p:cBhvr>
                                        <p:cTn id="58" dur="400"/>
                                        <p:tgtEl>
                                          <p:spTgt spid="75"/>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 calcmode="lin" valueType="num">
                                      <p:cBhvr>
                                        <p:cTn id="61" dur="400" fill="hold"/>
                                        <p:tgtEl>
                                          <p:spTgt spid="76"/>
                                        </p:tgtEl>
                                        <p:attrNameLst>
                                          <p:attrName>ppt_w</p:attrName>
                                        </p:attrNameLst>
                                      </p:cBhvr>
                                      <p:tavLst>
                                        <p:tav tm="0">
                                          <p:val>
                                            <p:fltVal val="0"/>
                                          </p:val>
                                        </p:tav>
                                        <p:tav tm="100000">
                                          <p:val>
                                            <p:strVal val="#ppt_w"/>
                                          </p:val>
                                        </p:tav>
                                      </p:tavLst>
                                    </p:anim>
                                    <p:anim calcmode="lin" valueType="num">
                                      <p:cBhvr>
                                        <p:cTn id="62" dur="400" fill="hold"/>
                                        <p:tgtEl>
                                          <p:spTgt spid="76"/>
                                        </p:tgtEl>
                                        <p:attrNameLst>
                                          <p:attrName>ppt_h</p:attrName>
                                        </p:attrNameLst>
                                      </p:cBhvr>
                                      <p:tavLst>
                                        <p:tav tm="0">
                                          <p:val>
                                            <p:fltVal val="0"/>
                                          </p:val>
                                        </p:tav>
                                        <p:tav tm="100000">
                                          <p:val>
                                            <p:strVal val="#ppt_h"/>
                                          </p:val>
                                        </p:tav>
                                      </p:tavLst>
                                    </p:anim>
                                    <p:anim calcmode="lin" valueType="num">
                                      <p:cBhvr>
                                        <p:cTn id="63" dur="400" fill="hold"/>
                                        <p:tgtEl>
                                          <p:spTgt spid="76"/>
                                        </p:tgtEl>
                                        <p:attrNameLst>
                                          <p:attrName>style.rotation</p:attrName>
                                        </p:attrNameLst>
                                      </p:cBhvr>
                                      <p:tavLst>
                                        <p:tav tm="0">
                                          <p:val>
                                            <p:fltVal val="90"/>
                                          </p:val>
                                        </p:tav>
                                        <p:tav tm="100000">
                                          <p:val>
                                            <p:fltVal val="0"/>
                                          </p:val>
                                        </p:tav>
                                      </p:tavLst>
                                    </p:anim>
                                    <p:animEffect transition="in" filter="fade">
                                      <p:cBhvr>
                                        <p:cTn id="64" dur="400"/>
                                        <p:tgtEl>
                                          <p:spTgt spid="76"/>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anim calcmode="lin" valueType="num">
                                      <p:cBhvr>
                                        <p:cTn id="67" dur="400" fill="hold"/>
                                        <p:tgtEl>
                                          <p:spTgt spid="77"/>
                                        </p:tgtEl>
                                        <p:attrNameLst>
                                          <p:attrName>ppt_w</p:attrName>
                                        </p:attrNameLst>
                                      </p:cBhvr>
                                      <p:tavLst>
                                        <p:tav tm="0">
                                          <p:val>
                                            <p:fltVal val="0"/>
                                          </p:val>
                                        </p:tav>
                                        <p:tav tm="100000">
                                          <p:val>
                                            <p:strVal val="#ppt_w"/>
                                          </p:val>
                                        </p:tav>
                                      </p:tavLst>
                                    </p:anim>
                                    <p:anim calcmode="lin" valueType="num">
                                      <p:cBhvr>
                                        <p:cTn id="68" dur="400" fill="hold"/>
                                        <p:tgtEl>
                                          <p:spTgt spid="77"/>
                                        </p:tgtEl>
                                        <p:attrNameLst>
                                          <p:attrName>ppt_h</p:attrName>
                                        </p:attrNameLst>
                                      </p:cBhvr>
                                      <p:tavLst>
                                        <p:tav tm="0">
                                          <p:val>
                                            <p:fltVal val="0"/>
                                          </p:val>
                                        </p:tav>
                                        <p:tav tm="100000">
                                          <p:val>
                                            <p:strVal val="#ppt_h"/>
                                          </p:val>
                                        </p:tav>
                                      </p:tavLst>
                                    </p:anim>
                                    <p:anim calcmode="lin" valueType="num">
                                      <p:cBhvr>
                                        <p:cTn id="69" dur="400" fill="hold"/>
                                        <p:tgtEl>
                                          <p:spTgt spid="77"/>
                                        </p:tgtEl>
                                        <p:attrNameLst>
                                          <p:attrName>style.rotation</p:attrName>
                                        </p:attrNameLst>
                                      </p:cBhvr>
                                      <p:tavLst>
                                        <p:tav tm="0">
                                          <p:val>
                                            <p:fltVal val="90"/>
                                          </p:val>
                                        </p:tav>
                                        <p:tav tm="100000">
                                          <p:val>
                                            <p:fltVal val="0"/>
                                          </p:val>
                                        </p:tav>
                                      </p:tavLst>
                                    </p:anim>
                                    <p:animEffect transition="in" filter="fade">
                                      <p:cBhvr>
                                        <p:cTn id="70" dur="400"/>
                                        <p:tgtEl>
                                          <p:spTgt spid="77"/>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78"/>
                                        </p:tgtEl>
                                        <p:attrNameLst>
                                          <p:attrName>style.visibility</p:attrName>
                                        </p:attrNameLst>
                                      </p:cBhvr>
                                      <p:to>
                                        <p:strVal val="visible"/>
                                      </p:to>
                                    </p:set>
                                    <p:anim calcmode="lin" valueType="num">
                                      <p:cBhvr>
                                        <p:cTn id="73" dur="400" fill="hold"/>
                                        <p:tgtEl>
                                          <p:spTgt spid="78"/>
                                        </p:tgtEl>
                                        <p:attrNameLst>
                                          <p:attrName>ppt_w</p:attrName>
                                        </p:attrNameLst>
                                      </p:cBhvr>
                                      <p:tavLst>
                                        <p:tav tm="0">
                                          <p:val>
                                            <p:fltVal val="0"/>
                                          </p:val>
                                        </p:tav>
                                        <p:tav tm="100000">
                                          <p:val>
                                            <p:strVal val="#ppt_w"/>
                                          </p:val>
                                        </p:tav>
                                      </p:tavLst>
                                    </p:anim>
                                    <p:anim calcmode="lin" valueType="num">
                                      <p:cBhvr>
                                        <p:cTn id="74" dur="400" fill="hold"/>
                                        <p:tgtEl>
                                          <p:spTgt spid="78"/>
                                        </p:tgtEl>
                                        <p:attrNameLst>
                                          <p:attrName>ppt_h</p:attrName>
                                        </p:attrNameLst>
                                      </p:cBhvr>
                                      <p:tavLst>
                                        <p:tav tm="0">
                                          <p:val>
                                            <p:fltVal val="0"/>
                                          </p:val>
                                        </p:tav>
                                        <p:tav tm="100000">
                                          <p:val>
                                            <p:strVal val="#ppt_h"/>
                                          </p:val>
                                        </p:tav>
                                      </p:tavLst>
                                    </p:anim>
                                    <p:anim calcmode="lin" valueType="num">
                                      <p:cBhvr>
                                        <p:cTn id="75" dur="400" fill="hold"/>
                                        <p:tgtEl>
                                          <p:spTgt spid="78"/>
                                        </p:tgtEl>
                                        <p:attrNameLst>
                                          <p:attrName>style.rotation</p:attrName>
                                        </p:attrNameLst>
                                      </p:cBhvr>
                                      <p:tavLst>
                                        <p:tav tm="0">
                                          <p:val>
                                            <p:fltVal val="90"/>
                                          </p:val>
                                        </p:tav>
                                        <p:tav tm="100000">
                                          <p:val>
                                            <p:fltVal val="0"/>
                                          </p:val>
                                        </p:tav>
                                      </p:tavLst>
                                    </p:anim>
                                    <p:animEffect transition="in" filter="fade">
                                      <p:cBhvr>
                                        <p:cTn id="76" dur="400"/>
                                        <p:tgtEl>
                                          <p:spTgt spid="78"/>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 calcmode="lin" valueType="num">
                                      <p:cBhvr>
                                        <p:cTn id="79" dur="400" fill="hold"/>
                                        <p:tgtEl>
                                          <p:spTgt spid="79"/>
                                        </p:tgtEl>
                                        <p:attrNameLst>
                                          <p:attrName>ppt_w</p:attrName>
                                        </p:attrNameLst>
                                      </p:cBhvr>
                                      <p:tavLst>
                                        <p:tav tm="0">
                                          <p:val>
                                            <p:fltVal val="0"/>
                                          </p:val>
                                        </p:tav>
                                        <p:tav tm="100000">
                                          <p:val>
                                            <p:strVal val="#ppt_w"/>
                                          </p:val>
                                        </p:tav>
                                      </p:tavLst>
                                    </p:anim>
                                    <p:anim calcmode="lin" valueType="num">
                                      <p:cBhvr>
                                        <p:cTn id="80" dur="400" fill="hold"/>
                                        <p:tgtEl>
                                          <p:spTgt spid="79"/>
                                        </p:tgtEl>
                                        <p:attrNameLst>
                                          <p:attrName>ppt_h</p:attrName>
                                        </p:attrNameLst>
                                      </p:cBhvr>
                                      <p:tavLst>
                                        <p:tav tm="0">
                                          <p:val>
                                            <p:fltVal val="0"/>
                                          </p:val>
                                        </p:tav>
                                        <p:tav tm="100000">
                                          <p:val>
                                            <p:strVal val="#ppt_h"/>
                                          </p:val>
                                        </p:tav>
                                      </p:tavLst>
                                    </p:anim>
                                    <p:anim calcmode="lin" valueType="num">
                                      <p:cBhvr>
                                        <p:cTn id="81" dur="400" fill="hold"/>
                                        <p:tgtEl>
                                          <p:spTgt spid="79"/>
                                        </p:tgtEl>
                                        <p:attrNameLst>
                                          <p:attrName>style.rotation</p:attrName>
                                        </p:attrNameLst>
                                      </p:cBhvr>
                                      <p:tavLst>
                                        <p:tav tm="0">
                                          <p:val>
                                            <p:fltVal val="90"/>
                                          </p:val>
                                        </p:tav>
                                        <p:tav tm="100000">
                                          <p:val>
                                            <p:fltVal val="0"/>
                                          </p:val>
                                        </p:tav>
                                      </p:tavLst>
                                    </p:anim>
                                    <p:animEffect transition="in" filter="fade">
                                      <p:cBhvr>
                                        <p:cTn id="82" dur="400"/>
                                        <p:tgtEl>
                                          <p:spTgt spid="79"/>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400" fill="hold"/>
                                        <p:tgtEl>
                                          <p:spTgt spid="80"/>
                                        </p:tgtEl>
                                        <p:attrNameLst>
                                          <p:attrName>ppt_w</p:attrName>
                                        </p:attrNameLst>
                                      </p:cBhvr>
                                      <p:tavLst>
                                        <p:tav tm="0">
                                          <p:val>
                                            <p:fltVal val="0"/>
                                          </p:val>
                                        </p:tav>
                                        <p:tav tm="100000">
                                          <p:val>
                                            <p:strVal val="#ppt_w"/>
                                          </p:val>
                                        </p:tav>
                                      </p:tavLst>
                                    </p:anim>
                                    <p:anim calcmode="lin" valueType="num">
                                      <p:cBhvr>
                                        <p:cTn id="86" dur="400" fill="hold"/>
                                        <p:tgtEl>
                                          <p:spTgt spid="80"/>
                                        </p:tgtEl>
                                        <p:attrNameLst>
                                          <p:attrName>ppt_h</p:attrName>
                                        </p:attrNameLst>
                                      </p:cBhvr>
                                      <p:tavLst>
                                        <p:tav tm="0">
                                          <p:val>
                                            <p:fltVal val="0"/>
                                          </p:val>
                                        </p:tav>
                                        <p:tav tm="100000">
                                          <p:val>
                                            <p:strVal val="#ppt_h"/>
                                          </p:val>
                                        </p:tav>
                                      </p:tavLst>
                                    </p:anim>
                                    <p:anim calcmode="lin" valueType="num">
                                      <p:cBhvr>
                                        <p:cTn id="87" dur="400" fill="hold"/>
                                        <p:tgtEl>
                                          <p:spTgt spid="80"/>
                                        </p:tgtEl>
                                        <p:attrNameLst>
                                          <p:attrName>style.rotation</p:attrName>
                                        </p:attrNameLst>
                                      </p:cBhvr>
                                      <p:tavLst>
                                        <p:tav tm="0">
                                          <p:val>
                                            <p:fltVal val="90"/>
                                          </p:val>
                                        </p:tav>
                                        <p:tav tm="100000">
                                          <p:val>
                                            <p:fltVal val="0"/>
                                          </p:val>
                                        </p:tav>
                                      </p:tavLst>
                                    </p:anim>
                                    <p:animEffect transition="in" filter="fade">
                                      <p:cBhvr>
                                        <p:cTn id="88" dur="400"/>
                                        <p:tgtEl>
                                          <p:spTgt spid="80"/>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400" fill="hold"/>
                                        <p:tgtEl>
                                          <p:spTgt spid="81"/>
                                        </p:tgtEl>
                                        <p:attrNameLst>
                                          <p:attrName>ppt_w</p:attrName>
                                        </p:attrNameLst>
                                      </p:cBhvr>
                                      <p:tavLst>
                                        <p:tav tm="0">
                                          <p:val>
                                            <p:fltVal val="0"/>
                                          </p:val>
                                        </p:tav>
                                        <p:tav tm="100000">
                                          <p:val>
                                            <p:strVal val="#ppt_w"/>
                                          </p:val>
                                        </p:tav>
                                      </p:tavLst>
                                    </p:anim>
                                    <p:anim calcmode="lin" valueType="num">
                                      <p:cBhvr>
                                        <p:cTn id="92" dur="400" fill="hold"/>
                                        <p:tgtEl>
                                          <p:spTgt spid="81"/>
                                        </p:tgtEl>
                                        <p:attrNameLst>
                                          <p:attrName>ppt_h</p:attrName>
                                        </p:attrNameLst>
                                      </p:cBhvr>
                                      <p:tavLst>
                                        <p:tav tm="0">
                                          <p:val>
                                            <p:fltVal val="0"/>
                                          </p:val>
                                        </p:tav>
                                        <p:tav tm="100000">
                                          <p:val>
                                            <p:strVal val="#ppt_h"/>
                                          </p:val>
                                        </p:tav>
                                      </p:tavLst>
                                    </p:anim>
                                    <p:anim calcmode="lin" valueType="num">
                                      <p:cBhvr>
                                        <p:cTn id="93" dur="400" fill="hold"/>
                                        <p:tgtEl>
                                          <p:spTgt spid="81"/>
                                        </p:tgtEl>
                                        <p:attrNameLst>
                                          <p:attrName>style.rotation</p:attrName>
                                        </p:attrNameLst>
                                      </p:cBhvr>
                                      <p:tavLst>
                                        <p:tav tm="0">
                                          <p:val>
                                            <p:fltVal val="90"/>
                                          </p:val>
                                        </p:tav>
                                        <p:tav tm="100000">
                                          <p:val>
                                            <p:fltVal val="0"/>
                                          </p:val>
                                        </p:tav>
                                      </p:tavLst>
                                    </p:anim>
                                    <p:animEffect transition="in" filter="fade">
                                      <p:cBhvr>
                                        <p:cTn id="94" dur="400"/>
                                        <p:tgtEl>
                                          <p:spTgt spid="81"/>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p:cTn id="97" dur="400" fill="hold"/>
                                        <p:tgtEl>
                                          <p:spTgt spid="82"/>
                                        </p:tgtEl>
                                        <p:attrNameLst>
                                          <p:attrName>ppt_w</p:attrName>
                                        </p:attrNameLst>
                                      </p:cBhvr>
                                      <p:tavLst>
                                        <p:tav tm="0">
                                          <p:val>
                                            <p:fltVal val="0"/>
                                          </p:val>
                                        </p:tav>
                                        <p:tav tm="100000">
                                          <p:val>
                                            <p:strVal val="#ppt_w"/>
                                          </p:val>
                                        </p:tav>
                                      </p:tavLst>
                                    </p:anim>
                                    <p:anim calcmode="lin" valueType="num">
                                      <p:cBhvr>
                                        <p:cTn id="98" dur="400" fill="hold"/>
                                        <p:tgtEl>
                                          <p:spTgt spid="82"/>
                                        </p:tgtEl>
                                        <p:attrNameLst>
                                          <p:attrName>ppt_h</p:attrName>
                                        </p:attrNameLst>
                                      </p:cBhvr>
                                      <p:tavLst>
                                        <p:tav tm="0">
                                          <p:val>
                                            <p:fltVal val="0"/>
                                          </p:val>
                                        </p:tav>
                                        <p:tav tm="100000">
                                          <p:val>
                                            <p:strVal val="#ppt_h"/>
                                          </p:val>
                                        </p:tav>
                                      </p:tavLst>
                                    </p:anim>
                                    <p:anim calcmode="lin" valueType="num">
                                      <p:cBhvr>
                                        <p:cTn id="99" dur="400" fill="hold"/>
                                        <p:tgtEl>
                                          <p:spTgt spid="82"/>
                                        </p:tgtEl>
                                        <p:attrNameLst>
                                          <p:attrName>style.rotation</p:attrName>
                                        </p:attrNameLst>
                                      </p:cBhvr>
                                      <p:tavLst>
                                        <p:tav tm="0">
                                          <p:val>
                                            <p:fltVal val="90"/>
                                          </p:val>
                                        </p:tav>
                                        <p:tav tm="100000">
                                          <p:val>
                                            <p:fltVal val="0"/>
                                          </p:val>
                                        </p:tav>
                                      </p:tavLst>
                                    </p:anim>
                                    <p:animEffect transition="in" filter="fade">
                                      <p:cBhvr>
                                        <p:cTn id="100" dur="400"/>
                                        <p:tgtEl>
                                          <p:spTgt spid="82"/>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 calcmode="lin" valueType="num">
                                      <p:cBhvr>
                                        <p:cTn id="103" dur="400" fill="hold"/>
                                        <p:tgtEl>
                                          <p:spTgt spid="83"/>
                                        </p:tgtEl>
                                        <p:attrNameLst>
                                          <p:attrName>ppt_w</p:attrName>
                                        </p:attrNameLst>
                                      </p:cBhvr>
                                      <p:tavLst>
                                        <p:tav tm="0">
                                          <p:val>
                                            <p:fltVal val="0"/>
                                          </p:val>
                                        </p:tav>
                                        <p:tav tm="100000">
                                          <p:val>
                                            <p:strVal val="#ppt_w"/>
                                          </p:val>
                                        </p:tav>
                                      </p:tavLst>
                                    </p:anim>
                                    <p:anim calcmode="lin" valueType="num">
                                      <p:cBhvr>
                                        <p:cTn id="104" dur="400" fill="hold"/>
                                        <p:tgtEl>
                                          <p:spTgt spid="83"/>
                                        </p:tgtEl>
                                        <p:attrNameLst>
                                          <p:attrName>ppt_h</p:attrName>
                                        </p:attrNameLst>
                                      </p:cBhvr>
                                      <p:tavLst>
                                        <p:tav tm="0">
                                          <p:val>
                                            <p:fltVal val="0"/>
                                          </p:val>
                                        </p:tav>
                                        <p:tav tm="100000">
                                          <p:val>
                                            <p:strVal val="#ppt_h"/>
                                          </p:val>
                                        </p:tav>
                                      </p:tavLst>
                                    </p:anim>
                                    <p:anim calcmode="lin" valueType="num">
                                      <p:cBhvr>
                                        <p:cTn id="105" dur="400" fill="hold"/>
                                        <p:tgtEl>
                                          <p:spTgt spid="83"/>
                                        </p:tgtEl>
                                        <p:attrNameLst>
                                          <p:attrName>style.rotation</p:attrName>
                                        </p:attrNameLst>
                                      </p:cBhvr>
                                      <p:tavLst>
                                        <p:tav tm="0">
                                          <p:val>
                                            <p:fltVal val="90"/>
                                          </p:val>
                                        </p:tav>
                                        <p:tav tm="100000">
                                          <p:val>
                                            <p:fltVal val="0"/>
                                          </p:val>
                                        </p:tav>
                                      </p:tavLst>
                                    </p:anim>
                                    <p:animEffect transition="in" filter="fade">
                                      <p:cBhvr>
                                        <p:cTn id="106" dur="400"/>
                                        <p:tgtEl>
                                          <p:spTgt spid="83"/>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84"/>
                                        </p:tgtEl>
                                        <p:attrNameLst>
                                          <p:attrName>style.visibility</p:attrName>
                                        </p:attrNameLst>
                                      </p:cBhvr>
                                      <p:to>
                                        <p:strVal val="visible"/>
                                      </p:to>
                                    </p:set>
                                    <p:anim calcmode="lin" valueType="num">
                                      <p:cBhvr>
                                        <p:cTn id="109" dur="400" fill="hold"/>
                                        <p:tgtEl>
                                          <p:spTgt spid="84"/>
                                        </p:tgtEl>
                                        <p:attrNameLst>
                                          <p:attrName>ppt_w</p:attrName>
                                        </p:attrNameLst>
                                      </p:cBhvr>
                                      <p:tavLst>
                                        <p:tav tm="0">
                                          <p:val>
                                            <p:fltVal val="0"/>
                                          </p:val>
                                        </p:tav>
                                        <p:tav tm="100000">
                                          <p:val>
                                            <p:strVal val="#ppt_w"/>
                                          </p:val>
                                        </p:tav>
                                      </p:tavLst>
                                    </p:anim>
                                    <p:anim calcmode="lin" valueType="num">
                                      <p:cBhvr>
                                        <p:cTn id="110" dur="400" fill="hold"/>
                                        <p:tgtEl>
                                          <p:spTgt spid="84"/>
                                        </p:tgtEl>
                                        <p:attrNameLst>
                                          <p:attrName>ppt_h</p:attrName>
                                        </p:attrNameLst>
                                      </p:cBhvr>
                                      <p:tavLst>
                                        <p:tav tm="0">
                                          <p:val>
                                            <p:fltVal val="0"/>
                                          </p:val>
                                        </p:tav>
                                        <p:tav tm="100000">
                                          <p:val>
                                            <p:strVal val="#ppt_h"/>
                                          </p:val>
                                        </p:tav>
                                      </p:tavLst>
                                    </p:anim>
                                    <p:anim calcmode="lin" valueType="num">
                                      <p:cBhvr>
                                        <p:cTn id="111" dur="400" fill="hold"/>
                                        <p:tgtEl>
                                          <p:spTgt spid="84"/>
                                        </p:tgtEl>
                                        <p:attrNameLst>
                                          <p:attrName>style.rotation</p:attrName>
                                        </p:attrNameLst>
                                      </p:cBhvr>
                                      <p:tavLst>
                                        <p:tav tm="0">
                                          <p:val>
                                            <p:fltVal val="90"/>
                                          </p:val>
                                        </p:tav>
                                        <p:tav tm="100000">
                                          <p:val>
                                            <p:fltVal val="0"/>
                                          </p:val>
                                        </p:tav>
                                      </p:tavLst>
                                    </p:anim>
                                    <p:animEffect transition="in" filter="fade">
                                      <p:cBhvr>
                                        <p:cTn id="112" dur="400"/>
                                        <p:tgtEl>
                                          <p:spTgt spid="84"/>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85"/>
                                        </p:tgtEl>
                                        <p:attrNameLst>
                                          <p:attrName>style.visibility</p:attrName>
                                        </p:attrNameLst>
                                      </p:cBhvr>
                                      <p:to>
                                        <p:strVal val="visible"/>
                                      </p:to>
                                    </p:set>
                                    <p:anim calcmode="lin" valueType="num">
                                      <p:cBhvr>
                                        <p:cTn id="115" dur="400" fill="hold"/>
                                        <p:tgtEl>
                                          <p:spTgt spid="85"/>
                                        </p:tgtEl>
                                        <p:attrNameLst>
                                          <p:attrName>ppt_w</p:attrName>
                                        </p:attrNameLst>
                                      </p:cBhvr>
                                      <p:tavLst>
                                        <p:tav tm="0">
                                          <p:val>
                                            <p:fltVal val="0"/>
                                          </p:val>
                                        </p:tav>
                                        <p:tav tm="100000">
                                          <p:val>
                                            <p:strVal val="#ppt_w"/>
                                          </p:val>
                                        </p:tav>
                                      </p:tavLst>
                                    </p:anim>
                                    <p:anim calcmode="lin" valueType="num">
                                      <p:cBhvr>
                                        <p:cTn id="116" dur="400" fill="hold"/>
                                        <p:tgtEl>
                                          <p:spTgt spid="85"/>
                                        </p:tgtEl>
                                        <p:attrNameLst>
                                          <p:attrName>ppt_h</p:attrName>
                                        </p:attrNameLst>
                                      </p:cBhvr>
                                      <p:tavLst>
                                        <p:tav tm="0">
                                          <p:val>
                                            <p:fltVal val="0"/>
                                          </p:val>
                                        </p:tav>
                                        <p:tav tm="100000">
                                          <p:val>
                                            <p:strVal val="#ppt_h"/>
                                          </p:val>
                                        </p:tav>
                                      </p:tavLst>
                                    </p:anim>
                                    <p:anim calcmode="lin" valueType="num">
                                      <p:cBhvr>
                                        <p:cTn id="117" dur="400" fill="hold"/>
                                        <p:tgtEl>
                                          <p:spTgt spid="85"/>
                                        </p:tgtEl>
                                        <p:attrNameLst>
                                          <p:attrName>style.rotation</p:attrName>
                                        </p:attrNameLst>
                                      </p:cBhvr>
                                      <p:tavLst>
                                        <p:tav tm="0">
                                          <p:val>
                                            <p:fltVal val="90"/>
                                          </p:val>
                                        </p:tav>
                                        <p:tav tm="100000">
                                          <p:val>
                                            <p:fltVal val="0"/>
                                          </p:val>
                                        </p:tav>
                                      </p:tavLst>
                                    </p:anim>
                                    <p:animEffect transition="in" filter="fade">
                                      <p:cBhvr>
                                        <p:cTn id="118" dur="400"/>
                                        <p:tgtEl>
                                          <p:spTgt spid="85"/>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86"/>
                                        </p:tgtEl>
                                        <p:attrNameLst>
                                          <p:attrName>style.visibility</p:attrName>
                                        </p:attrNameLst>
                                      </p:cBhvr>
                                      <p:to>
                                        <p:strVal val="visible"/>
                                      </p:to>
                                    </p:set>
                                    <p:anim calcmode="lin" valueType="num">
                                      <p:cBhvr>
                                        <p:cTn id="121" dur="400" fill="hold"/>
                                        <p:tgtEl>
                                          <p:spTgt spid="86"/>
                                        </p:tgtEl>
                                        <p:attrNameLst>
                                          <p:attrName>ppt_w</p:attrName>
                                        </p:attrNameLst>
                                      </p:cBhvr>
                                      <p:tavLst>
                                        <p:tav tm="0">
                                          <p:val>
                                            <p:fltVal val="0"/>
                                          </p:val>
                                        </p:tav>
                                        <p:tav tm="100000">
                                          <p:val>
                                            <p:strVal val="#ppt_w"/>
                                          </p:val>
                                        </p:tav>
                                      </p:tavLst>
                                    </p:anim>
                                    <p:anim calcmode="lin" valueType="num">
                                      <p:cBhvr>
                                        <p:cTn id="122" dur="400" fill="hold"/>
                                        <p:tgtEl>
                                          <p:spTgt spid="86"/>
                                        </p:tgtEl>
                                        <p:attrNameLst>
                                          <p:attrName>ppt_h</p:attrName>
                                        </p:attrNameLst>
                                      </p:cBhvr>
                                      <p:tavLst>
                                        <p:tav tm="0">
                                          <p:val>
                                            <p:fltVal val="0"/>
                                          </p:val>
                                        </p:tav>
                                        <p:tav tm="100000">
                                          <p:val>
                                            <p:strVal val="#ppt_h"/>
                                          </p:val>
                                        </p:tav>
                                      </p:tavLst>
                                    </p:anim>
                                    <p:anim calcmode="lin" valueType="num">
                                      <p:cBhvr>
                                        <p:cTn id="123" dur="400" fill="hold"/>
                                        <p:tgtEl>
                                          <p:spTgt spid="86"/>
                                        </p:tgtEl>
                                        <p:attrNameLst>
                                          <p:attrName>style.rotation</p:attrName>
                                        </p:attrNameLst>
                                      </p:cBhvr>
                                      <p:tavLst>
                                        <p:tav tm="0">
                                          <p:val>
                                            <p:fltVal val="90"/>
                                          </p:val>
                                        </p:tav>
                                        <p:tav tm="100000">
                                          <p:val>
                                            <p:fltVal val="0"/>
                                          </p:val>
                                        </p:tav>
                                      </p:tavLst>
                                    </p:anim>
                                    <p:animEffect transition="in" filter="fade">
                                      <p:cBhvr>
                                        <p:cTn id="124" dur="400"/>
                                        <p:tgtEl>
                                          <p:spTgt spid="86"/>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87"/>
                                        </p:tgtEl>
                                        <p:attrNameLst>
                                          <p:attrName>style.visibility</p:attrName>
                                        </p:attrNameLst>
                                      </p:cBhvr>
                                      <p:to>
                                        <p:strVal val="visible"/>
                                      </p:to>
                                    </p:set>
                                    <p:anim calcmode="lin" valueType="num">
                                      <p:cBhvr>
                                        <p:cTn id="127" dur="400" fill="hold"/>
                                        <p:tgtEl>
                                          <p:spTgt spid="87"/>
                                        </p:tgtEl>
                                        <p:attrNameLst>
                                          <p:attrName>ppt_w</p:attrName>
                                        </p:attrNameLst>
                                      </p:cBhvr>
                                      <p:tavLst>
                                        <p:tav tm="0">
                                          <p:val>
                                            <p:fltVal val="0"/>
                                          </p:val>
                                        </p:tav>
                                        <p:tav tm="100000">
                                          <p:val>
                                            <p:strVal val="#ppt_w"/>
                                          </p:val>
                                        </p:tav>
                                      </p:tavLst>
                                    </p:anim>
                                    <p:anim calcmode="lin" valueType="num">
                                      <p:cBhvr>
                                        <p:cTn id="128" dur="400" fill="hold"/>
                                        <p:tgtEl>
                                          <p:spTgt spid="87"/>
                                        </p:tgtEl>
                                        <p:attrNameLst>
                                          <p:attrName>ppt_h</p:attrName>
                                        </p:attrNameLst>
                                      </p:cBhvr>
                                      <p:tavLst>
                                        <p:tav tm="0">
                                          <p:val>
                                            <p:fltVal val="0"/>
                                          </p:val>
                                        </p:tav>
                                        <p:tav tm="100000">
                                          <p:val>
                                            <p:strVal val="#ppt_h"/>
                                          </p:val>
                                        </p:tav>
                                      </p:tavLst>
                                    </p:anim>
                                    <p:anim calcmode="lin" valueType="num">
                                      <p:cBhvr>
                                        <p:cTn id="129" dur="400" fill="hold"/>
                                        <p:tgtEl>
                                          <p:spTgt spid="87"/>
                                        </p:tgtEl>
                                        <p:attrNameLst>
                                          <p:attrName>style.rotation</p:attrName>
                                        </p:attrNameLst>
                                      </p:cBhvr>
                                      <p:tavLst>
                                        <p:tav tm="0">
                                          <p:val>
                                            <p:fltVal val="90"/>
                                          </p:val>
                                        </p:tav>
                                        <p:tav tm="100000">
                                          <p:val>
                                            <p:fltVal val="0"/>
                                          </p:val>
                                        </p:tav>
                                      </p:tavLst>
                                    </p:anim>
                                    <p:animEffect transition="in" filter="fade">
                                      <p:cBhvr>
                                        <p:cTn id="130" dur="400"/>
                                        <p:tgtEl>
                                          <p:spTgt spid="87"/>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88"/>
                                        </p:tgtEl>
                                        <p:attrNameLst>
                                          <p:attrName>style.visibility</p:attrName>
                                        </p:attrNameLst>
                                      </p:cBhvr>
                                      <p:to>
                                        <p:strVal val="visible"/>
                                      </p:to>
                                    </p:set>
                                    <p:anim calcmode="lin" valueType="num">
                                      <p:cBhvr>
                                        <p:cTn id="133" dur="400" fill="hold"/>
                                        <p:tgtEl>
                                          <p:spTgt spid="88"/>
                                        </p:tgtEl>
                                        <p:attrNameLst>
                                          <p:attrName>ppt_w</p:attrName>
                                        </p:attrNameLst>
                                      </p:cBhvr>
                                      <p:tavLst>
                                        <p:tav tm="0">
                                          <p:val>
                                            <p:fltVal val="0"/>
                                          </p:val>
                                        </p:tav>
                                        <p:tav tm="100000">
                                          <p:val>
                                            <p:strVal val="#ppt_w"/>
                                          </p:val>
                                        </p:tav>
                                      </p:tavLst>
                                    </p:anim>
                                    <p:anim calcmode="lin" valueType="num">
                                      <p:cBhvr>
                                        <p:cTn id="134" dur="400" fill="hold"/>
                                        <p:tgtEl>
                                          <p:spTgt spid="88"/>
                                        </p:tgtEl>
                                        <p:attrNameLst>
                                          <p:attrName>ppt_h</p:attrName>
                                        </p:attrNameLst>
                                      </p:cBhvr>
                                      <p:tavLst>
                                        <p:tav tm="0">
                                          <p:val>
                                            <p:fltVal val="0"/>
                                          </p:val>
                                        </p:tav>
                                        <p:tav tm="100000">
                                          <p:val>
                                            <p:strVal val="#ppt_h"/>
                                          </p:val>
                                        </p:tav>
                                      </p:tavLst>
                                    </p:anim>
                                    <p:anim calcmode="lin" valueType="num">
                                      <p:cBhvr>
                                        <p:cTn id="135" dur="400" fill="hold"/>
                                        <p:tgtEl>
                                          <p:spTgt spid="88"/>
                                        </p:tgtEl>
                                        <p:attrNameLst>
                                          <p:attrName>style.rotation</p:attrName>
                                        </p:attrNameLst>
                                      </p:cBhvr>
                                      <p:tavLst>
                                        <p:tav tm="0">
                                          <p:val>
                                            <p:fltVal val="90"/>
                                          </p:val>
                                        </p:tav>
                                        <p:tav tm="100000">
                                          <p:val>
                                            <p:fltVal val="0"/>
                                          </p:val>
                                        </p:tav>
                                      </p:tavLst>
                                    </p:anim>
                                    <p:animEffect transition="in" filter="fade">
                                      <p:cBhvr>
                                        <p:cTn id="136" dur="400"/>
                                        <p:tgtEl>
                                          <p:spTgt spid="88"/>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89"/>
                                        </p:tgtEl>
                                        <p:attrNameLst>
                                          <p:attrName>style.visibility</p:attrName>
                                        </p:attrNameLst>
                                      </p:cBhvr>
                                      <p:to>
                                        <p:strVal val="visible"/>
                                      </p:to>
                                    </p:set>
                                    <p:anim calcmode="lin" valueType="num">
                                      <p:cBhvr>
                                        <p:cTn id="139" dur="400" fill="hold"/>
                                        <p:tgtEl>
                                          <p:spTgt spid="89"/>
                                        </p:tgtEl>
                                        <p:attrNameLst>
                                          <p:attrName>ppt_w</p:attrName>
                                        </p:attrNameLst>
                                      </p:cBhvr>
                                      <p:tavLst>
                                        <p:tav tm="0">
                                          <p:val>
                                            <p:fltVal val="0"/>
                                          </p:val>
                                        </p:tav>
                                        <p:tav tm="100000">
                                          <p:val>
                                            <p:strVal val="#ppt_w"/>
                                          </p:val>
                                        </p:tav>
                                      </p:tavLst>
                                    </p:anim>
                                    <p:anim calcmode="lin" valueType="num">
                                      <p:cBhvr>
                                        <p:cTn id="140" dur="400" fill="hold"/>
                                        <p:tgtEl>
                                          <p:spTgt spid="89"/>
                                        </p:tgtEl>
                                        <p:attrNameLst>
                                          <p:attrName>ppt_h</p:attrName>
                                        </p:attrNameLst>
                                      </p:cBhvr>
                                      <p:tavLst>
                                        <p:tav tm="0">
                                          <p:val>
                                            <p:fltVal val="0"/>
                                          </p:val>
                                        </p:tav>
                                        <p:tav tm="100000">
                                          <p:val>
                                            <p:strVal val="#ppt_h"/>
                                          </p:val>
                                        </p:tav>
                                      </p:tavLst>
                                    </p:anim>
                                    <p:anim calcmode="lin" valueType="num">
                                      <p:cBhvr>
                                        <p:cTn id="141" dur="400" fill="hold"/>
                                        <p:tgtEl>
                                          <p:spTgt spid="89"/>
                                        </p:tgtEl>
                                        <p:attrNameLst>
                                          <p:attrName>style.rotation</p:attrName>
                                        </p:attrNameLst>
                                      </p:cBhvr>
                                      <p:tavLst>
                                        <p:tav tm="0">
                                          <p:val>
                                            <p:fltVal val="90"/>
                                          </p:val>
                                        </p:tav>
                                        <p:tav tm="100000">
                                          <p:val>
                                            <p:fltVal val="0"/>
                                          </p:val>
                                        </p:tav>
                                      </p:tavLst>
                                    </p:anim>
                                    <p:animEffect transition="in" filter="fade">
                                      <p:cBhvr>
                                        <p:cTn id="142" dur="400"/>
                                        <p:tgtEl>
                                          <p:spTgt spid="89"/>
                                        </p:tgtEl>
                                      </p:cBhvr>
                                    </p:animEffect>
                                  </p:childTnLst>
                                </p:cTn>
                              </p:par>
                              <p:par>
                                <p:cTn id="143" presetID="31" presetClass="entr" presetSubtype="0" fill="hold" grpId="0" nodeType="withEffect">
                                  <p:stCondLst>
                                    <p:cond delay="0"/>
                                  </p:stCondLst>
                                  <p:childTnLst>
                                    <p:set>
                                      <p:cBhvr>
                                        <p:cTn id="144" dur="1" fill="hold">
                                          <p:stCondLst>
                                            <p:cond delay="0"/>
                                          </p:stCondLst>
                                        </p:cTn>
                                        <p:tgtEl>
                                          <p:spTgt spid="90"/>
                                        </p:tgtEl>
                                        <p:attrNameLst>
                                          <p:attrName>style.visibility</p:attrName>
                                        </p:attrNameLst>
                                      </p:cBhvr>
                                      <p:to>
                                        <p:strVal val="visible"/>
                                      </p:to>
                                    </p:set>
                                    <p:anim calcmode="lin" valueType="num">
                                      <p:cBhvr>
                                        <p:cTn id="145" dur="400" fill="hold"/>
                                        <p:tgtEl>
                                          <p:spTgt spid="90"/>
                                        </p:tgtEl>
                                        <p:attrNameLst>
                                          <p:attrName>ppt_w</p:attrName>
                                        </p:attrNameLst>
                                      </p:cBhvr>
                                      <p:tavLst>
                                        <p:tav tm="0">
                                          <p:val>
                                            <p:fltVal val="0"/>
                                          </p:val>
                                        </p:tav>
                                        <p:tav tm="100000">
                                          <p:val>
                                            <p:strVal val="#ppt_w"/>
                                          </p:val>
                                        </p:tav>
                                      </p:tavLst>
                                    </p:anim>
                                    <p:anim calcmode="lin" valueType="num">
                                      <p:cBhvr>
                                        <p:cTn id="146" dur="400" fill="hold"/>
                                        <p:tgtEl>
                                          <p:spTgt spid="90"/>
                                        </p:tgtEl>
                                        <p:attrNameLst>
                                          <p:attrName>ppt_h</p:attrName>
                                        </p:attrNameLst>
                                      </p:cBhvr>
                                      <p:tavLst>
                                        <p:tav tm="0">
                                          <p:val>
                                            <p:fltVal val="0"/>
                                          </p:val>
                                        </p:tav>
                                        <p:tav tm="100000">
                                          <p:val>
                                            <p:strVal val="#ppt_h"/>
                                          </p:val>
                                        </p:tav>
                                      </p:tavLst>
                                    </p:anim>
                                    <p:anim calcmode="lin" valueType="num">
                                      <p:cBhvr>
                                        <p:cTn id="147" dur="400" fill="hold"/>
                                        <p:tgtEl>
                                          <p:spTgt spid="90"/>
                                        </p:tgtEl>
                                        <p:attrNameLst>
                                          <p:attrName>style.rotation</p:attrName>
                                        </p:attrNameLst>
                                      </p:cBhvr>
                                      <p:tavLst>
                                        <p:tav tm="0">
                                          <p:val>
                                            <p:fltVal val="90"/>
                                          </p:val>
                                        </p:tav>
                                        <p:tav tm="100000">
                                          <p:val>
                                            <p:fltVal val="0"/>
                                          </p:val>
                                        </p:tav>
                                      </p:tavLst>
                                    </p:anim>
                                    <p:animEffect transition="in" filter="fade">
                                      <p:cBhvr>
                                        <p:cTn id="148" dur="400"/>
                                        <p:tgtEl>
                                          <p:spTgt spid="90"/>
                                        </p:tgtEl>
                                      </p:cBhvr>
                                    </p:animEffect>
                                  </p:childTnLst>
                                </p:cTn>
                              </p:par>
                              <p:par>
                                <p:cTn id="149" presetID="31" presetClass="entr" presetSubtype="0" fill="hold" grpId="0" nodeType="withEffect">
                                  <p:stCondLst>
                                    <p:cond delay="0"/>
                                  </p:stCondLst>
                                  <p:childTnLst>
                                    <p:set>
                                      <p:cBhvr>
                                        <p:cTn id="150" dur="1" fill="hold">
                                          <p:stCondLst>
                                            <p:cond delay="0"/>
                                          </p:stCondLst>
                                        </p:cTn>
                                        <p:tgtEl>
                                          <p:spTgt spid="91"/>
                                        </p:tgtEl>
                                        <p:attrNameLst>
                                          <p:attrName>style.visibility</p:attrName>
                                        </p:attrNameLst>
                                      </p:cBhvr>
                                      <p:to>
                                        <p:strVal val="visible"/>
                                      </p:to>
                                    </p:set>
                                    <p:anim calcmode="lin" valueType="num">
                                      <p:cBhvr>
                                        <p:cTn id="151" dur="400" fill="hold"/>
                                        <p:tgtEl>
                                          <p:spTgt spid="91"/>
                                        </p:tgtEl>
                                        <p:attrNameLst>
                                          <p:attrName>ppt_w</p:attrName>
                                        </p:attrNameLst>
                                      </p:cBhvr>
                                      <p:tavLst>
                                        <p:tav tm="0">
                                          <p:val>
                                            <p:fltVal val="0"/>
                                          </p:val>
                                        </p:tav>
                                        <p:tav tm="100000">
                                          <p:val>
                                            <p:strVal val="#ppt_w"/>
                                          </p:val>
                                        </p:tav>
                                      </p:tavLst>
                                    </p:anim>
                                    <p:anim calcmode="lin" valueType="num">
                                      <p:cBhvr>
                                        <p:cTn id="152" dur="400" fill="hold"/>
                                        <p:tgtEl>
                                          <p:spTgt spid="91"/>
                                        </p:tgtEl>
                                        <p:attrNameLst>
                                          <p:attrName>ppt_h</p:attrName>
                                        </p:attrNameLst>
                                      </p:cBhvr>
                                      <p:tavLst>
                                        <p:tav tm="0">
                                          <p:val>
                                            <p:fltVal val="0"/>
                                          </p:val>
                                        </p:tav>
                                        <p:tav tm="100000">
                                          <p:val>
                                            <p:strVal val="#ppt_h"/>
                                          </p:val>
                                        </p:tav>
                                      </p:tavLst>
                                    </p:anim>
                                    <p:anim calcmode="lin" valueType="num">
                                      <p:cBhvr>
                                        <p:cTn id="153" dur="400" fill="hold"/>
                                        <p:tgtEl>
                                          <p:spTgt spid="91"/>
                                        </p:tgtEl>
                                        <p:attrNameLst>
                                          <p:attrName>style.rotation</p:attrName>
                                        </p:attrNameLst>
                                      </p:cBhvr>
                                      <p:tavLst>
                                        <p:tav tm="0">
                                          <p:val>
                                            <p:fltVal val="90"/>
                                          </p:val>
                                        </p:tav>
                                        <p:tav tm="100000">
                                          <p:val>
                                            <p:fltVal val="0"/>
                                          </p:val>
                                        </p:tav>
                                      </p:tavLst>
                                    </p:anim>
                                    <p:animEffect transition="in" filter="fade">
                                      <p:cBhvr>
                                        <p:cTn id="154" dur="400"/>
                                        <p:tgtEl>
                                          <p:spTgt spid="91"/>
                                        </p:tgtEl>
                                      </p:cBhvr>
                                    </p:animEffect>
                                  </p:childTnLst>
                                </p:cTn>
                              </p:par>
                              <p:par>
                                <p:cTn id="155" presetID="31" presetClass="entr" presetSubtype="0" fill="hold" grpId="0" nodeType="withEffect">
                                  <p:stCondLst>
                                    <p:cond delay="0"/>
                                  </p:stCondLst>
                                  <p:childTnLst>
                                    <p:set>
                                      <p:cBhvr>
                                        <p:cTn id="156" dur="1" fill="hold">
                                          <p:stCondLst>
                                            <p:cond delay="0"/>
                                          </p:stCondLst>
                                        </p:cTn>
                                        <p:tgtEl>
                                          <p:spTgt spid="92"/>
                                        </p:tgtEl>
                                        <p:attrNameLst>
                                          <p:attrName>style.visibility</p:attrName>
                                        </p:attrNameLst>
                                      </p:cBhvr>
                                      <p:to>
                                        <p:strVal val="visible"/>
                                      </p:to>
                                    </p:set>
                                    <p:anim calcmode="lin" valueType="num">
                                      <p:cBhvr>
                                        <p:cTn id="157" dur="400" fill="hold"/>
                                        <p:tgtEl>
                                          <p:spTgt spid="92"/>
                                        </p:tgtEl>
                                        <p:attrNameLst>
                                          <p:attrName>ppt_w</p:attrName>
                                        </p:attrNameLst>
                                      </p:cBhvr>
                                      <p:tavLst>
                                        <p:tav tm="0">
                                          <p:val>
                                            <p:fltVal val="0"/>
                                          </p:val>
                                        </p:tav>
                                        <p:tav tm="100000">
                                          <p:val>
                                            <p:strVal val="#ppt_w"/>
                                          </p:val>
                                        </p:tav>
                                      </p:tavLst>
                                    </p:anim>
                                    <p:anim calcmode="lin" valueType="num">
                                      <p:cBhvr>
                                        <p:cTn id="158" dur="400" fill="hold"/>
                                        <p:tgtEl>
                                          <p:spTgt spid="92"/>
                                        </p:tgtEl>
                                        <p:attrNameLst>
                                          <p:attrName>ppt_h</p:attrName>
                                        </p:attrNameLst>
                                      </p:cBhvr>
                                      <p:tavLst>
                                        <p:tav tm="0">
                                          <p:val>
                                            <p:fltVal val="0"/>
                                          </p:val>
                                        </p:tav>
                                        <p:tav tm="100000">
                                          <p:val>
                                            <p:strVal val="#ppt_h"/>
                                          </p:val>
                                        </p:tav>
                                      </p:tavLst>
                                    </p:anim>
                                    <p:anim calcmode="lin" valueType="num">
                                      <p:cBhvr>
                                        <p:cTn id="159" dur="400" fill="hold"/>
                                        <p:tgtEl>
                                          <p:spTgt spid="92"/>
                                        </p:tgtEl>
                                        <p:attrNameLst>
                                          <p:attrName>style.rotation</p:attrName>
                                        </p:attrNameLst>
                                      </p:cBhvr>
                                      <p:tavLst>
                                        <p:tav tm="0">
                                          <p:val>
                                            <p:fltVal val="90"/>
                                          </p:val>
                                        </p:tav>
                                        <p:tav tm="100000">
                                          <p:val>
                                            <p:fltVal val="0"/>
                                          </p:val>
                                        </p:tav>
                                      </p:tavLst>
                                    </p:anim>
                                    <p:animEffect transition="in" filter="fade">
                                      <p:cBhvr>
                                        <p:cTn id="160" dur="400"/>
                                        <p:tgtEl>
                                          <p:spTgt spid="92"/>
                                        </p:tgtEl>
                                      </p:cBhvr>
                                    </p:animEffect>
                                  </p:childTnLst>
                                </p:cTn>
                              </p:par>
                              <p:par>
                                <p:cTn id="161" presetID="31" presetClass="entr" presetSubtype="0" fill="hold" grpId="0" nodeType="withEffect">
                                  <p:stCondLst>
                                    <p:cond delay="0"/>
                                  </p:stCondLst>
                                  <p:childTnLst>
                                    <p:set>
                                      <p:cBhvr>
                                        <p:cTn id="162" dur="1" fill="hold">
                                          <p:stCondLst>
                                            <p:cond delay="0"/>
                                          </p:stCondLst>
                                        </p:cTn>
                                        <p:tgtEl>
                                          <p:spTgt spid="93"/>
                                        </p:tgtEl>
                                        <p:attrNameLst>
                                          <p:attrName>style.visibility</p:attrName>
                                        </p:attrNameLst>
                                      </p:cBhvr>
                                      <p:to>
                                        <p:strVal val="visible"/>
                                      </p:to>
                                    </p:set>
                                    <p:anim calcmode="lin" valueType="num">
                                      <p:cBhvr>
                                        <p:cTn id="163" dur="400" fill="hold"/>
                                        <p:tgtEl>
                                          <p:spTgt spid="93"/>
                                        </p:tgtEl>
                                        <p:attrNameLst>
                                          <p:attrName>ppt_w</p:attrName>
                                        </p:attrNameLst>
                                      </p:cBhvr>
                                      <p:tavLst>
                                        <p:tav tm="0">
                                          <p:val>
                                            <p:fltVal val="0"/>
                                          </p:val>
                                        </p:tav>
                                        <p:tav tm="100000">
                                          <p:val>
                                            <p:strVal val="#ppt_w"/>
                                          </p:val>
                                        </p:tav>
                                      </p:tavLst>
                                    </p:anim>
                                    <p:anim calcmode="lin" valueType="num">
                                      <p:cBhvr>
                                        <p:cTn id="164" dur="400" fill="hold"/>
                                        <p:tgtEl>
                                          <p:spTgt spid="93"/>
                                        </p:tgtEl>
                                        <p:attrNameLst>
                                          <p:attrName>ppt_h</p:attrName>
                                        </p:attrNameLst>
                                      </p:cBhvr>
                                      <p:tavLst>
                                        <p:tav tm="0">
                                          <p:val>
                                            <p:fltVal val="0"/>
                                          </p:val>
                                        </p:tav>
                                        <p:tav tm="100000">
                                          <p:val>
                                            <p:strVal val="#ppt_h"/>
                                          </p:val>
                                        </p:tav>
                                      </p:tavLst>
                                    </p:anim>
                                    <p:anim calcmode="lin" valueType="num">
                                      <p:cBhvr>
                                        <p:cTn id="165" dur="400" fill="hold"/>
                                        <p:tgtEl>
                                          <p:spTgt spid="93"/>
                                        </p:tgtEl>
                                        <p:attrNameLst>
                                          <p:attrName>style.rotation</p:attrName>
                                        </p:attrNameLst>
                                      </p:cBhvr>
                                      <p:tavLst>
                                        <p:tav tm="0">
                                          <p:val>
                                            <p:fltVal val="90"/>
                                          </p:val>
                                        </p:tav>
                                        <p:tav tm="100000">
                                          <p:val>
                                            <p:fltVal val="0"/>
                                          </p:val>
                                        </p:tav>
                                      </p:tavLst>
                                    </p:anim>
                                    <p:animEffect transition="in" filter="fade">
                                      <p:cBhvr>
                                        <p:cTn id="166" dur="400"/>
                                        <p:tgtEl>
                                          <p:spTgt spid="93"/>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94"/>
                                        </p:tgtEl>
                                        <p:attrNameLst>
                                          <p:attrName>style.visibility</p:attrName>
                                        </p:attrNameLst>
                                      </p:cBhvr>
                                      <p:to>
                                        <p:strVal val="visible"/>
                                      </p:to>
                                    </p:set>
                                    <p:anim calcmode="lin" valueType="num">
                                      <p:cBhvr>
                                        <p:cTn id="169" dur="400" fill="hold"/>
                                        <p:tgtEl>
                                          <p:spTgt spid="94"/>
                                        </p:tgtEl>
                                        <p:attrNameLst>
                                          <p:attrName>ppt_w</p:attrName>
                                        </p:attrNameLst>
                                      </p:cBhvr>
                                      <p:tavLst>
                                        <p:tav tm="0">
                                          <p:val>
                                            <p:fltVal val="0"/>
                                          </p:val>
                                        </p:tav>
                                        <p:tav tm="100000">
                                          <p:val>
                                            <p:strVal val="#ppt_w"/>
                                          </p:val>
                                        </p:tav>
                                      </p:tavLst>
                                    </p:anim>
                                    <p:anim calcmode="lin" valueType="num">
                                      <p:cBhvr>
                                        <p:cTn id="170" dur="400" fill="hold"/>
                                        <p:tgtEl>
                                          <p:spTgt spid="94"/>
                                        </p:tgtEl>
                                        <p:attrNameLst>
                                          <p:attrName>ppt_h</p:attrName>
                                        </p:attrNameLst>
                                      </p:cBhvr>
                                      <p:tavLst>
                                        <p:tav tm="0">
                                          <p:val>
                                            <p:fltVal val="0"/>
                                          </p:val>
                                        </p:tav>
                                        <p:tav tm="100000">
                                          <p:val>
                                            <p:strVal val="#ppt_h"/>
                                          </p:val>
                                        </p:tav>
                                      </p:tavLst>
                                    </p:anim>
                                    <p:anim calcmode="lin" valueType="num">
                                      <p:cBhvr>
                                        <p:cTn id="171" dur="400" fill="hold"/>
                                        <p:tgtEl>
                                          <p:spTgt spid="94"/>
                                        </p:tgtEl>
                                        <p:attrNameLst>
                                          <p:attrName>style.rotation</p:attrName>
                                        </p:attrNameLst>
                                      </p:cBhvr>
                                      <p:tavLst>
                                        <p:tav tm="0">
                                          <p:val>
                                            <p:fltVal val="90"/>
                                          </p:val>
                                        </p:tav>
                                        <p:tav tm="100000">
                                          <p:val>
                                            <p:fltVal val="0"/>
                                          </p:val>
                                        </p:tav>
                                      </p:tavLst>
                                    </p:anim>
                                    <p:animEffect transition="in" filter="fade">
                                      <p:cBhvr>
                                        <p:cTn id="172" dur="400"/>
                                        <p:tgtEl>
                                          <p:spTgt spid="94"/>
                                        </p:tgtEl>
                                      </p:cBhvr>
                                    </p:animEffect>
                                  </p:childTnLst>
                                </p:cTn>
                              </p:par>
                              <p:par>
                                <p:cTn id="173" presetID="31" presetClass="entr" presetSubtype="0" fill="hold" grpId="0" nodeType="withEffect">
                                  <p:stCondLst>
                                    <p:cond delay="0"/>
                                  </p:stCondLst>
                                  <p:childTnLst>
                                    <p:set>
                                      <p:cBhvr>
                                        <p:cTn id="174" dur="1" fill="hold">
                                          <p:stCondLst>
                                            <p:cond delay="0"/>
                                          </p:stCondLst>
                                        </p:cTn>
                                        <p:tgtEl>
                                          <p:spTgt spid="95"/>
                                        </p:tgtEl>
                                        <p:attrNameLst>
                                          <p:attrName>style.visibility</p:attrName>
                                        </p:attrNameLst>
                                      </p:cBhvr>
                                      <p:to>
                                        <p:strVal val="visible"/>
                                      </p:to>
                                    </p:set>
                                    <p:anim calcmode="lin" valueType="num">
                                      <p:cBhvr>
                                        <p:cTn id="175" dur="400" fill="hold"/>
                                        <p:tgtEl>
                                          <p:spTgt spid="95"/>
                                        </p:tgtEl>
                                        <p:attrNameLst>
                                          <p:attrName>ppt_w</p:attrName>
                                        </p:attrNameLst>
                                      </p:cBhvr>
                                      <p:tavLst>
                                        <p:tav tm="0">
                                          <p:val>
                                            <p:fltVal val="0"/>
                                          </p:val>
                                        </p:tav>
                                        <p:tav tm="100000">
                                          <p:val>
                                            <p:strVal val="#ppt_w"/>
                                          </p:val>
                                        </p:tav>
                                      </p:tavLst>
                                    </p:anim>
                                    <p:anim calcmode="lin" valueType="num">
                                      <p:cBhvr>
                                        <p:cTn id="176" dur="400" fill="hold"/>
                                        <p:tgtEl>
                                          <p:spTgt spid="95"/>
                                        </p:tgtEl>
                                        <p:attrNameLst>
                                          <p:attrName>ppt_h</p:attrName>
                                        </p:attrNameLst>
                                      </p:cBhvr>
                                      <p:tavLst>
                                        <p:tav tm="0">
                                          <p:val>
                                            <p:fltVal val="0"/>
                                          </p:val>
                                        </p:tav>
                                        <p:tav tm="100000">
                                          <p:val>
                                            <p:strVal val="#ppt_h"/>
                                          </p:val>
                                        </p:tav>
                                      </p:tavLst>
                                    </p:anim>
                                    <p:anim calcmode="lin" valueType="num">
                                      <p:cBhvr>
                                        <p:cTn id="177" dur="400" fill="hold"/>
                                        <p:tgtEl>
                                          <p:spTgt spid="95"/>
                                        </p:tgtEl>
                                        <p:attrNameLst>
                                          <p:attrName>style.rotation</p:attrName>
                                        </p:attrNameLst>
                                      </p:cBhvr>
                                      <p:tavLst>
                                        <p:tav tm="0">
                                          <p:val>
                                            <p:fltVal val="90"/>
                                          </p:val>
                                        </p:tav>
                                        <p:tav tm="100000">
                                          <p:val>
                                            <p:fltVal val="0"/>
                                          </p:val>
                                        </p:tav>
                                      </p:tavLst>
                                    </p:anim>
                                    <p:animEffect transition="in" filter="fade">
                                      <p:cBhvr>
                                        <p:cTn id="178" dur="400"/>
                                        <p:tgtEl>
                                          <p:spTgt spid="95"/>
                                        </p:tgtEl>
                                      </p:cBhvr>
                                    </p:animEffect>
                                  </p:childTnLst>
                                </p:cTn>
                              </p:par>
                              <p:par>
                                <p:cTn id="179" presetID="31" presetClass="entr" presetSubtype="0" fill="hold" grpId="0" nodeType="withEffect">
                                  <p:stCondLst>
                                    <p:cond delay="0"/>
                                  </p:stCondLst>
                                  <p:childTnLst>
                                    <p:set>
                                      <p:cBhvr>
                                        <p:cTn id="180" dur="1" fill="hold">
                                          <p:stCondLst>
                                            <p:cond delay="0"/>
                                          </p:stCondLst>
                                        </p:cTn>
                                        <p:tgtEl>
                                          <p:spTgt spid="96"/>
                                        </p:tgtEl>
                                        <p:attrNameLst>
                                          <p:attrName>style.visibility</p:attrName>
                                        </p:attrNameLst>
                                      </p:cBhvr>
                                      <p:to>
                                        <p:strVal val="visible"/>
                                      </p:to>
                                    </p:set>
                                    <p:anim calcmode="lin" valueType="num">
                                      <p:cBhvr>
                                        <p:cTn id="181" dur="400" fill="hold"/>
                                        <p:tgtEl>
                                          <p:spTgt spid="96"/>
                                        </p:tgtEl>
                                        <p:attrNameLst>
                                          <p:attrName>ppt_w</p:attrName>
                                        </p:attrNameLst>
                                      </p:cBhvr>
                                      <p:tavLst>
                                        <p:tav tm="0">
                                          <p:val>
                                            <p:fltVal val="0"/>
                                          </p:val>
                                        </p:tav>
                                        <p:tav tm="100000">
                                          <p:val>
                                            <p:strVal val="#ppt_w"/>
                                          </p:val>
                                        </p:tav>
                                      </p:tavLst>
                                    </p:anim>
                                    <p:anim calcmode="lin" valueType="num">
                                      <p:cBhvr>
                                        <p:cTn id="182" dur="400" fill="hold"/>
                                        <p:tgtEl>
                                          <p:spTgt spid="96"/>
                                        </p:tgtEl>
                                        <p:attrNameLst>
                                          <p:attrName>ppt_h</p:attrName>
                                        </p:attrNameLst>
                                      </p:cBhvr>
                                      <p:tavLst>
                                        <p:tav tm="0">
                                          <p:val>
                                            <p:fltVal val="0"/>
                                          </p:val>
                                        </p:tav>
                                        <p:tav tm="100000">
                                          <p:val>
                                            <p:strVal val="#ppt_h"/>
                                          </p:val>
                                        </p:tav>
                                      </p:tavLst>
                                    </p:anim>
                                    <p:anim calcmode="lin" valueType="num">
                                      <p:cBhvr>
                                        <p:cTn id="183" dur="400" fill="hold"/>
                                        <p:tgtEl>
                                          <p:spTgt spid="96"/>
                                        </p:tgtEl>
                                        <p:attrNameLst>
                                          <p:attrName>style.rotation</p:attrName>
                                        </p:attrNameLst>
                                      </p:cBhvr>
                                      <p:tavLst>
                                        <p:tav tm="0">
                                          <p:val>
                                            <p:fltVal val="90"/>
                                          </p:val>
                                        </p:tav>
                                        <p:tav tm="100000">
                                          <p:val>
                                            <p:fltVal val="0"/>
                                          </p:val>
                                        </p:tav>
                                      </p:tavLst>
                                    </p:anim>
                                    <p:animEffect transition="in" filter="fade">
                                      <p:cBhvr>
                                        <p:cTn id="184" dur="400"/>
                                        <p:tgtEl>
                                          <p:spTgt spid="96"/>
                                        </p:tgtEl>
                                      </p:cBhvr>
                                    </p:animEffect>
                                  </p:childTnLst>
                                </p:cTn>
                              </p:par>
                            </p:childTnLst>
                          </p:cTn>
                        </p:par>
                        <p:par>
                          <p:cTn id="185" fill="hold">
                            <p:stCondLst>
                              <p:cond delay="500"/>
                            </p:stCondLst>
                            <p:childTnLst>
                              <p:par>
                                <p:cTn id="186" presetID="22" presetClass="entr" presetSubtype="8" fill="hold" nodeType="afterEffect">
                                  <p:stCondLst>
                                    <p:cond delay="0"/>
                                  </p:stCondLst>
                                  <p:childTnLst>
                                    <p:set>
                                      <p:cBhvr>
                                        <p:cTn id="187" dur="1" fill="hold">
                                          <p:stCondLst>
                                            <p:cond delay="0"/>
                                          </p:stCondLst>
                                        </p:cTn>
                                        <p:tgtEl>
                                          <p:spTgt spid="97"/>
                                        </p:tgtEl>
                                        <p:attrNameLst>
                                          <p:attrName>style.visibility</p:attrName>
                                        </p:attrNameLst>
                                      </p:cBhvr>
                                      <p:to>
                                        <p:strVal val="visible"/>
                                      </p:to>
                                    </p:set>
                                    <p:animEffect transition="in" filter="wipe(left)">
                                      <p:cBhvr>
                                        <p:cTn id="188" dur="500"/>
                                        <p:tgtEl>
                                          <p:spTgt spid="97"/>
                                        </p:tgtEl>
                                      </p:cBhvr>
                                    </p:animEffect>
                                  </p:childTnLst>
                                </p:cTn>
                              </p:par>
                            </p:childTnLst>
                          </p:cTn>
                        </p:par>
                        <p:par>
                          <p:cTn id="189" fill="hold">
                            <p:stCondLst>
                              <p:cond delay="1000"/>
                            </p:stCondLst>
                            <p:childTnLst>
                              <p:par>
                                <p:cTn id="190" presetID="41" presetClass="entr" presetSubtype="0" fill="hold" grpId="0" nodeType="afterEffect">
                                  <p:stCondLst>
                                    <p:cond delay="0"/>
                                  </p:stCondLst>
                                  <p:iterate type="lt">
                                    <p:tmPct val="10000"/>
                                  </p:iterate>
                                  <p:childTnLst>
                                    <p:set>
                                      <p:cBhvr>
                                        <p:cTn id="191" dur="1" fill="hold">
                                          <p:stCondLst>
                                            <p:cond delay="0"/>
                                          </p:stCondLst>
                                        </p:cTn>
                                        <p:tgtEl>
                                          <p:spTgt spid="101"/>
                                        </p:tgtEl>
                                        <p:attrNameLst>
                                          <p:attrName>style.visibility</p:attrName>
                                        </p:attrNameLst>
                                      </p:cBhvr>
                                      <p:to>
                                        <p:strVal val="visible"/>
                                      </p:to>
                                    </p:set>
                                    <p:anim calcmode="lin" valueType="num">
                                      <p:cBhvr>
                                        <p:cTn id="192" dur="500" fill="hold"/>
                                        <p:tgtEl>
                                          <p:spTgt spid="101"/>
                                        </p:tgtEl>
                                        <p:attrNameLst>
                                          <p:attrName>ppt_x</p:attrName>
                                        </p:attrNameLst>
                                      </p:cBhvr>
                                      <p:tavLst>
                                        <p:tav tm="0">
                                          <p:val>
                                            <p:strVal val="#ppt_x"/>
                                          </p:val>
                                        </p:tav>
                                        <p:tav tm="50000">
                                          <p:val>
                                            <p:strVal val="#ppt_x+.1"/>
                                          </p:val>
                                        </p:tav>
                                        <p:tav tm="100000">
                                          <p:val>
                                            <p:strVal val="#ppt_x"/>
                                          </p:val>
                                        </p:tav>
                                      </p:tavLst>
                                    </p:anim>
                                    <p:anim calcmode="lin" valueType="num">
                                      <p:cBhvr>
                                        <p:cTn id="193" dur="500" fill="hold"/>
                                        <p:tgtEl>
                                          <p:spTgt spid="101"/>
                                        </p:tgtEl>
                                        <p:attrNameLst>
                                          <p:attrName>ppt_y</p:attrName>
                                        </p:attrNameLst>
                                      </p:cBhvr>
                                      <p:tavLst>
                                        <p:tav tm="0">
                                          <p:val>
                                            <p:strVal val="#ppt_y"/>
                                          </p:val>
                                        </p:tav>
                                        <p:tav tm="100000">
                                          <p:val>
                                            <p:strVal val="#ppt_y"/>
                                          </p:val>
                                        </p:tav>
                                      </p:tavLst>
                                    </p:anim>
                                    <p:anim calcmode="lin" valueType="num">
                                      <p:cBhvr>
                                        <p:cTn id="194" dur="500" fill="hold"/>
                                        <p:tgtEl>
                                          <p:spTgt spid="101"/>
                                        </p:tgtEl>
                                        <p:attrNameLst>
                                          <p:attrName>ppt_h</p:attrName>
                                        </p:attrNameLst>
                                      </p:cBhvr>
                                      <p:tavLst>
                                        <p:tav tm="0">
                                          <p:val>
                                            <p:strVal val="#ppt_h/10"/>
                                          </p:val>
                                        </p:tav>
                                        <p:tav tm="50000">
                                          <p:val>
                                            <p:strVal val="#ppt_h+.01"/>
                                          </p:val>
                                        </p:tav>
                                        <p:tav tm="100000">
                                          <p:val>
                                            <p:strVal val="#ppt_h"/>
                                          </p:val>
                                        </p:tav>
                                      </p:tavLst>
                                    </p:anim>
                                    <p:anim calcmode="lin" valueType="num">
                                      <p:cBhvr>
                                        <p:cTn id="195" dur="500" fill="hold"/>
                                        <p:tgtEl>
                                          <p:spTgt spid="101"/>
                                        </p:tgtEl>
                                        <p:attrNameLst>
                                          <p:attrName>ppt_w</p:attrName>
                                        </p:attrNameLst>
                                      </p:cBhvr>
                                      <p:tavLst>
                                        <p:tav tm="0">
                                          <p:val>
                                            <p:strVal val="#ppt_w/10"/>
                                          </p:val>
                                        </p:tav>
                                        <p:tav tm="50000">
                                          <p:val>
                                            <p:strVal val="#ppt_w+.01"/>
                                          </p:val>
                                        </p:tav>
                                        <p:tav tm="100000">
                                          <p:val>
                                            <p:strVal val="#ppt_w"/>
                                          </p:val>
                                        </p:tav>
                                      </p:tavLst>
                                    </p:anim>
                                    <p:animEffect transition="in" filter="fade">
                                      <p:cBhvr>
                                        <p:cTn id="196" dur="500" tmFilter="0,0; .5, 1; 1, 1"/>
                                        <p:tgtEl>
                                          <p:spTgt spid="101"/>
                                        </p:tgtEl>
                                      </p:cBhvr>
                                    </p:animEffect>
                                  </p:childTnLst>
                                </p:cTn>
                              </p:par>
                              <p:par>
                                <p:cTn id="197" presetID="41" presetClass="entr" presetSubtype="0" fill="hold" grpId="0" nodeType="withEffect">
                                  <p:stCondLst>
                                    <p:cond delay="0"/>
                                  </p:stCondLst>
                                  <p:iterate type="lt">
                                    <p:tmPct val="10000"/>
                                  </p:iterate>
                                  <p:childTnLst>
                                    <p:set>
                                      <p:cBhvr>
                                        <p:cTn id="198" dur="1" fill="hold">
                                          <p:stCondLst>
                                            <p:cond delay="0"/>
                                          </p:stCondLst>
                                        </p:cTn>
                                        <p:tgtEl>
                                          <p:spTgt spid="102"/>
                                        </p:tgtEl>
                                        <p:attrNameLst>
                                          <p:attrName>style.visibility</p:attrName>
                                        </p:attrNameLst>
                                      </p:cBhvr>
                                      <p:to>
                                        <p:strVal val="visible"/>
                                      </p:to>
                                    </p:set>
                                    <p:anim calcmode="lin" valueType="num">
                                      <p:cBhvr>
                                        <p:cTn id="199" dur="500" fill="hold"/>
                                        <p:tgtEl>
                                          <p:spTgt spid="102"/>
                                        </p:tgtEl>
                                        <p:attrNameLst>
                                          <p:attrName>ppt_x</p:attrName>
                                        </p:attrNameLst>
                                      </p:cBhvr>
                                      <p:tavLst>
                                        <p:tav tm="0">
                                          <p:val>
                                            <p:strVal val="#ppt_x"/>
                                          </p:val>
                                        </p:tav>
                                        <p:tav tm="50000">
                                          <p:val>
                                            <p:strVal val="#ppt_x+.1"/>
                                          </p:val>
                                        </p:tav>
                                        <p:tav tm="100000">
                                          <p:val>
                                            <p:strVal val="#ppt_x"/>
                                          </p:val>
                                        </p:tav>
                                      </p:tavLst>
                                    </p:anim>
                                    <p:anim calcmode="lin" valueType="num">
                                      <p:cBhvr>
                                        <p:cTn id="200" dur="500" fill="hold"/>
                                        <p:tgtEl>
                                          <p:spTgt spid="102"/>
                                        </p:tgtEl>
                                        <p:attrNameLst>
                                          <p:attrName>ppt_y</p:attrName>
                                        </p:attrNameLst>
                                      </p:cBhvr>
                                      <p:tavLst>
                                        <p:tav tm="0">
                                          <p:val>
                                            <p:strVal val="#ppt_y"/>
                                          </p:val>
                                        </p:tav>
                                        <p:tav tm="100000">
                                          <p:val>
                                            <p:strVal val="#ppt_y"/>
                                          </p:val>
                                        </p:tav>
                                      </p:tavLst>
                                    </p:anim>
                                    <p:anim calcmode="lin" valueType="num">
                                      <p:cBhvr>
                                        <p:cTn id="201" dur="500" fill="hold"/>
                                        <p:tgtEl>
                                          <p:spTgt spid="102"/>
                                        </p:tgtEl>
                                        <p:attrNameLst>
                                          <p:attrName>ppt_h</p:attrName>
                                        </p:attrNameLst>
                                      </p:cBhvr>
                                      <p:tavLst>
                                        <p:tav tm="0">
                                          <p:val>
                                            <p:strVal val="#ppt_h/10"/>
                                          </p:val>
                                        </p:tav>
                                        <p:tav tm="50000">
                                          <p:val>
                                            <p:strVal val="#ppt_h+.01"/>
                                          </p:val>
                                        </p:tav>
                                        <p:tav tm="100000">
                                          <p:val>
                                            <p:strVal val="#ppt_h"/>
                                          </p:val>
                                        </p:tav>
                                      </p:tavLst>
                                    </p:anim>
                                    <p:anim calcmode="lin" valueType="num">
                                      <p:cBhvr>
                                        <p:cTn id="202" dur="500" fill="hold"/>
                                        <p:tgtEl>
                                          <p:spTgt spid="102"/>
                                        </p:tgtEl>
                                        <p:attrNameLst>
                                          <p:attrName>ppt_w</p:attrName>
                                        </p:attrNameLst>
                                      </p:cBhvr>
                                      <p:tavLst>
                                        <p:tav tm="0">
                                          <p:val>
                                            <p:strVal val="#ppt_w/10"/>
                                          </p:val>
                                        </p:tav>
                                        <p:tav tm="50000">
                                          <p:val>
                                            <p:strVal val="#ppt_w+.01"/>
                                          </p:val>
                                        </p:tav>
                                        <p:tav tm="100000">
                                          <p:val>
                                            <p:strVal val="#ppt_w"/>
                                          </p:val>
                                        </p:tav>
                                      </p:tavLst>
                                    </p:anim>
                                    <p:animEffect transition="in" filter="fade">
                                      <p:cBhvr>
                                        <p:cTn id="203" dur="500" tmFilter="0,0; .5, 1; 1, 1"/>
                                        <p:tgtEl>
                                          <p:spTgt spid="102"/>
                                        </p:tgtEl>
                                      </p:cBhvr>
                                    </p:animEffect>
                                  </p:childTnLst>
                                </p:cTn>
                              </p:par>
                            </p:childTnLst>
                          </p:cTn>
                        </p:par>
                        <p:par>
                          <p:cTn id="204" fill="hold">
                            <p:stCondLst>
                              <p:cond delay="1799"/>
                            </p:stCondLst>
                            <p:childTnLst>
                              <p:par>
                                <p:cTn id="205" presetID="22" presetClass="entr" presetSubtype="2" fill="hold" nodeType="afterEffect">
                                  <p:stCondLst>
                                    <p:cond delay="0"/>
                                  </p:stCondLst>
                                  <p:childTnLst>
                                    <p:set>
                                      <p:cBhvr>
                                        <p:cTn id="206" dur="1" fill="hold">
                                          <p:stCondLst>
                                            <p:cond delay="0"/>
                                          </p:stCondLst>
                                        </p:cTn>
                                        <p:tgtEl>
                                          <p:spTgt spid="105"/>
                                        </p:tgtEl>
                                        <p:attrNameLst>
                                          <p:attrName>style.visibility</p:attrName>
                                        </p:attrNameLst>
                                      </p:cBhvr>
                                      <p:to>
                                        <p:strVal val="visible"/>
                                      </p:to>
                                    </p:set>
                                    <p:animEffect transition="in" filter="wipe(right)">
                                      <p:cBhvr>
                                        <p:cTn id="207" dur="500"/>
                                        <p:tgtEl>
                                          <p:spTgt spid="105"/>
                                        </p:tgtEl>
                                      </p:cBhvr>
                                    </p:animEffect>
                                  </p:childTnLst>
                                </p:cTn>
                              </p:par>
                            </p:childTnLst>
                          </p:cTn>
                        </p:par>
                        <p:par>
                          <p:cTn id="208" fill="hold">
                            <p:stCondLst>
                              <p:cond delay="2299"/>
                            </p:stCondLst>
                            <p:childTnLst>
                              <p:par>
                                <p:cTn id="209" presetID="41" presetClass="entr" presetSubtype="0" fill="hold" grpId="0" nodeType="afterEffect">
                                  <p:stCondLst>
                                    <p:cond delay="0"/>
                                  </p:stCondLst>
                                  <p:iterate type="lt">
                                    <p:tmPct val="10000"/>
                                  </p:iterate>
                                  <p:childTnLst>
                                    <p:set>
                                      <p:cBhvr>
                                        <p:cTn id="210" dur="1" fill="hold">
                                          <p:stCondLst>
                                            <p:cond delay="0"/>
                                          </p:stCondLst>
                                        </p:cTn>
                                        <p:tgtEl>
                                          <p:spTgt spid="103"/>
                                        </p:tgtEl>
                                        <p:attrNameLst>
                                          <p:attrName>style.visibility</p:attrName>
                                        </p:attrNameLst>
                                      </p:cBhvr>
                                      <p:to>
                                        <p:strVal val="visible"/>
                                      </p:to>
                                    </p:set>
                                    <p:anim calcmode="lin" valueType="num">
                                      <p:cBhvr>
                                        <p:cTn id="211" dur="500" fill="hold"/>
                                        <p:tgtEl>
                                          <p:spTgt spid="103"/>
                                        </p:tgtEl>
                                        <p:attrNameLst>
                                          <p:attrName>ppt_x</p:attrName>
                                        </p:attrNameLst>
                                      </p:cBhvr>
                                      <p:tavLst>
                                        <p:tav tm="0">
                                          <p:val>
                                            <p:strVal val="#ppt_x"/>
                                          </p:val>
                                        </p:tav>
                                        <p:tav tm="50000">
                                          <p:val>
                                            <p:strVal val="#ppt_x+.1"/>
                                          </p:val>
                                        </p:tav>
                                        <p:tav tm="100000">
                                          <p:val>
                                            <p:strVal val="#ppt_x"/>
                                          </p:val>
                                        </p:tav>
                                      </p:tavLst>
                                    </p:anim>
                                    <p:anim calcmode="lin" valueType="num">
                                      <p:cBhvr>
                                        <p:cTn id="212" dur="500" fill="hold"/>
                                        <p:tgtEl>
                                          <p:spTgt spid="103"/>
                                        </p:tgtEl>
                                        <p:attrNameLst>
                                          <p:attrName>ppt_y</p:attrName>
                                        </p:attrNameLst>
                                      </p:cBhvr>
                                      <p:tavLst>
                                        <p:tav tm="0">
                                          <p:val>
                                            <p:strVal val="#ppt_y"/>
                                          </p:val>
                                        </p:tav>
                                        <p:tav tm="100000">
                                          <p:val>
                                            <p:strVal val="#ppt_y"/>
                                          </p:val>
                                        </p:tav>
                                      </p:tavLst>
                                    </p:anim>
                                    <p:anim calcmode="lin" valueType="num">
                                      <p:cBhvr>
                                        <p:cTn id="213" dur="500" fill="hold"/>
                                        <p:tgtEl>
                                          <p:spTgt spid="103"/>
                                        </p:tgtEl>
                                        <p:attrNameLst>
                                          <p:attrName>ppt_h</p:attrName>
                                        </p:attrNameLst>
                                      </p:cBhvr>
                                      <p:tavLst>
                                        <p:tav tm="0">
                                          <p:val>
                                            <p:strVal val="#ppt_h/10"/>
                                          </p:val>
                                        </p:tav>
                                        <p:tav tm="50000">
                                          <p:val>
                                            <p:strVal val="#ppt_h+.01"/>
                                          </p:val>
                                        </p:tav>
                                        <p:tav tm="100000">
                                          <p:val>
                                            <p:strVal val="#ppt_h"/>
                                          </p:val>
                                        </p:tav>
                                      </p:tavLst>
                                    </p:anim>
                                    <p:anim calcmode="lin" valueType="num">
                                      <p:cBhvr>
                                        <p:cTn id="214" dur="500" fill="hold"/>
                                        <p:tgtEl>
                                          <p:spTgt spid="103"/>
                                        </p:tgtEl>
                                        <p:attrNameLst>
                                          <p:attrName>ppt_w</p:attrName>
                                        </p:attrNameLst>
                                      </p:cBhvr>
                                      <p:tavLst>
                                        <p:tav tm="0">
                                          <p:val>
                                            <p:strVal val="#ppt_w/10"/>
                                          </p:val>
                                        </p:tav>
                                        <p:tav tm="50000">
                                          <p:val>
                                            <p:strVal val="#ppt_w+.01"/>
                                          </p:val>
                                        </p:tav>
                                        <p:tav tm="100000">
                                          <p:val>
                                            <p:strVal val="#ppt_w"/>
                                          </p:val>
                                        </p:tav>
                                      </p:tavLst>
                                    </p:anim>
                                    <p:animEffect transition="in" filter="fade">
                                      <p:cBhvr>
                                        <p:cTn id="215" dur="500" tmFilter="0,0; .5, 1; 1, 1"/>
                                        <p:tgtEl>
                                          <p:spTgt spid="103"/>
                                        </p:tgtEl>
                                      </p:cBhvr>
                                    </p:animEffect>
                                  </p:childTnLst>
                                </p:cTn>
                              </p:par>
                              <p:par>
                                <p:cTn id="216" presetID="41" presetClass="entr" presetSubtype="0" fill="hold" grpId="0" nodeType="withEffect">
                                  <p:stCondLst>
                                    <p:cond delay="0"/>
                                  </p:stCondLst>
                                  <p:iterate type="lt">
                                    <p:tmPct val="10000"/>
                                  </p:iterate>
                                  <p:childTnLst>
                                    <p:set>
                                      <p:cBhvr>
                                        <p:cTn id="217" dur="1" fill="hold">
                                          <p:stCondLst>
                                            <p:cond delay="0"/>
                                          </p:stCondLst>
                                        </p:cTn>
                                        <p:tgtEl>
                                          <p:spTgt spid="104"/>
                                        </p:tgtEl>
                                        <p:attrNameLst>
                                          <p:attrName>style.visibility</p:attrName>
                                        </p:attrNameLst>
                                      </p:cBhvr>
                                      <p:to>
                                        <p:strVal val="visible"/>
                                      </p:to>
                                    </p:set>
                                    <p:anim calcmode="lin" valueType="num">
                                      <p:cBhvr>
                                        <p:cTn id="218" dur="500" fill="hold"/>
                                        <p:tgtEl>
                                          <p:spTgt spid="104"/>
                                        </p:tgtEl>
                                        <p:attrNameLst>
                                          <p:attrName>ppt_x</p:attrName>
                                        </p:attrNameLst>
                                      </p:cBhvr>
                                      <p:tavLst>
                                        <p:tav tm="0">
                                          <p:val>
                                            <p:strVal val="#ppt_x"/>
                                          </p:val>
                                        </p:tav>
                                        <p:tav tm="50000">
                                          <p:val>
                                            <p:strVal val="#ppt_x+.1"/>
                                          </p:val>
                                        </p:tav>
                                        <p:tav tm="100000">
                                          <p:val>
                                            <p:strVal val="#ppt_x"/>
                                          </p:val>
                                        </p:tav>
                                      </p:tavLst>
                                    </p:anim>
                                    <p:anim calcmode="lin" valueType="num">
                                      <p:cBhvr>
                                        <p:cTn id="219" dur="500" fill="hold"/>
                                        <p:tgtEl>
                                          <p:spTgt spid="104"/>
                                        </p:tgtEl>
                                        <p:attrNameLst>
                                          <p:attrName>ppt_y</p:attrName>
                                        </p:attrNameLst>
                                      </p:cBhvr>
                                      <p:tavLst>
                                        <p:tav tm="0">
                                          <p:val>
                                            <p:strVal val="#ppt_y"/>
                                          </p:val>
                                        </p:tav>
                                        <p:tav tm="100000">
                                          <p:val>
                                            <p:strVal val="#ppt_y"/>
                                          </p:val>
                                        </p:tav>
                                      </p:tavLst>
                                    </p:anim>
                                    <p:anim calcmode="lin" valueType="num">
                                      <p:cBhvr>
                                        <p:cTn id="220" dur="500" fill="hold"/>
                                        <p:tgtEl>
                                          <p:spTgt spid="104"/>
                                        </p:tgtEl>
                                        <p:attrNameLst>
                                          <p:attrName>ppt_h</p:attrName>
                                        </p:attrNameLst>
                                      </p:cBhvr>
                                      <p:tavLst>
                                        <p:tav tm="0">
                                          <p:val>
                                            <p:strVal val="#ppt_h/10"/>
                                          </p:val>
                                        </p:tav>
                                        <p:tav tm="50000">
                                          <p:val>
                                            <p:strVal val="#ppt_h+.01"/>
                                          </p:val>
                                        </p:tav>
                                        <p:tav tm="100000">
                                          <p:val>
                                            <p:strVal val="#ppt_h"/>
                                          </p:val>
                                        </p:tav>
                                      </p:tavLst>
                                    </p:anim>
                                    <p:anim calcmode="lin" valueType="num">
                                      <p:cBhvr>
                                        <p:cTn id="221" dur="500" fill="hold"/>
                                        <p:tgtEl>
                                          <p:spTgt spid="104"/>
                                        </p:tgtEl>
                                        <p:attrNameLst>
                                          <p:attrName>ppt_w</p:attrName>
                                        </p:attrNameLst>
                                      </p:cBhvr>
                                      <p:tavLst>
                                        <p:tav tm="0">
                                          <p:val>
                                            <p:strVal val="#ppt_w/10"/>
                                          </p:val>
                                        </p:tav>
                                        <p:tav tm="50000">
                                          <p:val>
                                            <p:strVal val="#ppt_w+.01"/>
                                          </p:val>
                                        </p:tav>
                                        <p:tav tm="100000">
                                          <p:val>
                                            <p:strVal val="#ppt_w"/>
                                          </p:val>
                                        </p:tav>
                                      </p:tavLst>
                                    </p:anim>
                                    <p:animEffect transition="in" filter="fade">
                                      <p:cBhvr>
                                        <p:cTn id="222" dur="500" tmFilter="0,0; .5, 1; 1, 1"/>
                                        <p:tgtEl>
                                          <p:spTgt spid="104"/>
                                        </p:tgtEl>
                                      </p:cBhvr>
                                    </p:animEffect>
                                  </p:childTnLst>
                                </p:cTn>
                              </p:par>
                            </p:childTnLst>
                          </p:cTn>
                        </p:par>
                        <p:par>
                          <p:cTn id="223" fill="hold">
                            <p:stCondLst>
                              <p:cond delay="3200"/>
                            </p:stCondLst>
                            <p:childTnLst>
                              <p:par>
                                <p:cTn id="224" presetID="41" presetClass="entr" presetSubtype="0" fill="hold" grpId="0" nodeType="afterEffect">
                                  <p:stCondLst>
                                    <p:cond delay="0"/>
                                  </p:stCondLst>
                                  <p:iterate type="lt">
                                    <p:tmPct val="10000"/>
                                  </p:iterate>
                                  <p:childTnLst>
                                    <p:set>
                                      <p:cBhvr>
                                        <p:cTn id="225" dur="1" fill="hold">
                                          <p:stCondLst>
                                            <p:cond delay="0"/>
                                          </p:stCondLst>
                                        </p:cTn>
                                        <p:tgtEl>
                                          <p:spTgt spid="112"/>
                                        </p:tgtEl>
                                        <p:attrNameLst>
                                          <p:attrName>style.visibility</p:attrName>
                                        </p:attrNameLst>
                                      </p:cBhvr>
                                      <p:to>
                                        <p:strVal val="visible"/>
                                      </p:to>
                                    </p:set>
                                    <p:anim calcmode="lin" valueType="num">
                                      <p:cBhvr>
                                        <p:cTn id="226" dur="500" fill="hold"/>
                                        <p:tgtEl>
                                          <p:spTgt spid="112"/>
                                        </p:tgtEl>
                                        <p:attrNameLst>
                                          <p:attrName>ppt_x</p:attrName>
                                        </p:attrNameLst>
                                      </p:cBhvr>
                                      <p:tavLst>
                                        <p:tav tm="0">
                                          <p:val>
                                            <p:strVal val="#ppt_x"/>
                                          </p:val>
                                        </p:tav>
                                        <p:tav tm="50000">
                                          <p:val>
                                            <p:strVal val="#ppt_x+.1"/>
                                          </p:val>
                                        </p:tav>
                                        <p:tav tm="100000">
                                          <p:val>
                                            <p:strVal val="#ppt_x"/>
                                          </p:val>
                                        </p:tav>
                                      </p:tavLst>
                                    </p:anim>
                                    <p:anim calcmode="lin" valueType="num">
                                      <p:cBhvr>
                                        <p:cTn id="227" dur="500" fill="hold"/>
                                        <p:tgtEl>
                                          <p:spTgt spid="112"/>
                                        </p:tgtEl>
                                        <p:attrNameLst>
                                          <p:attrName>ppt_y</p:attrName>
                                        </p:attrNameLst>
                                      </p:cBhvr>
                                      <p:tavLst>
                                        <p:tav tm="0">
                                          <p:val>
                                            <p:strVal val="#ppt_y"/>
                                          </p:val>
                                        </p:tav>
                                        <p:tav tm="100000">
                                          <p:val>
                                            <p:strVal val="#ppt_y"/>
                                          </p:val>
                                        </p:tav>
                                      </p:tavLst>
                                    </p:anim>
                                    <p:anim calcmode="lin" valueType="num">
                                      <p:cBhvr>
                                        <p:cTn id="228" dur="500" fill="hold"/>
                                        <p:tgtEl>
                                          <p:spTgt spid="112"/>
                                        </p:tgtEl>
                                        <p:attrNameLst>
                                          <p:attrName>ppt_h</p:attrName>
                                        </p:attrNameLst>
                                      </p:cBhvr>
                                      <p:tavLst>
                                        <p:tav tm="0">
                                          <p:val>
                                            <p:strVal val="#ppt_h/10"/>
                                          </p:val>
                                        </p:tav>
                                        <p:tav tm="50000">
                                          <p:val>
                                            <p:strVal val="#ppt_h+.01"/>
                                          </p:val>
                                        </p:tav>
                                        <p:tav tm="100000">
                                          <p:val>
                                            <p:strVal val="#ppt_h"/>
                                          </p:val>
                                        </p:tav>
                                      </p:tavLst>
                                    </p:anim>
                                    <p:anim calcmode="lin" valueType="num">
                                      <p:cBhvr>
                                        <p:cTn id="229" dur="500" fill="hold"/>
                                        <p:tgtEl>
                                          <p:spTgt spid="112"/>
                                        </p:tgtEl>
                                        <p:attrNameLst>
                                          <p:attrName>ppt_w</p:attrName>
                                        </p:attrNameLst>
                                      </p:cBhvr>
                                      <p:tavLst>
                                        <p:tav tm="0">
                                          <p:val>
                                            <p:strVal val="#ppt_w/10"/>
                                          </p:val>
                                        </p:tav>
                                        <p:tav tm="50000">
                                          <p:val>
                                            <p:strVal val="#ppt_w+.01"/>
                                          </p:val>
                                        </p:tav>
                                        <p:tav tm="100000">
                                          <p:val>
                                            <p:strVal val="#ppt_w"/>
                                          </p:val>
                                        </p:tav>
                                      </p:tavLst>
                                    </p:anim>
                                    <p:animEffect transition="in" filter="fade">
                                      <p:cBhvr>
                                        <p:cTn id="230" dur="500" tmFilter="0,0; .5, 1; 1, 1"/>
                                        <p:tgtEl>
                                          <p:spTgt spid="112"/>
                                        </p:tgtEl>
                                      </p:cBhvr>
                                    </p:animEffect>
                                  </p:childTnLst>
                                </p:cTn>
                              </p:par>
                            </p:childTnLst>
                          </p:cTn>
                        </p:par>
                        <p:par>
                          <p:cTn id="231" fill="hold">
                            <p:stCondLst>
                              <p:cond delay="3849"/>
                            </p:stCondLst>
                            <p:childTnLst>
                              <p:par>
                                <p:cTn id="232" presetID="41" presetClass="entr" presetSubtype="0" fill="hold" grpId="0" nodeType="afterEffect">
                                  <p:stCondLst>
                                    <p:cond delay="0"/>
                                  </p:stCondLst>
                                  <p:iterate type="lt">
                                    <p:tmPct val="10000"/>
                                  </p:iterate>
                                  <p:childTnLst>
                                    <p:set>
                                      <p:cBhvr>
                                        <p:cTn id="233" dur="1" fill="hold">
                                          <p:stCondLst>
                                            <p:cond delay="0"/>
                                          </p:stCondLst>
                                        </p:cTn>
                                        <p:tgtEl>
                                          <p:spTgt spid="113"/>
                                        </p:tgtEl>
                                        <p:attrNameLst>
                                          <p:attrName>style.visibility</p:attrName>
                                        </p:attrNameLst>
                                      </p:cBhvr>
                                      <p:to>
                                        <p:strVal val="visible"/>
                                      </p:to>
                                    </p:set>
                                    <p:anim calcmode="lin" valueType="num">
                                      <p:cBhvr>
                                        <p:cTn id="234" dur="500" fill="hold"/>
                                        <p:tgtEl>
                                          <p:spTgt spid="113"/>
                                        </p:tgtEl>
                                        <p:attrNameLst>
                                          <p:attrName>ppt_x</p:attrName>
                                        </p:attrNameLst>
                                      </p:cBhvr>
                                      <p:tavLst>
                                        <p:tav tm="0">
                                          <p:val>
                                            <p:strVal val="#ppt_x"/>
                                          </p:val>
                                        </p:tav>
                                        <p:tav tm="50000">
                                          <p:val>
                                            <p:strVal val="#ppt_x+.1"/>
                                          </p:val>
                                        </p:tav>
                                        <p:tav tm="100000">
                                          <p:val>
                                            <p:strVal val="#ppt_x"/>
                                          </p:val>
                                        </p:tav>
                                      </p:tavLst>
                                    </p:anim>
                                    <p:anim calcmode="lin" valueType="num">
                                      <p:cBhvr>
                                        <p:cTn id="235" dur="500" fill="hold"/>
                                        <p:tgtEl>
                                          <p:spTgt spid="113"/>
                                        </p:tgtEl>
                                        <p:attrNameLst>
                                          <p:attrName>ppt_y</p:attrName>
                                        </p:attrNameLst>
                                      </p:cBhvr>
                                      <p:tavLst>
                                        <p:tav tm="0">
                                          <p:val>
                                            <p:strVal val="#ppt_y"/>
                                          </p:val>
                                        </p:tav>
                                        <p:tav tm="100000">
                                          <p:val>
                                            <p:strVal val="#ppt_y"/>
                                          </p:val>
                                        </p:tav>
                                      </p:tavLst>
                                    </p:anim>
                                    <p:anim calcmode="lin" valueType="num">
                                      <p:cBhvr>
                                        <p:cTn id="236" dur="500" fill="hold"/>
                                        <p:tgtEl>
                                          <p:spTgt spid="113"/>
                                        </p:tgtEl>
                                        <p:attrNameLst>
                                          <p:attrName>ppt_h</p:attrName>
                                        </p:attrNameLst>
                                      </p:cBhvr>
                                      <p:tavLst>
                                        <p:tav tm="0">
                                          <p:val>
                                            <p:strVal val="#ppt_h/10"/>
                                          </p:val>
                                        </p:tav>
                                        <p:tav tm="50000">
                                          <p:val>
                                            <p:strVal val="#ppt_h+.01"/>
                                          </p:val>
                                        </p:tav>
                                        <p:tav tm="100000">
                                          <p:val>
                                            <p:strVal val="#ppt_h"/>
                                          </p:val>
                                        </p:tav>
                                      </p:tavLst>
                                    </p:anim>
                                    <p:anim calcmode="lin" valueType="num">
                                      <p:cBhvr>
                                        <p:cTn id="237" dur="500" fill="hold"/>
                                        <p:tgtEl>
                                          <p:spTgt spid="113"/>
                                        </p:tgtEl>
                                        <p:attrNameLst>
                                          <p:attrName>ppt_w</p:attrName>
                                        </p:attrNameLst>
                                      </p:cBhvr>
                                      <p:tavLst>
                                        <p:tav tm="0">
                                          <p:val>
                                            <p:strVal val="#ppt_w/10"/>
                                          </p:val>
                                        </p:tav>
                                        <p:tav tm="50000">
                                          <p:val>
                                            <p:strVal val="#ppt_w+.01"/>
                                          </p:val>
                                        </p:tav>
                                        <p:tav tm="100000">
                                          <p:val>
                                            <p:strVal val="#ppt_w"/>
                                          </p:val>
                                        </p:tav>
                                      </p:tavLst>
                                    </p:anim>
                                    <p:animEffect transition="in" filter="fade">
                                      <p:cBhvr>
                                        <p:cTn id="238" dur="500" tmFilter="0,0; .5, 1; 1, 1"/>
                                        <p:tgtEl>
                                          <p:spTgt spid="113"/>
                                        </p:tgtEl>
                                      </p:cBhvr>
                                    </p:animEffect>
                                  </p:childTnLst>
                                </p:cTn>
                              </p:par>
                            </p:childTnLst>
                          </p:cTn>
                        </p:par>
                        <p:par>
                          <p:cTn id="239" fill="hold">
                            <p:stCondLst>
                              <p:cond delay="4500"/>
                            </p:stCondLst>
                            <p:childTnLst>
                              <p:par>
                                <p:cTn id="240" presetID="41" presetClass="entr" presetSubtype="0" fill="hold" grpId="0" nodeType="afterEffect">
                                  <p:stCondLst>
                                    <p:cond delay="0"/>
                                  </p:stCondLst>
                                  <p:iterate type="lt">
                                    <p:tmPct val="10000"/>
                                  </p:iterate>
                                  <p:childTnLst>
                                    <p:set>
                                      <p:cBhvr>
                                        <p:cTn id="241" dur="1" fill="hold">
                                          <p:stCondLst>
                                            <p:cond delay="0"/>
                                          </p:stCondLst>
                                        </p:cTn>
                                        <p:tgtEl>
                                          <p:spTgt spid="114"/>
                                        </p:tgtEl>
                                        <p:attrNameLst>
                                          <p:attrName>style.visibility</p:attrName>
                                        </p:attrNameLst>
                                      </p:cBhvr>
                                      <p:to>
                                        <p:strVal val="visible"/>
                                      </p:to>
                                    </p:set>
                                    <p:anim calcmode="lin" valueType="num">
                                      <p:cBhvr>
                                        <p:cTn id="242" dur="500" fill="hold"/>
                                        <p:tgtEl>
                                          <p:spTgt spid="114"/>
                                        </p:tgtEl>
                                        <p:attrNameLst>
                                          <p:attrName>ppt_x</p:attrName>
                                        </p:attrNameLst>
                                      </p:cBhvr>
                                      <p:tavLst>
                                        <p:tav tm="0">
                                          <p:val>
                                            <p:strVal val="#ppt_x"/>
                                          </p:val>
                                        </p:tav>
                                        <p:tav tm="50000">
                                          <p:val>
                                            <p:strVal val="#ppt_x+.1"/>
                                          </p:val>
                                        </p:tav>
                                        <p:tav tm="100000">
                                          <p:val>
                                            <p:strVal val="#ppt_x"/>
                                          </p:val>
                                        </p:tav>
                                      </p:tavLst>
                                    </p:anim>
                                    <p:anim calcmode="lin" valueType="num">
                                      <p:cBhvr>
                                        <p:cTn id="243" dur="500" fill="hold"/>
                                        <p:tgtEl>
                                          <p:spTgt spid="114"/>
                                        </p:tgtEl>
                                        <p:attrNameLst>
                                          <p:attrName>ppt_y</p:attrName>
                                        </p:attrNameLst>
                                      </p:cBhvr>
                                      <p:tavLst>
                                        <p:tav tm="0">
                                          <p:val>
                                            <p:strVal val="#ppt_y"/>
                                          </p:val>
                                        </p:tav>
                                        <p:tav tm="100000">
                                          <p:val>
                                            <p:strVal val="#ppt_y"/>
                                          </p:val>
                                        </p:tav>
                                      </p:tavLst>
                                    </p:anim>
                                    <p:anim calcmode="lin" valueType="num">
                                      <p:cBhvr>
                                        <p:cTn id="244" dur="500" fill="hold"/>
                                        <p:tgtEl>
                                          <p:spTgt spid="114"/>
                                        </p:tgtEl>
                                        <p:attrNameLst>
                                          <p:attrName>ppt_h</p:attrName>
                                        </p:attrNameLst>
                                      </p:cBhvr>
                                      <p:tavLst>
                                        <p:tav tm="0">
                                          <p:val>
                                            <p:strVal val="#ppt_h/10"/>
                                          </p:val>
                                        </p:tav>
                                        <p:tav tm="50000">
                                          <p:val>
                                            <p:strVal val="#ppt_h+.01"/>
                                          </p:val>
                                        </p:tav>
                                        <p:tav tm="100000">
                                          <p:val>
                                            <p:strVal val="#ppt_h"/>
                                          </p:val>
                                        </p:tav>
                                      </p:tavLst>
                                    </p:anim>
                                    <p:anim calcmode="lin" valueType="num">
                                      <p:cBhvr>
                                        <p:cTn id="245" dur="500" fill="hold"/>
                                        <p:tgtEl>
                                          <p:spTgt spid="114"/>
                                        </p:tgtEl>
                                        <p:attrNameLst>
                                          <p:attrName>ppt_w</p:attrName>
                                        </p:attrNameLst>
                                      </p:cBhvr>
                                      <p:tavLst>
                                        <p:tav tm="0">
                                          <p:val>
                                            <p:strVal val="#ppt_w/10"/>
                                          </p:val>
                                        </p:tav>
                                        <p:tav tm="50000">
                                          <p:val>
                                            <p:strVal val="#ppt_w+.01"/>
                                          </p:val>
                                        </p:tav>
                                        <p:tav tm="100000">
                                          <p:val>
                                            <p:strVal val="#ppt_w"/>
                                          </p:val>
                                        </p:tav>
                                      </p:tavLst>
                                    </p:anim>
                                    <p:animEffect transition="in" filter="fade">
                                      <p:cBhvr>
                                        <p:cTn id="246" dur="500" tmFilter="0,0; .5, 1; 1, 1"/>
                                        <p:tgtEl>
                                          <p:spTgt spid="114"/>
                                        </p:tgtEl>
                                      </p:cBhvr>
                                    </p:animEffect>
                                  </p:childTnLst>
                                </p:cTn>
                              </p:par>
                              <p:par>
                                <p:cTn id="247" presetID="31" presetClass="entr" presetSubtype="0" fill="hold" grpId="0" nodeType="withEffect">
                                  <p:stCondLst>
                                    <p:cond delay="0"/>
                                  </p:stCondLst>
                                  <p:childTnLst>
                                    <p:set>
                                      <p:cBhvr>
                                        <p:cTn id="248" dur="1" fill="hold">
                                          <p:stCondLst>
                                            <p:cond delay="0"/>
                                          </p:stCondLst>
                                        </p:cTn>
                                        <p:tgtEl>
                                          <p:spTgt spid="109"/>
                                        </p:tgtEl>
                                        <p:attrNameLst>
                                          <p:attrName>style.visibility</p:attrName>
                                        </p:attrNameLst>
                                      </p:cBhvr>
                                      <p:to>
                                        <p:strVal val="visible"/>
                                      </p:to>
                                    </p:set>
                                    <p:anim calcmode="lin" valueType="num">
                                      <p:cBhvr>
                                        <p:cTn id="249" dur="1000" fill="hold"/>
                                        <p:tgtEl>
                                          <p:spTgt spid="109"/>
                                        </p:tgtEl>
                                        <p:attrNameLst>
                                          <p:attrName>ppt_w</p:attrName>
                                        </p:attrNameLst>
                                      </p:cBhvr>
                                      <p:tavLst>
                                        <p:tav tm="0">
                                          <p:val>
                                            <p:fltVal val="0"/>
                                          </p:val>
                                        </p:tav>
                                        <p:tav tm="100000">
                                          <p:val>
                                            <p:strVal val="#ppt_w"/>
                                          </p:val>
                                        </p:tav>
                                      </p:tavLst>
                                    </p:anim>
                                    <p:anim calcmode="lin" valueType="num">
                                      <p:cBhvr>
                                        <p:cTn id="250" dur="1000" fill="hold"/>
                                        <p:tgtEl>
                                          <p:spTgt spid="109"/>
                                        </p:tgtEl>
                                        <p:attrNameLst>
                                          <p:attrName>ppt_h</p:attrName>
                                        </p:attrNameLst>
                                      </p:cBhvr>
                                      <p:tavLst>
                                        <p:tav tm="0">
                                          <p:val>
                                            <p:fltVal val="0"/>
                                          </p:val>
                                        </p:tav>
                                        <p:tav tm="100000">
                                          <p:val>
                                            <p:strVal val="#ppt_h"/>
                                          </p:val>
                                        </p:tav>
                                      </p:tavLst>
                                    </p:anim>
                                    <p:anim calcmode="lin" valueType="num">
                                      <p:cBhvr>
                                        <p:cTn id="251" dur="1000" fill="hold"/>
                                        <p:tgtEl>
                                          <p:spTgt spid="109"/>
                                        </p:tgtEl>
                                        <p:attrNameLst>
                                          <p:attrName>style.rotation</p:attrName>
                                        </p:attrNameLst>
                                      </p:cBhvr>
                                      <p:tavLst>
                                        <p:tav tm="0">
                                          <p:val>
                                            <p:fltVal val="90"/>
                                          </p:val>
                                        </p:tav>
                                        <p:tav tm="100000">
                                          <p:val>
                                            <p:fltVal val="0"/>
                                          </p:val>
                                        </p:tav>
                                      </p:tavLst>
                                    </p:anim>
                                    <p:animEffect transition="in" filter="fade">
                                      <p:cBhvr>
                                        <p:cTn id="252" dur="1000"/>
                                        <p:tgtEl>
                                          <p:spTgt spid="109"/>
                                        </p:tgtEl>
                                      </p:cBhvr>
                                    </p:animEffect>
                                  </p:childTnLst>
                                </p:cTn>
                              </p:par>
                              <p:par>
                                <p:cTn id="253" presetID="31" presetClass="entr" presetSubtype="0" fill="hold" grpId="0" nodeType="withEffect">
                                  <p:stCondLst>
                                    <p:cond delay="0"/>
                                  </p:stCondLst>
                                  <p:childTnLst>
                                    <p:set>
                                      <p:cBhvr>
                                        <p:cTn id="254" dur="1" fill="hold">
                                          <p:stCondLst>
                                            <p:cond delay="0"/>
                                          </p:stCondLst>
                                        </p:cTn>
                                        <p:tgtEl>
                                          <p:spTgt spid="110"/>
                                        </p:tgtEl>
                                        <p:attrNameLst>
                                          <p:attrName>style.visibility</p:attrName>
                                        </p:attrNameLst>
                                      </p:cBhvr>
                                      <p:to>
                                        <p:strVal val="visible"/>
                                      </p:to>
                                    </p:set>
                                    <p:anim calcmode="lin" valueType="num">
                                      <p:cBhvr>
                                        <p:cTn id="255" dur="1000" fill="hold"/>
                                        <p:tgtEl>
                                          <p:spTgt spid="110"/>
                                        </p:tgtEl>
                                        <p:attrNameLst>
                                          <p:attrName>ppt_w</p:attrName>
                                        </p:attrNameLst>
                                      </p:cBhvr>
                                      <p:tavLst>
                                        <p:tav tm="0">
                                          <p:val>
                                            <p:fltVal val="0"/>
                                          </p:val>
                                        </p:tav>
                                        <p:tav tm="100000">
                                          <p:val>
                                            <p:strVal val="#ppt_w"/>
                                          </p:val>
                                        </p:tav>
                                      </p:tavLst>
                                    </p:anim>
                                    <p:anim calcmode="lin" valueType="num">
                                      <p:cBhvr>
                                        <p:cTn id="256" dur="1000" fill="hold"/>
                                        <p:tgtEl>
                                          <p:spTgt spid="110"/>
                                        </p:tgtEl>
                                        <p:attrNameLst>
                                          <p:attrName>ppt_h</p:attrName>
                                        </p:attrNameLst>
                                      </p:cBhvr>
                                      <p:tavLst>
                                        <p:tav tm="0">
                                          <p:val>
                                            <p:fltVal val="0"/>
                                          </p:val>
                                        </p:tav>
                                        <p:tav tm="100000">
                                          <p:val>
                                            <p:strVal val="#ppt_h"/>
                                          </p:val>
                                        </p:tav>
                                      </p:tavLst>
                                    </p:anim>
                                    <p:anim calcmode="lin" valueType="num">
                                      <p:cBhvr>
                                        <p:cTn id="257" dur="1000" fill="hold"/>
                                        <p:tgtEl>
                                          <p:spTgt spid="110"/>
                                        </p:tgtEl>
                                        <p:attrNameLst>
                                          <p:attrName>style.rotation</p:attrName>
                                        </p:attrNameLst>
                                      </p:cBhvr>
                                      <p:tavLst>
                                        <p:tav tm="0">
                                          <p:val>
                                            <p:fltVal val="90"/>
                                          </p:val>
                                        </p:tav>
                                        <p:tav tm="100000">
                                          <p:val>
                                            <p:fltVal val="0"/>
                                          </p:val>
                                        </p:tav>
                                      </p:tavLst>
                                    </p:anim>
                                    <p:animEffect transition="in" filter="fade">
                                      <p:cBhvr>
                                        <p:cTn id="258" dur="1000"/>
                                        <p:tgtEl>
                                          <p:spTgt spid="110"/>
                                        </p:tgtEl>
                                      </p:cBhvr>
                                    </p:animEffect>
                                  </p:childTnLst>
                                </p:cTn>
                              </p:par>
                              <p:par>
                                <p:cTn id="259" presetID="31" presetClass="entr" presetSubtype="0" fill="hold" grpId="0" nodeType="withEffect">
                                  <p:stCondLst>
                                    <p:cond delay="0"/>
                                  </p:stCondLst>
                                  <p:childTnLst>
                                    <p:set>
                                      <p:cBhvr>
                                        <p:cTn id="260" dur="1" fill="hold">
                                          <p:stCondLst>
                                            <p:cond delay="0"/>
                                          </p:stCondLst>
                                        </p:cTn>
                                        <p:tgtEl>
                                          <p:spTgt spid="111"/>
                                        </p:tgtEl>
                                        <p:attrNameLst>
                                          <p:attrName>style.visibility</p:attrName>
                                        </p:attrNameLst>
                                      </p:cBhvr>
                                      <p:to>
                                        <p:strVal val="visible"/>
                                      </p:to>
                                    </p:set>
                                    <p:anim calcmode="lin" valueType="num">
                                      <p:cBhvr>
                                        <p:cTn id="261" dur="1000" fill="hold"/>
                                        <p:tgtEl>
                                          <p:spTgt spid="111"/>
                                        </p:tgtEl>
                                        <p:attrNameLst>
                                          <p:attrName>ppt_w</p:attrName>
                                        </p:attrNameLst>
                                      </p:cBhvr>
                                      <p:tavLst>
                                        <p:tav tm="0">
                                          <p:val>
                                            <p:fltVal val="0"/>
                                          </p:val>
                                        </p:tav>
                                        <p:tav tm="100000">
                                          <p:val>
                                            <p:strVal val="#ppt_w"/>
                                          </p:val>
                                        </p:tav>
                                      </p:tavLst>
                                    </p:anim>
                                    <p:anim calcmode="lin" valueType="num">
                                      <p:cBhvr>
                                        <p:cTn id="262" dur="1000" fill="hold"/>
                                        <p:tgtEl>
                                          <p:spTgt spid="111"/>
                                        </p:tgtEl>
                                        <p:attrNameLst>
                                          <p:attrName>ppt_h</p:attrName>
                                        </p:attrNameLst>
                                      </p:cBhvr>
                                      <p:tavLst>
                                        <p:tav tm="0">
                                          <p:val>
                                            <p:fltVal val="0"/>
                                          </p:val>
                                        </p:tav>
                                        <p:tav tm="100000">
                                          <p:val>
                                            <p:strVal val="#ppt_h"/>
                                          </p:val>
                                        </p:tav>
                                      </p:tavLst>
                                    </p:anim>
                                    <p:anim calcmode="lin" valueType="num">
                                      <p:cBhvr>
                                        <p:cTn id="263" dur="1000" fill="hold"/>
                                        <p:tgtEl>
                                          <p:spTgt spid="111"/>
                                        </p:tgtEl>
                                        <p:attrNameLst>
                                          <p:attrName>style.rotation</p:attrName>
                                        </p:attrNameLst>
                                      </p:cBhvr>
                                      <p:tavLst>
                                        <p:tav tm="0">
                                          <p:val>
                                            <p:fltVal val="90"/>
                                          </p:val>
                                        </p:tav>
                                        <p:tav tm="100000">
                                          <p:val>
                                            <p:fltVal val="0"/>
                                          </p:val>
                                        </p:tav>
                                      </p:tavLst>
                                    </p:anim>
                                    <p:animEffect transition="in" filter="fade">
                                      <p:cBhvr>
                                        <p:cTn id="264"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1" grpId="0"/>
      <p:bldP spid="102" grpId="0"/>
      <p:bldP spid="103" grpId="0"/>
      <p:bldP spid="104" grpId="0"/>
      <p:bldP spid="109" grpId="0" animBg="1"/>
      <p:bldP spid="110" grpId="0" animBg="1"/>
      <p:bldP spid="111" grpId="0" animBg="1"/>
      <p:bldP spid="112" grpId="0"/>
      <p:bldP spid="113" grpId="0"/>
      <p:bldP spid="1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extBox 440"/>
          <p:cNvSpPr txBox="1"/>
          <p:nvPr/>
        </p:nvSpPr>
        <p:spPr>
          <a:xfrm>
            <a:off x="9190732" y="3874383"/>
            <a:ext cx="2437943" cy="1384995"/>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latin typeface="+mn-ea"/>
              </a:rPr>
              <a:t>这里输入您的文字这里输入您的文字这里输入您的文字这里输入您的文字这里输入您这里输入您的文字</a:t>
            </a:r>
            <a:endParaRPr lang="zh-CN" altLang="en-US" sz="1400" dirty="0">
              <a:solidFill>
                <a:schemeClr val="tx1">
                  <a:lumMod val="50000"/>
                  <a:lumOff val="50000"/>
                </a:schemeClr>
              </a:solidFill>
              <a:latin typeface="+mn-ea"/>
            </a:endParaRPr>
          </a:p>
        </p:txBody>
      </p:sp>
      <p:grpSp>
        <p:nvGrpSpPr>
          <p:cNvPr id="442" name="组合 441"/>
          <p:cNvGrpSpPr/>
          <p:nvPr/>
        </p:nvGrpSpPr>
        <p:grpSpPr>
          <a:xfrm>
            <a:off x="1165737" y="1642245"/>
            <a:ext cx="7603339" cy="4565650"/>
            <a:chOff x="1706563" y="1090612"/>
            <a:chExt cx="7607300" cy="4565650"/>
          </a:xfrm>
          <a:solidFill>
            <a:schemeClr val="tx1"/>
          </a:solidFill>
        </p:grpSpPr>
        <p:sp>
          <p:nvSpPr>
            <p:cNvPr id="443" name="Freeform 613"/>
            <p:cNvSpPr>
              <a:spLocks noEditPoints="1"/>
            </p:cNvSpPr>
            <p:nvPr/>
          </p:nvSpPr>
          <p:spPr bwMode="auto">
            <a:xfrm>
              <a:off x="5049838" y="2849563"/>
              <a:ext cx="801688" cy="1449388"/>
            </a:xfrm>
            <a:custGeom>
              <a:avLst/>
              <a:gdLst>
                <a:gd name="T0" fmla="*/ 846 w 893"/>
                <a:gd name="T1" fmla="*/ 184 h 1613"/>
                <a:gd name="T2" fmla="*/ 765 w 893"/>
                <a:gd name="T3" fmla="*/ 894 h 1613"/>
                <a:gd name="T4" fmla="*/ 769 w 893"/>
                <a:gd name="T5" fmla="*/ 911 h 1613"/>
                <a:gd name="T6" fmla="*/ 771 w 893"/>
                <a:gd name="T7" fmla="*/ 913 h 1613"/>
                <a:gd name="T8" fmla="*/ 763 w 893"/>
                <a:gd name="T9" fmla="*/ 1043 h 1613"/>
                <a:gd name="T10" fmla="*/ 759 w 893"/>
                <a:gd name="T11" fmla="*/ 1568 h 1613"/>
                <a:gd name="T12" fmla="*/ 271 w 893"/>
                <a:gd name="T13" fmla="*/ 1568 h 1613"/>
                <a:gd name="T14" fmla="*/ 157 w 893"/>
                <a:gd name="T15" fmla="*/ 1456 h 1613"/>
                <a:gd name="T16" fmla="*/ 151 w 893"/>
                <a:gd name="T17" fmla="*/ 1452 h 1613"/>
                <a:gd name="T18" fmla="*/ 49 w 893"/>
                <a:gd name="T19" fmla="*/ 1355 h 1613"/>
                <a:gd name="T20" fmla="*/ 286 w 893"/>
                <a:gd name="T21" fmla="*/ 869 h 1613"/>
                <a:gd name="T22" fmla="*/ 491 w 893"/>
                <a:gd name="T23" fmla="*/ 871 h 1613"/>
                <a:gd name="T24" fmla="*/ 512 w 893"/>
                <a:gd name="T25" fmla="*/ 887 h 1613"/>
                <a:gd name="T26" fmla="*/ 628 w 893"/>
                <a:gd name="T27" fmla="*/ 887 h 1613"/>
                <a:gd name="T28" fmla="*/ 649 w 893"/>
                <a:gd name="T29" fmla="*/ 872 h 1613"/>
                <a:gd name="T30" fmla="*/ 690 w 893"/>
                <a:gd name="T31" fmla="*/ 872 h 1613"/>
                <a:gd name="T32" fmla="*/ 706 w 893"/>
                <a:gd name="T33" fmla="*/ 866 h 1613"/>
                <a:gd name="T34" fmla="*/ 713 w 893"/>
                <a:gd name="T35" fmla="*/ 850 h 1613"/>
                <a:gd name="T36" fmla="*/ 718 w 893"/>
                <a:gd name="T37" fmla="*/ 176 h 1613"/>
                <a:gd name="T38" fmla="*/ 711 w 893"/>
                <a:gd name="T39" fmla="*/ 160 h 1613"/>
                <a:gd name="T40" fmla="*/ 696 w 893"/>
                <a:gd name="T41" fmla="*/ 153 h 1613"/>
                <a:gd name="T42" fmla="*/ 455 w 893"/>
                <a:gd name="T43" fmla="*/ 152 h 1613"/>
                <a:gd name="T44" fmla="*/ 469 w 893"/>
                <a:gd name="T45" fmla="*/ 53 h 1613"/>
                <a:gd name="T46" fmla="*/ 832 w 893"/>
                <a:gd name="T47" fmla="*/ 167 h 1613"/>
                <a:gd name="T48" fmla="*/ 847 w 893"/>
                <a:gd name="T49" fmla="*/ 179 h 1613"/>
                <a:gd name="T50" fmla="*/ 846 w 893"/>
                <a:gd name="T51" fmla="*/ 184 h 1613"/>
                <a:gd name="T52" fmla="*/ 850 w 893"/>
                <a:gd name="T53" fmla="*/ 127 h 1613"/>
                <a:gd name="T54" fmla="*/ 847 w 893"/>
                <a:gd name="T55" fmla="*/ 126 h 1613"/>
                <a:gd name="T56" fmla="*/ 457 w 893"/>
                <a:gd name="T57" fmla="*/ 2 h 1613"/>
                <a:gd name="T58" fmla="*/ 439 w 893"/>
                <a:gd name="T59" fmla="*/ 5 h 1613"/>
                <a:gd name="T60" fmla="*/ 429 w 893"/>
                <a:gd name="T61" fmla="*/ 20 h 1613"/>
                <a:gd name="T62" fmla="*/ 407 w 893"/>
                <a:gd name="T63" fmla="*/ 170 h 1613"/>
                <a:gd name="T64" fmla="*/ 412 w 893"/>
                <a:gd name="T65" fmla="*/ 188 h 1613"/>
                <a:gd name="T66" fmla="*/ 429 w 893"/>
                <a:gd name="T67" fmla="*/ 196 h 1613"/>
                <a:gd name="T68" fmla="*/ 673 w 893"/>
                <a:gd name="T69" fmla="*/ 198 h 1613"/>
                <a:gd name="T70" fmla="*/ 669 w 893"/>
                <a:gd name="T71" fmla="*/ 828 h 1613"/>
                <a:gd name="T72" fmla="*/ 628 w 893"/>
                <a:gd name="T73" fmla="*/ 827 h 1613"/>
                <a:gd name="T74" fmla="*/ 612 w 893"/>
                <a:gd name="T75" fmla="*/ 834 h 1613"/>
                <a:gd name="T76" fmla="*/ 607 w 893"/>
                <a:gd name="T77" fmla="*/ 842 h 1613"/>
                <a:gd name="T78" fmla="*/ 533 w 893"/>
                <a:gd name="T79" fmla="*/ 842 h 1613"/>
                <a:gd name="T80" fmla="*/ 512 w 893"/>
                <a:gd name="T81" fmla="*/ 826 h 1613"/>
                <a:gd name="T82" fmla="*/ 272 w 893"/>
                <a:gd name="T83" fmla="*/ 825 h 1613"/>
                <a:gd name="T84" fmla="*/ 252 w 893"/>
                <a:gd name="T85" fmla="*/ 837 h 1613"/>
                <a:gd name="T86" fmla="*/ 3 w 893"/>
                <a:gd name="T87" fmla="*/ 1348 h 1613"/>
                <a:gd name="T88" fmla="*/ 6 w 893"/>
                <a:gd name="T89" fmla="*/ 1371 h 1613"/>
                <a:gd name="T90" fmla="*/ 128 w 893"/>
                <a:gd name="T91" fmla="*/ 1490 h 1613"/>
                <a:gd name="T92" fmla="*/ 247 w 893"/>
                <a:gd name="T93" fmla="*/ 1606 h 1613"/>
                <a:gd name="T94" fmla="*/ 262 w 893"/>
                <a:gd name="T95" fmla="*/ 1613 h 1613"/>
                <a:gd name="T96" fmla="*/ 781 w 893"/>
                <a:gd name="T97" fmla="*/ 1613 h 1613"/>
                <a:gd name="T98" fmla="*/ 803 w 893"/>
                <a:gd name="T99" fmla="*/ 1591 h 1613"/>
                <a:gd name="T100" fmla="*/ 807 w 893"/>
                <a:gd name="T101" fmla="*/ 1041 h 1613"/>
                <a:gd name="T102" fmla="*/ 807 w 893"/>
                <a:gd name="T103" fmla="*/ 1037 h 1613"/>
                <a:gd name="T104" fmla="*/ 816 w 893"/>
                <a:gd name="T105" fmla="*/ 926 h 1613"/>
                <a:gd name="T106" fmla="*/ 816 w 893"/>
                <a:gd name="T107" fmla="*/ 898 h 1613"/>
                <a:gd name="T108" fmla="*/ 810 w 893"/>
                <a:gd name="T109" fmla="*/ 890 h 1613"/>
                <a:gd name="T110" fmla="*/ 889 w 893"/>
                <a:gd name="T111" fmla="*/ 193 h 1613"/>
                <a:gd name="T112" fmla="*/ 890 w 893"/>
                <a:gd name="T113" fmla="*/ 168 h 1613"/>
                <a:gd name="T114" fmla="*/ 850 w 893"/>
                <a:gd name="T115" fmla="*/ 12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3" h="1613">
                  <a:moveTo>
                    <a:pt x="846" y="184"/>
                  </a:moveTo>
                  <a:cubicBezTo>
                    <a:pt x="841" y="214"/>
                    <a:pt x="768" y="867"/>
                    <a:pt x="765" y="894"/>
                  </a:cubicBezTo>
                  <a:cubicBezTo>
                    <a:pt x="764" y="900"/>
                    <a:pt x="766" y="906"/>
                    <a:pt x="769" y="911"/>
                  </a:cubicBezTo>
                  <a:lnTo>
                    <a:pt x="771" y="913"/>
                  </a:lnTo>
                  <a:cubicBezTo>
                    <a:pt x="750" y="958"/>
                    <a:pt x="760" y="1027"/>
                    <a:pt x="763" y="1043"/>
                  </a:cubicBezTo>
                  <a:lnTo>
                    <a:pt x="759" y="1568"/>
                  </a:lnTo>
                  <a:lnTo>
                    <a:pt x="271" y="1568"/>
                  </a:lnTo>
                  <a:lnTo>
                    <a:pt x="157" y="1456"/>
                  </a:lnTo>
                  <a:cubicBezTo>
                    <a:pt x="155" y="1455"/>
                    <a:pt x="154" y="1453"/>
                    <a:pt x="151" y="1452"/>
                  </a:cubicBezTo>
                  <a:cubicBezTo>
                    <a:pt x="119" y="1436"/>
                    <a:pt x="73" y="1384"/>
                    <a:pt x="49" y="1355"/>
                  </a:cubicBezTo>
                  <a:cubicBezTo>
                    <a:pt x="78" y="1296"/>
                    <a:pt x="203" y="1042"/>
                    <a:pt x="286" y="869"/>
                  </a:cubicBezTo>
                  <a:lnTo>
                    <a:pt x="491" y="871"/>
                  </a:lnTo>
                  <a:cubicBezTo>
                    <a:pt x="493" y="880"/>
                    <a:pt x="502" y="887"/>
                    <a:pt x="512" y="887"/>
                  </a:cubicBezTo>
                  <a:lnTo>
                    <a:pt x="628" y="887"/>
                  </a:lnTo>
                  <a:cubicBezTo>
                    <a:pt x="637" y="887"/>
                    <a:pt x="646" y="881"/>
                    <a:pt x="649" y="872"/>
                  </a:cubicBezTo>
                  <a:lnTo>
                    <a:pt x="690" y="872"/>
                  </a:lnTo>
                  <a:cubicBezTo>
                    <a:pt x="696" y="872"/>
                    <a:pt x="702" y="870"/>
                    <a:pt x="706" y="866"/>
                  </a:cubicBezTo>
                  <a:cubicBezTo>
                    <a:pt x="710" y="862"/>
                    <a:pt x="713" y="856"/>
                    <a:pt x="713" y="850"/>
                  </a:cubicBezTo>
                  <a:lnTo>
                    <a:pt x="718" y="176"/>
                  </a:lnTo>
                  <a:cubicBezTo>
                    <a:pt x="718" y="170"/>
                    <a:pt x="716" y="164"/>
                    <a:pt x="711" y="160"/>
                  </a:cubicBezTo>
                  <a:cubicBezTo>
                    <a:pt x="707" y="156"/>
                    <a:pt x="702" y="153"/>
                    <a:pt x="696" y="153"/>
                  </a:cubicBezTo>
                  <a:lnTo>
                    <a:pt x="455" y="152"/>
                  </a:lnTo>
                  <a:cubicBezTo>
                    <a:pt x="461" y="109"/>
                    <a:pt x="466" y="75"/>
                    <a:pt x="469" y="53"/>
                  </a:cubicBezTo>
                  <a:lnTo>
                    <a:pt x="832" y="167"/>
                  </a:lnTo>
                  <a:cubicBezTo>
                    <a:pt x="842" y="173"/>
                    <a:pt x="846" y="177"/>
                    <a:pt x="847" y="179"/>
                  </a:cubicBezTo>
                  <a:cubicBezTo>
                    <a:pt x="846" y="180"/>
                    <a:pt x="846" y="182"/>
                    <a:pt x="846" y="184"/>
                  </a:cubicBezTo>
                  <a:close/>
                  <a:moveTo>
                    <a:pt x="850" y="127"/>
                  </a:moveTo>
                  <a:cubicBezTo>
                    <a:pt x="849" y="126"/>
                    <a:pt x="848" y="126"/>
                    <a:pt x="847" y="126"/>
                  </a:cubicBezTo>
                  <a:lnTo>
                    <a:pt x="457" y="2"/>
                  </a:lnTo>
                  <a:cubicBezTo>
                    <a:pt x="451" y="0"/>
                    <a:pt x="444" y="1"/>
                    <a:pt x="439" y="5"/>
                  </a:cubicBezTo>
                  <a:cubicBezTo>
                    <a:pt x="433" y="8"/>
                    <a:pt x="430" y="14"/>
                    <a:pt x="429" y="20"/>
                  </a:cubicBezTo>
                  <a:cubicBezTo>
                    <a:pt x="429" y="20"/>
                    <a:pt x="420" y="83"/>
                    <a:pt x="407" y="170"/>
                  </a:cubicBezTo>
                  <a:cubicBezTo>
                    <a:pt x="406" y="177"/>
                    <a:pt x="408" y="183"/>
                    <a:pt x="412" y="188"/>
                  </a:cubicBezTo>
                  <a:cubicBezTo>
                    <a:pt x="417" y="193"/>
                    <a:pt x="423" y="196"/>
                    <a:pt x="429" y="196"/>
                  </a:cubicBezTo>
                  <a:lnTo>
                    <a:pt x="673" y="198"/>
                  </a:lnTo>
                  <a:lnTo>
                    <a:pt x="669" y="828"/>
                  </a:lnTo>
                  <a:lnTo>
                    <a:pt x="628" y="827"/>
                  </a:lnTo>
                  <a:cubicBezTo>
                    <a:pt x="623" y="827"/>
                    <a:pt x="616" y="829"/>
                    <a:pt x="612" y="834"/>
                  </a:cubicBezTo>
                  <a:cubicBezTo>
                    <a:pt x="610" y="836"/>
                    <a:pt x="608" y="839"/>
                    <a:pt x="607" y="842"/>
                  </a:cubicBezTo>
                  <a:lnTo>
                    <a:pt x="533" y="842"/>
                  </a:lnTo>
                  <a:cubicBezTo>
                    <a:pt x="531" y="833"/>
                    <a:pt x="522" y="826"/>
                    <a:pt x="512" y="826"/>
                  </a:cubicBezTo>
                  <a:lnTo>
                    <a:pt x="272" y="825"/>
                  </a:lnTo>
                  <a:cubicBezTo>
                    <a:pt x="264" y="825"/>
                    <a:pt x="256" y="829"/>
                    <a:pt x="252" y="837"/>
                  </a:cubicBezTo>
                  <a:cubicBezTo>
                    <a:pt x="159" y="1032"/>
                    <a:pt x="5" y="1345"/>
                    <a:pt x="3" y="1348"/>
                  </a:cubicBezTo>
                  <a:cubicBezTo>
                    <a:pt x="0" y="1355"/>
                    <a:pt x="0" y="1364"/>
                    <a:pt x="6" y="1371"/>
                  </a:cubicBezTo>
                  <a:cubicBezTo>
                    <a:pt x="8" y="1375"/>
                    <a:pt x="75" y="1462"/>
                    <a:pt x="128" y="1490"/>
                  </a:cubicBezTo>
                  <a:lnTo>
                    <a:pt x="247" y="1606"/>
                  </a:lnTo>
                  <a:cubicBezTo>
                    <a:pt x="251" y="1610"/>
                    <a:pt x="256" y="1613"/>
                    <a:pt x="262" y="1613"/>
                  </a:cubicBezTo>
                  <a:lnTo>
                    <a:pt x="781" y="1613"/>
                  </a:lnTo>
                  <a:cubicBezTo>
                    <a:pt x="793" y="1613"/>
                    <a:pt x="803" y="1603"/>
                    <a:pt x="803" y="1591"/>
                  </a:cubicBezTo>
                  <a:lnTo>
                    <a:pt x="807" y="1041"/>
                  </a:lnTo>
                  <a:cubicBezTo>
                    <a:pt x="807" y="1040"/>
                    <a:pt x="807" y="1038"/>
                    <a:pt x="807" y="1037"/>
                  </a:cubicBezTo>
                  <a:cubicBezTo>
                    <a:pt x="801" y="1005"/>
                    <a:pt x="798" y="947"/>
                    <a:pt x="816" y="926"/>
                  </a:cubicBezTo>
                  <a:cubicBezTo>
                    <a:pt x="822" y="917"/>
                    <a:pt x="822" y="906"/>
                    <a:pt x="816" y="898"/>
                  </a:cubicBezTo>
                  <a:lnTo>
                    <a:pt x="810" y="890"/>
                  </a:lnTo>
                  <a:cubicBezTo>
                    <a:pt x="819" y="811"/>
                    <a:pt x="882" y="247"/>
                    <a:pt x="889" y="193"/>
                  </a:cubicBezTo>
                  <a:cubicBezTo>
                    <a:pt x="892" y="186"/>
                    <a:pt x="893" y="178"/>
                    <a:pt x="890" y="168"/>
                  </a:cubicBezTo>
                  <a:cubicBezTo>
                    <a:pt x="886" y="152"/>
                    <a:pt x="873" y="138"/>
                    <a:pt x="850"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4" name="Freeform 1044"/>
            <p:cNvSpPr/>
            <p:nvPr/>
          </p:nvSpPr>
          <p:spPr bwMode="auto">
            <a:xfrm>
              <a:off x="1706563" y="1090612"/>
              <a:ext cx="7607300" cy="4565650"/>
            </a:xfrm>
            <a:custGeom>
              <a:avLst/>
              <a:gdLst>
                <a:gd name="T0" fmla="*/ 6560 w 8465"/>
                <a:gd name="T1" fmla="*/ 2039 h 5080"/>
                <a:gd name="T2" fmla="*/ 4970 w 8465"/>
                <a:gd name="T3" fmla="*/ 2957 h 5080"/>
                <a:gd name="T4" fmla="*/ 4920 w 8465"/>
                <a:gd name="T5" fmla="*/ 2002 h 5080"/>
                <a:gd name="T6" fmla="*/ 4663 w 8465"/>
                <a:gd name="T7" fmla="*/ 1598 h 5080"/>
                <a:gd name="T8" fmla="*/ 4857 w 8465"/>
                <a:gd name="T9" fmla="*/ 1644 h 5080"/>
                <a:gd name="T10" fmla="*/ 4939 w 8465"/>
                <a:gd name="T11" fmla="*/ 1558 h 5080"/>
                <a:gd name="T12" fmla="*/ 4883 w 8465"/>
                <a:gd name="T13" fmla="*/ 1426 h 5080"/>
                <a:gd name="T14" fmla="*/ 4757 w 8465"/>
                <a:gd name="T15" fmla="*/ 1408 h 5080"/>
                <a:gd name="T16" fmla="*/ 4274 w 8465"/>
                <a:gd name="T17" fmla="*/ 879 h 5080"/>
                <a:gd name="T18" fmla="*/ 4162 w 8465"/>
                <a:gd name="T19" fmla="*/ 551 h 5080"/>
                <a:gd name="T20" fmla="*/ 4248 w 8465"/>
                <a:gd name="T21" fmla="*/ 499 h 5080"/>
                <a:gd name="T22" fmla="*/ 4258 w 8465"/>
                <a:gd name="T23" fmla="*/ 399 h 5080"/>
                <a:gd name="T24" fmla="*/ 4267 w 8465"/>
                <a:gd name="T25" fmla="*/ 275 h 5080"/>
                <a:gd name="T26" fmla="*/ 4228 w 8465"/>
                <a:gd name="T27" fmla="*/ 179 h 5080"/>
                <a:gd name="T28" fmla="*/ 3956 w 8465"/>
                <a:gd name="T29" fmla="*/ 28 h 5080"/>
                <a:gd name="T30" fmla="*/ 3851 w 8465"/>
                <a:gd name="T31" fmla="*/ 467 h 5080"/>
                <a:gd name="T32" fmla="*/ 3868 w 8465"/>
                <a:gd name="T33" fmla="*/ 536 h 5080"/>
                <a:gd name="T34" fmla="*/ 3679 w 8465"/>
                <a:gd name="T35" fmla="*/ 907 h 5080"/>
                <a:gd name="T36" fmla="*/ 3658 w 8465"/>
                <a:gd name="T37" fmla="*/ 1771 h 5080"/>
                <a:gd name="T38" fmla="*/ 3797 w 8465"/>
                <a:gd name="T39" fmla="*/ 1943 h 5080"/>
                <a:gd name="T40" fmla="*/ 3435 w 8465"/>
                <a:gd name="T41" fmla="*/ 2102 h 5080"/>
                <a:gd name="T42" fmla="*/ 3430 w 8465"/>
                <a:gd name="T43" fmla="*/ 2821 h 5080"/>
                <a:gd name="T44" fmla="*/ 3619 w 8465"/>
                <a:gd name="T45" fmla="*/ 2822 h 5080"/>
                <a:gd name="T46" fmla="*/ 3414 w 8465"/>
                <a:gd name="T47" fmla="*/ 3459 h 5080"/>
                <a:gd name="T48" fmla="*/ 2511 w 8465"/>
                <a:gd name="T49" fmla="*/ 4359 h 5080"/>
                <a:gd name="T50" fmla="*/ 22 w 8465"/>
                <a:gd name="T51" fmla="*/ 5035 h 5080"/>
                <a:gd name="T52" fmla="*/ 391 w 8465"/>
                <a:gd name="T53" fmla="*/ 5069 h 5080"/>
                <a:gd name="T54" fmla="*/ 3032 w 8465"/>
                <a:gd name="T55" fmla="*/ 3578 h 5080"/>
                <a:gd name="T56" fmla="*/ 3541 w 8465"/>
                <a:gd name="T57" fmla="*/ 3252 h 5080"/>
                <a:gd name="T58" fmla="*/ 3597 w 8465"/>
                <a:gd name="T59" fmla="*/ 2778 h 5080"/>
                <a:gd name="T60" fmla="*/ 3481 w 8465"/>
                <a:gd name="T61" fmla="*/ 2777 h 5080"/>
                <a:gd name="T62" fmla="*/ 3822 w 8465"/>
                <a:gd name="T63" fmla="*/ 2128 h 5080"/>
                <a:gd name="T64" fmla="*/ 3828 w 8465"/>
                <a:gd name="T65" fmla="*/ 1907 h 5080"/>
                <a:gd name="T66" fmla="*/ 3699 w 8465"/>
                <a:gd name="T67" fmla="*/ 1725 h 5080"/>
                <a:gd name="T68" fmla="*/ 3720 w 8465"/>
                <a:gd name="T69" fmla="*/ 925 h 5080"/>
                <a:gd name="T70" fmla="*/ 3910 w 8465"/>
                <a:gd name="T71" fmla="*/ 551 h 5080"/>
                <a:gd name="T72" fmla="*/ 3910 w 8465"/>
                <a:gd name="T73" fmla="*/ 470 h 5080"/>
                <a:gd name="T74" fmla="*/ 3824 w 8465"/>
                <a:gd name="T75" fmla="*/ 284 h 5080"/>
                <a:gd name="T76" fmla="*/ 4128 w 8465"/>
                <a:gd name="T77" fmla="*/ 109 h 5080"/>
                <a:gd name="T78" fmla="*/ 4197 w 8465"/>
                <a:gd name="T79" fmla="*/ 254 h 5080"/>
                <a:gd name="T80" fmla="*/ 4204 w 8465"/>
                <a:gd name="T81" fmla="*/ 345 h 5080"/>
                <a:gd name="T82" fmla="*/ 4212 w 8465"/>
                <a:gd name="T83" fmla="*/ 428 h 5080"/>
                <a:gd name="T84" fmla="*/ 4203 w 8465"/>
                <a:gd name="T85" fmla="*/ 504 h 5080"/>
                <a:gd name="T86" fmla="*/ 4155 w 8465"/>
                <a:gd name="T87" fmla="*/ 500 h 5080"/>
                <a:gd name="T88" fmla="*/ 4126 w 8465"/>
                <a:gd name="T89" fmla="*/ 607 h 5080"/>
                <a:gd name="T90" fmla="*/ 4237 w 8465"/>
                <a:gd name="T91" fmla="*/ 904 h 5080"/>
                <a:gd name="T92" fmla="*/ 4708 w 8465"/>
                <a:gd name="T93" fmla="*/ 1432 h 5080"/>
                <a:gd name="T94" fmla="*/ 4795 w 8465"/>
                <a:gd name="T95" fmla="*/ 1446 h 5080"/>
                <a:gd name="T96" fmla="*/ 4862 w 8465"/>
                <a:gd name="T97" fmla="*/ 1468 h 5080"/>
                <a:gd name="T98" fmla="*/ 4894 w 8465"/>
                <a:gd name="T99" fmla="*/ 1557 h 5080"/>
                <a:gd name="T100" fmla="*/ 4849 w 8465"/>
                <a:gd name="T101" fmla="*/ 1600 h 5080"/>
                <a:gd name="T102" fmla="*/ 4688 w 8465"/>
                <a:gd name="T103" fmla="*/ 1538 h 5080"/>
                <a:gd name="T104" fmla="*/ 4401 w 8465"/>
                <a:gd name="T105" fmla="*/ 1477 h 5080"/>
                <a:gd name="T106" fmla="*/ 4409 w 8465"/>
                <a:gd name="T107" fmla="*/ 1663 h 5080"/>
                <a:gd name="T108" fmla="*/ 4730 w 8465"/>
                <a:gd name="T109" fmla="*/ 2745 h 5080"/>
                <a:gd name="T110" fmla="*/ 5176 w 8465"/>
                <a:gd name="T111" fmla="*/ 3002 h 5080"/>
                <a:gd name="T112" fmla="*/ 6592 w 8465"/>
                <a:gd name="T113" fmla="*/ 2077 h 5080"/>
                <a:gd name="T114" fmla="*/ 8280 w 8465"/>
                <a:gd name="T115" fmla="*/ 1313 h 5080"/>
                <a:gd name="T116" fmla="*/ 8424 w 8465"/>
                <a:gd name="T117" fmla="*/ 943 h 5080"/>
                <a:gd name="T118" fmla="*/ 8179 w 8465"/>
                <a:gd name="T119" fmla="*/ 1221 h 5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5" h="5080">
                  <a:moveTo>
                    <a:pt x="8179" y="1221"/>
                  </a:moveTo>
                  <a:lnTo>
                    <a:pt x="7250" y="2306"/>
                  </a:lnTo>
                  <a:lnTo>
                    <a:pt x="6589" y="2028"/>
                  </a:lnTo>
                  <a:cubicBezTo>
                    <a:pt x="6578" y="2023"/>
                    <a:pt x="6565" y="2028"/>
                    <a:pt x="6560" y="2039"/>
                  </a:cubicBezTo>
                  <a:lnTo>
                    <a:pt x="5439" y="3246"/>
                  </a:lnTo>
                  <a:lnTo>
                    <a:pt x="5203" y="2965"/>
                  </a:lnTo>
                  <a:cubicBezTo>
                    <a:pt x="5199" y="2960"/>
                    <a:pt x="5193" y="2957"/>
                    <a:pt x="5186" y="2957"/>
                  </a:cubicBezTo>
                  <a:lnTo>
                    <a:pt x="4970" y="2957"/>
                  </a:lnTo>
                  <a:cubicBezTo>
                    <a:pt x="4908" y="2911"/>
                    <a:pt x="4885" y="2894"/>
                    <a:pt x="4809" y="2861"/>
                  </a:cubicBezTo>
                  <a:cubicBezTo>
                    <a:pt x="4746" y="2834"/>
                    <a:pt x="4770" y="2767"/>
                    <a:pt x="4772" y="2759"/>
                  </a:cubicBezTo>
                  <a:cubicBezTo>
                    <a:pt x="4773" y="2758"/>
                    <a:pt x="4773" y="2757"/>
                    <a:pt x="4773" y="2756"/>
                  </a:cubicBezTo>
                  <a:lnTo>
                    <a:pt x="4920" y="2002"/>
                  </a:lnTo>
                  <a:cubicBezTo>
                    <a:pt x="4940" y="1868"/>
                    <a:pt x="4864" y="1813"/>
                    <a:pt x="4852" y="1805"/>
                  </a:cubicBezTo>
                  <a:cubicBezTo>
                    <a:pt x="4808" y="1772"/>
                    <a:pt x="4509" y="1654"/>
                    <a:pt x="4437" y="1626"/>
                  </a:cubicBezTo>
                  <a:cubicBezTo>
                    <a:pt x="4434" y="1608"/>
                    <a:pt x="4429" y="1572"/>
                    <a:pt x="4422" y="1529"/>
                  </a:cubicBezTo>
                  <a:lnTo>
                    <a:pt x="4663" y="1598"/>
                  </a:lnTo>
                  <a:cubicBezTo>
                    <a:pt x="4672" y="1601"/>
                    <a:pt x="4681" y="1598"/>
                    <a:pt x="4686" y="1591"/>
                  </a:cubicBezTo>
                  <a:cubicBezTo>
                    <a:pt x="4693" y="1597"/>
                    <a:pt x="4700" y="1604"/>
                    <a:pt x="4708" y="1613"/>
                  </a:cubicBezTo>
                  <a:cubicBezTo>
                    <a:pt x="4714" y="1618"/>
                    <a:pt x="4719" y="1624"/>
                    <a:pt x="4725" y="1630"/>
                  </a:cubicBezTo>
                  <a:cubicBezTo>
                    <a:pt x="4752" y="1657"/>
                    <a:pt x="4810" y="1652"/>
                    <a:pt x="4857" y="1644"/>
                  </a:cubicBezTo>
                  <a:lnTo>
                    <a:pt x="4862" y="1643"/>
                  </a:lnTo>
                  <a:cubicBezTo>
                    <a:pt x="4881" y="1640"/>
                    <a:pt x="4901" y="1636"/>
                    <a:pt x="4908" y="1609"/>
                  </a:cubicBezTo>
                  <a:cubicBezTo>
                    <a:pt x="4909" y="1607"/>
                    <a:pt x="4914" y="1601"/>
                    <a:pt x="4918" y="1598"/>
                  </a:cubicBezTo>
                  <a:cubicBezTo>
                    <a:pt x="4927" y="1588"/>
                    <a:pt x="4939" y="1575"/>
                    <a:pt x="4939" y="1558"/>
                  </a:cubicBezTo>
                  <a:cubicBezTo>
                    <a:pt x="4939" y="1551"/>
                    <a:pt x="4946" y="1532"/>
                    <a:pt x="4949" y="1523"/>
                  </a:cubicBezTo>
                  <a:cubicBezTo>
                    <a:pt x="4950" y="1519"/>
                    <a:pt x="4952" y="1516"/>
                    <a:pt x="4952" y="1513"/>
                  </a:cubicBezTo>
                  <a:cubicBezTo>
                    <a:pt x="4960" y="1491"/>
                    <a:pt x="4960" y="1460"/>
                    <a:pt x="4937" y="1443"/>
                  </a:cubicBezTo>
                  <a:cubicBezTo>
                    <a:pt x="4924" y="1434"/>
                    <a:pt x="4900" y="1429"/>
                    <a:pt x="4883" y="1426"/>
                  </a:cubicBezTo>
                  <a:lnTo>
                    <a:pt x="4882" y="1423"/>
                  </a:lnTo>
                  <a:cubicBezTo>
                    <a:pt x="4875" y="1388"/>
                    <a:pt x="4840" y="1394"/>
                    <a:pt x="4817" y="1398"/>
                  </a:cubicBezTo>
                  <a:cubicBezTo>
                    <a:pt x="4809" y="1399"/>
                    <a:pt x="4800" y="1401"/>
                    <a:pt x="4791" y="1402"/>
                  </a:cubicBezTo>
                  <a:cubicBezTo>
                    <a:pt x="4779" y="1403"/>
                    <a:pt x="4767" y="1405"/>
                    <a:pt x="4757" y="1408"/>
                  </a:cubicBezTo>
                  <a:cubicBezTo>
                    <a:pt x="4754" y="1403"/>
                    <a:pt x="4750" y="1400"/>
                    <a:pt x="4745" y="1398"/>
                  </a:cubicBezTo>
                  <a:lnTo>
                    <a:pt x="4384" y="1269"/>
                  </a:lnTo>
                  <a:cubicBezTo>
                    <a:pt x="4381" y="1241"/>
                    <a:pt x="4378" y="1219"/>
                    <a:pt x="4377" y="1204"/>
                  </a:cubicBezTo>
                  <a:cubicBezTo>
                    <a:pt x="4369" y="1105"/>
                    <a:pt x="4311" y="935"/>
                    <a:pt x="4274" y="879"/>
                  </a:cubicBezTo>
                  <a:cubicBezTo>
                    <a:pt x="4248" y="840"/>
                    <a:pt x="4221" y="770"/>
                    <a:pt x="4213" y="749"/>
                  </a:cubicBezTo>
                  <a:cubicBezTo>
                    <a:pt x="4217" y="730"/>
                    <a:pt x="4227" y="677"/>
                    <a:pt x="4220" y="639"/>
                  </a:cubicBezTo>
                  <a:cubicBezTo>
                    <a:pt x="4212" y="603"/>
                    <a:pt x="4180" y="582"/>
                    <a:pt x="4158" y="572"/>
                  </a:cubicBezTo>
                  <a:lnTo>
                    <a:pt x="4162" y="551"/>
                  </a:lnTo>
                  <a:cubicBezTo>
                    <a:pt x="4167" y="553"/>
                    <a:pt x="4173" y="554"/>
                    <a:pt x="4178" y="554"/>
                  </a:cubicBezTo>
                  <a:cubicBezTo>
                    <a:pt x="4198" y="554"/>
                    <a:pt x="4206" y="552"/>
                    <a:pt x="4218" y="546"/>
                  </a:cubicBezTo>
                  <a:lnTo>
                    <a:pt x="4221" y="544"/>
                  </a:lnTo>
                  <a:cubicBezTo>
                    <a:pt x="4229" y="540"/>
                    <a:pt x="4254" y="529"/>
                    <a:pt x="4248" y="499"/>
                  </a:cubicBezTo>
                  <a:cubicBezTo>
                    <a:pt x="4246" y="487"/>
                    <a:pt x="4246" y="483"/>
                    <a:pt x="4248" y="473"/>
                  </a:cubicBezTo>
                  <a:cubicBezTo>
                    <a:pt x="4250" y="466"/>
                    <a:pt x="4251" y="461"/>
                    <a:pt x="4251" y="456"/>
                  </a:cubicBezTo>
                  <a:cubicBezTo>
                    <a:pt x="4253" y="450"/>
                    <a:pt x="4254" y="445"/>
                    <a:pt x="4256" y="436"/>
                  </a:cubicBezTo>
                  <a:cubicBezTo>
                    <a:pt x="4258" y="420"/>
                    <a:pt x="4258" y="405"/>
                    <a:pt x="4258" y="399"/>
                  </a:cubicBezTo>
                  <a:cubicBezTo>
                    <a:pt x="4258" y="393"/>
                    <a:pt x="4258" y="381"/>
                    <a:pt x="4252" y="371"/>
                  </a:cubicBezTo>
                  <a:cubicBezTo>
                    <a:pt x="4251" y="368"/>
                    <a:pt x="4250" y="361"/>
                    <a:pt x="4249" y="352"/>
                  </a:cubicBezTo>
                  <a:cubicBezTo>
                    <a:pt x="4254" y="347"/>
                    <a:pt x="4260" y="340"/>
                    <a:pt x="4267" y="331"/>
                  </a:cubicBezTo>
                  <a:cubicBezTo>
                    <a:pt x="4284" y="307"/>
                    <a:pt x="4275" y="284"/>
                    <a:pt x="4267" y="275"/>
                  </a:cubicBezTo>
                  <a:cubicBezTo>
                    <a:pt x="4264" y="272"/>
                    <a:pt x="4259" y="269"/>
                    <a:pt x="4254" y="268"/>
                  </a:cubicBezTo>
                  <a:cubicBezTo>
                    <a:pt x="4252" y="267"/>
                    <a:pt x="4247" y="264"/>
                    <a:pt x="4243" y="259"/>
                  </a:cubicBezTo>
                  <a:cubicBezTo>
                    <a:pt x="4248" y="246"/>
                    <a:pt x="4253" y="228"/>
                    <a:pt x="4251" y="216"/>
                  </a:cubicBezTo>
                  <a:cubicBezTo>
                    <a:pt x="4249" y="196"/>
                    <a:pt x="4236" y="185"/>
                    <a:pt x="4228" y="179"/>
                  </a:cubicBezTo>
                  <a:cubicBezTo>
                    <a:pt x="4224" y="172"/>
                    <a:pt x="4217" y="151"/>
                    <a:pt x="4211" y="137"/>
                  </a:cubicBezTo>
                  <a:cubicBezTo>
                    <a:pt x="4204" y="117"/>
                    <a:pt x="4182" y="96"/>
                    <a:pt x="4167" y="83"/>
                  </a:cubicBezTo>
                  <a:cubicBezTo>
                    <a:pt x="4171" y="64"/>
                    <a:pt x="4167" y="47"/>
                    <a:pt x="4156" y="34"/>
                  </a:cubicBezTo>
                  <a:cubicBezTo>
                    <a:pt x="4128" y="1"/>
                    <a:pt x="4063" y="0"/>
                    <a:pt x="3956" y="28"/>
                  </a:cubicBezTo>
                  <a:cubicBezTo>
                    <a:pt x="3817" y="65"/>
                    <a:pt x="3755" y="159"/>
                    <a:pt x="3780" y="292"/>
                  </a:cubicBezTo>
                  <a:cubicBezTo>
                    <a:pt x="3794" y="363"/>
                    <a:pt x="3829" y="427"/>
                    <a:pt x="3844" y="454"/>
                  </a:cubicBezTo>
                  <a:cubicBezTo>
                    <a:pt x="3846" y="458"/>
                    <a:pt x="3847" y="461"/>
                    <a:pt x="3848" y="462"/>
                  </a:cubicBezTo>
                  <a:cubicBezTo>
                    <a:pt x="3849" y="464"/>
                    <a:pt x="3850" y="465"/>
                    <a:pt x="3851" y="467"/>
                  </a:cubicBezTo>
                  <a:lnTo>
                    <a:pt x="3868" y="488"/>
                  </a:lnTo>
                  <a:cubicBezTo>
                    <a:pt x="3868" y="490"/>
                    <a:pt x="3868" y="493"/>
                    <a:pt x="3868" y="495"/>
                  </a:cubicBezTo>
                  <a:cubicBezTo>
                    <a:pt x="3868" y="502"/>
                    <a:pt x="3867" y="510"/>
                    <a:pt x="3868" y="520"/>
                  </a:cubicBezTo>
                  <a:cubicBezTo>
                    <a:pt x="3868" y="522"/>
                    <a:pt x="3868" y="527"/>
                    <a:pt x="3868" y="536"/>
                  </a:cubicBezTo>
                  <a:cubicBezTo>
                    <a:pt x="3852" y="570"/>
                    <a:pt x="3826" y="612"/>
                    <a:pt x="3801" y="653"/>
                  </a:cubicBezTo>
                  <a:cubicBezTo>
                    <a:pt x="3775" y="695"/>
                    <a:pt x="3748" y="739"/>
                    <a:pt x="3731" y="775"/>
                  </a:cubicBezTo>
                  <a:cubicBezTo>
                    <a:pt x="3729" y="780"/>
                    <a:pt x="3724" y="792"/>
                    <a:pt x="3716" y="813"/>
                  </a:cubicBezTo>
                  <a:cubicBezTo>
                    <a:pt x="3706" y="840"/>
                    <a:pt x="3692" y="876"/>
                    <a:pt x="3679" y="907"/>
                  </a:cubicBezTo>
                  <a:lnTo>
                    <a:pt x="3545" y="1151"/>
                  </a:lnTo>
                  <a:cubicBezTo>
                    <a:pt x="3543" y="1155"/>
                    <a:pt x="3542" y="1160"/>
                    <a:pt x="3543" y="1165"/>
                  </a:cubicBezTo>
                  <a:lnTo>
                    <a:pt x="3636" y="1752"/>
                  </a:lnTo>
                  <a:cubicBezTo>
                    <a:pt x="3638" y="1763"/>
                    <a:pt x="3648" y="1771"/>
                    <a:pt x="3658" y="1771"/>
                  </a:cubicBezTo>
                  <a:lnTo>
                    <a:pt x="3673" y="1770"/>
                  </a:lnTo>
                  <a:cubicBezTo>
                    <a:pt x="3663" y="1826"/>
                    <a:pt x="3655" y="1872"/>
                    <a:pt x="3655" y="1872"/>
                  </a:cubicBezTo>
                  <a:cubicBezTo>
                    <a:pt x="3654" y="1883"/>
                    <a:pt x="3660" y="1893"/>
                    <a:pt x="3670" y="1896"/>
                  </a:cubicBezTo>
                  <a:lnTo>
                    <a:pt x="3797" y="1943"/>
                  </a:lnTo>
                  <a:lnTo>
                    <a:pt x="3793" y="2049"/>
                  </a:lnTo>
                  <a:cubicBezTo>
                    <a:pt x="3786" y="2066"/>
                    <a:pt x="3782" y="2085"/>
                    <a:pt x="3779" y="2105"/>
                  </a:cubicBezTo>
                  <a:lnTo>
                    <a:pt x="3435" y="2102"/>
                  </a:lnTo>
                  <a:lnTo>
                    <a:pt x="3435" y="2102"/>
                  </a:lnTo>
                  <a:cubicBezTo>
                    <a:pt x="3423" y="2102"/>
                    <a:pt x="3413" y="2112"/>
                    <a:pt x="3413" y="2124"/>
                  </a:cubicBezTo>
                  <a:lnTo>
                    <a:pt x="3408" y="2799"/>
                  </a:lnTo>
                  <a:cubicBezTo>
                    <a:pt x="3408" y="2804"/>
                    <a:pt x="3410" y="2810"/>
                    <a:pt x="3414" y="2814"/>
                  </a:cubicBezTo>
                  <a:cubicBezTo>
                    <a:pt x="3418" y="2819"/>
                    <a:pt x="3424" y="2821"/>
                    <a:pt x="3430" y="2821"/>
                  </a:cubicBezTo>
                  <a:lnTo>
                    <a:pt x="3459" y="2821"/>
                  </a:lnTo>
                  <a:cubicBezTo>
                    <a:pt x="3459" y="2833"/>
                    <a:pt x="3469" y="2843"/>
                    <a:pt x="3481" y="2843"/>
                  </a:cubicBezTo>
                  <a:lnTo>
                    <a:pt x="3597" y="2843"/>
                  </a:lnTo>
                  <a:cubicBezTo>
                    <a:pt x="3608" y="2843"/>
                    <a:pt x="3618" y="2834"/>
                    <a:pt x="3619" y="2822"/>
                  </a:cubicBezTo>
                  <a:lnTo>
                    <a:pt x="3669" y="2823"/>
                  </a:lnTo>
                  <a:lnTo>
                    <a:pt x="3500" y="3236"/>
                  </a:lnTo>
                  <a:lnTo>
                    <a:pt x="3415" y="3455"/>
                  </a:lnTo>
                  <a:cubicBezTo>
                    <a:pt x="3415" y="3456"/>
                    <a:pt x="3414" y="3458"/>
                    <a:pt x="3414" y="3459"/>
                  </a:cubicBezTo>
                  <a:lnTo>
                    <a:pt x="3399" y="3534"/>
                  </a:lnTo>
                  <a:lnTo>
                    <a:pt x="3019" y="3534"/>
                  </a:lnTo>
                  <a:cubicBezTo>
                    <a:pt x="3011" y="3534"/>
                    <a:pt x="3004" y="3538"/>
                    <a:pt x="3000" y="3544"/>
                  </a:cubicBezTo>
                  <a:lnTo>
                    <a:pt x="2511" y="4359"/>
                  </a:lnTo>
                  <a:lnTo>
                    <a:pt x="1512" y="3995"/>
                  </a:lnTo>
                  <a:cubicBezTo>
                    <a:pt x="1501" y="3989"/>
                    <a:pt x="1488" y="3993"/>
                    <a:pt x="1482" y="4003"/>
                  </a:cubicBezTo>
                  <a:lnTo>
                    <a:pt x="360" y="5035"/>
                  </a:lnTo>
                  <a:lnTo>
                    <a:pt x="22" y="5035"/>
                  </a:lnTo>
                  <a:cubicBezTo>
                    <a:pt x="10" y="5035"/>
                    <a:pt x="0" y="5045"/>
                    <a:pt x="0" y="5057"/>
                  </a:cubicBezTo>
                  <a:cubicBezTo>
                    <a:pt x="0" y="5070"/>
                    <a:pt x="10" y="5080"/>
                    <a:pt x="22" y="5080"/>
                  </a:cubicBezTo>
                  <a:lnTo>
                    <a:pt x="372" y="5080"/>
                  </a:lnTo>
                  <a:cubicBezTo>
                    <a:pt x="380" y="5080"/>
                    <a:pt x="387" y="5076"/>
                    <a:pt x="391" y="5069"/>
                  </a:cubicBezTo>
                  <a:lnTo>
                    <a:pt x="1508" y="4044"/>
                  </a:lnTo>
                  <a:lnTo>
                    <a:pt x="2508" y="4408"/>
                  </a:lnTo>
                  <a:cubicBezTo>
                    <a:pt x="2519" y="4414"/>
                    <a:pt x="2532" y="4411"/>
                    <a:pt x="2538" y="4401"/>
                  </a:cubicBezTo>
                  <a:lnTo>
                    <a:pt x="3032" y="3578"/>
                  </a:lnTo>
                  <a:lnTo>
                    <a:pt x="3417" y="3578"/>
                  </a:lnTo>
                  <a:cubicBezTo>
                    <a:pt x="3428" y="3578"/>
                    <a:pt x="3437" y="3570"/>
                    <a:pt x="3439" y="3560"/>
                  </a:cubicBezTo>
                  <a:lnTo>
                    <a:pt x="3457" y="3469"/>
                  </a:lnTo>
                  <a:lnTo>
                    <a:pt x="3541" y="3252"/>
                  </a:lnTo>
                  <a:lnTo>
                    <a:pt x="3723" y="2809"/>
                  </a:lnTo>
                  <a:cubicBezTo>
                    <a:pt x="3726" y="2802"/>
                    <a:pt x="3725" y="2795"/>
                    <a:pt x="3721" y="2788"/>
                  </a:cubicBezTo>
                  <a:cubicBezTo>
                    <a:pt x="3717" y="2782"/>
                    <a:pt x="3710" y="2779"/>
                    <a:pt x="3702" y="2778"/>
                  </a:cubicBezTo>
                  <a:lnTo>
                    <a:pt x="3597" y="2778"/>
                  </a:lnTo>
                  <a:cubicBezTo>
                    <a:pt x="3591" y="2779"/>
                    <a:pt x="3585" y="2780"/>
                    <a:pt x="3581" y="2784"/>
                  </a:cubicBezTo>
                  <a:cubicBezTo>
                    <a:pt x="3577" y="2788"/>
                    <a:pt x="3575" y="2793"/>
                    <a:pt x="3574" y="2798"/>
                  </a:cubicBezTo>
                  <a:lnTo>
                    <a:pt x="3503" y="2798"/>
                  </a:lnTo>
                  <a:cubicBezTo>
                    <a:pt x="3503" y="2786"/>
                    <a:pt x="3493" y="2777"/>
                    <a:pt x="3481" y="2777"/>
                  </a:cubicBezTo>
                  <a:lnTo>
                    <a:pt x="3452" y="2777"/>
                  </a:lnTo>
                  <a:lnTo>
                    <a:pt x="3457" y="2147"/>
                  </a:lnTo>
                  <a:lnTo>
                    <a:pt x="3800" y="2149"/>
                  </a:lnTo>
                  <a:cubicBezTo>
                    <a:pt x="3812" y="2150"/>
                    <a:pt x="3822" y="2140"/>
                    <a:pt x="3822" y="2128"/>
                  </a:cubicBezTo>
                  <a:cubicBezTo>
                    <a:pt x="3823" y="2104"/>
                    <a:pt x="3827" y="2083"/>
                    <a:pt x="3836" y="2063"/>
                  </a:cubicBezTo>
                  <a:cubicBezTo>
                    <a:pt x="3837" y="2061"/>
                    <a:pt x="3838" y="2058"/>
                    <a:pt x="3838" y="2055"/>
                  </a:cubicBezTo>
                  <a:lnTo>
                    <a:pt x="3842" y="1928"/>
                  </a:lnTo>
                  <a:cubicBezTo>
                    <a:pt x="3843" y="1919"/>
                    <a:pt x="3837" y="1910"/>
                    <a:pt x="3828" y="1907"/>
                  </a:cubicBezTo>
                  <a:lnTo>
                    <a:pt x="3702" y="1861"/>
                  </a:lnTo>
                  <a:cubicBezTo>
                    <a:pt x="3706" y="1838"/>
                    <a:pt x="3713" y="1796"/>
                    <a:pt x="3721" y="1751"/>
                  </a:cubicBezTo>
                  <a:cubicBezTo>
                    <a:pt x="3723" y="1745"/>
                    <a:pt x="3721" y="1738"/>
                    <a:pt x="3716" y="1733"/>
                  </a:cubicBezTo>
                  <a:cubicBezTo>
                    <a:pt x="3712" y="1728"/>
                    <a:pt x="3706" y="1725"/>
                    <a:pt x="3699" y="1725"/>
                  </a:cubicBezTo>
                  <a:lnTo>
                    <a:pt x="3677" y="1726"/>
                  </a:lnTo>
                  <a:lnTo>
                    <a:pt x="3588" y="1165"/>
                  </a:lnTo>
                  <a:lnTo>
                    <a:pt x="3719" y="927"/>
                  </a:lnTo>
                  <a:cubicBezTo>
                    <a:pt x="3719" y="926"/>
                    <a:pt x="3719" y="926"/>
                    <a:pt x="3720" y="925"/>
                  </a:cubicBezTo>
                  <a:cubicBezTo>
                    <a:pt x="3733" y="893"/>
                    <a:pt x="3747" y="856"/>
                    <a:pt x="3758" y="829"/>
                  </a:cubicBezTo>
                  <a:cubicBezTo>
                    <a:pt x="3764" y="813"/>
                    <a:pt x="3770" y="798"/>
                    <a:pt x="3771" y="794"/>
                  </a:cubicBezTo>
                  <a:cubicBezTo>
                    <a:pt x="3787" y="760"/>
                    <a:pt x="3813" y="717"/>
                    <a:pt x="3839" y="676"/>
                  </a:cubicBezTo>
                  <a:cubicBezTo>
                    <a:pt x="3866" y="633"/>
                    <a:pt x="3893" y="588"/>
                    <a:pt x="3910" y="551"/>
                  </a:cubicBezTo>
                  <a:cubicBezTo>
                    <a:pt x="3911" y="548"/>
                    <a:pt x="3912" y="546"/>
                    <a:pt x="3912" y="543"/>
                  </a:cubicBezTo>
                  <a:cubicBezTo>
                    <a:pt x="3913" y="530"/>
                    <a:pt x="3913" y="522"/>
                    <a:pt x="3912" y="517"/>
                  </a:cubicBezTo>
                  <a:cubicBezTo>
                    <a:pt x="3912" y="509"/>
                    <a:pt x="3912" y="502"/>
                    <a:pt x="3912" y="496"/>
                  </a:cubicBezTo>
                  <a:cubicBezTo>
                    <a:pt x="3913" y="487"/>
                    <a:pt x="3913" y="478"/>
                    <a:pt x="3910" y="470"/>
                  </a:cubicBezTo>
                  <a:cubicBezTo>
                    <a:pt x="3909" y="468"/>
                    <a:pt x="3907" y="466"/>
                    <a:pt x="3906" y="464"/>
                  </a:cubicBezTo>
                  <a:lnTo>
                    <a:pt x="3887" y="440"/>
                  </a:lnTo>
                  <a:cubicBezTo>
                    <a:pt x="3886" y="438"/>
                    <a:pt x="3884" y="436"/>
                    <a:pt x="3883" y="433"/>
                  </a:cubicBezTo>
                  <a:cubicBezTo>
                    <a:pt x="3869" y="408"/>
                    <a:pt x="3836" y="348"/>
                    <a:pt x="3824" y="284"/>
                  </a:cubicBezTo>
                  <a:cubicBezTo>
                    <a:pt x="3803" y="174"/>
                    <a:pt x="3851" y="102"/>
                    <a:pt x="3968" y="71"/>
                  </a:cubicBezTo>
                  <a:cubicBezTo>
                    <a:pt x="4096" y="37"/>
                    <a:pt x="4120" y="60"/>
                    <a:pt x="4122" y="63"/>
                  </a:cubicBezTo>
                  <a:cubicBezTo>
                    <a:pt x="4126" y="67"/>
                    <a:pt x="4123" y="77"/>
                    <a:pt x="4121" y="82"/>
                  </a:cubicBezTo>
                  <a:cubicBezTo>
                    <a:pt x="4117" y="92"/>
                    <a:pt x="4120" y="103"/>
                    <a:pt x="4128" y="109"/>
                  </a:cubicBezTo>
                  <a:cubicBezTo>
                    <a:pt x="4142" y="120"/>
                    <a:pt x="4165" y="141"/>
                    <a:pt x="4170" y="153"/>
                  </a:cubicBezTo>
                  <a:cubicBezTo>
                    <a:pt x="4186" y="197"/>
                    <a:pt x="4191" y="208"/>
                    <a:pt x="4202" y="215"/>
                  </a:cubicBezTo>
                  <a:cubicBezTo>
                    <a:pt x="4206" y="218"/>
                    <a:pt x="4207" y="219"/>
                    <a:pt x="4207" y="220"/>
                  </a:cubicBezTo>
                  <a:cubicBezTo>
                    <a:pt x="4207" y="225"/>
                    <a:pt x="4202" y="241"/>
                    <a:pt x="4197" y="254"/>
                  </a:cubicBezTo>
                  <a:cubicBezTo>
                    <a:pt x="4194" y="261"/>
                    <a:pt x="4195" y="269"/>
                    <a:pt x="4199" y="275"/>
                  </a:cubicBezTo>
                  <a:cubicBezTo>
                    <a:pt x="4202" y="280"/>
                    <a:pt x="4214" y="296"/>
                    <a:pt x="4230" y="306"/>
                  </a:cubicBezTo>
                  <a:cubicBezTo>
                    <a:pt x="4220" y="319"/>
                    <a:pt x="4212" y="327"/>
                    <a:pt x="4212" y="327"/>
                  </a:cubicBezTo>
                  <a:cubicBezTo>
                    <a:pt x="4207" y="331"/>
                    <a:pt x="4204" y="338"/>
                    <a:pt x="4204" y="345"/>
                  </a:cubicBezTo>
                  <a:cubicBezTo>
                    <a:pt x="4205" y="368"/>
                    <a:pt x="4208" y="384"/>
                    <a:pt x="4213" y="392"/>
                  </a:cubicBezTo>
                  <a:cubicBezTo>
                    <a:pt x="4213" y="393"/>
                    <a:pt x="4213" y="395"/>
                    <a:pt x="4213" y="396"/>
                  </a:cubicBezTo>
                  <a:cubicBezTo>
                    <a:pt x="4213" y="397"/>
                    <a:pt x="4213" y="399"/>
                    <a:pt x="4213" y="401"/>
                  </a:cubicBezTo>
                  <a:cubicBezTo>
                    <a:pt x="4213" y="401"/>
                    <a:pt x="4214" y="415"/>
                    <a:pt x="4212" y="428"/>
                  </a:cubicBezTo>
                  <a:cubicBezTo>
                    <a:pt x="4210" y="436"/>
                    <a:pt x="4209" y="442"/>
                    <a:pt x="4208" y="447"/>
                  </a:cubicBezTo>
                  <a:cubicBezTo>
                    <a:pt x="4207" y="452"/>
                    <a:pt x="4206" y="457"/>
                    <a:pt x="4204" y="465"/>
                  </a:cubicBezTo>
                  <a:cubicBezTo>
                    <a:pt x="4202" y="478"/>
                    <a:pt x="4201" y="488"/>
                    <a:pt x="4204" y="503"/>
                  </a:cubicBezTo>
                  <a:cubicBezTo>
                    <a:pt x="4203" y="503"/>
                    <a:pt x="4203" y="504"/>
                    <a:pt x="4203" y="504"/>
                  </a:cubicBezTo>
                  <a:lnTo>
                    <a:pt x="4198" y="506"/>
                  </a:lnTo>
                  <a:cubicBezTo>
                    <a:pt x="4192" y="509"/>
                    <a:pt x="4191" y="509"/>
                    <a:pt x="4178" y="509"/>
                  </a:cubicBezTo>
                  <a:cubicBezTo>
                    <a:pt x="4175" y="509"/>
                    <a:pt x="4168" y="506"/>
                    <a:pt x="4164" y="504"/>
                  </a:cubicBezTo>
                  <a:cubicBezTo>
                    <a:pt x="4161" y="502"/>
                    <a:pt x="4158" y="501"/>
                    <a:pt x="4155" y="500"/>
                  </a:cubicBezTo>
                  <a:cubicBezTo>
                    <a:pt x="4149" y="497"/>
                    <a:pt x="4142" y="498"/>
                    <a:pt x="4137" y="501"/>
                  </a:cubicBezTo>
                  <a:cubicBezTo>
                    <a:pt x="4131" y="504"/>
                    <a:pt x="4127" y="509"/>
                    <a:pt x="4125" y="516"/>
                  </a:cubicBezTo>
                  <a:lnTo>
                    <a:pt x="4110" y="581"/>
                  </a:lnTo>
                  <a:cubicBezTo>
                    <a:pt x="4107" y="592"/>
                    <a:pt x="4114" y="604"/>
                    <a:pt x="4126" y="607"/>
                  </a:cubicBezTo>
                  <a:cubicBezTo>
                    <a:pt x="4137" y="610"/>
                    <a:pt x="4172" y="625"/>
                    <a:pt x="4176" y="648"/>
                  </a:cubicBezTo>
                  <a:cubicBezTo>
                    <a:pt x="4182" y="678"/>
                    <a:pt x="4172" y="728"/>
                    <a:pt x="4168" y="746"/>
                  </a:cubicBezTo>
                  <a:cubicBezTo>
                    <a:pt x="4167" y="750"/>
                    <a:pt x="4167" y="754"/>
                    <a:pt x="4169" y="759"/>
                  </a:cubicBezTo>
                  <a:cubicBezTo>
                    <a:pt x="4170" y="762"/>
                    <a:pt x="4203" y="853"/>
                    <a:pt x="4237" y="904"/>
                  </a:cubicBezTo>
                  <a:cubicBezTo>
                    <a:pt x="4267" y="949"/>
                    <a:pt x="4325" y="1110"/>
                    <a:pt x="4333" y="1207"/>
                  </a:cubicBezTo>
                  <a:cubicBezTo>
                    <a:pt x="4334" y="1226"/>
                    <a:pt x="4337" y="1253"/>
                    <a:pt x="4342" y="1288"/>
                  </a:cubicBezTo>
                  <a:cubicBezTo>
                    <a:pt x="4343" y="1296"/>
                    <a:pt x="4349" y="1303"/>
                    <a:pt x="4357" y="1306"/>
                  </a:cubicBezTo>
                  <a:lnTo>
                    <a:pt x="4708" y="1432"/>
                  </a:lnTo>
                  <a:lnTo>
                    <a:pt x="4707" y="1433"/>
                  </a:lnTo>
                  <a:cubicBezTo>
                    <a:pt x="4704" y="1441"/>
                    <a:pt x="4705" y="1451"/>
                    <a:pt x="4712" y="1458"/>
                  </a:cubicBezTo>
                  <a:cubicBezTo>
                    <a:pt x="4719" y="1464"/>
                    <a:pt x="4729" y="1466"/>
                    <a:pt x="4737" y="1462"/>
                  </a:cubicBezTo>
                  <a:cubicBezTo>
                    <a:pt x="4742" y="1460"/>
                    <a:pt x="4766" y="1449"/>
                    <a:pt x="4795" y="1446"/>
                  </a:cubicBezTo>
                  <a:cubicBezTo>
                    <a:pt x="4806" y="1445"/>
                    <a:pt x="4815" y="1443"/>
                    <a:pt x="4824" y="1442"/>
                  </a:cubicBezTo>
                  <a:cubicBezTo>
                    <a:pt x="4829" y="1441"/>
                    <a:pt x="4835" y="1440"/>
                    <a:pt x="4840" y="1440"/>
                  </a:cubicBezTo>
                  <a:lnTo>
                    <a:pt x="4842" y="1451"/>
                  </a:lnTo>
                  <a:cubicBezTo>
                    <a:pt x="4844" y="1460"/>
                    <a:pt x="4852" y="1468"/>
                    <a:pt x="4862" y="1468"/>
                  </a:cubicBezTo>
                  <a:cubicBezTo>
                    <a:pt x="4882" y="1470"/>
                    <a:pt x="4905" y="1475"/>
                    <a:pt x="4911" y="1479"/>
                  </a:cubicBezTo>
                  <a:cubicBezTo>
                    <a:pt x="4913" y="1481"/>
                    <a:pt x="4913" y="1490"/>
                    <a:pt x="4910" y="1499"/>
                  </a:cubicBezTo>
                  <a:cubicBezTo>
                    <a:pt x="4910" y="1501"/>
                    <a:pt x="4909" y="1504"/>
                    <a:pt x="4907" y="1507"/>
                  </a:cubicBezTo>
                  <a:cubicBezTo>
                    <a:pt x="4901" y="1525"/>
                    <a:pt x="4895" y="1542"/>
                    <a:pt x="4894" y="1557"/>
                  </a:cubicBezTo>
                  <a:cubicBezTo>
                    <a:pt x="4893" y="1559"/>
                    <a:pt x="4888" y="1564"/>
                    <a:pt x="4885" y="1567"/>
                  </a:cubicBezTo>
                  <a:cubicBezTo>
                    <a:pt x="4878" y="1575"/>
                    <a:pt x="4869" y="1584"/>
                    <a:pt x="4865" y="1597"/>
                  </a:cubicBezTo>
                  <a:cubicBezTo>
                    <a:pt x="4862" y="1598"/>
                    <a:pt x="4858" y="1598"/>
                    <a:pt x="4854" y="1599"/>
                  </a:cubicBezTo>
                  <a:lnTo>
                    <a:pt x="4849" y="1600"/>
                  </a:lnTo>
                  <a:cubicBezTo>
                    <a:pt x="4775" y="1612"/>
                    <a:pt x="4759" y="1601"/>
                    <a:pt x="4757" y="1599"/>
                  </a:cubicBezTo>
                  <a:cubicBezTo>
                    <a:pt x="4751" y="1593"/>
                    <a:pt x="4745" y="1587"/>
                    <a:pt x="4740" y="1582"/>
                  </a:cubicBezTo>
                  <a:cubicBezTo>
                    <a:pt x="4726" y="1566"/>
                    <a:pt x="4713" y="1553"/>
                    <a:pt x="4696" y="1543"/>
                  </a:cubicBezTo>
                  <a:cubicBezTo>
                    <a:pt x="4694" y="1542"/>
                    <a:pt x="4691" y="1540"/>
                    <a:pt x="4688" y="1538"/>
                  </a:cubicBezTo>
                  <a:cubicBezTo>
                    <a:pt x="4682" y="1535"/>
                    <a:pt x="4676" y="1535"/>
                    <a:pt x="4670" y="1537"/>
                  </a:cubicBezTo>
                  <a:cubicBezTo>
                    <a:pt x="4664" y="1539"/>
                    <a:pt x="4659" y="1543"/>
                    <a:pt x="4657" y="1549"/>
                  </a:cubicBezTo>
                  <a:lnTo>
                    <a:pt x="4656" y="1550"/>
                  </a:lnTo>
                  <a:lnTo>
                    <a:pt x="4401" y="1477"/>
                  </a:lnTo>
                  <a:cubicBezTo>
                    <a:pt x="4394" y="1474"/>
                    <a:pt x="4386" y="1476"/>
                    <a:pt x="4380" y="1481"/>
                  </a:cubicBezTo>
                  <a:cubicBezTo>
                    <a:pt x="4374" y="1486"/>
                    <a:pt x="4372" y="1494"/>
                    <a:pt x="4373" y="1501"/>
                  </a:cubicBezTo>
                  <a:cubicBezTo>
                    <a:pt x="4385" y="1582"/>
                    <a:pt x="4395" y="1645"/>
                    <a:pt x="4395" y="1645"/>
                  </a:cubicBezTo>
                  <a:cubicBezTo>
                    <a:pt x="4397" y="1653"/>
                    <a:pt x="4402" y="1660"/>
                    <a:pt x="4409" y="1663"/>
                  </a:cubicBezTo>
                  <a:cubicBezTo>
                    <a:pt x="4555" y="1720"/>
                    <a:pt x="4797" y="1818"/>
                    <a:pt x="4825" y="1841"/>
                  </a:cubicBezTo>
                  <a:cubicBezTo>
                    <a:pt x="4826" y="1842"/>
                    <a:pt x="4827" y="1842"/>
                    <a:pt x="4828" y="1843"/>
                  </a:cubicBezTo>
                  <a:cubicBezTo>
                    <a:pt x="4831" y="1844"/>
                    <a:pt x="4893" y="1884"/>
                    <a:pt x="4876" y="1995"/>
                  </a:cubicBezTo>
                  <a:lnTo>
                    <a:pt x="4730" y="2745"/>
                  </a:lnTo>
                  <a:cubicBezTo>
                    <a:pt x="4715" y="2786"/>
                    <a:pt x="4710" y="2867"/>
                    <a:pt x="4792" y="2902"/>
                  </a:cubicBezTo>
                  <a:cubicBezTo>
                    <a:pt x="4865" y="2934"/>
                    <a:pt x="4884" y="2948"/>
                    <a:pt x="4949" y="2997"/>
                  </a:cubicBezTo>
                  <a:cubicBezTo>
                    <a:pt x="4953" y="3000"/>
                    <a:pt x="4958" y="3002"/>
                    <a:pt x="4963" y="3002"/>
                  </a:cubicBezTo>
                  <a:lnTo>
                    <a:pt x="5176" y="3002"/>
                  </a:lnTo>
                  <a:lnTo>
                    <a:pt x="5428" y="3302"/>
                  </a:lnTo>
                  <a:cubicBezTo>
                    <a:pt x="5433" y="3307"/>
                    <a:pt x="5441" y="3310"/>
                    <a:pt x="5448" y="3309"/>
                  </a:cubicBezTo>
                  <a:cubicBezTo>
                    <a:pt x="5456" y="3308"/>
                    <a:pt x="5462" y="3303"/>
                    <a:pt x="5466" y="3296"/>
                  </a:cubicBezTo>
                  <a:lnTo>
                    <a:pt x="6592" y="2077"/>
                  </a:lnTo>
                  <a:lnTo>
                    <a:pt x="7251" y="2355"/>
                  </a:lnTo>
                  <a:cubicBezTo>
                    <a:pt x="7261" y="2359"/>
                    <a:pt x="7273" y="2355"/>
                    <a:pt x="7279" y="2346"/>
                  </a:cubicBezTo>
                  <a:lnTo>
                    <a:pt x="8208" y="1248"/>
                  </a:lnTo>
                  <a:lnTo>
                    <a:pt x="8280" y="1313"/>
                  </a:lnTo>
                  <a:cubicBezTo>
                    <a:pt x="8299" y="1333"/>
                    <a:pt x="8315" y="1326"/>
                    <a:pt x="8328" y="1292"/>
                  </a:cubicBezTo>
                  <a:cubicBezTo>
                    <a:pt x="8348" y="1238"/>
                    <a:pt x="8369" y="1184"/>
                    <a:pt x="8390" y="1130"/>
                  </a:cubicBezTo>
                  <a:lnTo>
                    <a:pt x="8450" y="971"/>
                  </a:lnTo>
                  <a:cubicBezTo>
                    <a:pt x="8465" y="937"/>
                    <a:pt x="8456" y="927"/>
                    <a:pt x="8424" y="943"/>
                  </a:cubicBezTo>
                  <a:cubicBezTo>
                    <a:pt x="8372" y="968"/>
                    <a:pt x="8320" y="994"/>
                    <a:pt x="8268" y="1020"/>
                  </a:cubicBezTo>
                  <a:lnTo>
                    <a:pt x="8116" y="1095"/>
                  </a:lnTo>
                  <a:cubicBezTo>
                    <a:pt x="8083" y="1110"/>
                    <a:pt x="8075" y="1127"/>
                    <a:pt x="8094" y="1145"/>
                  </a:cubicBezTo>
                  <a:lnTo>
                    <a:pt x="8179" y="1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445" name="Oval 6"/>
          <p:cNvSpPr>
            <a:spLocks noChangeArrowheads="1"/>
          </p:cNvSpPr>
          <p:nvPr/>
        </p:nvSpPr>
        <p:spPr bwMode="auto">
          <a:xfrm>
            <a:off x="1389457" y="6090421"/>
            <a:ext cx="184054" cy="185738"/>
          </a:xfrm>
          <a:prstGeom prst="ellipse">
            <a:avLst/>
          </a:prstGeom>
          <a:solidFill>
            <a:schemeClr val="tx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6" name="Oval 7"/>
          <p:cNvSpPr>
            <a:spLocks noChangeArrowheads="1"/>
          </p:cNvSpPr>
          <p:nvPr/>
        </p:nvSpPr>
        <p:spPr bwMode="auto">
          <a:xfrm>
            <a:off x="2417621" y="5153796"/>
            <a:ext cx="184054" cy="184150"/>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7" name="Oval 8"/>
          <p:cNvSpPr>
            <a:spLocks noChangeArrowheads="1"/>
          </p:cNvSpPr>
          <p:nvPr/>
        </p:nvSpPr>
        <p:spPr bwMode="auto">
          <a:xfrm>
            <a:off x="3336305" y="5493521"/>
            <a:ext cx="184054" cy="185738"/>
          </a:xfrm>
          <a:prstGeom prst="ellipse">
            <a:avLst/>
          </a:prstGeom>
          <a:solidFill>
            <a:schemeClr val="accent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8" name="Oval 9"/>
          <p:cNvSpPr>
            <a:spLocks noChangeArrowheads="1"/>
          </p:cNvSpPr>
          <p:nvPr/>
        </p:nvSpPr>
        <p:spPr bwMode="auto">
          <a:xfrm>
            <a:off x="5116552" y="4737871"/>
            <a:ext cx="184054" cy="184150"/>
          </a:xfrm>
          <a:prstGeom prst="ellipse">
            <a:avLst/>
          </a:pr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9" name="Oval 10"/>
          <p:cNvSpPr>
            <a:spLocks noChangeArrowheads="1"/>
          </p:cNvSpPr>
          <p:nvPr/>
        </p:nvSpPr>
        <p:spPr bwMode="auto">
          <a:xfrm>
            <a:off x="3785334" y="4745808"/>
            <a:ext cx="184054" cy="184150"/>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50" name="Oval 11"/>
          <p:cNvSpPr>
            <a:spLocks noChangeArrowheads="1"/>
          </p:cNvSpPr>
          <p:nvPr/>
        </p:nvSpPr>
        <p:spPr bwMode="auto">
          <a:xfrm>
            <a:off x="5963836" y="4499746"/>
            <a:ext cx="184054" cy="184150"/>
          </a:xfrm>
          <a:prstGeom prst="ellipse">
            <a:avLst/>
          </a:prstGeom>
          <a:solidFill>
            <a:schemeClr val="accent4"/>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51" name="Oval 12"/>
          <p:cNvSpPr>
            <a:spLocks noChangeArrowheads="1"/>
          </p:cNvSpPr>
          <p:nvPr/>
        </p:nvSpPr>
        <p:spPr bwMode="auto">
          <a:xfrm>
            <a:off x="6979307" y="3386908"/>
            <a:ext cx="184054" cy="184150"/>
          </a:xfrm>
          <a:prstGeom prst="ellipse">
            <a:avLst/>
          </a:prstGeom>
          <a:solidFill>
            <a:schemeClr val="accent5"/>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52" name="TextBox 451"/>
          <p:cNvSpPr txBox="1"/>
          <p:nvPr/>
        </p:nvSpPr>
        <p:spPr>
          <a:xfrm>
            <a:off x="1481485" y="4218022"/>
            <a:ext cx="1530391" cy="369332"/>
          </a:xfrm>
          <a:prstGeom prst="rect">
            <a:avLst/>
          </a:prstGeom>
          <a:noFill/>
        </p:spPr>
        <p:txBody>
          <a:bodyPr wrap="none" rtlCol="0">
            <a:spAutoFit/>
          </a:bodyPr>
          <a:lstStyle/>
          <a:p>
            <a:r>
              <a:rPr lang="en-US" altLang="zh-CN" b="1" dirty="0">
                <a:solidFill>
                  <a:schemeClr val="tx2"/>
                </a:solidFill>
                <a:latin typeface="+mj-ea"/>
                <a:ea typeface="+mj-ea"/>
              </a:rPr>
              <a:t>01  </a:t>
            </a:r>
            <a:r>
              <a:rPr lang="zh-CN" altLang="en-US" b="1" dirty="0">
                <a:solidFill>
                  <a:schemeClr val="tx2"/>
                </a:solidFill>
                <a:latin typeface="+mj-ea"/>
                <a:ea typeface="+mj-ea"/>
              </a:rPr>
              <a:t>您的标题</a:t>
            </a:r>
            <a:endParaRPr lang="zh-CN" altLang="en-US" b="1" dirty="0">
              <a:solidFill>
                <a:schemeClr val="tx2"/>
              </a:solidFill>
              <a:latin typeface="+mj-ea"/>
              <a:ea typeface="+mj-ea"/>
            </a:endParaRPr>
          </a:p>
        </p:txBody>
      </p:sp>
      <p:sp>
        <p:nvSpPr>
          <p:cNvPr id="453" name="TextBox 452"/>
          <p:cNvSpPr txBox="1"/>
          <p:nvPr/>
        </p:nvSpPr>
        <p:spPr>
          <a:xfrm>
            <a:off x="1501220" y="4547988"/>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sp>
        <p:nvSpPr>
          <p:cNvPr id="454" name="TextBox 453"/>
          <p:cNvSpPr txBox="1"/>
          <p:nvPr/>
        </p:nvSpPr>
        <p:spPr>
          <a:xfrm>
            <a:off x="3877362" y="5061205"/>
            <a:ext cx="1530391" cy="369332"/>
          </a:xfrm>
          <a:prstGeom prst="rect">
            <a:avLst/>
          </a:prstGeom>
          <a:noFill/>
        </p:spPr>
        <p:txBody>
          <a:bodyPr wrap="none" rtlCol="0">
            <a:spAutoFit/>
          </a:bodyPr>
          <a:lstStyle/>
          <a:p>
            <a:r>
              <a:rPr lang="en-US" altLang="zh-CN" b="1" dirty="0">
                <a:solidFill>
                  <a:schemeClr val="accent1"/>
                </a:solidFill>
                <a:latin typeface="+mj-ea"/>
                <a:ea typeface="+mj-ea"/>
              </a:rPr>
              <a:t>02  </a:t>
            </a:r>
            <a:r>
              <a:rPr lang="zh-CN" altLang="en-US" b="1" dirty="0">
                <a:solidFill>
                  <a:schemeClr val="accent1"/>
                </a:solidFill>
                <a:latin typeface="+mj-ea"/>
                <a:ea typeface="+mj-ea"/>
              </a:rPr>
              <a:t>您的标题</a:t>
            </a:r>
            <a:endParaRPr lang="zh-CN" altLang="en-US" b="1" dirty="0">
              <a:solidFill>
                <a:schemeClr val="accent1"/>
              </a:solidFill>
              <a:latin typeface="+mj-ea"/>
              <a:ea typeface="+mj-ea"/>
            </a:endParaRPr>
          </a:p>
        </p:txBody>
      </p:sp>
      <p:sp>
        <p:nvSpPr>
          <p:cNvPr id="455" name="TextBox 454"/>
          <p:cNvSpPr txBox="1"/>
          <p:nvPr/>
        </p:nvSpPr>
        <p:spPr>
          <a:xfrm>
            <a:off x="3897097" y="5391171"/>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sp>
        <p:nvSpPr>
          <p:cNvPr id="456" name="TextBox 455"/>
          <p:cNvSpPr txBox="1"/>
          <p:nvPr/>
        </p:nvSpPr>
        <p:spPr>
          <a:xfrm>
            <a:off x="6398167" y="4336943"/>
            <a:ext cx="1530391" cy="369332"/>
          </a:xfrm>
          <a:prstGeom prst="rect">
            <a:avLst/>
          </a:prstGeom>
          <a:noFill/>
        </p:spPr>
        <p:txBody>
          <a:bodyPr wrap="none" rtlCol="0">
            <a:spAutoFit/>
          </a:bodyPr>
          <a:lstStyle/>
          <a:p>
            <a:r>
              <a:rPr lang="en-US" altLang="zh-CN" b="1" dirty="0">
                <a:solidFill>
                  <a:schemeClr val="tx2"/>
                </a:solidFill>
                <a:latin typeface="+mj-ea"/>
                <a:ea typeface="+mj-ea"/>
              </a:rPr>
              <a:t>03  </a:t>
            </a:r>
            <a:r>
              <a:rPr lang="zh-CN" altLang="en-US" b="1" dirty="0">
                <a:solidFill>
                  <a:schemeClr val="tx2"/>
                </a:solidFill>
                <a:latin typeface="+mj-ea"/>
                <a:ea typeface="+mj-ea"/>
              </a:rPr>
              <a:t>您的标题</a:t>
            </a:r>
            <a:endParaRPr lang="zh-CN" altLang="en-US" b="1" dirty="0">
              <a:solidFill>
                <a:schemeClr val="tx2"/>
              </a:solidFill>
              <a:latin typeface="+mj-ea"/>
              <a:ea typeface="+mj-ea"/>
            </a:endParaRPr>
          </a:p>
        </p:txBody>
      </p:sp>
      <p:sp>
        <p:nvSpPr>
          <p:cNvPr id="457" name="TextBox 456"/>
          <p:cNvSpPr txBox="1"/>
          <p:nvPr/>
        </p:nvSpPr>
        <p:spPr>
          <a:xfrm>
            <a:off x="6417902" y="4666909"/>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sp>
        <p:nvSpPr>
          <p:cNvPr id="458" name="TextBox 457"/>
          <p:cNvSpPr txBox="1"/>
          <p:nvPr/>
        </p:nvSpPr>
        <p:spPr>
          <a:xfrm>
            <a:off x="6214112" y="2396457"/>
            <a:ext cx="1530391" cy="369332"/>
          </a:xfrm>
          <a:prstGeom prst="rect">
            <a:avLst/>
          </a:prstGeom>
          <a:noFill/>
        </p:spPr>
        <p:txBody>
          <a:bodyPr wrap="none" rtlCol="0">
            <a:spAutoFit/>
          </a:bodyPr>
          <a:lstStyle/>
          <a:p>
            <a:r>
              <a:rPr lang="en-US" altLang="zh-CN" b="1" dirty="0">
                <a:solidFill>
                  <a:schemeClr val="accent1"/>
                </a:solidFill>
                <a:latin typeface="+mj-ea"/>
                <a:ea typeface="+mj-ea"/>
              </a:rPr>
              <a:t>04  </a:t>
            </a:r>
            <a:r>
              <a:rPr lang="zh-CN" altLang="en-US" b="1" dirty="0">
                <a:solidFill>
                  <a:schemeClr val="accent1"/>
                </a:solidFill>
                <a:latin typeface="+mj-ea"/>
                <a:ea typeface="+mj-ea"/>
              </a:rPr>
              <a:t>您的标题</a:t>
            </a:r>
            <a:endParaRPr lang="zh-CN" altLang="en-US" b="1" dirty="0">
              <a:solidFill>
                <a:schemeClr val="accent1"/>
              </a:solidFill>
              <a:latin typeface="+mj-ea"/>
              <a:ea typeface="+mj-ea"/>
            </a:endParaRPr>
          </a:p>
        </p:txBody>
      </p:sp>
      <p:sp>
        <p:nvSpPr>
          <p:cNvPr id="459" name="TextBox 458"/>
          <p:cNvSpPr txBox="1"/>
          <p:nvPr/>
        </p:nvSpPr>
        <p:spPr>
          <a:xfrm>
            <a:off x="6233848" y="2726423"/>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500"/>
                                        <p:tgtEl>
                                          <p:spTgt spid="441"/>
                                        </p:tgtEl>
                                      </p:cBhvr>
                                    </p:animEffect>
                                    <p:anim calcmode="lin" valueType="num">
                                      <p:cBhvr>
                                        <p:cTn id="8" dur="500" fill="hold"/>
                                        <p:tgtEl>
                                          <p:spTgt spid="441"/>
                                        </p:tgtEl>
                                        <p:attrNameLst>
                                          <p:attrName>ppt_x</p:attrName>
                                        </p:attrNameLst>
                                      </p:cBhvr>
                                      <p:tavLst>
                                        <p:tav tm="0">
                                          <p:val>
                                            <p:strVal val="#ppt_x"/>
                                          </p:val>
                                        </p:tav>
                                        <p:tav tm="100000">
                                          <p:val>
                                            <p:strVal val="#ppt_x"/>
                                          </p:val>
                                        </p:tav>
                                      </p:tavLst>
                                    </p:anim>
                                    <p:anim calcmode="lin" valueType="num">
                                      <p:cBhvr>
                                        <p:cTn id="9" dur="500" fill="hold"/>
                                        <p:tgtEl>
                                          <p:spTgt spid="44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1" nodeType="after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4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4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4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5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51"/>
                                        </p:tgtEl>
                                        <p:attrNameLst>
                                          <p:attrName>style.visibility</p:attrName>
                                        </p:attrNameLst>
                                      </p:cBhvr>
                                      <p:to>
                                        <p:strVal val="visible"/>
                                      </p:to>
                                    </p:set>
                                  </p:childTnLst>
                                </p:cTn>
                              </p:par>
                            </p:childTnLst>
                          </p:cTn>
                        </p:par>
                        <p:par>
                          <p:cTn id="23" fill="hold">
                            <p:stCondLst>
                              <p:cond delay="500"/>
                            </p:stCondLst>
                            <p:childTnLst>
                              <p:par>
                                <p:cTn id="24" presetID="56" presetClass="path" presetSubtype="0" accel="50000" decel="50000" fill="hold" grpId="0" nodeType="afterEffect">
                                  <p:stCondLst>
                                    <p:cond delay="0"/>
                                  </p:stCondLst>
                                  <p:childTnLst>
                                    <p:animMotion origin="layout" path="M -0.09431 0.14699 L -3.77911E-6 -2.22222E-6 " pathEditMode="relative" rAng="0" ptsTypes="AA">
                                      <p:cBhvr>
                                        <p:cTn id="25" dur="1000" fill="hold"/>
                                        <p:tgtEl>
                                          <p:spTgt spid="446"/>
                                        </p:tgtEl>
                                        <p:attrNameLst>
                                          <p:attrName>ppt_x</p:attrName>
                                          <p:attrName>ppt_y</p:attrName>
                                        </p:attrNameLst>
                                      </p:cBhvr>
                                      <p:rCtr x="4709" y="-7361"/>
                                    </p:animMotion>
                                  </p:childTnLst>
                                </p:cTn>
                              </p:par>
                              <p:par>
                                <p:cTn id="26" presetID="56" presetClass="path" presetSubtype="0" accel="50000" decel="50000" fill="hold" grpId="0" nodeType="withEffect">
                                  <p:stCondLst>
                                    <p:cond delay="0"/>
                                  </p:stCondLst>
                                  <p:childTnLst>
                                    <p:animMotion origin="layout" path="M -0.16975 0.09736 L 3.74121E-6 1.24884E-6 " pathEditMode="relative" rAng="0" ptsTypes="AA">
                                      <p:cBhvr>
                                        <p:cTn id="27" dur="1000" fill="hold"/>
                                        <p:tgtEl>
                                          <p:spTgt spid="447"/>
                                        </p:tgtEl>
                                        <p:attrNameLst>
                                          <p:attrName>ppt_x</p:attrName>
                                          <p:attrName>ppt_y</p:attrName>
                                        </p:attrNameLst>
                                      </p:cBhvr>
                                      <p:rCtr x="8487" y="-4880"/>
                                    </p:animMotion>
                                  </p:childTnLst>
                                </p:cTn>
                              </p:par>
                              <p:par>
                                <p:cTn id="28" presetID="56" presetClass="path" presetSubtype="0" accel="50000" decel="50000" fill="hold" grpId="0" nodeType="withEffect">
                                  <p:stCondLst>
                                    <p:cond delay="0"/>
                                  </p:stCondLst>
                                  <p:childTnLst>
                                    <p:animMotion origin="layout" path="M -0.20659 0.20629 L 4.37646E-6 -1.83164E-6 " pathEditMode="relative" rAng="0" ptsTypes="AA">
                                      <p:cBhvr>
                                        <p:cTn id="29" dur="1000" fill="hold"/>
                                        <p:tgtEl>
                                          <p:spTgt spid="449"/>
                                        </p:tgtEl>
                                        <p:attrNameLst>
                                          <p:attrName>ppt_x</p:attrName>
                                          <p:attrName>ppt_y</p:attrName>
                                        </p:attrNameLst>
                                      </p:cBhvr>
                                      <p:rCtr x="10323" y="-10315"/>
                                    </p:animMotion>
                                  </p:childTnLst>
                                </p:cTn>
                              </p:par>
                              <p:par>
                                <p:cTn id="30" presetID="56" presetClass="path" presetSubtype="0" accel="50000" decel="50000" fill="hold" grpId="0" nodeType="withEffect">
                                  <p:stCondLst>
                                    <p:cond delay="0"/>
                                  </p:stCondLst>
                                  <p:childTnLst>
                                    <p:animMotion origin="layout" path="M -0.3158 0.20744 L -1.97344E-6 4.50509E-6 " pathEditMode="relative" rAng="0" ptsTypes="AA">
                                      <p:cBhvr>
                                        <p:cTn id="31" dur="1000" fill="hold"/>
                                        <p:tgtEl>
                                          <p:spTgt spid="448"/>
                                        </p:tgtEl>
                                        <p:attrNameLst>
                                          <p:attrName>ppt_x</p:attrName>
                                          <p:attrName>ppt_y</p:attrName>
                                        </p:attrNameLst>
                                      </p:cBhvr>
                                      <p:rCtr x="15790" y="-10384"/>
                                    </p:animMotion>
                                  </p:childTnLst>
                                </p:cTn>
                              </p:par>
                              <p:par>
                                <p:cTn id="32" presetID="56" presetClass="path" presetSubtype="0" accel="50000" decel="50000" fill="hold" grpId="0" nodeType="withEffect">
                                  <p:stCondLst>
                                    <p:cond delay="0"/>
                                  </p:stCondLst>
                                  <p:childTnLst>
                                    <p:animMotion origin="layout" path="M -0.38532 0.24213 L 4.87894E-6 4.60685E-6 " pathEditMode="relative" rAng="0" ptsTypes="AA">
                                      <p:cBhvr>
                                        <p:cTn id="33" dur="1000" fill="hold"/>
                                        <p:tgtEl>
                                          <p:spTgt spid="450"/>
                                        </p:tgtEl>
                                        <p:attrNameLst>
                                          <p:attrName>ppt_x</p:attrName>
                                          <p:attrName>ppt_y</p:attrName>
                                        </p:attrNameLst>
                                      </p:cBhvr>
                                      <p:rCtr x="19266" y="-12118"/>
                                    </p:animMotion>
                                  </p:childTnLst>
                                </p:cTn>
                              </p:par>
                              <p:par>
                                <p:cTn id="34" presetID="56" presetClass="path" presetSubtype="0" accel="50000" decel="50000" fill="hold" grpId="0" nodeType="withEffect">
                                  <p:stCondLst>
                                    <p:cond delay="0"/>
                                  </p:stCondLst>
                                  <p:childTnLst>
                                    <p:animMotion origin="layout" path="M -0.46863 0.40425 L 3.24134E-6 3.01573E-6 " pathEditMode="relative" rAng="0" ptsTypes="AA">
                                      <p:cBhvr>
                                        <p:cTn id="35" dur="1000" fill="hold"/>
                                        <p:tgtEl>
                                          <p:spTgt spid="451"/>
                                        </p:tgtEl>
                                        <p:attrNameLst>
                                          <p:attrName>ppt_x</p:attrName>
                                          <p:attrName>ppt_y</p:attrName>
                                        </p:attrNameLst>
                                      </p:cBhvr>
                                      <p:rCtr x="23431" y="-20213"/>
                                    </p:animMotion>
                                  </p:childTnLst>
                                </p:cTn>
                              </p:par>
                            </p:childTnLst>
                          </p:cTn>
                        </p:par>
                        <p:par>
                          <p:cTn id="36" fill="hold">
                            <p:stCondLst>
                              <p:cond delay="1500"/>
                            </p:stCondLst>
                            <p:childTnLst>
                              <p:par>
                                <p:cTn id="37" presetID="18" presetClass="entr" presetSubtype="3" fill="hold" nodeType="afterEffect">
                                  <p:stCondLst>
                                    <p:cond delay="0"/>
                                  </p:stCondLst>
                                  <p:childTnLst>
                                    <p:set>
                                      <p:cBhvr>
                                        <p:cTn id="38" dur="1" fill="hold">
                                          <p:stCondLst>
                                            <p:cond delay="0"/>
                                          </p:stCondLst>
                                        </p:cTn>
                                        <p:tgtEl>
                                          <p:spTgt spid="442"/>
                                        </p:tgtEl>
                                        <p:attrNameLst>
                                          <p:attrName>style.visibility</p:attrName>
                                        </p:attrNameLst>
                                      </p:cBhvr>
                                      <p:to>
                                        <p:strVal val="visible"/>
                                      </p:to>
                                    </p:set>
                                    <p:animEffect transition="in" filter="strips(upRight)">
                                      <p:cBhvr>
                                        <p:cTn id="39" dur="2000"/>
                                        <p:tgtEl>
                                          <p:spTgt spid="44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452"/>
                                        </p:tgtEl>
                                        <p:attrNameLst>
                                          <p:attrName>style.visibility</p:attrName>
                                        </p:attrNameLst>
                                      </p:cBhvr>
                                      <p:to>
                                        <p:strVal val="visible"/>
                                      </p:to>
                                    </p:set>
                                    <p:animEffect transition="in" filter="wipe(left)">
                                      <p:cBhvr>
                                        <p:cTn id="43" dur="500"/>
                                        <p:tgtEl>
                                          <p:spTgt spid="45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53"/>
                                        </p:tgtEl>
                                        <p:attrNameLst>
                                          <p:attrName>style.visibility</p:attrName>
                                        </p:attrNameLst>
                                      </p:cBhvr>
                                      <p:to>
                                        <p:strVal val="visible"/>
                                      </p:to>
                                    </p:set>
                                    <p:animEffect transition="in" filter="wipe(left)">
                                      <p:cBhvr>
                                        <p:cTn id="46" dur="500"/>
                                        <p:tgtEl>
                                          <p:spTgt spid="453"/>
                                        </p:tgtEl>
                                      </p:cBhvr>
                                    </p:animEffec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455"/>
                                        </p:tgtEl>
                                        <p:attrNameLst>
                                          <p:attrName>style.visibility</p:attrName>
                                        </p:attrNameLst>
                                      </p:cBhvr>
                                      <p:to>
                                        <p:strVal val="visible"/>
                                      </p:to>
                                    </p:set>
                                    <p:animEffect transition="in" filter="wipe(left)">
                                      <p:cBhvr>
                                        <p:cTn id="50" dur="500"/>
                                        <p:tgtEl>
                                          <p:spTgt spid="45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54"/>
                                        </p:tgtEl>
                                        <p:attrNameLst>
                                          <p:attrName>style.visibility</p:attrName>
                                        </p:attrNameLst>
                                      </p:cBhvr>
                                      <p:to>
                                        <p:strVal val="visible"/>
                                      </p:to>
                                    </p:set>
                                    <p:animEffect transition="in" filter="wipe(left)">
                                      <p:cBhvr>
                                        <p:cTn id="53" dur="500"/>
                                        <p:tgtEl>
                                          <p:spTgt spid="454"/>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456"/>
                                        </p:tgtEl>
                                        <p:attrNameLst>
                                          <p:attrName>style.visibility</p:attrName>
                                        </p:attrNameLst>
                                      </p:cBhvr>
                                      <p:to>
                                        <p:strVal val="visible"/>
                                      </p:to>
                                    </p:set>
                                    <p:animEffect transition="in" filter="wipe(left)">
                                      <p:cBhvr>
                                        <p:cTn id="57" dur="500"/>
                                        <p:tgtEl>
                                          <p:spTgt spid="45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57"/>
                                        </p:tgtEl>
                                        <p:attrNameLst>
                                          <p:attrName>style.visibility</p:attrName>
                                        </p:attrNameLst>
                                      </p:cBhvr>
                                      <p:to>
                                        <p:strVal val="visible"/>
                                      </p:to>
                                    </p:set>
                                    <p:animEffect transition="in" filter="wipe(left)">
                                      <p:cBhvr>
                                        <p:cTn id="60" dur="500"/>
                                        <p:tgtEl>
                                          <p:spTgt spid="457"/>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458"/>
                                        </p:tgtEl>
                                        <p:attrNameLst>
                                          <p:attrName>style.visibility</p:attrName>
                                        </p:attrNameLst>
                                      </p:cBhvr>
                                      <p:to>
                                        <p:strVal val="visible"/>
                                      </p:to>
                                    </p:set>
                                    <p:animEffect transition="in" filter="wipe(left)">
                                      <p:cBhvr>
                                        <p:cTn id="64" dur="500"/>
                                        <p:tgtEl>
                                          <p:spTgt spid="45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59"/>
                                        </p:tgtEl>
                                        <p:attrNameLst>
                                          <p:attrName>style.visibility</p:attrName>
                                        </p:attrNameLst>
                                      </p:cBhvr>
                                      <p:to>
                                        <p:strVal val="visible"/>
                                      </p:to>
                                    </p:set>
                                    <p:animEffect transition="in" filter="wipe(left)">
                                      <p:cBhvr>
                                        <p:cTn id="67" dur="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p:bldP spid="453" grpId="0"/>
      <p:bldP spid="454" grpId="0"/>
      <p:bldP spid="455" grpId="0"/>
      <p:bldP spid="456" grpId="0"/>
      <p:bldP spid="457" grpId="0"/>
      <p:bldP spid="458" grpId="0"/>
      <p:bldP spid="4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4023687" y="3570092"/>
            <a:ext cx="531722" cy="581362"/>
            <a:chOff x="3933825" y="3878262"/>
            <a:chExt cx="430213" cy="449262"/>
          </a:xfrm>
          <a:solidFill>
            <a:schemeClr val="accent2"/>
          </a:solidFill>
        </p:grpSpPr>
        <p:sp>
          <p:nvSpPr>
            <p:cNvPr id="29" name="Oval 5"/>
            <p:cNvSpPr>
              <a:spLocks noChangeArrowheads="1"/>
            </p:cNvSpPr>
            <p:nvPr/>
          </p:nvSpPr>
          <p:spPr bwMode="auto">
            <a:xfrm>
              <a:off x="4054475" y="3878262"/>
              <a:ext cx="192088" cy="1936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0" name="Freeform 6"/>
            <p:cNvSpPr/>
            <p:nvPr/>
          </p:nvSpPr>
          <p:spPr bwMode="auto">
            <a:xfrm>
              <a:off x="3933825" y="4071937"/>
              <a:ext cx="430213" cy="255587"/>
            </a:xfrm>
            <a:custGeom>
              <a:avLst/>
              <a:gdLst>
                <a:gd name="T0" fmla="*/ 620 w 621"/>
                <a:gd name="T1" fmla="*/ 161 h 370"/>
                <a:gd name="T2" fmla="*/ 619 w 621"/>
                <a:gd name="T3" fmla="*/ 159 h 370"/>
                <a:gd name="T4" fmla="*/ 383 w 621"/>
                <a:gd name="T5" fmla="*/ 22 h 370"/>
                <a:gd name="T6" fmla="*/ 369 w 621"/>
                <a:gd name="T7" fmla="*/ 19 h 370"/>
                <a:gd name="T8" fmla="*/ 274 w 621"/>
                <a:gd name="T9" fmla="*/ 19 h 370"/>
                <a:gd name="T10" fmla="*/ 0 w 621"/>
                <a:gd name="T11" fmla="*/ 178 h 370"/>
                <a:gd name="T12" fmla="*/ 0 w 621"/>
                <a:gd name="T13" fmla="*/ 370 h 370"/>
                <a:gd name="T14" fmla="*/ 128 w 621"/>
                <a:gd name="T15" fmla="*/ 370 h 370"/>
                <a:gd name="T16" fmla="*/ 128 w 621"/>
                <a:gd name="T17" fmla="*/ 266 h 370"/>
                <a:gd name="T18" fmla="*/ 151 w 621"/>
                <a:gd name="T19" fmla="*/ 266 h 370"/>
                <a:gd name="T20" fmla="*/ 151 w 621"/>
                <a:gd name="T21" fmla="*/ 370 h 370"/>
                <a:gd name="T22" fmla="*/ 473 w 621"/>
                <a:gd name="T23" fmla="*/ 370 h 370"/>
                <a:gd name="T24" fmla="*/ 473 w 621"/>
                <a:gd name="T25" fmla="*/ 266 h 370"/>
                <a:gd name="T26" fmla="*/ 494 w 621"/>
                <a:gd name="T27" fmla="*/ 266 h 370"/>
                <a:gd name="T28" fmla="*/ 494 w 621"/>
                <a:gd name="T29" fmla="*/ 370 h 370"/>
                <a:gd name="T30" fmla="*/ 621 w 621"/>
                <a:gd name="T31" fmla="*/ 370 h 370"/>
                <a:gd name="T32" fmla="*/ 621 w 621"/>
                <a:gd name="T33" fmla="*/ 172 h 370"/>
                <a:gd name="T34" fmla="*/ 621 w 621"/>
                <a:gd name="T35" fmla="*/ 166 h 370"/>
                <a:gd name="T36" fmla="*/ 620 w 621"/>
                <a:gd name="T37" fmla="*/ 16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370">
                  <a:moveTo>
                    <a:pt x="620" y="161"/>
                  </a:moveTo>
                  <a:cubicBezTo>
                    <a:pt x="620" y="161"/>
                    <a:pt x="620" y="160"/>
                    <a:pt x="619" y="159"/>
                  </a:cubicBezTo>
                  <a:cubicBezTo>
                    <a:pt x="604" y="52"/>
                    <a:pt x="452" y="27"/>
                    <a:pt x="383" y="22"/>
                  </a:cubicBezTo>
                  <a:cubicBezTo>
                    <a:pt x="378" y="21"/>
                    <a:pt x="373" y="19"/>
                    <a:pt x="369" y="19"/>
                  </a:cubicBezTo>
                  <a:lnTo>
                    <a:pt x="274" y="19"/>
                  </a:lnTo>
                  <a:cubicBezTo>
                    <a:pt x="274" y="19"/>
                    <a:pt x="0" y="0"/>
                    <a:pt x="0" y="178"/>
                  </a:cubicBezTo>
                  <a:lnTo>
                    <a:pt x="0" y="370"/>
                  </a:lnTo>
                  <a:lnTo>
                    <a:pt x="128" y="370"/>
                  </a:lnTo>
                  <a:lnTo>
                    <a:pt x="128" y="266"/>
                  </a:lnTo>
                  <a:lnTo>
                    <a:pt x="151" y="266"/>
                  </a:lnTo>
                  <a:lnTo>
                    <a:pt x="151" y="370"/>
                  </a:lnTo>
                  <a:lnTo>
                    <a:pt x="473" y="370"/>
                  </a:lnTo>
                  <a:lnTo>
                    <a:pt x="473" y="266"/>
                  </a:lnTo>
                  <a:lnTo>
                    <a:pt x="494" y="266"/>
                  </a:lnTo>
                  <a:lnTo>
                    <a:pt x="494" y="370"/>
                  </a:lnTo>
                  <a:lnTo>
                    <a:pt x="621" y="370"/>
                  </a:lnTo>
                  <a:lnTo>
                    <a:pt x="621" y="172"/>
                  </a:lnTo>
                  <a:cubicBezTo>
                    <a:pt x="621" y="170"/>
                    <a:pt x="621" y="169"/>
                    <a:pt x="621" y="166"/>
                  </a:cubicBezTo>
                  <a:cubicBezTo>
                    <a:pt x="621" y="165"/>
                    <a:pt x="620" y="163"/>
                    <a:pt x="620"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31" name="组合 30"/>
          <p:cNvGrpSpPr/>
          <p:nvPr/>
        </p:nvGrpSpPr>
        <p:grpSpPr>
          <a:xfrm>
            <a:off x="7033542" y="4535589"/>
            <a:ext cx="548559" cy="536180"/>
            <a:chOff x="7627938" y="3005138"/>
            <a:chExt cx="412750" cy="403225"/>
          </a:xfrm>
          <a:solidFill>
            <a:schemeClr val="accent3"/>
          </a:solidFill>
        </p:grpSpPr>
        <p:sp>
          <p:nvSpPr>
            <p:cNvPr id="32" name="Freeform 534"/>
            <p:cNvSpPr>
              <a:spLocks noEditPoints="1"/>
            </p:cNvSpPr>
            <p:nvPr/>
          </p:nvSpPr>
          <p:spPr bwMode="auto">
            <a:xfrm>
              <a:off x="7627938" y="3005138"/>
              <a:ext cx="412750" cy="403225"/>
            </a:xfrm>
            <a:custGeom>
              <a:avLst/>
              <a:gdLst>
                <a:gd name="T0" fmla="*/ 26 w 597"/>
                <a:gd name="T1" fmla="*/ 344 h 582"/>
                <a:gd name="T2" fmla="*/ 26 w 597"/>
                <a:gd name="T3" fmla="*/ 62 h 582"/>
                <a:gd name="T4" fmla="*/ 62 w 597"/>
                <a:gd name="T5" fmla="*/ 25 h 582"/>
                <a:gd name="T6" fmla="*/ 535 w 597"/>
                <a:gd name="T7" fmla="*/ 25 h 582"/>
                <a:gd name="T8" fmla="*/ 571 w 597"/>
                <a:gd name="T9" fmla="*/ 62 h 582"/>
                <a:gd name="T10" fmla="*/ 571 w 597"/>
                <a:gd name="T11" fmla="*/ 344 h 582"/>
                <a:gd name="T12" fmla="*/ 535 w 597"/>
                <a:gd name="T13" fmla="*/ 380 h 582"/>
                <a:gd name="T14" fmla="*/ 62 w 597"/>
                <a:gd name="T15" fmla="*/ 380 h 582"/>
                <a:gd name="T16" fmla="*/ 26 w 597"/>
                <a:gd name="T17" fmla="*/ 344 h 582"/>
                <a:gd name="T18" fmla="*/ 535 w 597"/>
                <a:gd name="T19" fmla="*/ 406 h 582"/>
                <a:gd name="T20" fmla="*/ 597 w 597"/>
                <a:gd name="T21" fmla="*/ 344 h 582"/>
                <a:gd name="T22" fmla="*/ 597 w 597"/>
                <a:gd name="T23" fmla="*/ 62 h 582"/>
                <a:gd name="T24" fmla="*/ 535 w 597"/>
                <a:gd name="T25" fmla="*/ 0 h 582"/>
                <a:gd name="T26" fmla="*/ 62 w 597"/>
                <a:gd name="T27" fmla="*/ 0 h 582"/>
                <a:gd name="T28" fmla="*/ 0 w 597"/>
                <a:gd name="T29" fmla="*/ 62 h 582"/>
                <a:gd name="T30" fmla="*/ 0 w 597"/>
                <a:gd name="T31" fmla="*/ 344 h 582"/>
                <a:gd name="T32" fmla="*/ 62 w 597"/>
                <a:gd name="T33" fmla="*/ 406 h 582"/>
                <a:gd name="T34" fmla="*/ 246 w 597"/>
                <a:gd name="T35" fmla="*/ 406 h 582"/>
                <a:gd name="T36" fmla="*/ 246 w 597"/>
                <a:gd name="T37" fmla="*/ 461 h 582"/>
                <a:gd name="T38" fmla="*/ 62 w 597"/>
                <a:gd name="T39" fmla="*/ 461 h 582"/>
                <a:gd name="T40" fmla="*/ 0 w 597"/>
                <a:gd name="T41" fmla="*/ 523 h 582"/>
                <a:gd name="T42" fmla="*/ 0 w 597"/>
                <a:gd name="T43" fmla="*/ 569 h 582"/>
                <a:gd name="T44" fmla="*/ 13 w 597"/>
                <a:gd name="T45" fmla="*/ 582 h 582"/>
                <a:gd name="T46" fmla="*/ 584 w 597"/>
                <a:gd name="T47" fmla="*/ 582 h 582"/>
                <a:gd name="T48" fmla="*/ 597 w 597"/>
                <a:gd name="T49" fmla="*/ 569 h 582"/>
                <a:gd name="T50" fmla="*/ 597 w 597"/>
                <a:gd name="T51" fmla="*/ 523 h 582"/>
                <a:gd name="T52" fmla="*/ 535 w 597"/>
                <a:gd name="T53" fmla="*/ 461 h 582"/>
                <a:gd name="T54" fmla="*/ 351 w 597"/>
                <a:gd name="T55" fmla="*/ 461 h 582"/>
                <a:gd name="T56" fmla="*/ 351 w 597"/>
                <a:gd name="T57" fmla="*/ 406 h 582"/>
                <a:gd name="T58" fmla="*/ 535 w 597"/>
                <a:gd name="T59" fmla="*/ 40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7" h="582">
                  <a:moveTo>
                    <a:pt x="26" y="344"/>
                  </a:moveTo>
                  <a:lnTo>
                    <a:pt x="26" y="62"/>
                  </a:lnTo>
                  <a:cubicBezTo>
                    <a:pt x="26" y="42"/>
                    <a:pt x="42" y="25"/>
                    <a:pt x="62" y="25"/>
                  </a:cubicBezTo>
                  <a:lnTo>
                    <a:pt x="535" y="25"/>
                  </a:lnTo>
                  <a:cubicBezTo>
                    <a:pt x="555" y="25"/>
                    <a:pt x="571" y="42"/>
                    <a:pt x="571" y="62"/>
                  </a:cubicBezTo>
                  <a:lnTo>
                    <a:pt x="571" y="344"/>
                  </a:lnTo>
                  <a:cubicBezTo>
                    <a:pt x="571" y="364"/>
                    <a:pt x="555" y="380"/>
                    <a:pt x="535" y="380"/>
                  </a:cubicBezTo>
                  <a:lnTo>
                    <a:pt x="62" y="380"/>
                  </a:lnTo>
                  <a:cubicBezTo>
                    <a:pt x="42" y="380"/>
                    <a:pt x="26" y="364"/>
                    <a:pt x="26" y="344"/>
                  </a:cubicBezTo>
                  <a:close/>
                  <a:moveTo>
                    <a:pt x="535" y="406"/>
                  </a:moveTo>
                  <a:cubicBezTo>
                    <a:pt x="569" y="406"/>
                    <a:pt x="597" y="378"/>
                    <a:pt x="597" y="344"/>
                  </a:cubicBezTo>
                  <a:lnTo>
                    <a:pt x="597" y="62"/>
                  </a:lnTo>
                  <a:cubicBezTo>
                    <a:pt x="597" y="27"/>
                    <a:pt x="569" y="0"/>
                    <a:pt x="535" y="0"/>
                  </a:cubicBezTo>
                  <a:lnTo>
                    <a:pt x="62" y="0"/>
                  </a:lnTo>
                  <a:cubicBezTo>
                    <a:pt x="28" y="0"/>
                    <a:pt x="0" y="27"/>
                    <a:pt x="0" y="62"/>
                  </a:cubicBezTo>
                  <a:lnTo>
                    <a:pt x="0" y="344"/>
                  </a:lnTo>
                  <a:cubicBezTo>
                    <a:pt x="0" y="378"/>
                    <a:pt x="28" y="406"/>
                    <a:pt x="62" y="406"/>
                  </a:cubicBezTo>
                  <a:lnTo>
                    <a:pt x="246" y="406"/>
                  </a:lnTo>
                  <a:lnTo>
                    <a:pt x="246" y="461"/>
                  </a:lnTo>
                  <a:lnTo>
                    <a:pt x="62" y="461"/>
                  </a:lnTo>
                  <a:cubicBezTo>
                    <a:pt x="28" y="461"/>
                    <a:pt x="0" y="489"/>
                    <a:pt x="0" y="523"/>
                  </a:cubicBezTo>
                  <a:lnTo>
                    <a:pt x="0" y="569"/>
                  </a:lnTo>
                  <a:cubicBezTo>
                    <a:pt x="0" y="576"/>
                    <a:pt x="6" y="582"/>
                    <a:pt x="13" y="582"/>
                  </a:cubicBezTo>
                  <a:lnTo>
                    <a:pt x="584" y="582"/>
                  </a:lnTo>
                  <a:cubicBezTo>
                    <a:pt x="591" y="582"/>
                    <a:pt x="597" y="576"/>
                    <a:pt x="597" y="569"/>
                  </a:cubicBezTo>
                  <a:lnTo>
                    <a:pt x="597" y="523"/>
                  </a:lnTo>
                  <a:cubicBezTo>
                    <a:pt x="597" y="489"/>
                    <a:pt x="569" y="461"/>
                    <a:pt x="535" y="461"/>
                  </a:cubicBezTo>
                  <a:lnTo>
                    <a:pt x="351" y="461"/>
                  </a:lnTo>
                  <a:lnTo>
                    <a:pt x="351" y="406"/>
                  </a:lnTo>
                  <a:lnTo>
                    <a:pt x="535" y="4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3" name="Freeform 535"/>
            <p:cNvSpPr/>
            <p:nvPr/>
          </p:nvSpPr>
          <p:spPr bwMode="auto">
            <a:xfrm>
              <a:off x="7664450" y="3041650"/>
              <a:ext cx="341313" cy="209550"/>
            </a:xfrm>
            <a:custGeom>
              <a:avLst/>
              <a:gdLst>
                <a:gd name="T0" fmla="*/ 493 w 493"/>
                <a:gd name="T1" fmla="*/ 293 h 303"/>
                <a:gd name="T2" fmla="*/ 493 w 493"/>
                <a:gd name="T3" fmla="*/ 11 h 303"/>
                <a:gd name="T4" fmla="*/ 483 w 493"/>
                <a:gd name="T5" fmla="*/ 0 h 303"/>
                <a:gd name="T6" fmla="*/ 10 w 493"/>
                <a:gd name="T7" fmla="*/ 0 h 303"/>
                <a:gd name="T8" fmla="*/ 0 w 493"/>
                <a:gd name="T9" fmla="*/ 11 h 303"/>
                <a:gd name="T10" fmla="*/ 0 w 493"/>
                <a:gd name="T11" fmla="*/ 293 h 303"/>
                <a:gd name="T12" fmla="*/ 10 w 493"/>
                <a:gd name="T13" fmla="*/ 303 h 303"/>
                <a:gd name="T14" fmla="*/ 483 w 493"/>
                <a:gd name="T15" fmla="*/ 303 h 303"/>
                <a:gd name="T16" fmla="*/ 493 w 493"/>
                <a:gd name="T17" fmla="*/ 29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303">
                  <a:moveTo>
                    <a:pt x="493" y="293"/>
                  </a:moveTo>
                  <a:lnTo>
                    <a:pt x="493" y="11"/>
                  </a:lnTo>
                  <a:cubicBezTo>
                    <a:pt x="493" y="5"/>
                    <a:pt x="489" y="0"/>
                    <a:pt x="483" y="0"/>
                  </a:cubicBezTo>
                  <a:lnTo>
                    <a:pt x="10" y="0"/>
                  </a:lnTo>
                  <a:cubicBezTo>
                    <a:pt x="4" y="0"/>
                    <a:pt x="0" y="5"/>
                    <a:pt x="0" y="11"/>
                  </a:cubicBezTo>
                  <a:lnTo>
                    <a:pt x="0" y="293"/>
                  </a:lnTo>
                  <a:cubicBezTo>
                    <a:pt x="0" y="299"/>
                    <a:pt x="4" y="303"/>
                    <a:pt x="10" y="303"/>
                  </a:cubicBezTo>
                  <a:lnTo>
                    <a:pt x="483" y="303"/>
                  </a:lnTo>
                  <a:cubicBezTo>
                    <a:pt x="489" y="303"/>
                    <a:pt x="493" y="299"/>
                    <a:pt x="493" y="2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34" name="Freeform 536"/>
          <p:cNvSpPr/>
          <p:nvPr/>
        </p:nvSpPr>
        <p:spPr bwMode="auto">
          <a:xfrm>
            <a:off x="7648205" y="2360116"/>
            <a:ext cx="721383" cy="443227"/>
          </a:xfrm>
          <a:custGeom>
            <a:avLst/>
            <a:gdLst>
              <a:gd name="T0" fmla="*/ 535 w 684"/>
              <a:gd name="T1" fmla="*/ 120 h 418"/>
              <a:gd name="T2" fmla="*/ 528 w 684"/>
              <a:gd name="T3" fmla="*/ 121 h 418"/>
              <a:gd name="T4" fmla="*/ 367 w 684"/>
              <a:gd name="T5" fmla="*/ 0 h 418"/>
              <a:gd name="T6" fmla="*/ 208 w 684"/>
              <a:gd name="T7" fmla="*/ 114 h 418"/>
              <a:gd name="T8" fmla="*/ 167 w 684"/>
              <a:gd name="T9" fmla="*/ 101 h 418"/>
              <a:gd name="T10" fmla="*/ 96 w 684"/>
              <a:gd name="T11" fmla="*/ 171 h 418"/>
              <a:gd name="T12" fmla="*/ 0 w 684"/>
              <a:gd name="T13" fmla="*/ 293 h 418"/>
              <a:gd name="T14" fmla="*/ 125 w 684"/>
              <a:gd name="T15" fmla="*/ 418 h 418"/>
              <a:gd name="T16" fmla="*/ 128 w 684"/>
              <a:gd name="T17" fmla="*/ 418 h 418"/>
              <a:gd name="T18" fmla="*/ 131 w 684"/>
              <a:gd name="T19" fmla="*/ 418 h 418"/>
              <a:gd name="T20" fmla="*/ 535 w 684"/>
              <a:gd name="T21" fmla="*/ 418 h 418"/>
              <a:gd name="T22" fmla="*/ 684 w 684"/>
              <a:gd name="T23" fmla="*/ 269 h 418"/>
              <a:gd name="T24" fmla="*/ 535 w 684"/>
              <a:gd name="T25"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418">
                <a:moveTo>
                  <a:pt x="535" y="120"/>
                </a:moveTo>
                <a:cubicBezTo>
                  <a:pt x="533" y="120"/>
                  <a:pt x="531" y="121"/>
                  <a:pt x="528" y="121"/>
                </a:cubicBezTo>
                <a:cubicBezTo>
                  <a:pt x="508" y="51"/>
                  <a:pt x="443" y="0"/>
                  <a:pt x="367" y="0"/>
                </a:cubicBezTo>
                <a:cubicBezTo>
                  <a:pt x="293" y="0"/>
                  <a:pt x="230" y="48"/>
                  <a:pt x="208" y="114"/>
                </a:cubicBezTo>
                <a:cubicBezTo>
                  <a:pt x="196" y="106"/>
                  <a:pt x="182" y="101"/>
                  <a:pt x="167" y="101"/>
                </a:cubicBezTo>
                <a:cubicBezTo>
                  <a:pt x="128" y="101"/>
                  <a:pt x="96" y="132"/>
                  <a:pt x="96" y="171"/>
                </a:cubicBezTo>
                <a:cubicBezTo>
                  <a:pt x="41" y="185"/>
                  <a:pt x="0" y="234"/>
                  <a:pt x="0" y="293"/>
                </a:cubicBezTo>
                <a:cubicBezTo>
                  <a:pt x="0" y="362"/>
                  <a:pt x="56" y="418"/>
                  <a:pt x="125" y="418"/>
                </a:cubicBezTo>
                <a:cubicBezTo>
                  <a:pt x="126" y="418"/>
                  <a:pt x="126" y="418"/>
                  <a:pt x="128" y="418"/>
                </a:cubicBezTo>
                <a:cubicBezTo>
                  <a:pt x="129" y="418"/>
                  <a:pt x="130" y="418"/>
                  <a:pt x="131" y="418"/>
                </a:cubicBezTo>
                <a:lnTo>
                  <a:pt x="535" y="418"/>
                </a:lnTo>
                <a:cubicBezTo>
                  <a:pt x="618" y="418"/>
                  <a:pt x="684" y="351"/>
                  <a:pt x="684" y="269"/>
                </a:cubicBezTo>
                <a:cubicBezTo>
                  <a:pt x="684" y="187"/>
                  <a:pt x="618" y="120"/>
                  <a:pt x="535" y="120"/>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nvGrpSpPr>
          <p:cNvPr id="35" name="组合 34"/>
          <p:cNvGrpSpPr/>
          <p:nvPr/>
        </p:nvGrpSpPr>
        <p:grpSpPr>
          <a:xfrm>
            <a:off x="4135617" y="1543796"/>
            <a:ext cx="442826" cy="590122"/>
            <a:chOff x="3732213" y="1809750"/>
            <a:chExt cx="377825" cy="503237"/>
          </a:xfrm>
          <a:solidFill>
            <a:schemeClr val="tx2"/>
          </a:solidFill>
        </p:grpSpPr>
        <p:sp>
          <p:nvSpPr>
            <p:cNvPr id="36" name="Freeform 537"/>
            <p:cNvSpPr>
              <a:spLocks noEditPoints="1"/>
            </p:cNvSpPr>
            <p:nvPr/>
          </p:nvSpPr>
          <p:spPr bwMode="auto">
            <a:xfrm>
              <a:off x="3732213" y="1809750"/>
              <a:ext cx="377825" cy="503237"/>
            </a:xfrm>
            <a:custGeom>
              <a:avLst/>
              <a:gdLst>
                <a:gd name="T0" fmla="*/ 511 w 545"/>
                <a:gd name="T1" fmla="*/ 618 h 726"/>
                <a:gd name="T2" fmla="*/ 463 w 545"/>
                <a:gd name="T3" fmla="*/ 666 h 726"/>
                <a:gd name="T4" fmla="*/ 82 w 545"/>
                <a:gd name="T5" fmla="*/ 666 h 726"/>
                <a:gd name="T6" fmla="*/ 34 w 545"/>
                <a:gd name="T7" fmla="*/ 618 h 726"/>
                <a:gd name="T8" fmla="*/ 34 w 545"/>
                <a:gd name="T9" fmla="*/ 81 h 726"/>
                <a:gd name="T10" fmla="*/ 82 w 545"/>
                <a:gd name="T11" fmla="*/ 34 h 726"/>
                <a:gd name="T12" fmla="*/ 463 w 545"/>
                <a:gd name="T13" fmla="*/ 34 h 726"/>
                <a:gd name="T14" fmla="*/ 511 w 545"/>
                <a:gd name="T15" fmla="*/ 81 h 726"/>
                <a:gd name="T16" fmla="*/ 511 w 545"/>
                <a:gd name="T17" fmla="*/ 618 h 726"/>
                <a:gd name="T18" fmla="*/ 289 w 545"/>
                <a:gd name="T19" fmla="*/ 712 h 726"/>
                <a:gd name="T20" fmla="*/ 256 w 545"/>
                <a:gd name="T21" fmla="*/ 712 h 726"/>
                <a:gd name="T22" fmla="*/ 241 w 545"/>
                <a:gd name="T23" fmla="*/ 697 h 726"/>
                <a:gd name="T24" fmla="*/ 256 w 545"/>
                <a:gd name="T25" fmla="*/ 683 h 726"/>
                <a:gd name="T26" fmla="*/ 289 w 545"/>
                <a:gd name="T27" fmla="*/ 683 h 726"/>
                <a:gd name="T28" fmla="*/ 304 w 545"/>
                <a:gd name="T29" fmla="*/ 697 h 726"/>
                <a:gd name="T30" fmla="*/ 289 w 545"/>
                <a:gd name="T31" fmla="*/ 712 h 726"/>
                <a:gd name="T32" fmla="*/ 463 w 545"/>
                <a:gd name="T33" fmla="*/ 0 h 726"/>
                <a:gd name="T34" fmla="*/ 82 w 545"/>
                <a:gd name="T35" fmla="*/ 0 h 726"/>
                <a:gd name="T36" fmla="*/ 0 w 545"/>
                <a:gd name="T37" fmla="*/ 81 h 726"/>
                <a:gd name="T38" fmla="*/ 0 w 545"/>
                <a:gd name="T39" fmla="*/ 644 h 726"/>
                <a:gd name="T40" fmla="*/ 82 w 545"/>
                <a:gd name="T41" fmla="*/ 726 h 726"/>
                <a:gd name="T42" fmla="*/ 463 w 545"/>
                <a:gd name="T43" fmla="*/ 726 h 726"/>
                <a:gd name="T44" fmla="*/ 545 w 545"/>
                <a:gd name="T45" fmla="*/ 644 h 726"/>
                <a:gd name="T46" fmla="*/ 545 w 545"/>
                <a:gd name="T47" fmla="*/ 81 h 726"/>
                <a:gd name="T48" fmla="*/ 463 w 545"/>
                <a:gd name="T49"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5" h="726">
                  <a:moveTo>
                    <a:pt x="511" y="618"/>
                  </a:moveTo>
                  <a:cubicBezTo>
                    <a:pt x="511" y="644"/>
                    <a:pt x="489" y="666"/>
                    <a:pt x="463" y="666"/>
                  </a:cubicBezTo>
                  <a:lnTo>
                    <a:pt x="82" y="666"/>
                  </a:lnTo>
                  <a:cubicBezTo>
                    <a:pt x="56" y="666"/>
                    <a:pt x="34" y="644"/>
                    <a:pt x="34" y="618"/>
                  </a:cubicBezTo>
                  <a:lnTo>
                    <a:pt x="34" y="81"/>
                  </a:lnTo>
                  <a:cubicBezTo>
                    <a:pt x="34" y="55"/>
                    <a:pt x="56" y="34"/>
                    <a:pt x="82" y="34"/>
                  </a:cubicBezTo>
                  <a:lnTo>
                    <a:pt x="463" y="34"/>
                  </a:lnTo>
                  <a:cubicBezTo>
                    <a:pt x="489" y="34"/>
                    <a:pt x="511" y="55"/>
                    <a:pt x="511" y="81"/>
                  </a:cubicBezTo>
                  <a:lnTo>
                    <a:pt x="511" y="618"/>
                  </a:lnTo>
                  <a:close/>
                  <a:moveTo>
                    <a:pt x="289" y="712"/>
                  </a:moveTo>
                  <a:lnTo>
                    <a:pt x="256" y="712"/>
                  </a:lnTo>
                  <a:cubicBezTo>
                    <a:pt x="248" y="712"/>
                    <a:pt x="241" y="705"/>
                    <a:pt x="241" y="697"/>
                  </a:cubicBezTo>
                  <a:cubicBezTo>
                    <a:pt x="241" y="689"/>
                    <a:pt x="248" y="683"/>
                    <a:pt x="256" y="683"/>
                  </a:cubicBezTo>
                  <a:lnTo>
                    <a:pt x="289" y="683"/>
                  </a:lnTo>
                  <a:cubicBezTo>
                    <a:pt x="297" y="683"/>
                    <a:pt x="304" y="689"/>
                    <a:pt x="304" y="697"/>
                  </a:cubicBezTo>
                  <a:cubicBezTo>
                    <a:pt x="304" y="705"/>
                    <a:pt x="297" y="712"/>
                    <a:pt x="289" y="712"/>
                  </a:cubicBezTo>
                  <a:close/>
                  <a:moveTo>
                    <a:pt x="463" y="0"/>
                  </a:moveTo>
                  <a:lnTo>
                    <a:pt x="82" y="0"/>
                  </a:lnTo>
                  <a:cubicBezTo>
                    <a:pt x="37" y="0"/>
                    <a:pt x="0" y="36"/>
                    <a:pt x="0" y="81"/>
                  </a:cubicBezTo>
                  <a:lnTo>
                    <a:pt x="0" y="644"/>
                  </a:lnTo>
                  <a:cubicBezTo>
                    <a:pt x="0" y="689"/>
                    <a:pt x="37" y="726"/>
                    <a:pt x="82" y="726"/>
                  </a:cubicBezTo>
                  <a:lnTo>
                    <a:pt x="463" y="726"/>
                  </a:lnTo>
                  <a:cubicBezTo>
                    <a:pt x="508" y="726"/>
                    <a:pt x="545" y="689"/>
                    <a:pt x="545" y="644"/>
                  </a:cubicBezTo>
                  <a:lnTo>
                    <a:pt x="545" y="81"/>
                  </a:lnTo>
                  <a:cubicBezTo>
                    <a:pt x="545" y="36"/>
                    <a:pt x="508" y="0"/>
                    <a:pt x="4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7" name="Freeform 538"/>
            <p:cNvSpPr/>
            <p:nvPr/>
          </p:nvSpPr>
          <p:spPr bwMode="auto">
            <a:xfrm>
              <a:off x="3797300" y="1893888"/>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8" name="Freeform 539"/>
            <p:cNvSpPr/>
            <p:nvPr/>
          </p:nvSpPr>
          <p:spPr bwMode="auto">
            <a:xfrm>
              <a:off x="3797300" y="1936750"/>
              <a:ext cx="249238" cy="25400"/>
            </a:xfrm>
            <a:custGeom>
              <a:avLst/>
              <a:gdLst>
                <a:gd name="T0" fmla="*/ 361 w 361"/>
                <a:gd name="T1" fmla="*/ 18 h 37"/>
                <a:gd name="T2" fmla="*/ 342 w 361"/>
                <a:gd name="T3" fmla="*/ 37 h 37"/>
                <a:gd name="T4" fmla="*/ 18 w 361"/>
                <a:gd name="T5" fmla="*/ 37 h 37"/>
                <a:gd name="T6" fmla="*/ 0 w 361"/>
                <a:gd name="T7" fmla="*/ 18 h 37"/>
                <a:gd name="T8" fmla="*/ 18 w 361"/>
                <a:gd name="T9" fmla="*/ 0 h 37"/>
                <a:gd name="T10" fmla="*/ 342 w 361"/>
                <a:gd name="T11" fmla="*/ 0 h 37"/>
                <a:gd name="T12" fmla="*/ 361 w 361"/>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8"/>
                  </a:moveTo>
                  <a:cubicBezTo>
                    <a:pt x="361" y="28"/>
                    <a:pt x="353" y="37"/>
                    <a:pt x="342" y="37"/>
                  </a:cubicBezTo>
                  <a:lnTo>
                    <a:pt x="18" y="37"/>
                  </a:lnTo>
                  <a:cubicBezTo>
                    <a:pt x="8" y="37"/>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9" name="Freeform 540"/>
            <p:cNvSpPr/>
            <p:nvPr/>
          </p:nvSpPr>
          <p:spPr bwMode="auto">
            <a:xfrm>
              <a:off x="3797300" y="1981200"/>
              <a:ext cx="249238" cy="23812"/>
            </a:xfrm>
            <a:custGeom>
              <a:avLst/>
              <a:gdLst>
                <a:gd name="T0" fmla="*/ 361 w 361"/>
                <a:gd name="T1" fmla="*/ 18 h 36"/>
                <a:gd name="T2" fmla="*/ 342 w 361"/>
                <a:gd name="T3" fmla="*/ 36 h 36"/>
                <a:gd name="T4" fmla="*/ 18 w 361"/>
                <a:gd name="T5" fmla="*/ 36 h 36"/>
                <a:gd name="T6" fmla="*/ 0 w 361"/>
                <a:gd name="T7" fmla="*/ 18 h 36"/>
                <a:gd name="T8" fmla="*/ 18 w 361"/>
                <a:gd name="T9" fmla="*/ 0 h 36"/>
                <a:gd name="T10" fmla="*/ 342 w 361"/>
                <a:gd name="T11" fmla="*/ 0 h 36"/>
                <a:gd name="T12" fmla="*/ 361 w 361"/>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361" h="36">
                  <a:moveTo>
                    <a:pt x="361" y="18"/>
                  </a:moveTo>
                  <a:cubicBezTo>
                    <a:pt x="361" y="28"/>
                    <a:pt x="353" y="36"/>
                    <a:pt x="342" y="36"/>
                  </a:cubicBezTo>
                  <a:lnTo>
                    <a:pt x="18" y="36"/>
                  </a:lnTo>
                  <a:cubicBezTo>
                    <a:pt x="8" y="36"/>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0" name="Freeform 541"/>
            <p:cNvSpPr/>
            <p:nvPr/>
          </p:nvSpPr>
          <p:spPr bwMode="auto">
            <a:xfrm>
              <a:off x="3797300" y="2024063"/>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9"/>
                    <a:pt x="8" y="0"/>
                    <a:pt x="18" y="0"/>
                  </a:cubicBezTo>
                  <a:lnTo>
                    <a:pt x="342" y="0"/>
                  </a:lnTo>
                  <a:cubicBezTo>
                    <a:pt x="353" y="0"/>
                    <a:pt x="361" y="9"/>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1" name="Freeform 542"/>
            <p:cNvSpPr/>
            <p:nvPr/>
          </p:nvSpPr>
          <p:spPr bwMode="auto">
            <a:xfrm>
              <a:off x="3797300" y="2066925"/>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2" name="Freeform 543"/>
            <p:cNvSpPr/>
            <p:nvPr/>
          </p:nvSpPr>
          <p:spPr bwMode="auto">
            <a:xfrm>
              <a:off x="3797300" y="2111375"/>
              <a:ext cx="169863" cy="25400"/>
            </a:xfrm>
            <a:custGeom>
              <a:avLst/>
              <a:gdLst>
                <a:gd name="T0" fmla="*/ 247 w 247"/>
                <a:gd name="T1" fmla="*/ 18 h 37"/>
                <a:gd name="T2" fmla="*/ 229 w 247"/>
                <a:gd name="T3" fmla="*/ 37 h 37"/>
                <a:gd name="T4" fmla="*/ 18 w 247"/>
                <a:gd name="T5" fmla="*/ 37 h 37"/>
                <a:gd name="T6" fmla="*/ 0 w 247"/>
                <a:gd name="T7" fmla="*/ 18 h 37"/>
                <a:gd name="T8" fmla="*/ 18 w 247"/>
                <a:gd name="T9" fmla="*/ 0 h 37"/>
                <a:gd name="T10" fmla="*/ 229 w 247"/>
                <a:gd name="T11" fmla="*/ 0 h 37"/>
                <a:gd name="T12" fmla="*/ 247 w 247"/>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247" h="37">
                  <a:moveTo>
                    <a:pt x="247" y="18"/>
                  </a:moveTo>
                  <a:cubicBezTo>
                    <a:pt x="247" y="28"/>
                    <a:pt x="239" y="37"/>
                    <a:pt x="229" y="37"/>
                  </a:cubicBezTo>
                  <a:lnTo>
                    <a:pt x="18" y="37"/>
                  </a:lnTo>
                  <a:cubicBezTo>
                    <a:pt x="8" y="37"/>
                    <a:pt x="0" y="28"/>
                    <a:pt x="0" y="18"/>
                  </a:cubicBezTo>
                  <a:cubicBezTo>
                    <a:pt x="0" y="8"/>
                    <a:pt x="8" y="0"/>
                    <a:pt x="18" y="0"/>
                  </a:cubicBezTo>
                  <a:lnTo>
                    <a:pt x="229" y="0"/>
                  </a:lnTo>
                  <a:cubicBezTo>
                    <a:pt x="239" y="0"/>
                    <a:pt x="247" y="8"/>
                    <a:pt x="24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43" name="Freeform 553"/>
          <p:cNvSpPr>
            <a:spLocks noEditPoints="1"/>
          </p:cNvSpPr>
          <p:nvPr/>
        </p:nvSpPr>
        <p:spPr bwMode="auto">
          <a:xfrm>
            <a:off x="5426494" y="5293932"/>
            <a:ext cx="1256645" cy="1254125"/>
          </a:xfrm>
          <a:custGeom>
            <a:avLst/>
            <a:gdLst>
              <a:gd name="T0" fmla="*/ 1782 w 1816"/>
              <a:gd name="T1" fmla="*/ 0 h 1814"/>
              <a:gd name="T2" fmla="*/ 1760 w 1816"/>
              <a:gd name="T3" fmla="*/ 26 h 1814"/>
              <a:gd name="T4" fmla="*/ 1754 w 1816"/>
              <a:gd name="T5" fmla="*/ 114 h 1814"/>
              <a:gd name="T6" fmla="*/ 1744 w 1816"/>
              <a:gd name="T7" fmla="*/ 134 h 1814"/>
              <a:gd name="T8" fmla="*/ 1798 w 1816"/>
              <a:gd name="T9" fmla="*/ 196 h 1814"/>
              <a:gd name="T10" fmla="*/ 1790 w 1816"/>
              <a:gd name="T11" fmla="*/ 288 h 1814"/>
              <a:gd name="T12" fmla="*/ 1733 w 1816"/>
              <a:gd name="T13" fmla="*/ 343 h 1814"/>
              <a:gd name="T14" fmla="*/ 1729 w 1816"/>
              <a:gd name="T15" fmla="*/ 397 h 1814"/>
              <a:gd name="T16" fmla="*/ 1795 w 1816"/>
              <a:gd name="T17" fmla="*/ 457 h 1814"/>
              <a:gd name="T18" fmla="*/ 1780 w 1816"/>
              <a:gd name="T19" fmla="*/ 541 h 1814"/>
              <a:gd name="T20" fmla="*/ 1734 w 1816"/>
              <a:gd name="T21" fmla="*/ 587 h 1814"/>
              <a:gd name="T22" fmla="*/ 1734 w 1816"/>
              <a:gd name="T23" fmla="*/ 659 h 1814"/>
              <a:gd name="T24" fmla="*/ 1796 w 1816"/>
              <a:gd name="T25" fmla="*/ 736 h 1814"/>
              <a:gd name="T26" fmla="*/ 1765 w 1816"/>
              <a:gd name="T27" fmla="*/ 803 h 1814"/>
              <a:gd name="T28" fmla="*/ 1724 w 1816"/>
              <a:gd name="T29" fmla="*/ 844 h 1814"/>
              <a:gd name="T30" fmla="*/ 1734 w 1816"/>
              <a:gd name="T31" fmla="*/ 891 h 1814"/>
              <a:gd name="T32" fmla="*/ 1790 w 1816"/>
              <a:gd name="T33" fmla="*/ 957 h 1814"/>
              <a:gd name="T34" fmla="*/ 1775 w 1816"/>
              <a:gd name="T35" fmla="*/ 1035 h 1814"/>
              <a:gd name="T36" fmla="*/ 1724 w 1816"/>
              <a:gd name="T37" fmla="*/ 1081 h 1814"/>
              <a:gd name="T38" fmla="*/ 1724 w 1816"/>
              <a:gd name="T39" fmla="*/ 1143 h 1814"/>
              <a:gd name="T40" fmla="*/ 1765 w 1816"/>
              <a:gd name="T41" fmla="*/ 1194 h 1814"/>
              <a:gd name="T42" fmla="*/ 1698 w 1816"/>
              <a:gd name="T43" fmla="*/ 1328 h 1814"/>
              <a:gd name="T44" fmla="*/ 1312 w 1816"/>
              <a:gd name="T45" fmla="*/ 1667 h 1814"/>
              <a:gd name="T46" fmla="*/ 499 w 1816"/>
              <a:gd name="T47" fmla="*/ 1667 h 1814"/>
              <a:gd name="T48" fmla="*/ 103 w 1816"/>
              <a:gd name="T49" fmla="*/ 1328 h 1814"/>
              <a:gd name="T50" fmla="*/ 95 w 1816"/>
              <a:gd name="T51" fmla="*/ 1265 h 1814"/>
              <a:gd name="T52" fmla="*/ 72 w 1816"/>
              <a:gd name="T53" fmla="*/ 1173 h 1814"/>
              <a:gd name="T54" fmla="*/ 15 w 1816"/>
              <a:gd name="T55" fmla="*/ 1112 h 1814"/>
              <a:gd name="T56" fmla="*/ 41 w 1816"/>
              <a:gd name="T57" fmla="*/ 1040 h 1814"/>
              <a:gd name="T58" fmla="*/ 67 w 1816"/>
              <a:gd name="T59" fmla="*/ 983 h 1814"/>
              <a:gd name="T60" fmla="*/ 31 w 1816"/>
              <a:gd name="T61" fmla="*/ 891 h 1814"/>
              <a:gd name="T62" fmla="*/ 26 w 1816"/>
              <a:gd name="T63" fmla="*/ 798 h 1814"/>
              <a:gd name="T64" fmla="*/ 62 w 1816"/>
              <a:gd name="T65" fmla="*/ 752 h 1814"/>
              <a:gd name="T66" fmla="*/ 62 w 1816"/>
              <a:gd name="T67" fmla="*/ 700 h 1814"/>
              <a:gd name="T68" fmla="*/ 15 w 1816"/>
              <a:gd name="T69" fmla="*/ 623 h 1814"/>
              <a:gd name="T70" fmla="*/ 41 w 1816"/>
              <a:gd name="T71" fmla="*/ 541 h 1814"/>
              <a:gd name="T72" fmla="*/ 72 w 1816"/>
              <a:gd name="T73" fmla="*/ 499 h 1814"/>
              <a:gd name="T74" fmla="*/ 67 w 1816"/>
              <a:gd name="T75" fmla="*/ 448 h 1814"/>
              <a:gd name="T76" fmla="*/ 15 w 1816"/>
              <a:gd name="T77" fmla="*/ 366 h 1814"/>
              <a:gd name="T78" fmla="*/ 15 w 1816"/>
              <a:gd name="T79" fmla="*/ 129 h 1814"/>
              <a:gd name="T80" fmla="*/ 15 w 1816"/>
              <a:gd name="T81" fmla="*/ 88 h 1814"/>
              <a:gd name="T82" fmla="*/ 10 w 1816"/>
              <a:gd name="T83" fmla="*/ 11 h 1814"/>
              <a:gd name="T84" fmla="*/ 0 w 1816"/>
              <a:gd name="T85" fmla="*/ 0 h 1814"/>
              <a:gd name="T86" fmla="*/ 1782 w 1816"/>
              <a:gd name="T87" fmla="*/ 0 h 1814"/>
              <a:gd name="T88" fmla="*/ 510 w 1816"/>
              <a:gd name="T89" fmla="*/ 1705 h 1814"/>
              <a:gd name="T90" fmla="*/ 1285 w 1816"/>
              <a:gd name="T91" fmla="*/ 1702 h 1814"/>
              <a:gd name="T92" fmla="*/ 1214 w 1816"/>
              <a:gd name="T93" fmla="*/ 1778 h 1814"/>
              <a:gd name="T94" fmla="*/ 1122 w 1816"/>
              <a:gd name="T95" fmla="*/ 1814 h 1814"/>
              <a:gd name="T96" fmla="*/ 669 w 1816"/>
              <a:gd name="T97" fmla="*/ 1814 h 1814"/>
              <a:gd name="T98" fmla="*/ 576 w 1816"/>
              <a:gd name="T99" fmla="*/ 1783 h 1814"/>
              <a:gd name="T100" fmla="*/ 510 w 1816"/>
              <a:gd name="T101" fmla="*/ 170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6" h="1814">
                <a:moveTo>
                  <a:pt x="1782" y="0"/>
                </a:moveTo>
                <a:lnTo>
                  <a:pt x="1760" y="26"/>
                </a:lnTo>
                <a:lnTo>
                  <a:pt x="1754" y="114"/>
                </a:lnTo>
                <a:lnTo>
                  <a:pt x="1744" y="134"/>
                </a:lnTo>
                <a:cubicBezTo>
                  <a:pt x="1744" y="134"/>
                  <a:pt x="1783" y="165"/>
                  <a:pt x="1798" y="196"/>
                </a:cubicBezTo>
                <a:cubicBezTo>
                  <a:pt x="1814" y="226"/>
                  <a:pt x="1816" y="268"/>
                  <a:pt x="1790" y="288"/>
                </a:cubicBezTo>
                <a:cubicBezTo>
                  <a:pt x="1765" y="309"/>
                  <a:pt x="1739" y="323"/>
                  <a:pt x="1733" y="343"/>
                </a:cubicBezTo>
                <a:cubicBezTo>
                  <a:pt x="1725" y="367"/>
                  <a:pt x="1729" y="397"/>
                  <a:pt x="1729" y="397"/>
                </a:cubicBezTo>
                <a:cubicBezTo>
                  <a:pt x="1729" y="397"/>
                  <a:pt x="1785" y="421"/>
                  <a:pt x="1795" y="457"/>
                </a:cubicBezTo>
                <a:cubicBezTo>
                  <a:pt x="1805" y="493"/>
                  <a:pt x="1801" y="525"/>
                  <a:pt x="1780" y="541"/>
                </a:cubicBezTo>
                <a:cubicBezTo>
                  <a:pt x="1760" y="556"/>
                  <a:pt x="1734" y="587"/>
                  <a:pt x="1734" y="587"/>
                </a:cubicBezTo>
                <a:lnTo>
                  <a:pt x="1734" y="659"/>
                </a:lnTo>
                <a:cubicBezTo>
                  <a:pt x="1734" y="659"/>
                  <a:pt x="1796" y="700"/>
                  <a:pt x="1796" y="736"/>
                </a:cubicBezTo>
                <a:cubicBezTo>
                  <a:pt x="1796" y="772"/>
                  <a:pt x="1765" y="803"/>
                  <a:pt x="1765" y="803"/>
                </a:cubicBezTo>
                <a:lnTo>
                  <a:pt x="1724" y="844"/>
                </a:lnTo>
                <a:lnTo>
                  <a:pt x="1734" y="891"/>
                </a:lnTo>
                <a:cubicBezTo>
                  <a:pt x="1734" y="891"/>
                  <a:pt x="1780" y="921"/>
                  <a:pt x="1790" y="957"/>
                </a:cubicBezTo>
                <a:cubicBezTo>
                  <a:pt x="1801" y="993"/>
                  <a:pt x="1790" y="1019"/>
                  <a:pt x="1775" y="1035"/>
                </a:cubicBezTo>
                <a:cubicBezTo>
                  <a:pt x="1760" y="1050"/>
                  <a:pt x="1724" y="1081"/>
                  <a:pt x="1724" y="1081"/>
                </a:cubicBezTo>
                <a:lnTo>
                  <a:pt x="1724" y="1143"/>
                </a:lnTo>
                <a:cubicBezTo>
                  <a:pt x="1724" y="1143"/>
                  <a:pt x="1760" y="1168"/>
                  <a:pt x="1765" y="1194"/>
                </a:cubicBezTo>
                <a:cubicBezTo>
                  <a:pt x="1770" y="1220"/>
                  <a:pt x="1724" y="1307"/>
                  <a:pt x="1698" y="1328"/>
                </a:cubicBezTo>
                <a:cubicBezTo>
                  <a:pt x="1672" y="1348"/>
                  <a:pt x="1312" y="1667"/>
                  <a:pt x="1312" y="1667"/>
                </a:cubicBezTo>
                <a:lnTo>
                  <a:pt x="499" y="1667"/>
                </a:lnTo>
                <a:lnTo>
                  <a:pt x="103" y="1328"/>
                </a:lnTo>
                <a:cubicBezTo>
                  <a:pt x="103" y="1328"/>
                  <a:pt x="99" y="1291"/>
                  <a:pt x="95" y="1265"/>
                </a:cubicBezTo>
                <a:cubicBezTo>
                  <a:pt x="92" y="1238"/>
                  <a:pt x="92" y="1189"/>
                  <a:pt x="72" y="1173"/>
                </a:cubicBezTo>
                <a:cubicBezTo>
                  <a:pt x="51" y="1158"/>
                  <a:pt x="15" y="1148"/>
                  <a:pt x="15" y="1112"/>
                </a:cubicBezTo>
                <a:cubicBezTo>
                  <a:pt x="15" y="1076"/>
                  <a:pt x="26" y="1045"/>
                  <a:pt x="41" y="1040"/>
                </a:cubicBezTo>
                <a:cubicBezTo>
                  <a:pt x="56" y="1035"/>
                  <a:pt x="72" y="1009"/>
                  <a:pt x="67" y="983"/>
                </a:cubicBezTo>
                <a:cubicBezTo>
                  <a:pt x="62" y="957"/>
                  <a:pt x="46" y="921"/>
                  <a:pt x="31" y="891"/>
                </a:cubicBezTo>
                <a:cubicBezTo>
                  <a:pt x="15" y="860"/>
                  <a:pt x="10" y="824"/>
                  <a:pt x="26" y="798"/>
                </a:cubicBezTo>
                <a:cubicBezTo>
                  <a:pt x="41" y="772"/>
                  <a:pt x="62" y="752"/>
                  <a:pt x="62" y="752"/>
                </a:cubicBezTo>
                <a:lnTo>
                  <a:pt x="62" y="700"/>
                </a:lnTo>
                <a:cubicBezTo>
                  <a:pt x="62" y="700"/>
                  <a:pt x="15" y="669"/>
                  <a:pt x="15" y="623"/>
                </a:cubicBezTo>
                <a:cubicBezTo>
                  <a:pt x="15" y="577"/>
                  <a:pt x="26" y="551"/>
                  <a:pt x="41" y="541"/>
                </a:cubicBezTo>
                <a:cubicBezTo>
                  <a:pt x="56" y="530"/>
                  <a:pt x="72" y="499"/>
                  <a:pt x="72" y="499"/>
                </a:cubicBezTo>
                <a:cubicBezTo>
                  <a:pt x="72" y="499"/>
                  <a:pt x="77" y="469"/>
                  <a:pt x="67" y="448"/>
                </a:cubicBezTo>
                <a:cubicBezTo>
                  <a:pt x="56" y="427"/>
                  <a:pt x="26" y="397"/>
                  <a:pt x="15" y="366"/>
                </a:cubicBezTo>
                <a:lnTo>
                  <a:pt x="15" y="129"/>
                </a:lnTo>
                <a:lnTo>
                  <a:pt x="15" y="88"/>
                </a:lnTo>
                <a:cubicBezTo>
                  <a:pt x="15" y="62"/>
                  <a:pt x="10" y="11"/>
                  <a:pt x="10" y="11"/>
                </a:cubicBezTo>
                <a:lnTo>
                  <a:pt x="0" y="0"/>
                </a:lnTo>
                <a:lnTo>
                  <a:pt x="1782" y="0"/>
                </a:lnTo>
                <a:close/>
                <a:moveTo>
                  <a:pt x="510" y="1705"/>
                </a:moveTo>
                <a:lnTo>
                  <a:pt x="1285" y="1702"/>
                </a:lnTo>
                <a:cubicBezTo>
                  <a:pt x="1285" y="1702"/>
                  <a:pt x="1240" y="1758"/>
                  <a:pt x="1214" y="1778"/>
                </a:cubicBezTo>
                <a:cubicBezTo>
                  <a:pt x="1189" y="1799"/>
                  <a:pt x="1147" y="1814"/>
                  <a:pt x="1122" y="1814"/>
                </a:cubicBezTo>
                <a:lnTo>
                  <a:pt x="669" y="1814"/>
                </a:lnTo>
                <a:cubicBezTo>
                  <a:pt x="669" y="1814"/>
                  <a:pt x="602" y="1814"/>
                  <a:pt x="576" y="1783"/>
                </a:cubicBezTo>
                <a:cubicBezTo>
                  <a:pt x="550" y="1752"/>
                  <a:pt x="510" y="1705"/>
                  <a:pt x="510" y="1705"/>
                </a:cubicBezTo>
                <a:close/>
              </a:path>
            </a:pathLst>
          </a:custGeom>
          <a:solidFill>
            <a:srgbClr val="464E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 name="Freeform 559"/>
          <p:cNvSpPr/>
          <p:nvPr/>
        </p:nvSpPr>
        <p:spPr bwMode="auto">
          <a:xfrm>
            <a:off x="4661717" y="1395032"/>
            <a:ext cx="2781439" cy="909637"/>
          </a:xfrm>
          <a:custGeom>
            <a:avLst/>
            <a:gdLst>
              <a:gd name="T0" fmla="*/ 3583 w 4019"/>
              <a:gd name="T1" fmla="*/ 657 h 1314"/>
              <a:gd name="T2" fmla="*/ 3459 w 4019"/>
              <a:gd name="T3" fmla="*/ 540 h 1314"/>
              <a:gd name="T4" fmla="*/ 3459 w 4019"/>
              <a:gd name="T5" fmla="*/ 657 h 1314"/>
              <a:gd name="T6" fmla="*/ 3459 w 4019"/>
              <a:gd name="T7" fmla="*/ 657 h 1314"/>
              <a:gd name="T8" fmla="*/ 3459 w 4019"/>
              <a:gd name="T9" fmla="*/ 540 h 1314"/>
              <a:gd name="T10" fmla="*/ 2737 w 4019"/>
              <a:gd name="T11" fmla="*/ 121 h 1314"/>
              <a:gd name="T12" fmla="*/ 2737 w 4019"/>
              <a:gd name="T13" fmla="*/ 121 h 1314"/>
              <a:gd name="T14" fmla="*/ 2050 w 4019"/>
              <a:gd name="T15" fmla="*/ 0 h 1314"/>
              <a:gd name="T16" fmla="*/ 2014 w 4019"/>
              <a:gd name="T17" fmla="*/ 0 h 1314"/>
              <a:gd name="T18" fmla="*/ 2014 w 4019"/>
              <a:gd name="T19" fmla="*/ 657 h 1314"/>
              <a:gd name="T20" fmla="*/ 2014 w 4019"/>
              <a:gd name="T21" fmla="*/ 657 h 1314"/>
              <a:gd name="T22" fmla="*/ 2014 w 4019"/>
              <a:gd name="T23" fmla="*/ 0 h 1314"/>
              <a:gd name="T24" fmla="*/ 1970 w 4019"/>
              <a:gd name="T25" fmla="*/ 0 h 1314"/>
              <a:gd name="T26" fmla="*/ 1291 w 4019"/>
              <a:gd name="T27" fmla="*/ 119 h 1314"/>
              <a:gd name="T28" fmla="*/ 568 w 4019"/>
              <a:gd name="T29" fmla="*/ 533 h 1314"/>
              <a:gd name="T30" fmla="*/ 568 w 4019"/>
              <a:gd name="T31" fmla="*/ 657 h 1314"/>
              <a:gd name="T32" fmla="*/ 568 w 4019"/>
              <a:gd name="T33" fmla="*/ 657 h 1314"/>
              <a:gd name="T34" fmla="*/ 568 w 4019"/>
              <a:gd name="T35" fmla="*/ 533 h 1314"/>
              <a:gd name="T36" fmla="*/ 437 w 4019"/>
              <a:gd name="T37" fmla="*/ 657 h 1314"/>
              <a:gd name="T38" fmla="*/ 437 w 4019"/>
              <a:gd name="T39" fmla="*/ 657 h 1314"/>
              <a:gd name="T40" fmla="*/ 0 w 4019"/>
              <a:gd name="T41" fmla="*/ 1314 h 1314"/>
              <a:gd name="T42" fmla="*/ 568 w 4019"/>
              <a:gd name="T43" fmla="*/ 1314 h 1314"/>
              <a:gd name="T44" fmla="*/ 1291 w 4019"/>
              <a:gd name="T45" fmla="*/ 1314 h 1314"/>
              <a:gd name="T46" fmla="*/ 2014 w 4019"/>
              <a:gd name="T47" fmla="*/ 1314 h 1314"/>
              <a:gd name="T48" fmla="*/ 2737 w 4019"/>
              <a:gd name="T49" fmla="*/ 1314 h 1314"/>
              <a:gd name="T50" fmla="*/ 3459 w 4019"/>
              <a:gd name="T51" fmla="*/ 1314 h 1314"/>
              <a:gd name="T52" fmla="*/ 4019 w 4019"/>
              <a:gd name="T53" fmla="*/ 1314 h 1314"/>
              <a:gd name="T54" fmla="*/ 3583 w 4019"/>
              <a:gd name="T5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19" h="1314">
                <a:moveTo>
                  <a:pt x="3583" y="657"/>
                </a:moveTo>
                <a:cubicBezTo>
                  <a:pt x="3543" y="616"/>
                  <a:pt x="3502" y="577"/>
                  <a:pt x="3459" y="540"/>
                </a:cubicBezTo>
                <a:lnTo>
                  <a:pt x="3459" y="657"/>
                </a:lnTo>
                <a:lnTo>
                  <a:pt x="3459" y="657"/>
                </a:lnTo>
                <a:lnTo>
                  <a:pt x="3459" y="540"/>
                </a:lnTo>
                <a:cubicBezTo>
                  <a:pt x="3251" y="358"/>
                  <a:pt x="3006" y="215"/>
                  <a:pt x="2737" y="121"/>
                </a:cubicBezTo>
                <a:lnTo>
                  <a:pt x="2737" y="121"/>
                </a:lnTo>
                <a:cubicBezTo>
                  <a:pt x="2521" y="46"/>
                  <a:pt x="2290" y="4"/>
                  <a:pt x="2050" y="0"/>
                </a:cubicBezTo>
                <a:lnTo>
                  <a:pt x="2014" y="0"/>
                </a:lnTo>
                <a:lnTo>
                  <a:pt x="2014" y="657"/>
                </a:lnTo>
                <a:lnTo>
                  <a:pt x="2014" y="657"/>
                </a:lnTo>
                <a:lnTo>
                  <a:pt x="2014" y="0"/>
                </a:lnTo>
                <a:lnTo>
                  <a:pt x="1970" y="0"/>
                </a:lnTo>
                <a:cubicBezTo>
                  <a:pt x="1733" y="4"/>
                  <a:pt x="1505" y="45"/>
                  <a:pt x="1291" y="119"/>
                </a:cubicBezTo>
                <a:cubicBezTo>
                  <a:pt x="1023" y="211"/>
                  <a:pt x="777" y="353"/>
                  <a:pt x="568" y="533"/>
                </a:cubicBezTo>
                <a:lnTo>
                  <a:pt x="568" y="657"/>
                </a:lnTo>
                <a:lnTo>
                  <a:pt x="568" y="657"/>
                </a:lnTo>
                <a:lnTo>
                  <a:pt x="568" y="533"/>
                </a:lnTo>
                <a:cubicBezTo>
                  <a:pt x="523" y="572"/>
                  <a:pt x="479" y="614"/>
                  <a:pt x="437" y="657"/>
                </a:cubicBezTo>
                <a:lnTo>
                  <a:pt x="437" y="657"/>
                </a:lnTo>
                <a:cubicBezTo>
                  <a:pt x="252" y="846"/>
                  <a:pt x="103" y="1069"/>
                  <a:pt x="0" y="1314"/>
                </a:cubicBezTo>
                <a:lnTo>
                  <a:pt x="568" y="1314"/>
                </a:lnTo>
                <a:lnTo>
                  <a:pt x="1291" y="1314"/>
                </a:lnTo>
                <a:lnTo>
                  <a:pt x="2014" y="1314"/>
                </a:lnTo>
                <a:lnTo>
                  <a:pt x="2737" y="1314"/>
                </a:lnTo>
                <a:lnTo>
                  <a:pt x="3459" y="1314"/>
                </a:lnTo>
                <a:lnTo>
                  <a:pt x="4019" y="1314"/>
                </a:lnTo>
                <a:cubicBezTo>
                  <a:pt x="3917" y="1069"/>
                  <a:pt x="3768" y="846"/>
                  <a:pt x="3583" y="657"/>
                </a:cubicBez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5" name="Freeform 560"/>
          <p:cNvSpPr>
            <a:spLocks noEditPoints="1"/>
          </p:cNvSpPr>
          <p:nvPr/>
        </p:nvSpPr>
        <p:spPr bwMode="auto">
          <a:xfrm>
            <a:off x="4555410" y="2368167"/>
            <a:ext cx="2994053" cy="908050"/>
          </a:xfrm>
          <a:custGeom>
            <a:avLst/>
            <a:gdLst>
              <a:gd name="T0" fmla="*/ 4327 w 4328"/>
              <a:gd name="T1" fmla="*/ 657 h 1314"/>
              <a:gd name="T2" fmla="*/ 3613 w 4328"/>
              <a:gd name="T3" fmla="*/ 657 h 1314"/>
              <a:gd name="T4" fmla="*/ 3613 w 4328"/>
              <a:gd name="T5" fmla="*/ 657 h 1314"/>
              <a:gd name="T6" fmla="*/ 2891 w 4328"/>
              <a:gd name="T7" fmla="*/ 657 h 1314"/>
              <a:gd name="T8" fmla="*/ 2168 w 4328"/>
              <a:gd name="T9" fmla="*/ 657 h 1314"/>
              <a:gd name="T10" fmla="*/ 1445 w 4328"/>
              <a:gd name="T11" fmla="*/ 657 h 1314"/>
              <a:gd name="T12" fmla="*/ 722 w 4328"/>
              <a:gd name="T13" fmla="*/ 657 h 1314"/>
              <a:gd name="T14" fmla="*/ 1 w 4328"/>
              <a:gd name="T15" fmla="*/ 657 h 1314"/>
              <a:gd name="T16" fmla="*/ 130 w 4328"/>
              <a:gd name="T17" fmla="*/ 0 h 1314"/>
              <a:gd name="T18" fmla="*/ 722 w 4328"/>
              <a:gd name="T19" fmla="*/ 0 h 1314"/>
              <a:gd name="T20" fmla="*/ 1445 w 4328"/>
              <a:gd name="T21" fmla="*/ 0 h 1314"/>
              <a:gd name="T22" fmla="*/ 2168 w 4328"/>
              <a:gd name="T23" fmla="*/ 0 h 1314"/>
              <a:gd name="T24" fmla="*/ 2891 w 4328"/>
              <a:gd name="T25" fmla="*/ 0 h 1314"/>
              <a:gd name="T26" fmla="*/ 3613 w 4328"/>
              <a:gd name="T27" fmla="*/ 0 h 1314"/>
              <a:gd name="T28" fmla="*/ 4197 w 4328"/>
              <a:gd name="T29" fmla="*/ 0 h 1314"/>
              <a:gd name="T30" fmla="*/ 4327 w 4328"/>
              <a:gd name="T31" fmla="*/ 657 h 1314"/>
              <a:gd name="T32" fmla="*/ 1 w 4328"/>
              <a:gd name="T33" fmla="*/ 657 h 1314"/>
              <a:gd name="T34" fmla="*/ 0 w 4328"/>
              <a:gd name="T35" fmla="*/ 712 h 1314"/>
              <a:gd name="T36" fmla="*/ 91 w 4328"/>
              <a:gd name="T37" fmla="*/ 1314 h 1314"/>
              <a:gd name="T38" fmla="*/ 722 w 4328"/>
              <a:gd name="T39" fmla="*/ 1314 h 1314"/>
              <a:gd name="T40" fmla="*/ 1445 w 4328"/>
              <a:gd name="T41" fmla="*/ 1314 h 1314"/>
              <a:gd name="T42" fmla="*/ 2168 w 4328"/>
              <a:gd name="T43" fmla="*/ 1314 h 1314"/>
              <a:gd name="T44" fmla="*/ 2891 w 4328"/>
              <a:gd name="T45" fmla="*/ 1314 h 1314"/>
              <a:gd name="T46" fmla="*/ 3613 w 4328"/>
              <a:gd name="T47" fmla="*/ 1314 h 1314"/>
              <a:gd name="T48" fmla="*/ 3613 w 4328"/>
              <a:gd name="T49" fmla="*/ 1314 h 1314"/>
              <a:gd name="T50" fmla="*/ 4237 w 4328"/>
              <a:gd name="T51" fmla="*/ 1314 h 1314"/>
              <a:gd name="T52" fmla="*/ 4328 w 4328"/>
              <a:gd name="T53" fmla="*/ 712 h 1314"/>
              <a:gd name="T54" fmla="*/ 4327 w 4328"/>
              <a:gd name="T55" fmla="*/ 657 h 1314"/>
              <a:gd name="T56" fmla="*/ 4327 w 4328"/>
              <a:gd name="T57"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28" h="1314">
                <a:moveTo>
                  <a:pt x="4327" y="657"/>
                </a:moveTo>
                <a:lnTo>
                  <a:pt x="3613" y="657"/>
                </a:lnTo>
                <a:lnTo>
                  <a:pt x="3613" y="657"/>
                </a:lnTo>
                <a:lnTo>
                  <a:pt x="2891" y="657"/>
                </a:lnTo>
                <a:lnTo>
                  <a:pt x="2168" y="657"/>
                </a:lnTo>
                <a:lnTo>
                  <a:pt x="1445" y="657"/>
                </a:lnTo>
                <a:lnTo>
                  <a:pt x="722" y="657"/>
                </a:lnTo>
                <a:lnTo>
                  <a:pt x="1" y="657"/>
                </a:lnTo>
                <a:cubicBezTo>
                  <a:pt x="7" y="427"/>
                  <a:pt x="52" y="206"/>
                  <a:pt x="130" y="0"/>
                </a:cubicBezTo>
                <a:lnTo>
                  <a:pt x="722" y="0"/>
                </a:lnTo>
                <a:lnTo>
                  <a:pt x="1445" y="0"/>
                </a:lnTo>
                <a:lnTo>
                  <a:pt x="2168" y="0"/>
                </a:lnTo>
                <a:lnTo>
                  <a:pt x="2891" y="0"/>
                </a:lnTo>
                <a:lnTo>
                  <a:pt x="3613" y="0"/>
                </a:lnTo>
                <a:lnTo>
                  <a:pt x="4197" y="0"/>
                </a:lnTo>
                <a:cubicBezTo>
                  <a:pt x="4276" y="206"/>
                  <a:pt x="4320" y="427"/>
                  <a:pt x="4327" y="657"/>
                </a:cubicBezTo>
                <a:close/>
                <a:moveTo>
                  <a:pt x="1" y="657"/>
                </a:moveTo>
                <a:cubicBezTo>
                  <a:pt x="1" y="675"/>
                  <a:pt x="0" y="693"/>
                  <a:pt x="0" y="712"/>
                </a:cubicBezTo>
                <a:cubicBezTo>
                  <a:pt x="0" y="921"/>
                  <a:pt x="32" y="1123"/>
                  <a:pt x="91" y="1314"/>
                </a:cubicBezTo>
                <a:lnTo>
                  <a:pt x="722" y="1314"/>
                </a:lnTo>
                <a:lnTo>
                  <a:pt x="1445" y="1314"/>
                </a:lnTo>
                <a:lnTo>
                  <a:pt x="2168" y="1314"/>
                </a:lnTo>
                <a:lnTo>
                  <a:pt x="2891" y="1314"/>
                </a:lnTo>
                <a:lnTo>
                  <a:pt x="3613" y="1314"/>
                </a:lnTo>
                <a:lnTo>
                  <a:pt x="3613" y="1314"/>
                </a:lnTo>
                <a:lnTo>
                  <a:pt x="4237" y="1314"/>
                </a:lnTo>
                <a:cubicBezTo>
                  <a:pt x="4296" y="1123"/>
                  <a:pt x="4328" y="921"/>
                  <a:pt x="4328" y="712"/>
                </a:cubicBezTo>
                <a:cubicBezTo>
                  <a:pt x="4328" y="693"/>
                  <a:pt x="4327" y="675"/>
                  <a:pt x="4327" y="657"/>
                </a:cubicBezTo>
                <a:lnTo>
                  <a:pt x="4327" y="657"/>
                </a:lnTo>
              </a:path>
            </a:pathLst>
          </a:cu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6" name="Freeform 561"/>
          <p:cNvSpPr>
            <a:spLocks noEditPoints="1"/>
          </p:cNvSpPr>
          <p:nvPr/>
        </p:nvSpPr>
        <p:spPr bwMode="auto">
          <a:xfrm>
            <a:off x="4631570" y="3339718"/>
            <a:ext cx="2841733" cy="909637"/>
          </a:xfrm>
          <a:custGeom>
            <a:avLst/>
            <a:gdLst>
              <a:gd name="T0" fmla="*/ 3503 w 4108"/>
              <a:gd name="T1" fmla="*/ 657 h 1314"/>
              <a:gd name="T2" fmla="*/ 3503 w 4108"/>
              <a:gd name="T3" fmla="*/ 657 h 1314"/>
              <a:gd name="T4" fmla="*/ 3503 w 4108"/>
              <a:gd name="T5" fmla="*/ 1267 h 1314"/>
              <a:gd name="T6" fmla="*/ 3800 w 4108"/>
              <a:gd name="T7" fmla="*/ 657 h 1314"/>
              <a:gd name="T8" fmla="*/ 3800 w 4108"/>
              <a:gd name="T9" fmla="*/ 657 h 1314"/>
              <a:gd name="T10" fmla="*/ 3948 w 4108"/>
              <a:gd name="T11" fmla="*/ 352 h 1314"/>
              <a:gd name="T12" fmla="*/ 4066 w 4108"/>
              <a:gd name="T13" fmla="*/ 112 h 1314"/>
              <a:gd name="T14" fmla="*/ 4108 w 4108"/>
              <a:gd name="T15" fmla="*/ 0 h 1314"/>
              <a:gd name="T16" fmla="*/ 3503 w 4108"/>
              <a:gd name="T17" fmla="*/ 0 h 1314"/>
              <a:gd name="T18" fmla="*/ 3503 w 4108"/>
              <a:gd name="T19" fmla="*/ 0 h 1314"/>
              <a:gd name="T20" fmla="*/ 2781 w 4108"/>
              <a:gd name="T21" fmla="*/ 0 h 1314"/>
              <a:gd name="T22" fmla="*/ 2058 w 4108"/>
              <a:gd name="T23" fmla="*/ 0 h 1314"/>
              <a:gd name="T24" fmla="*/ 1335 w 4108"/>
              <a:gd name="T25" fmla="*/ 0 h 1314"/>
              <a:gd name="T26" fmla="*/ 612 w 4108"/>
              <a:gd name="T27" fmla="*/ 0 h 1314"/>
              <a:gd name="T28" fmla="*/ 612 w 4108"/>
              <a:gd name="T29" fmla="*/ 657 h 1314"/>
              <a:gd name="T30" fmla="*/ 1335 w 4108"/>
              <a:gd name="T31" fmla="*/ 657 h 1314"/>
              <a:gd name="T32" fmla="*/ 1335 w 4108"/>
              <a:gd name="T33" fmla="*/ 1314 h 1314"/>
              <a:gd name="T34" fmla="*/ 2058 w 4108"/>
              <a:gd name="T35" fmla="*/ 1314 h 1314"/>
              <a:gd name="T36" fmla="*/ 2781 w 4108"/>
              <a:gd name="T37" fmla="*/ 1314 h 1314"/>
              <a:gd name="T38" fmla="*/ 2781 w 4108"/>
              <a:gd name="T39" fmla="*/ 1314 h 1314"/>
              <a:gd name="T40" fmla="*/ 3481 w 4108"/>
              <a:gd name="T41" fmla="*/ 1314 h 1314"/>
              <a:gd name="T42" fmla="*/ 3503 w 4108"/>
              <a:gd name="T43" fmla="*/ 1267 h 1314"/>
              <a:gd name="T44" fmla="*/ 3503 w 4108"/>
              <a:gd name="T45" fmla="*/ 657 h 1314"/>
              <a:gd name="T46" fmla="*/ 2781 w 4108"/>
              <a:gd name="T47" fmla="*/ 657 h 1314"/>
              <a:gd name="T48" fmla="*/ 3503 w 4108"/>
              <a:gd name="T49" fmla="*/ 657 h 1314"/>
              <a:gd name="T50" fmla="*/ 3503 w 4108"/>
              <a:gd name="T51" fmla="*/ 657 h 1314"/>
              <a:gd name="T52" fmla="*/ 2781 w 4108"/>
              <a:gd name="T53" fmla="*/ 657 h 1314"/>
              <a:gd name="T54" fmla="*/ 612 w 4108"/>
              <a:gd name="T55" fmla="*/ 657 h 1314"/>
              <a:gd name="T56" fmla="*/ 612 w 4108"/>
              <a:gd name="T57" fmla="*/ 657 h 1314"/>
              <a:gd name="T58" fmla="*/ 612 w 4108"/>
              <a:gd name="T59" fmla="*/ 657 h 1314"/>
              <a:gd name="T60" fmla="*/ 612 w 4108"/>
              <a:gd name="T61" fmla="*/ 0 h 1314"/>
              <a:gd name="T62" fmla="*/ 0 w 4108"/>
              <a:gd name="T63" fmla="*/ 0 h 1314"/>
              <a:gd name="T64" fmla="*/ 42 w 4108"/>
              <a:gd name="T65" fmla="*/ 112 h 1314"/>
              <a:gd name="T66" fmla="*/ 160 w 4108"/>
              <a:gd name="T67" fmla="*/ 352 h 1314"/>
              <a:gd name="T68" fmla="*/ 308 w 4108"/>
              <a:gd name="T69" fmla="*/ 657 h 1314"/>
              <a:gd name="T70" fmla="*/ 308 w 4108"/>
              <a:gd name="T71" fmla="*/ 657 h 1314"/>
              <a:gd name="T72" fmla="*/ 612 w 4108"/>
              <a:gd name="T73" fmla="*/ 1283 h 1314"/>
              <a:gd name="T74" fmla="*/ 612 w 4108"/>
              <a:gd name="T75" fmla="*/ 1283 h 1314"/>
              <a:gd name="T76" fmla="*/ 612 w 4108"/>
              <a:gd name="T77" fmla="*/ 1283 h 1314"/>
              <a:gd name="T78" fmla="*/ 627 w 4108"/>
              <a:gd name="T79" fmla="*/ 1314 h 1314"/>
              <a:gd name="T80" fmla="*/ 1335 w 4108"/>
              <a:gd name="T81" fmla="*/ 1314 h 1314"/>
              <a:gd name="T82" fmla="*/ 1335 w 4108"/>
              <a:gd name="T83" fmla="*/ 657 h 1314"/>
              <a:gd name="T84" fmla="*/ 612 w 4108"/>
              <a:gd name="T8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8" h="1314">
                <a:moveTo>
                  <a:pt x="3503" y="657"/>
                </a:moveTo>
                <a:lnTo>
                  <a:pt x="3503" y="657"/>
                </a:lnTo>
                <a:lnTo>
                  <a:pt x="3503" y="1267"/>
                </a:lnTo>
                <a:cubicBezTo>
                  <a:pt x="3597" y="1073"/>
                  <a:pt x="3704" y="853"/>
                  <a:pt x="3800" y="657"/>
                </a:cubicBezTo>
                <a:lnTo>
                  <a:pt x="3800" y="657"/>
                </a:lnTo>
                <a:cubicBezTo>
                  <a:pt x="3855" y="544"/>
                  <a:pt x="3906" y="439"/>
                  <a:pt x="3948" y="352"/>
                </a:cubicBezTo>
                <a:cubicBezTo>
                  <a:pt x="3993" y="275"/>
                  <a:pt x="4032" y="195"/>
                  <a:pt x="4066" y="112"/>
                </a:cubicBezTo>
                <a:cubicBezTo>
                  <a:pt x="4081" y="76"/>
                  <a:pt x="4095" y="38"/>
                  <a:pt x="4108" y="0"/>
                </a:cubicBezTo>
                <a:lnTo>
                  <a:pt x="3503" y="0"/>
                </a:lnTo>
                <a:lnTo>
                  <a:pt x="3503" y="0"/>
                </a:lnTo>
                <a:lnTo>
                  <a:pt x="2781" y="0"/>
                </a:lnTo>
                <a:lnTo>
                  <a:pt x="2058" y="0"/>
                </a:lnTo>
                <a:lnTo>
                  <a:pt x="1335" y="0"/>
                </a:lnTo>
                <a:lnTo>
                  <a:pt x="612" y="0"/>
                </a:lnTo>
                <a:lnTo>
                  <a:pt x="612" y="657"/>
                </a:lnTo>
                <a:lnTo>
                  <a:pt x="1335" y="657"/>
                </a:lnTo>
                <a:lnTo>
                  <a:pt x="1335" y="1314"/>
                </a:lnTo>
                <a:lnTo>
                  <a:pt x="2058" y="1314"/>
                </a:lnTo>
                <a:lnTo>
                  <a:pt x="2781" y="1314"/>
                </a:lnTo>
                <a:lnTo>
                  <a:pt x="2781" y="1314"/>
                </a:lnTo>
                <a:lnTo>
                  <a:pt x="3481" y="1314"/>
                </a:lnTo>
                <a:cubicBezTo>
                  <a:pt x="3488" y="1298"/>
                  <a:pt x="3496" y="1283"/>
                  <a:pt x="3503" y="1267"/>
                </a:cubicBezTo>
                <a:lnTo>
                  <a:pt x="3503" y="657"/>
                </a:lnTo>
                <a:close/>
                <a:moveTo>
                  <a:pt x="2781" y="657"/>
                </a:moveTo>
                <a:lnTo>
                  <a:pt x="3503" y="657"/>
                </a:lnTo>
                <a:lnTo>
                  <a:pt x="3503" y="657"/>
                </a:lnTo>
                <a:lnTo>
                  <a:pt x="2781" y="657"/>
                </a:lnTo>
                <a:close/>
                <a:moveTo>
                  <a:pt x="612" y="657"/>
                </a:moveTo>
                <a:lnTo>
                  <a:pt x="612" y="657"/>
                </a:lnTo>
                <a:lnTo>
                  <a:pt x="612" y="657"/>
                </a:lnTo>
                <a:lnTo>
                  <a:pt x="612" y="0"/>
                </a:lnTo>
                <a:lnTo>
                  <a:pt x="0" y="0"/>
                </a:lnTo>
                <a:cubicBezTo>
                  <a:pt x="13" y="38"/>
                  <a:pt x="27" y="76"/>
                  <a:pt x="42" y="112"/>
                </a:cubicBezTo>
                <a:cubicBezTo>
                  <a:pt x="76" y="195"/>
                  <a:pt x="115" y="275"/>
                  <a:pt x="160" y="352"/>
                </a:cubicBezTo>
                <a:cubicBezTo>
                  <a:pt x="202" y="439"/>
                  <a:pt x="253" y="544"/>
                  <a:pt x="308" y="657"/>
                </a:cubicBezTo>
                <a:lnTo>
                  <a:pt x="308" y="657"/>
                </a:lnTo>
                <a:cubicBezTo>
                  <a:pt x="407" y="859"/>
                  <a:pt x="517" y="1085"/>
                  <a:pt x="612" y="1283"/>
                </a:cubicBezTo>
                <a:lnTo>
                  <a:pt x="612" y="1283"/>
                </a:lnTo>
                <a:lnTo>
                  <a:pt x="612" y="1283"/>
                </a:lnTo>
                <a:lnTo>
                  <a:pt x="627" y="1314"/>
                </a:lnTo>
                <a:lnTo>
                  <a:pt x="1335" y="1314"/>
                </a:lnTo>
                <a:lnTo>
                  <a:pt x="1335" y="657"/>
                </a:lnTo>
                <a:lnTo>
                  <a:pt x="612" y="657"/>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7" name="Freeform 562"/>
          <p:cNvSpPr>
            <a:spLocks noEditPoints="1"/>
          </p:cNvSpPr>
          <p:nvPr/>
        </p:nvSpPr>
        <p:spPr bwMode="auto">
          <a:xfrm>
            <a:off x="5085359" y="4311269"/>
            <a:ext cx="1934155" cy="909637"/>
          </a:xfrm>
          <a:custGeom>
            <a:avLst/>
            <a:gdLst>
              <a:gd name="T0" fmla="*/ 2125 w 2796"/>
              <a:gd name="T1" fmla="*/ 657 h 1314"/>
              <a:gd name="T2" fmla="*/ 2620 w 2796"/>
              <a:gd name="T3" fmla="*/ 657 h 1314"/>
              <a:gd name="T4" fmla="*/ 2622 w 2796"/>
              <a:gd name="T5" fmla="*/ 572 h 1314"/>
              <a:gd name="T6" fmla="*/ 2736 w 2796"/>
              <a:gd name="T7" fmla="*/ 126 h 1314"/>
              <a:gd name="T8" fmla="*/ 2796 w 2796"/>
              <a:gd name="T9" fmla="*/ 0 h 1314"/>
              <a:gd name="T10" fmla="*/ 2125 w 2796"/>
              <a:gd name="T11" fmla="*/ 0 h 1314"/>
              <a:gd name="T12" fmla="*/ 2125 w 2796"/>
              <a:gd name="T13" fmla="*/ 0 h 1314"/>
              <a:gd name="T14" fmla="*/ 1402 w 2796"/>
              <a:gd name="T15" fmla="*/ 0 h 1314"/>
              <a:gd name="T16" fmla="*/ 679 w 2796"/>
              <a:gd name="T17" fmla="*/ 0 h 1314"/>
              <a:gd name="T18" fmla="*/ 679 w 2796"/>
              <a:gd name="T19" fmla="*/ 657 h 1314"/>
              <a:gd name="T20" fmla="*/ 679 w 2796"/>
              <a:gd name="T21" fmla="*/ 657 h 1314"/>
              <a:gd name="T22" fmla="*/ 176 w 2796"/>
              <a:gd name="T23" fmla="*/ 657 h 1314"/>
              <a:gd name="T24" fmla="*/ 236 w 2796"/>
              <a:gd name="T25" fmla="*/ 997 h 1314"/>
              <a:gd name="T26" fmla="*/ 569 w 2796"/>
              <a:gd name="T27" fmla="*/ 1314 h 1314"/>
              <a:gd name="T28" fmla="*/ 679 w 2796"/>
              <a:gd name="T29" fmla="*/ 1314 h 1314"/>
              <a:gd name="T30" fmla="*/ 1398 w 2796"/>
              <a:gd name="T31" fmla="*/ 1314 h 1314"/>
              <a:gd name="T32" fmla="*/ 1402 w 2796"/>
              <a:gd name="T33" fmla="*/ 1314 h 1314"/>
              <a:gd name="T34" fmla="*/ 1402 w 2796"/>
              <a:gd name="T35" fmla="*/ 657 h 1314"/>
              <a:gd name="T36" fmla="*/ 1402 w 2796"/>
              <a:gd name="T37" fmla="*/ 657 h 1314"/>
              <a:gd name="T38" fmla="*/ 1402 w 2796"/>
              <a:gd name="T39" fmla="*/ 1314 h 1314"/>
              <a:gd name="T40" fmla="*/ 2125 w 2796"/>
              <a:gd name="T41" fmla="*/ 1314 h 1314"/>
              <a:gd name="T42" fmla="*/ 2226 w 2796"/>
              <a:gd name="T43" fmla="*/ 1314 h 1314"/>
              <a:gd name="T44" fmla="*/ 2559 w 2796"/>
              <a:gd name="T45" fmla="*/ 997 h 1314"/>
              <a:gd name="T46" fmla="*/ 2620 w 2796"/>
              <a:gd name="T47" fmla="*/ 657 h 1314"/>
              <a:gd name="T48" fmla="*/ 2125 w 2796"/>
              <a:gd name="T49" fmla="*/ 657 h 1314"/>
              <a:gd name="T50" fmla="*/ 174 w 2796"/>
              <a:gd name="T51" fmla="*/ 572 h 1314"/>
              <a:gd name="T52" fmla="*/ 176 w 2796"/>
              <a:gd name="T53" fmla="*/ 657 h 1314"/>
              <a:gd name="T54" fmla="*/ 679 w 2796"/>
              <a:gd name="T55" fmla="*/ 657 h 1314"/>
              <a:gd name="T56" fmla="*/ 679 w 2796"/>
              <a:gd name="T57" fmla="*/ 0 h 1314"/>
              <a:gd name="T58" fmla="*/ 0 w 2796"/>
              <a:gd name="T59" fmla="*/ 0 h 1314"/>
              <a:gd name="T60" fmla="*/ 60 w 2796"/>
              <a:gd name="T61" fmla="*/ 126 h 1314"/>
              <a:gd name="T62" fmla="*/ 174 w 2796"/>
              <a:gd name="T63" fmla="*/ 57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6" h="1314">
                <a:moveTo>
                  <a:pt x="2125" y="657"/>
                </a:moveTo>
                <a:lnTo>
                  <a:pt x="2620" y="657"/>
                </a:lnTo>
                <a:cubicBezTo>
                  <a:pt x="2621" y="626"/>
                  <a:pt x="2622" y="598"/>
                  <a:pt x="2622" y="572"/>
                </a:cubicBezTo>
                <a:cubicBezTo>
                  <a:pt x="2622" y="447"/>
                  <a:pt x="2736" y="126"/>
                  <a:pt x="2736" y="126"/>
                </a:cubicBezTo>
                <a:cubicBezTo>
                  <a:pt x="2755" y="87"/>
                  <a:pt x="2775" y="44"/>
                  <a:pt x="2796" y="0"/>
                </a:cubicBezTo>
                <a:lnTo>
                  <a:pt x="2125" y="0"/>
                </a:lnTo>
                <a:lnTo>
                  <a:pt x="2125" y="0"/>
                </a:lnTo>
                <a:lnTo>
                  <a:pt x="1402" y="0"/>
                </a:lnTo>
                <a:lnTo>
                  <a:pt x="679" y="0"/>
                </a:lnTo>
                <a:lnTo>
                  <a:pt x="679" y="657"/>
                </a:lnTo>
                <a:lnTo>
                  <a:pt x="679" y="657"/>
                </a:lnTo>
                <a:lnTo>
                  <a:pt x="176" y="657"/>
                </a:lnTo>
                <a:cubicBezTo>
                  <a:pt x="180" y="774"/>
                  <a:pt x="195" y="915"/>
                  <a:pt x="236" y="997"/>
                </a:cubicBezTo>
                <a:cubicBezTo>
                  <a:pt x="265" y="1055"/>
                  <a:pt x="360" y="1203"/>
                  <a:pt x="569" y="1314"/>
                </a:cubicBezTo>
                <a:lnTo>
                  <a:pt x="679" y="1314"/>
                </a:lnTo>
                <a:lnTo>
                  <a:pt x="1398" y="1314"/>
                </a:lnTo>
                <a:lnTo>
                  <a:pt x="1402" y="1314"/>
                </a:lnTo>
                <a:lnTo>
                  <a:pt x="1402" y="657"/>
                </a:lnTo>
                <a:lnTo>
                  <a:pt x="1402" y="657"/>
                </a:lnTo>
                <a:lnTo>
                  <a:pt x="1402" y="1314"/>
                </a:lnTo>
                <a:lnTo>
                  <a:pt x="2125" y="1314"/>
                </a:lnTo>
                <a:lnTo>
                  <a:pt x="2226" y="1314"/>
                </a:lnTo>
                <a:cubicBezTo>
                  <a:pt x="2436" y="1203"/>
                  <a:pt x="2531" y="1055"/>
                  <a:pt x="2559" y="997"/>
                </a:cubicBezTo>
                <a:cubicBezTo>
                  <a:pt x="2600" y="915"/>
                  <a:pt x="2616" y="774"/>
                  <a:pt x="2620" y="657"/>
                </a:cubicBezTo>
                <a:lnTo>
                  <a:pt x="2125" y="657"/>
                </a:lnTo>
                <a:close/>
                <a:moveTo>
                  <a:pt x="174" y="572"/>
                </a:moveTo>
                <a:cubicBezTo>
                  <a:pt x="174" y="598"/>
                  <a:pt x="175" y="626"/>
                  <a:pt x="176" y="657"/>
                </a:cubicBezTo>
                <a:lnTo>
                  <a:pt x="679" y="657"/>
                </a:lnTo>
                <a:lnTo>
                  <a:pt x="679" y="0"/>
                </a:lnTo>
                <a:lnTo>
                  <a:pt x="0" y="0"/>
                </a:lnTo>
                <a:cubicBezTo>
                  <a:pt x="21" y="44"/>
                  <a:pt x="41" y="87"/>
                  <a:pt x="60" y="126"/>
                </a:cubicBezTo>
                <a:cubicBezTo>
                  <a:pt x="60" y="126"/>
                  <a:pt x="174" y="447"/>
                  <a:pt x="174" y="572"/>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8" name="TextBox 47"/>
          <p:cNvSpPr txBox="1"/>
          <p:nvPr/>
        </p:nvSpPr>
        <p:spPr>
          <a:xfrm>
            <a:off x="2932721" y="1388164"/>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endParaRPr lang="zh-CN" altLang="en-US" sz="2000" dirty="0">
              <a:solidFill>
                <a:schemeClr val="tx1">
                  <a:lumMod val="50000"/>
                  <a:lumOff val="50000"/>
                </a:schemeClr>
              </a:solidFill>
              <a:latin typeface="+mj-ea"/>
              <a:ea typeface="+mj-ea"/>
            </a:endParaRPr>
          </a:p>
        </p:txBody>
      </p:sp>
      <p:sp>
        <p:nvSpPr>
          <p:cNvPr id="49" name="TextBox 48"/>
          <p:cNvSpPr txBox="1"/>
          <p:nvPr/>
        </p:nvSpPr>
        <p:spPr>
          <a:xfrm>
            <a:off x="2065296" y="1718130"/>
            <a:ext cx="2038875" cy="584775"/>
          </a:xfrm>
          <a:prstGeom prst="rect">
            <a:avLst/>
          </a:prstGeom>
          <a:noFill/>
        </p:spPr>
        <p:txBody>
          <a:bodyPr wrap="square" rtlCol="0">
            <a:spAutoFit/>
          </a:bodyPr>
          <a:lstStyle/>
          <a:p>
            <a:pPr algn="r"/>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pPr algn="r"/>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sp>
        <p:nvSpPr>
          <p:cNvPr id="50" name="TextBox 49"/>
          <p:cNvSpPr txBox="1"/>
          <p:nvPr/>
        </p:nvSpPr>
        <p:spPr>
          <a:xfrm>
            <a:off x="8357147" y="2183810"/>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endParaRPr lang="zh-CN" altLang="en-US" sz="2000" dirty="0">
              <a:solidFill>
                <a:schemeClr val="tx1">
                  <a:lumMod val="50000"/>
                  <a:lumOff val="50000"/>
                </a:schemeClr>
              </a:solidFill>
              <a:latin typeface="+mj-ea"/>
              <a:ea typeface="+mj-ea"/>
            </a:endParaRPr>
          </a:p>
        </p:txBody>
      </p:sp>
      <p:sp>
        <p:nvSpPr>
          <p:cNvPr id="51" name="TextBox 50"/>
          <p:cNvSpPr txBox="1"/>
          <p:nvPr/>
        </p:nvSpPr>
        <p:spPr>
          <a:xfrm>
            <a:off x="8331986" y="2513776"/>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sp>
        <p:nvSpPr>
          <p:cNvPr id="52" name="TextBox 51"/>
          <p:cNvSpPr txBox="1"/>
          <p:nvPr/>
        </p:nvSpPr>
        <p:spPr>
          <a:xfrm>
            <a:off x="7651089" y="4328145"/>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endParaRPr lang="zh-CN" altLang="en-US" sz="2000" dirty="0">
              <a:solidFill>
                <a:schemeClr val="tx1">
                  <a:lumMod val="50000"/>
                  <a:lumOff val="50000"/>
                </a:schemeClr>
              </a:solidFill>
              <a:latin typeface="+mj-ea"/>
              <a:ea typeface="+mj-ea"/>
            </a:endParaRPr>
          </a:p>
        </p:txBody>
      </p:sp>
      <p:sp>
        <p:nvSpPr>
          <p:cNvPr id="53" name="TextBox 52"/>
          <p:cNvSpPr txBox="1"/>
          <p:nvPr/>
        </p:nvSpPr>
        <p:spPr>
          <a:xfrm>
            <a:off x="7625927" y="4658111"/>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sp>
        <p:nvSpPr>
          <p:cNvPr id="54" name="TextBox 53"/>
          <p:cNvSpPr txBox="1"/>
          <p:nvPr/>
        </p:nvSpPr>
        <p:spPr>
          <a:xfrm>
            <a:off x="2814030" y="3435876"/>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endParaRPr lang="zh-CN" altLang="en-US" sz="2000" dirty="0">
              <a:solidFill>
                <a:schemeClr val="tx1">
                  <a:lumMod val="50000"/>
                  <a:lumOff val="50000"/>
                </a:schemeClr>
              </a:solidFill>
              <a:latin typeface="+mj-ea"/>
              <a:ea typeface="+mj-ea"/>
            </a:endParaRPr>
          </a:p>
        </p:txBody>
      </p:sp>
      <p:sp>
        <p:nvSpPr>
          <p:cNvPr id="55" name="TextBox 54"/>
          <p:cNvSpPr txBox="1"/>
          <p:nvPr/>
        </p:nvSpPr>
        <p:spPr>
          <a:xfrm>
            <a:off x="1946605" y="3765842"/>
            <a:ext cx="2038875" cy="584775"/>
          </a:xfrm>
          <a:prstGeom prst="rect">
            <a:avLst/>
          </a:prstGeom>
          <a:noFill/>
        </p:spPr>
        <p:txBody>
          <a:bodyPr wrap="square" rtlCol="0">
            <a:spAutoFit/>
          </a:bodyPr>
          <a:lstStyle/>
          <a:p>
            <a:pPr algn="r"/>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pPr algn="r"/>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grpSp>
        <p:nvGrpSpPr>
          <p:cNvPr id="56" name="组合 55"/>
          <p:cNvGrpSpPr/>
          <p:nvPr/>
        </p:nvGrpSpPr>
        <p:grpSpPr>
          <a:xfrm>
            <a:off x="5826105" y="1642461"/>
            <a:ext cx="372705" cy="496676"/>
            <a:chOff x="3732213" y="1809750"/>
            <a:chExt cx="377825" cy="503237"/>
          </a:xfrm>
          <a:solidFill>
            <a:srgbClr val="F8F8F8"/>
          </a:solidFill>
        </p:grpSpPr>
        <p:sp>
          <p:nvSpPr>
            <p:cNvPr id="57" name="Freeform 537"/>
            <p:cNvSpPr>
              <a:spLocks noEditPoints="1"/>
            </p:cNvSpPr>
            <p:nvPr/>
          </p:nvSpPr>
          <p:spPr bwMode="auto">
            <a:xfrm>
              <a:off x="3732213" y="1809750"/>
              <a:ext cx="377825" cy="503237"/>
            </a:xfrm>
            <a:custGeom>
              <a:avLst/>
              <a:gdLst>
                <a:gd name="T0" fmla="*/ 511 w 545"/>
                <a:gd name="T1" fmla="*/ 618 h 726"/>
                <a:gd name="T2" fmla="*/ 463 w 545"/>
                <a:gd name="T3" fmla="*/ 666 h 726"/>
                <a:gd name="T4" fmla="*/ 82 w 545"/>
                <a:gd name="T5" fmla="*/ 666 h 726"/>
                <a:gd name="T6" fmla="*/ 34 w 545"/>
                <a:gd name="T7" fmla="*/ 618 h 726"/>
                <a:gd name="T8" fmla="*/ 34 w 545"/>
                <a:gd name="T9" fmla="*/ 81 h 726"/>
                <a:gd name="T10" fmla="*/ 82 w 545"/>
                <a:gd name="T11" fmla="*/ 34 h 726"/>
                <a:gd name="T12" fmla="*/ 463 w 545"/>
                <a:gd name="T13" fmla="*/ 34 h 726"/>
                <a:gd name="T14" fmla="*/ 511 w 545"/>
                <a:gd name="T15" fmla="*/ 81 h 726"/>
                <a:gd name="T16" fmla="*/ 511 w 545"/>
                <a:gd name="T17" fmla="*/ 618 h 726"/>
                <a:gd name="T18" fmla="*/ 289 w 545"/>
                <a:gd name="T19" fmla="*/ 712 h 726"/>
                <a:gd name="T20" fmla="*/ 256 w 545"/>
                <a:gd name="T21" fmla="*/ 712 h 726"/>
                <a:gd name="T22" fmla="*/ 241 w 545"/>
                <a:gd name="T23" fmla="*/ 697 h 726"/>
                <a:gd name="T24" fmla="*/ 256 w 545"/>
                <a:gd name="T25" fmla="*/ 683 h 726"/>
                <a:gd name="T26" fmla="*/ 289 w 545"/>
                <a:gd name="T27" fmla="*/ 683 h 726"/>
                <a:gd name="T28" fmla="*/ 304 w 545"/>
                <a:gd name="T29" fmla="*/ 697 h 726"/>
                <a:gd name="T30" fmla="*/ 289 w 545"/>
                <a:gd name="T31" fmla="*/ 712 h 726"/>
                <a:gd name="T32" fmla="*/ 463 w 545"/>
                <a:gd name="T33" fmla="*/ 0 h 726"/>
                <a:gd name="T34" fmla="*/ 82 w 545"/>
                <a:gd name="T35" fmla="*/ 0 h 726"/>
                <a:gd name="T36" fmla="*/ 0 w 545"/>
                <a:gd name="T37" fmla="*/ 81 h 726"/>
                <a:gd name="T38" fmla="*/ 0 w 545"/>
                <a:gd name="T39" fmla="*/ 644 h 726"/>
                <a:gd name="T40" fmla="*/ 82 w 545"/>
                <a:gd name="T41" fmla="*/ 726 h 726"/>
                <a:gd name="T42" fmla="*/ 463 w 545"/>
                <a:gd name="T43" fmla="*/ 726 h 726"/>
                <a:gd name="T44" fmla="*/ 545 w 545"/>
                <a:gd name="T45" fmla="*/ 644 h 726"/>
                <a:gd name="T46" fmla="*/ 545 w 545"/>
                <a:gd name="T47" fmla="*/ 81 h 726"/>
                <a:gd name="T48" fmla="*/ 463 w 545"/>
                <a:gd name="T49"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5" h="726">
                  <a:moveTo>
                    <a:pt x="511" y="618"/>
                  </a:moveTo>
                  <a:cubicBezTo>
                    <a:pt x="511" y="644"/>
                    <a:pt x="489" y="666"/>
                    <a:pt x="463" y="666"/>
                  </a:cubicBezTo>
                  <a:lnTo>
                    <a:pt x="82" y="666"/>
                  </a:lnTo>
                  <a:cubicBezTo>
                    <a:pt x="56" y="666"/>
                    <a:pt x="34" y="644"/>
                    <a:pt x="34" y="618"/>
                  </a:cubicBezTo>
                  <a:lnTo>
                    <a:pt x="34" y="81"/>
                  </a:lnTo>
                  <a:cubicBezTo>
                    <a:pt x="34" y="55"/>
                    <a:pt x="56" y="34"/>
                    <a:pt x="82" y="34"/>
                  </a:cubicBezTo>
                  <a:lnTo>
                    <a:pt x="463" y="34"/>
                  </a:lnTo>
                  <a:cubicBezTo>
                    <a:pt x="489" y="34"/>
                    <a:pt x="511" y="55"/>
                    <a:pt x="511" y="81"/>
                  </a:cubicBezTo>
                  <a:lnTo>
                    <a:pt x="511" y="618"/>
                  </a:lnTo>
                  <a:close/>
                  <a:moveTo>
                    <a:pt x="289" y="712"/>
                  </a:moveTo>
                  <a:lnTo>
                    <a:pt x="256" y="712"/>
                  </a:lnTo>
                  <a:cubicBezTo>
                    <a:pt x="248" y="712"/>
                    <a:pt x="241" y="705"/>
                    <a:pt x="241" y="697"/>
                  </a:cubicBezTo>
                  <a:cubicBezTo>
                    <a:pt x="241" y="689"/>
                    <a:pt x="248" y="683"/>
                    <a:pt x="256" y="683"/>
                  </a:cubicBezTo>
                  <a:lnTo>
                    <a:pt x="289" y="683"/>
                  </a:lnTo>
                  <a:cubicBezTo>
                    <a:pt x="297" y="683"/>
                    <a:pt x="304" y="689"/>
                    <a:pt x="304" y="697"/>
                  </a:cubicBezTo>
                  <a:cubicBezTo>
                    <a:pt x="304" y="705"/>
                    <a:pt x="297" y="712"/>
                    <a:pt x="289" y="712"/>
                  </a:cubicBezTo>
                  <a:close/>
                  <a:moveTo>
                    <a:pt x="463" y="0"/>
                  </a:moveTo>
                  <a:lnTo>
                    <a:pt x="82" y="0"/>
                  </a:lnTo>
                  <a:cubicBezTo>
                    <a:pt x="37" y="0"/>
                    <a:pt x="0" y="36"/>
                    <a:pt x="0" y="81"/>
                  </a:cubicBezTo>
                  <a:lnTo>
                    <a:pt x="0" y="644"/>
                  </a:lnTo>
                  <a:cubicBezTo>
                    <a:pt x="0" y="689"/>
                    <a:pt x="37" y="726"/>
                    <a:pt x="82" y="726"/>
                  </a:cubicBezTo>
                  <a:lnTo>
                    <a:pt x="463" y="726"/>
                  </a:lnTo>
                  <a:cubicBezTo>
                    <a:pt x="508" y="726"/>
                    <a:pt x="545" y="689"/>
                    <a:pt x="545" y="644"/>
                  </a:cubicBezTo>
                  <a:lnTo>
                    <a:pt x="545" y="81"/>
                  </a:lnTo>
                  <a:cubicBezTo>
                    <a:pt x="545" y="36"/>
                    <a:pt x="508" y="0"/>
                    <a:pt x="4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58" name="Freeform 538"/>
            <p:cNvSpPr/>
            <p:nvPr/>
          </p:nvSpPr>
          <p:spPr bwMode="auto">
            <a:xfrm>
              <a:off x="3797300" y="1893888"/>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59" name="Freeform 539"/>
            <p:cNvSpPr/>
            <p:nvPr/>
          </p:nvSpPr>
          <p:spPr bwMode="auto">
            <a:xfrm>
              <a:off x="3797300" y="1936750"/>
              <a:ext cx="249238" cy="25400"/>
            </a:xfrm>
            <a:custGeom>
              <a:avLst/>
              <a:gdLst>
                <a:gd name="T0" fmla="*/ 361 w 361"/>
                <a:gd name="T1" fmla="*/ 18 h 37"/>
                <a:gd name="T2" fmla="*/ 342 w 361"/>
                <a:gd name="T3" fmla="*/ 37 h 37"/>
                <a:gd name="T4" fmla="*/ 18 w 361"/>
                <a:gd name="T5" fmla="*/ 37 h 37"/>
                <a:gd name="T6" fmla="*/ 0 w 361"/>
                <a:gd name="T7" fmla="*/ 18 h 37"/>
                <a:gd name="T8" fmla="*/ 18 w 361"/>
                <a:gd name="T9" fmla="*/ 0 h 37"/>
                <a:gd name="T10" fmla="*/ 342 w 361"/>
                <a:gd name="T11" fmla="*/ 0 h 37"/>
                <a:gd name="T12" fmla="*/ 361 w 361"/>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8"/>
                  </a:moveTo>
                  <a:cubicBezTo>
                    <a:pt x="361" y="28"/>
                    <a:pt x="353" y="37"/>
                    <a:pt x="342" y="37"/>
                  </a:cubicBezTo>
                  <a:lnTo>
                    <a:pt x="18" y="37"/>
                  </a:lnTo>
                  <a:cubicBezTo>
                    <a:pt x="8" y="37"/>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0" name="Freeform 540"/>
            <p:cNvSpPr/>
            <p:nvPr/>
          </p:nvSpPr>
          <p:spPr bwMode="auto">
            <a:xfrm>
              <a:off x="3797300" y="1981200"/>
              <a:ext cx="249238" cy="23812"/>
            </a:xfrm>
            <a:custGeom>
              <a:avLst/>
              <a:gdLst>
                <a:gd name="T0" fmla="*/ 361 w 361"/>
                <a:gd name="T1" fmla="*/ 18 h 36"/>
                <a:gd name="T2" fmla="*/ 342 w 361"/>
                <a:gd name="T3" fmla="*/ 36 h 36"/>
                <a:gd name="T4" fmla="*/ 18 w 361"/>
                <a:gd name="T5" fmla="*/ 36 h 36"/>
                <a:gd name="T6" fmla="*/ 0 w 361"/>
                <a:gd name="T7" fmla="*/ 18 h 36"/>
                <a:gd name="T8" fmla="*/ 18 w 361"/>
                <a:gd name="T9" fmla="*/ 0 h 36"/>
                <a:gd name="T10" fmla="*/ 342 w 361"/>
                <a:gd name="T11" fmla="*/ 0 h 36"/>
                <a:gd name="T12" fmla="*/ 361 w 361"/>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361" h="36">
                  <a:moveTo>
                    <a:pt x="361" y="18"/>
                  </a:moveTo>
                  <a:cubicBezTo>
                    <a:pt x="361" y="28"/>
                    <a:pt x="353" y="36"/>
                    <a:pt x="342" y="36"/>
                  </a:cubicBezTo>
                  <a:lnTo>
                    <a:pt x="18" y="36"/>
                  </a:lnTo>
                  <a:cubicBezTo>
                    <a:pt x="8" y="36"/>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1" name="Freeform 541"/>
            <p:cNvSpPr/>
            <p:nvPr/>
          </p:nvSpPr>
          <p:spPr bwMode="auto">
            <a:xfrm>
              <a:off x="3797300" y="2024063"/>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9"/>
                    <a:pt x="8" y="0"/>
                    <a:pt x="18" y="0"/>
                  </a:cubicBezTo>
                  <a:lnTo>
                    <a:pt x="342" y="0"/>
                  </a:lnTo>
                  <a:cubicBezTo>
                    <a:pt x="353" y="0"/>
                    <a:pt x="361" y="9"/>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2" name="Freeform 542"/>
            <p:cNvSpPr/>
            <p:nvPr/>
          </p:nvSpPr>
          <p:spPr bwMode="auto">
            <a:xfrm>
              <a:off x="3797300" y="2066925"/>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3" name="Freeform 543"/>
            <p:cNvSpPr/>
            <p:nvPr/>
          </p:nvSpPr>
          <p:spPr bwMode="auto">
            <a:xfrm>
              <a:off x="3797300" y="2111375"/>
              <a:ext cx="169863" cy="25400"/>
            </a:xfrm>
            <a:custGeom>
              <a:avLst/>
              <a:gdLst>
                <a:gd name="T0" fmla="*/ 247 w 247"/>
                <a:gd name="T1" fmla="*/ 18 h 37"/>
                <a:gd name="T2" fmla="*/ 229 w 247"/>
                <a:gd name="T3" fmla="*/ 37 h 37"/>
                <a:gd name="T4" fmla="*/ 18 w 247"/>
                <a:gd name="T5" fmla="*/ 37 h 37"/>
                <a:gd name="T6" fmla="*/ 0 w 247"/>
                <a:gd name="T7" fmla="*/ 18 h 37"/>
                <a:gd name="T8" fmla="*/ 18 w 247"/>
                <a:gd name="T9" fmla="*/ 0 h 37"/>
                <a:gd name="T10" fmla="*/ 229 w 247"/>
                <a:gd name="T11" fmla="*/ 0 h 37"/>
                <a:gd name="T12" fmla="*/ 247 w 247"/>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247" h="37">
                  <a:moveTo>
                    <a:pt x="247" y="18"/>
                  </a:moveTo>
                  <a:cubicBezTo>
                    <a:pt x="247" y="28"/>
                    <a:pt x="239" y="37"/>
                    <a:pt x="229" y="37"/>
                  </a:cubicBezTo>
                  <a:lnTo>
                    <a:pt x="18" y="37"/>
                  </a:lnTo>
                  <a:cubicBezTo>
                    <a:pt x="8" y="37"/>
                    <a:pt x="0" y="28"/>
                    <a:pt x="0" y="18"/>
                  </a:cubicBezTo>
                  <a:cubicBezTo>
                    <a:pt x="0" y="8"/>
                    <a:pt x="8" y="0"/>
                    <a:pt x="18" y="0"/>
                  </a:cubicBezTo>
                  <a:lnTo>
                    <a:pt x="229" y="0"/>
                  </a:lnTo>
                  <a:cubicBezTo>
                    <a:pt x="239" y="0"/>
                    <a:pt x="247" y="8"/>
                    <a:pt x="24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64" name="Freeform 536"/>
          <p:cNvSpPr/>
          <p:nvPr/>
        </p:nvSpPr>
        <p:spPr bwMode="auto">
          <a:xfrm>
            <a:off x="5760793" y="2643005"/>
            <a:ext cx="583285" cy="358377"/>
          </a:xfrm>
          <a:custGeom>
            <a:avLst/>
            <a:gdLst>
              <a:gd name="T0" fmla="*/ 535 w 684"/>
              <a:gd name="T1" fmla="*/ 120 h 418"/>
              <a:gd name="T2" fmla="*/ 528 w 684"/>
              <a:gd name="T3" fmla="*/ 121 h 418"/>
              <a:gd name="T4" fmla="*/ 367 w 684"/>
              <a:gd name="T5" fmla="*/ 0 h 418"/>
              <a:gd name="T6" fmla="*/ 208 w 684"/>
              <a:gd name="T7" fmla="*/ 114 h 418"/>
              <a:gd name="T8" fmla="*/ 167 w 684"/>
              <a:gd name="T9" fmla="*/ 101 h 418"/>
              <a:gd name="T10" fmla="*/ 96 w 684"/>
              <a:gd name="T11" fmla="*/ 171 h 418"/>
              <a:gd name="T12" fmla="*/ 0 w 684"/>
              <a:gd name="T13" fmla="*/ 293 h 418"/>
              <a:gd name="T14" fmla="*/ 125 w 684"/>
              <a:gd name="T15" fmla="*/ 418 h 418"/>
              <a:gd name="T16" fmla="*/ 128 w 684"/>
              <a:gd name="T17" fmla="*/ 418 h 418"/>
              <a:gd name="T18" fmla="*/ 131 w 684"/>
              <a:gd name="T19" fmla="*/ 418 h 418"/>
              <a:gd name="T20" fmla="*/ 535 w 684"/>
              <a:gd name="T21" fmla="*/ 418 h 418"/>
              <a:gd name="T22" fmla="*/ 684 w 684"/>
              <a:gd name="T23" fmla="*/ 269 h 418"/>
              <a:gd name="T24" fmla="*/ 535 w 684"/>
              <a:gd name="T25"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418">
                <a:moveTo>
                  <a:pt x="535" y="120"/>
                </a:moveTo>
                <a:cubicBezTo>
                  <a:pt x="533" y="120"/>
                  <a:pt x="531" y="121"/>
                  <a:pt x="528" y="121"/>
                </a:cubicBezTo>
                <a:cubicBezTo>
                  <a:pt x="508" y="51"/>
                  <a:pt x="443" y="0"/>
                  <a:pt x="367" y="0"/>
                </a:cubicBezTo>
                <a:cubicBezTo>
                  <a:pt x="293" y="0"/>
                  <a:pt x="230" y="48"/>
                  <a:pt x="208" y="114"/>
                </a:cubicBezTo>
                <a:cubicBezTo>
                  <a:pt x="196" y="106"/>
                  <a:pt x="182" y="101"/>
                  <a:pt x="167" y="101"/>
                </a:cubicBezTo>
                <a:cubicBezTo>
                  <a:pt x="128" y="101"/>
                  <a:pt x="96" y="132"/>
                  <a:pt x="96" y="171"/>
                </a:cubicBezTo>
                <a:cubicBezTo>
                  <a:pt x="41" y="185"/>
                  <a:pt x="0" y="234"/>
                  <a:pt x="0" y="293"/>
                </a:cubicBezTo>
                <a:cubicBezTo>
                  <a:pt x="0" y="362"/>
                  <a:pt x="56" y="418"/>
                  <a:pt x="125" y="418"/>
                </a:cubicBezTo>
                <a:cubicBezTo>
                  <a:pt x="126" y="418"/>
                  <a:pt x="126" y="418"/>
                  <a:pt x="128" y="418"/>
                </a:cubicBezTo>
                <a:cubicBezTo>
                  <a:pt x="129" y="418"/>
                  <a:pt x="130" y="418"/>
                  <a:pt x="131" y="418"/>
                </a:cubicBezTo>
                <a:lnTo>
                  <a:pt x="535" y="418"/>
                </a:lnTo>
                <a:cubicBezTo>
                  <a:pt x="618" y="418"/>
                  <a:pt x="684" y="351"/>
                  <a:pt x="684" y="269"/>
                </a:cubicBezTo>
                <a:cubicBezTo>
                  <a:pt x="684" y="187"/>
                  <a:pt x="618" y="120"/>
                  <a:pt x="535" y="120"/>
                </a:cubicBezTo>
                <a:close/>
              </a:path>
            </a:pathLst>
          </a:custGeom>
          <a:solidFill>
            <a:srgbClr val="F8F8F8"/>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nvGrpSpPr>
          <p:cNvPr id="65" name="组合 64"/>
          <p:cNvGrpSpPr/>
          <p:nvPr/>
        </p:nvGrpSpPr>
        <p:grpSpPr>
          <a:xfrm>
            <a:off x="5852079" y="3570092"/>
            <a:ext cx="400710" cy="438118"/>
            <a:chOff x="3933825" y="3878262"/>
            <a:chExt cx="430213" cy="449262"/>
          </a:xfrm>
          <a:solidFill>
            <a:srgbClr val="F8F8F8"/>
          </a:solidFill>
        </p:grpSpPr>
        <p:sp>
          <p:nvSpPr>
            <p:cNvPr id="66" name="Oval 5"/>
            <p:cNvSpPr>
              <a:spLocks noChangeArrowheads="1"/>
            </p:cNvSpPr>
            <p:nvPr/>
          </p:nvSpPr>
          <p:spPr bwMode="auto">
            <a:xfrm>
              <a:off x="4054475" y="3878262"/>
              <a:ext cx="192088" cy="1936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7" name="Freeform 6"/>
            <p:cNvSpPr/>
            <p:nvPr/>
          </p:nvSpPr>
          <p:spPr bwMode="auto">
            <a:xfrm>
              <a:off x="3933825" y="4071937"/>
              <a:ext cx="430213" cy="255587"/>
            </a:xfrm>
            <a:custGeom>
              <a:avLst/>
              <a:gdLst>
                <a:gd name="T0" fmla="*/ 620 w 621"/>
                <a:gd name="T1" fmla="*/ 161 h 370"/>
                <a:gd name="T2" fmla="*/ 619 w 621"/>
                <a:gd name="T3" fmla="*/ 159 h 370"/>
                <a:gd name="T4" fmla="*/ 383 w 621"/>
                <a:gd name="T5" fmla="*/ 22 h 370"/>
                <a:gd name="T6" fmla="*/ 369 w 621"/>
                <a:gd name="T7" fmla="*/ 19 h 370"/>
                <a:gd name="T8" fmla="*/ 274 w 621"/>
                <a:gd name="T9" fmla="*/ 19 h 370"/>
                <a:gd name="T10" fmla="*/ 0 w 621"/>
                <a:gd name="T11" fmla="*/ 178 h 370"/>
                <a:gd name="T12" fmla="*/ 0 w 621"/>
                <a:gd name="T13" fmla="*/ 370 h 370"/>
                <a:gd name="T14" fmla="*/ 128 w 621"/>
                <a:gd name="T15" fmla="*/ 370 h 370"/>
                <a:gd name="T16" fmla="*/ 128 w 621"/>
                <a:gd name="T17" fmla="*/ 266 h 370"/>
                <a:gd name="T18" fmla="*/ 151 w 621"/>
                <a:gd name="T19" fmla="*/ 266 h 370"/>
                <a:gd name="T20" fmla="*/ 151 w 621"/>
                <a:gd name="T21" fmla="*/ 370 h 370"/>
                <a:gd name="T22" fmla="*/ 473 w 621"/>
                <a:gd name="T23" fmla="*/ 370 h 370"/>
                <a:gd name="T24" fmla="*/ 473 w 621"/>
                <a:gd name="T25" fmla="*/ 266 h 370"/>
                <a:gd name="T26" fmla="*/ 494 w 621"/>
                <a:gd name="T27" fmla="*/ 266 h 370"/>
                <a:gd name="T28" fmla="*/ 494 w 621"/>
                <a:gd name="T29" fmla="*/ 370 h 370"/>
                <a:gd name="T30" fmla="*/ 621 w 621"/>
                <a:gd name="T31" fmla="*/ 370 h 370"/>
                <a:gd name="T32" fmla="*/ 621 w 621"/>
                <a:gd name="T33" fmla="*/ 172 h 370"/>
                <a:gd name="T34" fmla="*/ 621 w 621"/>
                <a:gd name="T35" fmla="*/ 166 h 370"/>
                <a:gd name="T36" fmla="*/ 620 w 621"/>
                <a:gd name="T37" fmla="*/ 16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370">
                  <a:moveTo>
                    <a:pt x="620" y="161"/>
                  </a:moveTo>
                  <a:cubicBezTo>
                    <a:pt x="620" y="161"/>
                    <a:pt x="620" y="160"/>
                    <a:pt x="619" y="159"/>
                  </a:cubicBezTo>
                  <a:cubicBezTo>
                    <a:pt x="604" y="52"/>
                    <a:pt x="452" y="27"/>
                    <a:pt x="383" y="22"/>
                  </a:cubicBezTo>
                  <a:cubicBezTo>
                    <a:pt x="378" y="21"/>
                    <a:pt x="373" y="19"/>
                    <a:pt x="369" y="19"/>
                  </a:cubicBezTo>
                  <a:lnTo>
                    <a:pt x="274" y="19"/>
                  </a:lnTo>
                  <a:cubicBezTo>
                    <a:pt x="274" y="19"/>
                    <a:pt x="0" y="0"/>
                    <a:pt x="0" y="178"/>
                  </a:cubicBezTo>
                  <a:lnTo>
                    <a:pt x="0" y="370"/>
                  </a:lnTo>
                  <a:lnTo>
                    <a:pt x="128" y="370"/>
                  </a:lnTo>
                  <a:lnTo>
                    <a:pt x="128" y="266"/>
                  </a:lnTo>
                  <a:lnTo>
                    <a:pt x="151" y="266"/>
                  </a:lnTo>
                  <a:lnTo>
                    <a:pt x="151" y="370"/>
                  </a:lnTo>
                  <a:lnTo>
                    <a:pt x="473" y="370"/>
                  </a:lnTo>
                  <a:lnTo>
                    <a:pt x="473" y="266"/>
                  </a:lnTo>
                  <a:lnTo>
                    <a:pt x="494" y="266"/>
                  </a:lnTo>
                  <a:lnTo>
                    <a:pt x="494" y="370"/>
                  </a:lnTo>
                  <a:lnTo>
                    <a:pt x="621" y="370"/>
                  </a:lnTo>
                  <a:lnTo>
                    <a:pt x="621" y="172"/>
                  </a:lnTo>
                  <a:cubicBezTo>
                    <a:pt x="621" y="170"/>
                    <a:pt x="621" y="169"/>
                    <a:pt x="621" y="166"/>
                  </a:cubicBezTo>
                  <a:cubicBezTo>
                    <a:pt x="621" y="165"/>
                    <a:pt x="620" y="163"/>
                    <a:pt x="620"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68" name="组合 67"/>
          <p:cNvGrpSpPr/>
          <p:nvPr/>
        </p:nvGrpSpPr>
        <p:grpSpPr>
          <a:xfrm>
            <a:off x="5844827" y="4584141"/>
            <a:ext cx="380314" cy="371731"/>
            <a:chOff x="7627938" y="3005138"/>
            <a:chExt cx="412750" cy="403225"/>
          </a:xfrm>
          <a:solidFill>
            <a:srgbClr val="F8F8F8"/>
          </a:solidFill>
        </p:grpSpPr>
        <p:sp>
          <p:nvSpPr>
            <p:cNvPr id="69" name="Freeform 534"/>
            <p:cNvSpPr>
              <a:spLocks noEditPoints="1"/>
            </p:cNvSpPr>
            <p:nvPr/>
          </p:nvSpPr>
          <p:spPr bwMode="auto">
            <a:xfrm>
              <a:off x="7627938" y="3005138"/>
              <a:ext cx="412750" cy="403225"/>
            </a:xfrm>
            <a:custGeom>
              <a:avLst/>
              <a:gdLst>
                <a:gd name="T0" fmla="*/ 26 w 597"/>
                <a:gd name="T1" fmla="*/ 344 h 582"/>
                <a:gd name="T2" fmla="*/ 26 w 597"/>
                <a:gd name="T3" fmla="*/ 62 h 582"/>
                <a:gd name="T4" fmla="*/ 62 w 597"/>
                <a:gd name="T5" fmla="*/ 25 h 582"/>
                <a:gd name="T6" fmla="*/ 535 w 597"/>
                <a:gd name="T7" fmla="*/ 25 h 582"/>
                <a:gd name="T8" fmla="*/ 571 w 597"/>
                <a:gd name="T9" fmla="*/ 62 h 582"/>
                <a:gd name="T10" fmla="*/ 571 w 597"/>
                <a:gd name="T11" fmla="*/ 344 h 582"/>
                <a:gd name="T12" fmla="*/ 535 w 597"/>
                <a:gd name="T13" fmla="*/ 380 h 582"/>
                <a:gd name="T14" fmla="*/ 62 w 597"/>
                <a:gd name="T15" fmla="*/ 380 h 582"/>
                <a:gd name="T16" fmla="*/ 26 w 597"/>
                <a:gd name="T17" fmla="*/ 344 h 582"/>
                <a:gd name="T18" fmla="*/ 535 w 597"/>
                <a:gd name="T19" fmla="*/ 406 h 582"/>
                <a:gd name="T20" fmla="*/ 597 w 597"/>
                <a:gd name="T21" fmla="*/ 344 h 582"/>
                <a:gd name="T22" fmla="*/ 597 w 597"/>
                <a:gd name="T23" fmla="*/ 62 h 582"/>
                <a:gd name="T24" fmla="*/ 535 w 597"/>
                <a:gd name="T25" fmla="*/ 0 h 582"/>
                <a:gd name="T26" fmla="*/ 62 w 597"/>
                <a:gd name="T27" fmla="*/ 0 h 582"/>
                <a:gd name="T28" fmla="*/ 0 w 597"/>
                <a:gd name="T29" fmla="*/ 62 h 582"/>
                <a:gd name="T30" fmla="*/ 0 w 597"/>
                <a:gd name="T31" fmla="*/ 344 h 582"/>
                <a:gd name="T32" fmla="*/ 62 w 597"/>
                <a:gd name="T33" fmla="*/ 406 h 582"/>
                <a:gd name="T34" fmla="*/ 246 w 597"/>
                <a:gd name="T35" fmla="*/ 406 h 582"/>
                <a:gd name="T36" fmla="*/ 246 w 597"/>
                <a:gd name="T37" fmla="*/ 461 h 582"/>
                <a:gd name="T38" fmla="*/ 62 w 597"/>
                <a:gd name="T39" fmla="*/ 461 h 582"/>
                <a:gd name="T40" fmla="*/ 0 w 597"/>
                <a:gd name="T41" fmla="*/ 523 h 582"/>
                <a:gd name="T42" fmla="*/ 0 w 597"/>
                <a:gd name="T43" fmla="*/ 569 h 582"/>
                <a:gd name="T44" fmla="*/ 13 w 597"/>
                <a:gd name="T45" fmla="*/ 582 h 582"/>
                <a:gd name="T46" fmla="*/ 584 w 597"/>
                <a:gd name="T47" fmla="*/ 582 h 582"/>
                <a:gd name="T48" fmla="*/ 597 w 597"/>
                <a:gd name="T49" fmla="*/ 569 h 582"/>
                <a:gd name="T50" fmla="*/ 597 w 597"/>
                <a:gd name="T51" fmla="*/ 523 h 582"/>
                <a:gd name="T52" fmla="*/ 535 w 597"/>
                <a:gd name="T53" fmla="*/ 461 h 582"/>
                <a:gd name="T54" fmla="*/ 351 w 597"/>
                <a:gd name="T55" fmla="*/ 461 h 582"/>
                <a:gd name="T56" fmla="*/ 351 w 597"/>
                <a:gd name="T57" fmla="*/ 406 h 582"/>
                <a:gd name="T58" fmla="*/ 535 w 597"/>
                <a:gd name="T59" fmla="*/ 40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7" h="582">
                  <a:moveTo>
                    <a:pt x="26" y="344"/>
                  </a:moveTo>
                  <a:lnTo>
                    <a:pt x="26" y="62"/>
                  </a:lnTo>
                  <a:cubicBezTo>
                    <a:pt x="26" y="42"/>
                    <a:pt x="42" y="25"/>
                    <a:pt x="62" y="25"/>
                  </a:cubicBezTo>
                  <a:lnTo>
                    <a:pt x="535" y="25"/>
                  </a:lnTo>
                  <a:cubicBezTo>
                    <a:pt x="555" y="25"/>
                    <a:pt x="571" y="42"/>
                    <a:pt x="571" y="62"/>
                  </a:cubicBezTo>
                  <a:lnTo>
                    <a:pt x="571" y="344"/>
                  </a:lnTo>
                  <a:cubicBezTo>
                    <a:pt x="571" y="364"/>
                    <a:pt x="555" y="380"/>
                    <a:pt x="535" y="380"/>
                  </a:cubicBezTo>
                  <a:lnTo>
                    <a:pt x="62" y="380"/>
                  </a:lnTo>
                  <a:cubicBezTo>
                    <a:pt x="42" y="380"/>
                    <a:pt x="26" y="364"/>
                    <a:pt x="26" y="344"/>
                  </a:cubicBezTo>
                  <a:close/>
                  <a:moveTo>
                    <a:pt x="535" y="406"/>
                  </a:moveTo>
                  <a:cubicBezTo>
                    <a:pt x="569" y="406"/>
                    <a:pt x="597" y="378"/>
                    <a:pt x="597" y="344"/>
                  </a:cubicBezTo>
                  <a:lnTo>
                    <a:pt x="597" y="62"/>
                  </a:lnTo>
                  <a:cubicBezTo>
                    <a:pt x="597" y="27"/>
                    <a:pt x="569" y="0"/>
                    <a:pt x="535" y="0"/>
                  </a:cubicBezTo>
                  <a:lnTo>
                    <a:pt x="62" y="0"/>
                  </a:lnTo>
                  <a:cubicBezTo>
                    <a:pt x="28" y="0"/>
                    <a:pt x="0" y="27"/>
                    <a:pt x="0" y="62"/>
                  </a:cubicBezTo>
                  <a:lnTo>
                    <a:pt x="0" y="344"/>
                  </a:lnTo>
                  <a:cubicBezTo>
                    <a:pt x="0" y="378"/>
                    <a:pt x="28" y="406"/>
                    <a:pt x="62" y="406"/>
                  </a:cubicBezTo>
                  <a:lnTo>
                    <a:pt x="246" y="406"/>
                  </a:lnTo>
                  <a:lnTo>
                    <a:pt x="246" y="461"/>
                  </a:lnTo>
                  <a:lnTo>
                    <a:pt x="62" y="461"/>
                  </a:lnTo>
                  <a:cubicBezTo>
                    <a:pt x="28" y="461"/>
                    <a:pt x="0" y="489"/>
                    <a:pt x="0" y="523"/>
                  </a:cubicBezTo>
                  <a:lnTo>
                    <a:pt x="0" y="569"/>
                  </a:lnTo>
                  <a:cubicBezTo>
                    <a:pt x="0" y="576"/>
                    <a:pt x="6" y="582"/>
                    <a:pt x="13" y="582"/>
                  </a:cubicBezTo>
                  <a:lnTo>
                    <a:pt x="584" y="582"/>
                  </a:lnTo>
                  <a:cubicBezTo>
                    <a:pt x="591" y="582"/>
                    <a:pt x="597" y="576"/>
                    <a:pt x="597" y="569"/>
                  </a:cubicBezTo>
                  <a:lnTo>
                    <a:pt x="597" y="523"/>
                  </a:lnTo>
                  <a:cubicBezTo>
                    <a:pt x="597" y="489"/>
                    <a:pt x="569" y="461"/>
                    <a:pt x="535" y="461"/>
                  </a:cubicBezTo>
                  <a:lnTo>
                    <a:pt x="351" y="461"/>
                  </a:lnTo>
                  <a:lnTo>
                    <a:pt x="351" y="406"/>
                  </a:lnTo>
                  <a:lnTo>
                    <a:pt x="535" y="4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70" name="Freeform 535"/>
            <p:cNvSpPr/>
            <p:nvPr/>
          </p:nvSpPr>
          <p:spPr bwMode="auto">
            <a:xfrm>
              <a:off x="7664450" y="3041650"/>
              <a:ext cx="341313" cy="209550"/>
            </a:xfrm>
            <a:custGeom>
              <a:avLst/>
              <a:gdLst>
                <a:gd name="T0" fmla="*/ 493 w 493"/>
                <a:gd name="T1" fmla="*/ 293 h 303"/>
                <a:gd name="T2" fmla="*/ 493 w 493"/>
                <a:gd name="T3" fmla="*/ 11 h 303"/>
                <a:gd name="T4" fmla="*/ 483 w 493"/>
                <a:gd name="T5" fmla="*/ 0 h 303"/>
                <a:gd name="T6" fmla="*/ 10 w 493"/>
                <a:gd name="T7" fmla="*/ 0 h 303"/>
                <a:gd name="T8" fmla="*/ 0 w 493"/>
                <a:gd name="T9" fmla="*/ 11 h 303"/>
                <a:gd name="T10" fmla="*/ 0 w 493"/>
                <a:gd name="T11" fmla="*/ 293 h 303"/>
                <a:gd name="T12" fmla="*/ 10 w 493"/>
                <a:gd name="T13" fmla="*/ 303 h 303"/>
                <a:gd name="T14" fmla="*/ 483 w 493"/>
                <a:gd name="T15" fmla="*/ 303 h 303"/>
                <a:gd name="T16" fmla="*/ 493 w 493"/>
                <a:gd name="T17" fmla="*/ 29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303">
                  <a:moveTo>
                    <a:pt x="493" y="293"/>
                  </a:moveTo>
                  <a:lnTo>
                    <a:pt x="493" y="11"/>
                  </a:lnTo>
                  <a:cubicBezTo>
                    <a:pt x="493" y="5"/>
                    <a:pt x="489" y="0"/>
                    <a:pt x="483" y="0"/>
                  </a:cubicBezTo>
                  <a:lnTo>
                    <a:pt x="10" y="0"/>
                  </a:lnTo>
                  <a:cubicBezTo>
                    <a:pt x="4" y="0"/>
                    <a:pt x="0" y="5"/>
                    <a:pt x="0" y="11"/>
                  </a:cubicBezTo>
                  <a:lnTo>
                    <a:pt x="0" y="293"/>
                  </a:lnTo>
                  <a:cubicBezTo>
                    <a:pt x="0" y="299"/>
                    <a:pt x="4" y="303"/>
                    <a:pt x="10" y="303"/>
                  </a:cubicBezTo>
                  <a:lnTo>
                    <a:pt x="483" y="303"/>
                  </a:lnTo>
                  <a:cubicBezTo>
                    <a:pt x="489" y="303"/>
                    <a:pt x="493" y="299"/>
                    <a:pt x="493" y="2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500"/>
                                        <p:tgtEl>
                                          <p:spTgt spid="44"/>
                                        </p:tgtEl>
                                      </p:cBhvr>
                                    </p:animEffect>
                                  </p:childTnLst>
                                </p:cTn>
                              </p:par>
                            </p:childTnLst>
                          </p:cTn>
                        </p:par>
                        <p:par>
                          <p:cTn id="26" fill="hold">
                            <p:stCondLst>
                              <p:cond delay="3000"/>
                            </p:stCondLst>
                            <p:childTnLst>
                              <p:par>
                                <p:cTn id="27" presetID="22" presetClass="entr" presetSubtype="2"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right)">
                                      <p:cBhvr>
                                        <p:cTn id="32" dur="500"/>
                                        <p:tgtEl>
                                          <p:spTgt spid="48"/>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right)">
                                      <p:cBhvr>
                                        <p:cTn id="35" dur="500"/>
                                        <p:tgtEl>
                                          <p:spTgt spid="49"/>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left)">
                                      <p:cBhvr>
                                        <p:cTn id="42" dur="500"/>
                                        <p:tgtEl>
                                          <p:spTgt spid="5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left)">
                                      <p:cBhvr>
                                        <p:cTn id="45" dur="500"/>
                                        <p:tgtEl>
                                          <p:spTgt spid="51"/>
                                        </p:tgtEl>
                                      </p:cBhvr>
                                    </p:animEffect>
                                  </p:childTnLst>
                                </p:cTn>
                              </p:par>
                            </p:childTnLst>
                          </p:cTn>
                        </p:par>
                        <p:par>
                          <p:cTn id="46" fill="hold">
                            <p:stCondLst>
                              <p:cond delay="4000"/>
                            </p:stCondLst>
                            <p:childTnLst>
                              <p:par>
                                <p:cTn id="47" presetID="22" presetClass="entr" presetSubtype="2"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right)">
                                      <p:cBhvr>
                                        <p:cTn id="49" dur="500"/>
                                        <p:tgtEl>
                                          <p:spTgt spid="2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right)">
                                      <p:cBhvr>
                                        <p:cTn id="52" dur="500"/>
                                        <p:tgtEl>
                                          <p:spTgt spid="55"/>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right)">
                                      <p:cBhvr>
                                        <p:cTn id="55" dur="500"/>
                                        <p:tgtEl>
                                          <p:spTgt spid="54"/>
                                        </p:tgtEl>
                                      </p:cBhvr>
                                    </p:animEffect>
                                  </p:childTnLst>
                                </p:cTn>
                              </p:par>
                            </p:childTnLst>
                          </p:cTn>
                        </p:par>
                        <p:par>
                          <p:cTn id="56" fill="hold">
                            <p:stCondLst>
                              <p:cond delay="4500"/>
                            </p:stCondLst>
                            <p:childTnLst>
                              <p:par>
                                <p:cTn id="57" presetID="22" presetClass="entr" presetSubtype="8"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left)">
                                      <p:cBhvr>
                                        <p:cTn id="62" dur="500"/>
                                        <p:tgtEl>
                                          <p:spTgt spid="5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wipe(left)">
                                      <p:cBhvr>
                                        <p:cTn id="6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5"/>
          <p:cNvSpPr/>
          <p:nvPr/>
        </p:nvSpPr>
        <p:spPr bwMode="auto">
          <a:xfrm>
            <a:off x="4607826" y="4633809"/>
            <a:ext cx="3264230" cy="569236"/>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6" name="圆角矩形 5"/>
          <p:cNvSpPr/>
          <p:nvPr/>
        </p:nvSpPr>
        <p:spPr bwMode="auto">
          <a:xfrm>
            <a:off x="4607826" y="2146505"/>
            <a:ext cx="3264230" cy="569236"/>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7" name="TextBox 6"/>
          <p:cNvSpPr txBox="1"/>
          <p:nvPr/>
        </p:nvSpPr>
        <p:spPr>
          <a:xfrm>
            <a:off x="5250442" y="2231068"/>
            <a:ext cx="1978998" cy="400110"/>
          </a:xfrm>
          <a:prstGeom prst="rect">
            <a:avLst/>
          </a:prstGeom>
          <a:noFill/>
        </p:spPr>
        <p:txBody>
          <a:bodyPr wrap="none" rtlCol="0">
            <a:spAutoFit/>
          </a:bodyPr>
          <a:lstStyle/>
          <a:p>
            <a:r>
              <a:rPr lang="zh-CN" altLang="en-US" sz="2000" dirty="0">
                <a:solidFill>
                  <a:schemeClr val="bg1"/>
                </a:solidFill>
                <a:latin typeface="+mj-ea"/>
                <a:ea typeface="+mj-ea"/>
              </a:rPr>
              <a:t>请输入您的标题</a:t>
            </a:r>
            <a:endParaRPr lang="zh-CN" altLang="en-US" sz="2000" dirty="0">
              <a:solidFill>
                <a:schemeClr val="bg1"/>
              </a:solidFill>
              <a:latin typeface="+mj-ea"/>
              <a:ea typeface="+mj-ea"/>
            </a:endParaRPr>
          </a:p>
        </p:txBody>
      </p:sp>
      <p:sp>
        <p:nvSpPr>
          <p:cNvPr id="8" name="空心弧 7"/>
          <p:cNvSpPr/>
          <p:nvPr/>
        </p:nvSpPr>
        <p:spPr bwMode="auto">
          <a:xfrm flipV="1">
            <a:off x="2209594" y="1700810"/>
            <a:ext cx="1459871" cy="1460631"/>
          </a:xfrm>
          <a:prstGeom prst="blockArc">
            <a:avLst>
              <a:gd name="adj1" fmla="val 5423681"/>
              <a:gd name="adj2" fmla="val 20860726"/>
              <a:gd name="adj3" fmla="val 17514"/>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lumMod val="50000"/>
                  <a:lumOff val="50000"/>
                </a:schemeClr>
              </a:solidFill>
              <a:latin typeface="Arial" panose="020B0604020202020204" pitchFamily="34" charset="0"/>
              <a:ea typeface="宋体" panose="02010600030101010101" pitchFamily="2" charset="-122"/>
            </a:endParaRPr>
          </a:p>
        </p:txBody>
      </p:sp>
      <p:sp>
        <p:nvSpPr>
          <p:cNvPr id="10" name="空心弧 9"/>
          <p:cNvSpPr/>
          <p:nvPr/>
        </p:nvSpPr>
        <p:spPr bwMode="auto">
          <a:xfrm rot="10800000" flipV="1">
            <a:off x="3381241" y="1961482"/>
            <a:ext cx="1459871" cy="1460631"/>
          </a:xfrm>
          <a:prstGeom prst="blockArc">
            <a:avLst>
              <a:gd name="adj1" fmla="val 5423681"/>
              <a:gd name="adj2" fmla="val 20860726"/>
              <a:gd name="adj3" fmla="val 17514"/>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lumMod val="50000"/>
                  <a:lumOff val="50000"/>
                </a:schemeClr>
              </a:solidFill>
              <a:latin typeface="Arial" panose="020B0604020202020204" pitchFamily="34" charset="0"/>
              <a:ea typeface="宋体" panose="02010600030101010101" pitchFamily="2" charset="-122"/>
            </a:endParaRPr>
          </a:p>
        </p:txBody>
      </p:sp>
      <p:sp>
        <p:nvSpPr>
          <p:cNvPr id="11" name="空心弧 10"/>
          <p:cNvSpPr/>
          <p:nvPr/>
        </p:nvSpPr>
        <p:spPr bwMode="auto">
          <a:xfrm rot="4631022" flipV="1">
            <a:off x="3414690" y="3173235"/>
            <a:ext cx="1460631" cy="1459871"/>
          </a:xfrm>
          <a:prstGeom prst="blockArc">
            <a:avLst>
              <a:gd name="adj1" fmla="val 10168821"/>
              <a:gd name="adj2" fmla="val 20860726"/>
              <a:gd name="adj3" fmla="val 17514"/>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lumMod val="50000"/>
                  <a:lumOff val="50000"/>
                </a:schemeClr>
              </a:solidFill>
              <a:latin typeface="Arial" panose="020B0604020202020204" pitchFamily="34" charset="0"/>
              <a:ea typeface="宋体" panose="02010600030101010101" pitchFamily="2" charset="-122"/>
            </a:endParaRPr>
          </a:p>
        </p:txBody>
      </p:sp>
      <p:sp>
        <p:nvSpPr>
          <p:cNvPr id="12" name="空心弧 11"/>
          <p:cNvSpPr/>
          <p:nvPr/>
        </p:nvSpPr>
        <p:spPr bwMode="auto">
          <a:xfrm>
            <a:off x="2230927" y="4633811"/>
            <a:ext cx="1459871" cy="1460631"/>
          </a:xfrm>
          <a:prstGeom prst="blockArc">
            <a:avLst>
              <a:gd name="adj1" fmla="val 5423681"/>
              <a:gd name="adj2" fmla="val 20860726"/>
              <a:gd name="adj3" fmla="val 17514"/>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lumMod val="50000"/>
                  <a:lumOff val="50000"/>
                </a:schemeClr>
              </a:solidFill>
              <a:latin typeface="Arial" panose="020B0604020202020204" pitchFamily="34" charset="0"/>
              <a:ea typeface="宋体" panose="02010600030101010101" pitchFamily="2" charset="-122"/>
            </a:endParaRPr>
          </a:p>
        </p:txBody>
      </p:sp>
      <p:sp>
        <p:nvSpPr>
          <p:cNvPr id="13" name="空心弧 12"/>
          <p:cNvSpPr/>
          <p:nvPr/>
        </p:nvSpPr>
        <p:spPr bwMode="auto">
          <a:xfrm rot="10800000">
            <a:off x="3402574" y="4373139"/>
            <a:ext cx="1459871" cy="1460631"/>
          </a:xfrm>
          <a:prstGeom prst="blockArc">
            <a:avLst>
              <a:gd name="adj1" fmla="val 5423681"/>
              <a:gd name="adj2" fmla="val 20860726"/>
              <a:gd name="adj3" fmla="val 17514"/>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lumMod val="50000"/>
                  <a:lumOff val="50000"/>
                </a:schemeClr>
              </a:solidFill>
              <a:latin typeface="Arial" panose="020B0604020202020204" pitchFamily="34" charset="0"/>
              <a:ea typeface="宋体" panose="02010600030101010101" pitchFamily="2" charset="-122"/>
            </a:endParaRPr>
          </a:p>
        </p:txBody>
      </p:sp>
      <p:sp>
        <p:nvSpPr>
          <p:cNvPr id="14" name="TextBox 13"/>
          <p:cNvSpPr txBox="1"/>
          <p:nvPr/>
        </p:nvSpPr>
        <p:spPr>
          <a:xfrm>
            <a:off x="3873598" y="2346611"/>
            <a:ext cx="570693" cy="707886"/>
          </a:xfrm>
          <a:prstGeom prst="rect">
            <a:avLst/>
          </a:prstGeom>
          <a:noFill/>
        </p:spPr>
        <p:txBody>
          <a:bodyPr wrap="none" rtlCol="0">
            <a:spAutoFit/>
          </a:bodyPr>
          <a:lstStyle/>
          <a:p>
            <a:r>
              <a:rPr lang="en-US" altLang="zh-CN" sz="4000" b="1" dirty="0">
                <a:solidFill>
                  <a:schemeClr val="tx1">
                    <a:lumMod val="50000"/>
                    <a:lumOff val="50000"/>
                  </a:schemeClr>
                </a:solidFill>
                <a:latin typeface="+mn-ea"/>
              </a:rPr>
              <a:t>A</a:t>
            </a:r>
            <a:endParaRPr lang="zh-CN" altLang="en-US" sz="4000" b="1" dirty="0">
              <a:solidFill>
                <a:schemeClr val="tx1">
                  <a:lumMod val="50000"/>
                  <a:lumOff val="50000"/>
                </a:schemeClr>
              </a:solidFill>
              <a:latin typeface="+mn-ea"/>
            </a:endParaRPr>
          </a:p>
        </p:txBody>
      </p:sp>
      <p:sp>
        <p:nvSpPr>
          <p:cNvPr id="15" name="TextBox 14"/>
          <p:cNvSpPr txBox="1"/>
          <p:nvPr/>
        </p:nvSpPr>
        <p:spPr>
          <a:xfrm>
            <a:off x="3873598" y="4762265"/>
            <a:ext cx="535445" cy="707886"/>
          </a:xfrm>
          <a:prstGeom prst="rect">
            <a:avLst/>
          </a:prstGeom>
          <a:noFill/>
        </p:spPr>
        <p:txBody>
          <a:bodyPr wrap="none" rtlCol="0">
            <a:spAutoFit/>
          </a:bodyPr>
          <a:lstStyle/>
          <a:p>
            <a:r>
              <a:rPr lang="en-US" altLang="zh-CN" sz="4000" b="1" dirty="0">
                <a:solidFill>
                  <a:schemeClr val="tx1">
                    <a:lumMod val="50000"/>
                    <a:lumOff val="50000"/>
                  </a:schemeClr>
                </a:solidFill>
                <a:latin typeface="+mn-ea"/>
              </a:rPr>
              <a:t>B</a:t>
            </a:r>
            <a:endParaRPr lang="zh-CN" altLang="en-US" sz="4000" b="1" dirty="0">
              <a:solidFill>
                <a:schemeClr val="tx1">
                  <a:lumMod val="50000"/>
                  <a:lumOff val="50000"/>
                </a:schemeClr>
              </a:solidFill>
              <a:latin typeface="+mn-ea"/>
            </a:endParaRPr>
          </a:p>
        </p:txBody>
      </p:sp>
      <p:sp>
        <p:nvSpPr>
          <p:cNvPr id="16" name="TextBox 15"/>
          <p:cNvSpPr txBox="1"/>
          <p:nvPr/>
        </p:nvSpPr>
        <p:spPr>
          <a:xfrm>
            <a:off x="5018673" y="2882246"/>
            <a:ext cx="5179646" cy="1061829"/>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accent6"/>
              </a:solidFill>
              <a:latin typeface="+mn-ea"/>
            </a:endParaRPr>
          </a:p>
        </p:txBody>
      </p:sp>
      <p:sp>
        <p:nvSpPr>
          <p:cNvPr id="17" name="TextBox 16"/>
          <p:cNvSpPr txBox="1"/>
          <p:nvPr/>
        </p:nvSpPr>
        <p:spPr>
          <a:xfrm>
            <a:off x="5018673" y="5180756"/>
            <a:ext cx="5179646" cy="1061829"/>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accent6"/>
              </a:solidFill>
              <a:latin typeface="+mn-ea"/>
            </a:endParaRPr>
          </a:p>
        </p:txBody>
      </p:sp>
      <p:sp>
        <p:nvSpPr>
          <p:cNvPr id="18" name="TextBox 17"/>
          <p:cNvSpPr txBox="1"/>
          <p:nvPr/>
        </p:nvSpPr>
        <p:spPr>
          <a:xfrm>
            <a:off x="5250442" y="4728608"/>
            <a:ext cx="1978998" cy="400110"/>
          </a:xfrm>
          <a:prstGeom prst="rect">
            <a:avLst/>
          </a:prstGeom>
          <a:noFill/>
        </p:spPr>
        <p:txBody>
          <a:bodyPr wrap="none" rtlCol="0">
            <a:spAutoFit/>
          </a:bodyPr>
          <a:lstStyle/>
          <a:p>
            <a:r>
              <a:rPr lang="zh-CN" altLang="en-US" sz="2000" dirty="0">
                <a:solidFill>
                  <a:schemeClr val="bg1"/>
                </a:solidFill>
                <a:latin typeface="+mj-ea"/>
                <a:ea typeface="+mj-ea"/>
              </a:rPr>
              <a:t>请输入您的标题</a:t>
            </a:r>
            <a:endParaRPr lang="zh-CN" altLang="en-US" sz="2000" dirty="0">
              <a:solidFill>
                <a:schemeClr val="bg1"/>
              </a:solidFill>
              <a:latin typeface="+mj-ea"/>
              <a:ea typeface="+mj-ea"/>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3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7"/>
                                        </p:tgtEl>
                                        <p:attrNameLst>
                                          <p:attrName>style.visibility</p:attrName>
                                        </p:attrNameLst>
                                      </p:cBhvr>
                                      <p:to>
                                        <p:strVal val="visible"/>
                                      </p:to>
                                    </p:set>
                                    <p:anim calcmode="lin" valueType="num">
                                      <p:cBhvr>
                                        <p:cTn id="36" dur="3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7" dur="300" fill="hold"/>
                                        <p:tgtEl>
                                          <p:spTgt spid="7"/>
                                        </p:tgtEl>
                                        <p:attrNameLst>
                                          <p:attrName>ppt_y</p:attrName>
                                        </p:attrNameLst>
                                      </p:cBhvr>
                                      <p:tavLst>
                                        <p:tav tm="0">
                                          <p:val>
                                            <p:strVal val="#ppt_y"/>
                                          </p:val>
                                        </p:tav>
                                        <p:tav tm="100000">
                                          <p:val>
                                            <p:strVal val="#ppt_y"/>
                                          </p:val>
                                        </p:tav>
                                      </p:tavLst>
                                    </p:anim>
                                    <p:anim calcmode="lin" valueType="num">
                                      <p:cBhvr>
                                        <p:cTn id="38" dur="3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9" dur="3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300" tmFilter="0,0; .5, 1; 1, 1"/>
                                        <p:tgtEl>
                                          <p:spTgt spid="7"/>
                                        </p:tgtEl>
                                      </p:cBhvr>
                                    </p:animEffect>
                                  </p:childTnLst>
                                </p:cTn>
                              </p:par>
                            </p:childTnLst>
                          </p:cTn>
                        </p:par>
                        <p:par>
                          <p:cTn id="41" fill="hold">
                            <p:stCondLst>
                              <p:cond delay="3980"/>
                            </p:stCondLst>
                            <p:childTnLst>
                              <p:par>
                                <p:cTn id="42" presetID="42"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anim calcmode="lin" valueType="num">
                                      <p:cBhvr>
                                        <p:cTn id="45" dur="500" fill="hold"/>
                                        <p:tgtEl>
                                          <p:spTgt spid="16"/>
                                        </p:tgtEl>
                                        <p:attrNameLst>
                                          <p:attrName>ppt_x</p:attrName>
                                        </p:attrNameLst>
                                      </p:cBhvr>
                                      <p:tavLst>
                                        <p:tav tm="0">
                                          <p:val>
                                            <p:strVal val="#ppt_x"/>
                                          </p:val>
                                        </p:tav>
                                        <p:tav tm="100000">
                                          <p:val>
                                            <p:strVal val="#ppt_x"/>
                                          </p:val>
                                        </p:tav>
                                      </p:tavLst>
                                    </p:anim>
                                    <p:anim calcmode="lin" valueType="num">
                                      <p:cBhvr>
                                        <p:cTn id="46" dur="5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4480"/>
                            </p:stCondLst>
                            <p:childTnLst>
                              <p:par>
                                <p:cTn id="48" presetID="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0-#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childTnLst>
                          </p:cTn>
                        </p:par>
                        <p:par>
                          <p:cTn id="52" fill="hold">
                            <p:stCondLst>
                              <p:cond delay="4980"/>
                            </p:stCondLst>
                            <p:childTnLst>
                              <p:par>
                                <p:cTn id="53" presetID="22" presetClass="entr" presetSubtype="8"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cTn>
                              </p:par>
                            </p:childTnLst>
                          </p:cTn>
                        </p:par>
                        <p:par>
                          <p:cTn id="56" fill="hold">
                            <p:stCondLst>
                              <p:cond delay="548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18"/>
                                        </p:tgtEl>
                                        <p:attrNameLst>
                                          <p:attrName>style.visibility</p:attrName>
                                        </p:attrNameLst>
                                      </p:cBhvr>
                                      <p:to>
                                        <p:strVal val="visible"/>
                                      </p:to>
                                    </p:set>
                                    <p:anim calcmode="lin" valueType="num">
                                      <p:cBhvr>
                                        <p:cTn id="59" dur="3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60" dur="300" fill="hold"/>
                                        <p:tgtEl>
                                          <p:spTgt spid="18"/>
                                        </p:tgtEl>
                                        <p:attrNameLst>
                                          <p:attrName>ppt_y</p:attrName>
                                        </p:attrNameLst>
                                      </p:cBhvr>
                                      <p:tavLst>
                                        <p:tav tm="0">
                                          <p:val>
                                            <p:strVal val="#ppt_y"/>
                                          </p:val>
                                        </p:tav>
                                        <p:tav tm="100000">
                                          <p:val>
                                            <p:strVal val="#ppt_y"/>
                                          </p:val>
                                        </p:tav>
                                      </p:tavLst>
                                    </p:anim>
                                    <p:anim calcmode="lin" valueType="num">
                                      <p:cBhvr>
                                        <p:cTn id="61" dur="3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62" dur="3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63" dur="300" tmFilter="0,0; .5, 1; 1, 1"/>
                                        <p:tgtEl>
                                          <p:spTgt spid="18"/>
                                        </p:tgtEl>
                                      </p:cBhvr>
                                    </p:animEffect>
                                  </p:childTnLst>
                                </p:cTn>
                              </p:par>
                            </p:childTnLst>
                          </p:cTn>
                        </p:par>
                        <p:par>
                          <p:cTn id="64" fill="hold">
                            <p:stCondLst>
                              <p:cond delay="5960"/>
                            </p:stCondLst>
                            <p:childTnLst>
                              <p:par>
                                <p:cTn id="65" presetID="42"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anim calcmode="lin" valueType="num">
                                      <p:cBhvr>
                                        <p:cTn id="68" dur="500" fill="hold"/>
                                        <p:tgtEl>
                                          <p:spTgt spid="17"/>
                                        </p:tgtEl>
                                        <p:attrNameLst>
                                          <p:attrName>ppt_x</p:attrName>
                                        </p:attrNameLst>
                                      </p:cBhvr>
                                      <p:tavLst>
                                        <p:tav tm="0">
                                          <p:val>
                                            <p:strVal val="#ppt_x"/>
                                          </p:val>
                                        </p:tav>
                                        <p:tav tm="100000">
                                          <p:val>
                                            <p:strVal val="#ppt_x"/>
                                          </p:val>
                                        </p:tav>
                                      </p:tavLst>
                                    </p:anim>
                                    <p:anim calcmode="lin" valueType="num">
                                      <p:cBhvr>
                                        <p:cTn id="6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10" grpId="0" animBg="1"/>
      <p:bldP spid="11" grpId="0" animBg="1"/>
      <p:bldP spid="12" grpId="0" animBg="1"/>
      <p:bldP spid="13" grpId="0" animBg="1"/>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70769" y="1188746"/>
            <a:ext cx="1471589" cy="1355092"/>
            <a:chOff x="1455857" y="2155535"/>
            <a:chExt cx="798864" cy="735623"/>
          </a:xfrm>
        </p:grpSpPr>
        <p:sp>
          <p:nvSpPr>
            <p:cNvPr id="3" name="矩形 2"/>
            <p:cNvSpPr/>
            <p:nvPr/>
          </p:nvSpPr>
          <p:spPr>
            <a:xfrm>
              <a:off x="1644486" y="2280923"/>
              <a:ext cx="610235" cy="610235"/>
            </a:xfrm>
            <a:prstGeom prst="rect">
              <a:avLst/>
            </a:prstGeom>
            <a:noFill/>
            <a:ln w="22225">
              <a:solidFill>
                <a:schemeClr val="accent1">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516216" y="2180593"/>
              <a:ext cx="581660" cy="553720"/>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455857" y="2155535"/>
              <a:ext cx="685800" cy="555434"/>
            </a:xfrm>
            <a:prstGeom prst="rect">
              <a:avLst/>
            </a:prstGeom>
            <a:noFill/>
          </p:spPr>
          <p:txBody>
            <a:bodyPr wrap="square" lIns="68580" tIns="34290" rIns="68580" bIns="34290" rtlCol="0">
              <a:spAutoFit/>
            </a:bodyPr>
            <a:lstStyle/>
            <a:p>
              <a:pPr algn="ctr">
                <a:lnSpc>
                  <a:spcPct val="130000"/>
                </a:lnSpc>
              </a:pPr>
              <a:r>
                <a:rPr lang="en-US" altLang="zh-CN" sz="5400" dirty="0" smtClean="0">
                  <a:solidFill>
                    <a:schemeClr val="bg1"/>
                  </a:solidFill>
                  <a:latin typeface="Impact" panose="020B0806030902050204" pitchFamily="34" charset="0"/>
                  <a:ea typeface="华文中宋" panose="02010600040101010101" charset="-122"/>
                </a:rPr>
                <a:t>03</a:t>
              </a:r>
              <a:endParaRPr lang="en-US" altLang="zh-CN" sz="5400" dirty="0">
                <a:solidFill>
                  <a:schemeClr val="bg1"/>
                </a:solidFill>
                <a:latin typeface="Impact" panose="020B0806030902050204" pitchFamily="34" charset="0"/>
                <a:ea typeface="华文中宋" panose="02010600040101010101" charset="-122"/>
              </a:endParaRPr>
            </a:p>
          </p:txBody>
        </p:sp>
      </p:grpSp>
      <p:sp>
        <p:nvSpPr>
          <p:cNvPr id="6" name="TextBox 8"/>
          <p:cNvSpPr txBox="1"/>
          <p:nvPr/>
        </p:nvSpPr>
        <p:spPr>
          <a:xfrm>
            <a:off x="3526552" y="2786039"/>
            <a:ext cx="5546746" cy="1046436"/>
          </a:xfrm>
          <a:prstGeom prst="rect">
            <a:avLst/>
          </a:prstGeom>
          <a:noFill/>
        </p:spPr>
        <p:txBody>
          <a:bodyPr wrap="square" lIns="121917" tIns="60958" rIns="121917" bIns="60958" rtlCol="0">
            <a:spAutoFit/>
          </a:bodyPr>
          <a:lstStyle/>
          <a:p>
            <a:pPr algn="ctr"/>
            <a:r>
              <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rPr>
              <a:t>说教法</a:t>
            </a:r>
            <a:endPar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cxnSp>
        <p:nvCxnSpPr>
          <p:cNvPr id="7" name="直接连接符 6"/>
          <p:cNvCxnSpPr/>
          <p:nvPr/>
        </p:nvCxnSpPr>
        <p:spPr>
          <a:xfrm>
            <a:off x="3898399" y="3845314"/>
            <a:ext cx="4803052"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322818" y="3942494"/>
            <a:ext cx="3954215" cy="963337"/>
          </a:xfrm>
          <a:prstGeom prst="rect">
            <a:avLst/>
          </a:prstGeom>
          <a:noFill/>
        </p:spPr>
        <p:txBody>
          <a:bodyPr wrap="square" lIns="121917" tIns="60958" rIns="121917" bIns="60958">
            <a:spAutoFit/>
          </a:bodyPr>
          <a:lstStyle/>
          <a:p>
            <a:pPr algn="ctr" fontAlgn="base">
              <a:lnSpc>
                <a:spcPct val="130000"/>
              </a:lnSpc>
              <a:spcBef>
                <a:spcPct val="0"/>
              </a:spcBef>
              <a:spcAft>
                <a:spcPct val="0"/>
              </a:spcAft>
              <a:defRPr/>
            </a:pPr>
            <a:r>
              <a:rPr lang="zh-CN" altLang="en-US" sz="1400" dirty="0">
                <a:solidFill>
                  <a:schemeClr val="tx1">
                    <a:lumMod val="75000"/>
                    <a:lumOff val="25000"/>
                  </a:schemeClr>
                </a:solidFill>
                <a:latin typeface="等线"/>
              </a:rPr>
              <a:t>点击此处添加文本内容，如关键词、部分简单介绍等。点击此处添加文本内容，如关键词、部分简单介绍等。</a:t>
            </a:r>
            <a:endParaRPr lang="en-US" altLang="zh-CN" sz="1400" dirty="0">
              <a:solidFill>
                <a:schemeClr val="tx1">
                  <a:lumMod val="75000"/>
                  <a:lumOff val="25000"/>
                </a:schemeClr>
              </a:solidFill>
              <a:latin typeface="等线"/>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942358" y="3794759"/>
            <a:ext cx="4950355" cy="33563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11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6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childTnLst>
                          </p:cTn>
                        </p:par>
                        <p:par>
                          <p:cTn id="21" fill="hold">
                            <p:stCondLst>
                              <p:cond delay="302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7239222" y="4684841"/>
            <a:ext cx="1752981" cy="1536771"/>
          </a:xfrm>
          <a:prstGeom prst="roundRect">
            <a:avLst>
              <a:gd name="adj" fmla="val 0"/>
            </a:avLst>
          </a:prstGeom>
          <a:noFill/>
          <a:ln w="3175" algn="ctr">
            <a:solidFill>
              <a:srgbClr val="969696"/>
            </a:solidFill>
            <a:prstDash val="dash"/>
            <a:round/>
          </a:ln>
          <a:extLst>
            <a:ext uri="{909E8E84-426E-40DD-AFC4-6F175D3DCCD1}">
              <a14:hiddenFill xmlns:a14="http://schemas.microsoft.com/office/drawing/2010/main">
                <a:solidFill>
                  <a:srgbClr val="FFFFFF"/>
                </a:solidFill>
              </a14:hiddenFill>
            </a:ext>
          </a:extLst>
        </p:spPr>
        <p:txBody>
          <a:bodyPr anchor="b"/>
          <a:lstStyle/>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单击添加段落文字单击添加段落文字单击添加段落文字单击添加段落文字。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pP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AutoShape 3"/>
          <p:cNvSpPr>
            <a:spLocks noChangeArrowheads="1"/>
          </p:cNvSpPr>
          <p:nvPr/>
        </p:nvSpPr>
        <p:spPr bwMode="auto">
          <a:xfrm>
            <a:off x="3340118" y="4679140"/>
            <a:ext cx="1752983" cy="1540954"/>
          </a:xfrm>
          <a:prstGeom prst="roundRect">
            <a:avLst>
              <a:gd name="adj" fmla="val 0"/>
            </a:avLst>
          </a:prstGeom>
          <a:noFill/>
          <a:ln w="3175" algn="ctr">
            <a:solidFill>
              <a:srgbClr val="969696"/>
            </a:solidFill>
            <a:prstDash val="dash"/>
            <a:round/>
          </a:ln>
          <a:extLst>
            <a:ext uri="{909E8E84-426E-40DD-AFC4-6F175D3DCCD1}">
              <a14:hiddenFill xmlns:a14="http://schemas.microsoft.com/office/drawing/2010/main">
                <a:solidFill>
                  <a:srgbClr val="FFFFFF"/>
                </a:solidFill>
              </a14:hiddenFill>
            </a:ext>
          </a:extLst>
        </p:spPr>
        <p:txBody>
          <a:bodyPr anchor="b"/>
          <a:lstStyle/>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单击添加段落文字单击添加段落文字单击添加段落文字单击添加段落文字。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pP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AutoShape 4"/>
          <p:cNvSpPr>
            <a:spLocks noChangeArrowheads="1"/>
          </p:cNvSpPr>
          <p:nvPr/>
        </p:nvSpPr>
        <p:spPr bwMode="auto">
          <a:xfrm>
            <a:off x="5288719" y="1973140"/>
            <a:ext cx="1743486" cy="1531671"/>
          </a:xfrm>
          <a:prstGeom prst="roundRect">
            <a:avLst>
              <a:gd name="adj" fmla="val 0"/>
            </a:avLst>
          </a:prstGeom>
          <a:noFill/>
          <a:ln w="3175" algn="ctr">
            <a:solidFill>
              <a:srgbClr val="969696"/>
            </a:solidFill>
            <a:prstDash val="dash"/>
            <a:round/>
          </a:ln>
          <a:extLst>
            <a:ext uri="{909E8E84-426E-40DD-AFC4-6F175D3DCCD1}">
              <a14:hiddenFill xmlns:a14="http://schemas.microsoft.com/office/drawing/2010/main">
                <a:solidFill>
                  <a:srgbClr val="FFFFFF"/>
                </a:solidFill>
              </a14:hiddenFill>
            </a:ext>
          </a:extLst>
        </p:spPr>
        <p:txBody>
          <a:bodyPr/>
          <a:lstStyle/>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AutoShape 5"/>
          <p:cNvSpPr>
            <a:spLocks noChangeArrowheads="1"/>
          </p:cNvSpPr>
          <p:nvPr/>
        </p:nvSpPr>
        <p:spPr bwMode="auto">
          <a:xfrm>
            <a:off x="9138443" y="1973140"/>
            <a:ext cx="1762478" cy="1531671"/>
          </a:xfrm>
          <a:prstGeom prst="roundRect">
            <a:avLst>
              <a:gd name="adj" fmla="val 0"/>
            </a:avLst>
          </a:prstGeom>
          <a:noFill/>
          <a:ln w="3175" algn="ctr">
            <a:solidFill>
              <a:srgbClr val="969696"/>
            </a:solidFill>
            <a:prstDash val="dash"/>
            <a:round/>
          </a:ln>
          <a:extLst>
            <a:ext uri="{909E8E84-426E-40DD-AFC4-6F175D3DCCD1}">
              <a14:hiddenFill xmlns:a14="http://schemas.microsoft.com/office/drawing/2010/main">
                <a:solidFill>
                  <a:srgbClr val="FFFFFF"/>
                </a:solidFill>
              </a14:hiddenFill>
            </a:ext>
          </a:extLst>
        </p:spPr>
        <p:txBody>
          <a:bodyPr/>
          <a:lstStyle/>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AutoShape 6"/>
          <p:cNvSpPr>
            <a:spLocks noChangeArrowheads="1"/>
          </p:cNvSpPr>
          <p:nvPr/>
        </p:nvSpPr>
        <p:spPr bwMode="auto">
          <a:xfrm>
            <a:off x="1389618" y="1973140"/>
            <a:ext cx="1703602" cy="1531671"/>
          </a:xfrm>
          <a:prstGeom prst="roundRect">
            <a:avLst>
              <a:gd name="adj" fmla="val 0"/>
            </a:avLst>
          </a:prstGeom>
          <a:noFill/>
          <a:ln w="3175" algn="ctr">
            <a:solidFill>
              <a:srgbClr val="969696"/>
            </a:solidFill>
            <a:prstDash val="dash"/>
            <a:round/>
          </a:ln>
          <a:extLst>
            <a:ext uri="{909E8E84-426E-40DD-AFC4-6F175D3DCCD1}">
              <a14:hiddenFill xmlns:a14="http://schemas.microsoft.com/office/drawing/2010/main">
                <a:solidFill>
                  <a:srgbClr val="FFFFFF"/>
                </a:solidFill>
              </a14:hiddenFill>
            </a:ext>
          </a:extLst>
        </p:spPr>
        <p:txBody>
          <a:bodyPr/>
          <a:lstStyle/>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AutoShape 9"/>
          <p:cNvSpPr>
            <a:spLocks noChangeArrowheads="1"/>
          </p:cNvSpPr>
          <p:nvPr/>
        </p:nvSpPr>
        <p:spPr bwMode="auto">
          <a:xfrm>
            <a:off x="3338220" y="3501008"/>
            <a:ext cx="2068252" cy="1189532"/>
          </a:xfrm>
          <a:prstGeom prst="chevron">
            <a:avLst>
              <a:gd name="adj" fmla="val 25780"/>
            </a:avLst>
          </a:prstGeom>
          <a:solidFill>
            <a:schemeClr val="accent3"/>
          </a:solidFill>
          <a:ln>
            <a:noFill/>
          </a:ln>
        </p:spPr>
        <p:txBody>
          <a:bodyPr wrap="none" anchor="ctr"/>
          <a:lstStyle/>
          <a:p>
            <a:pPr algn="ctr"/>
            <a:r>
              <a:rPr lang="en-US" altLang="zh-CN" sz="2400" dirty="0">
                <a:solidFill>
                  <a:srgbClr val="F8F8F8"/>
                </a:solidFill>
                <a:latin typeface="微软雅黑" panose="020B0503020204020204" pitchFamily="34" charset="-122"/>
                <a:ea typeface="微软雅黑" panose="020B0503020204020204" pitchFamily="34" charset="-122"/>
              </a:rPr>
              <a:t>NO.2</a:t>
            </a:r>
            <a:endParaRPr lang="en-US" altLang="zh-CN" sz="2400" dirty="0">
              <a:solidFill>
                <a:srgbClr val="F8F8F8"/>
              </a:solidFill>
              <a:latin typeface="微软雅黑" panose="020B0503020204020204" pitchFamily="34" charset="-122"/>
              <a:ea typeface="微软雅黑" panose="020B0503020204020204" pitchFamily="34" charset="-122"/>
            </a:endParaRPr>
          </a:p>
        </p:txBody>
      </p:sp>
      <p:sp>
        <p:nvSpPr>
          <p:cNvPr id="12" name="AutoShape 10"/>
          <p:cNvSpPr>
            <a:spLocks noChangeArrowheads="1"/>
          </p:cNvSpPr>
          <p:nvPr/>
        </p:nvSpPr>
        <p:spPr bwMode="auto">
          <a:xfrm>
            <a:off x="1389618" y="3501008"/>
            <a:ext cx="2068252" cy="1189532"/>
          </a:xfrm>
          <a:prstGeom prst="homePlate">
            <a:avLst>
              <a:gd name="adj" fmla="val 30492"/>
            </a:avLst>
          </a:prstGeom>
          <a:solidFill>
            <a:schemeClr val="accent4"/>
          </a:solidFill>
          <a:ln>
            <a:noFill/>
          </a:ln>
        </p:spPr>
        <p:txBody>
          <a:bodyPr wrap="none" anchor="ctr"/>
          <a:lstStyle/>
          <a:p>
            <a:pPr algn="ctr"/>
            <a:r>
              <a:rPr lang="en-US" altLang="zh-CN" sz="2400" dirty="0">
                <a:solidFill>
                  <a:srgbClr val="F8F8F8"/>
                </a:solidFill>
                <a:latin typeface="微软雅黑" panose="020B0503020204020204" pitchFamily="34" charset="-122"/>
                <a:ea typeface="微软雅黑" panose="020B0503020204020204" pitchFamily="34" charset="-122"/>
              </a:rPr>
              <a:t>NO.1</a:t>
            </a:r>
            <a:endParaRPr lang="en-US" altLang="zh-CN" sz="2400" dirty="0">
              <a:solidFill>
                <a:srgbClr val="F8F8F8"/>
              </a:solidFill>
              <a:latin typeface="微软雅黑" panose="020B0503020204020204" pitchFamily="34" charset="-122"/>
              <a:ea typeface="微软雅黑" panose="020B0503020204020204" pitchFamily="34" charset="-122"/>
            </a:endParaRPr>
          </a:p>
        </p:txBody>
      </p:sp>
      <p:sp>
        <p:nvSpPr>
          <p:cNvPr id="13" name="AutoShape 11"/>
          <p:cNvSpPr>
            <a:spLocks noChangeArrowheads="1"/>
          </p:cNvSpPr>
          <p:nvPr/>
        </p:nvSpPr>
        <p:spPr bwMode="auto">
          <a:xfrm>
            <a:off x="5286821" y="3501008"/>
            <a:ext cx="2068252" cy="1189532"/>
          </a:xfrm>
          <a:prstGeom prst="chevron">
            <a:avLst>
              <a:gd name="adj" fmla="val 25780"/>
            </a:avLst>
          </a:prstGeom>
          <a:solidFill>
            <a:schemeClr val="accent2"/>
          </a:solidFill>
          <a:ln>
            <a:noFill/>
          </a:ln>
        </p:spPr>
        <p:txBody>
          <a:bodyPr wrap="none" anchor="ctr"/>
          <a:lstStyle/>
          <a:p>
            <a:pPr algn="ctr"/>
            <a:r>
              <a:rPr lang="en-US" altLang="zh-CN" sz="2400">
                <a:solidFill>
                  <a:srgbClr val="F8F8F8"/>
                </a:solidFill>
                <a:latin typeface="微软雅黑" panose="020B0503020204020204" pitchFamily="34" charset="-122"/>
                <a:ea typeface="微软雅黑" panose="020B0503020204020204" pitchFamily="34" charset="-122"/>
              </a:rPr>
              <a:t>NO.3</a:t>
            </a:r>
            <a:endParaRPr lang="en-US" altLang="zh-CN" sz="2400">
              <a:solidFill>
                <a:srgbClr val="F8F8F8"/>
              </a:solidFill>
              <a:latin typeface="微软雅黑" panose="020B0503020204020204" pitchFamily="34" charset="-122"/>
              <a:ea typeface="微软雅黑" panose="020B0503020204020204" pitchFamily="34" charset="-122"/>
            </a:endParaRPr>
          </a:p>
        </p:txBody>
      </p:sp>
      <p:sp>
        <p:nvSpPr>
          <p:cNvPr id="14" name="AutoShape 12"/>
          <p:cNvSpPr>
            <a:spLocks noChangeArrowheads="1"/>
          </p:cNvSpPr>
          <p:nvPr/>
        </p:nvSpPr>
        <p:spPr bwMode="auto">
          <a:xfrm>
            <a:off x="7233523" y="3501008"/>
            <a:ext cx="2068254" cy="1189532"/>
          </a:xfrm>
          <a:prstGeom prst="chevron">
            <a:avLst>
              <a:gd name="adj" fmla="val 25780"/>
            </a:avLst>
          </a:prstGeom>
          <a:solidFill>
            <a:schemeClr val="accent1"/>
          </a:solidFill>
          <a:ln>
            <a:noFill/>
          </a:ln>
        </p:spPr>
        <p:txBody>
          <a:bodyPr wrap="none" anchor="ctr"/>
          <a:lstStyle/>
          <a:p>
            <a:pPr algn="ctr"/>
            <a:r>
              <a:rPr lang="en-US" altLang="zh-CN" sz="2400">
                <a:solidFill>
                  <a:srgbClr val="F8F8F8"/>
                </a:solidFill>
                <a:latin typeface="微软雅黑" panose="020B0503020204020204" pitchFamily="34" charset="-122"/>
                <a:ea typeface="微软雅黑" panose="020B0503020204020204" pitchFamily="34" charset="-122"/>
              </a:rPr>
              <a:t>NO.4</a:t>
            </a:r>
            <a:endParaRPr lang="en-US" altLang="zh-CN" sz="2400">
              <a:solidFill>
                <a:srgbClr val="F8F8F8"/>
              </a:solidFill>
              <a:latin typeface="微软雅黑" panose="020B0503020204020204" pitchFamily="34" charset="-122"/>
              <a:ea typeface="微软雅黑" panose="020B0503020204020204" pitchFamily="34" charset="-122"/>
            </a:endParaRPr>
          </a:p>
        </p:txBody>
      </p:sp>
      <p:sp>
        <p:nvSpPr>
          <p:cNvPr id="15" name="AutoShape 13"/>
          <p:cNvSpPr>
            <a:spLocks noChangeArrowheads="1"/>
          </p:cNvSpPr>
          <p:nvPr/>
        </p:nvSpPr>
        <p:spPr bwMode="auto">
          <a:xfrm>
            <a:off x="9140342" y="3501008"/>
            <a:ext cx="2068254" cy="1189532"/>
          </a:xfrm>
          <a:prstGeom prst="chevron">
            <a:avLst>
              <a:gd name="adj" fmla="val 25780"/>
            </a:avLst>
          </a:prstGeom>
          <a:solidFill>
            <a:schemeClr val="tx2"/>
          </a:solidFill>
          <a:ln>
            <a:noFill/>
          </a:ln>
        </p:spPr>
        <p:txBody>
          <a:bodyPr wrap="none" anchor="ctr"/>
          <a:lstStyle/>
          <a:p>
            <a:pPr algn="ctr"/>
            <a:r>
              <a:rPr lang="en-US" altLang="zh-CN" sz="2400">
                <a:solidFill>
                  <a:srgbClr val="F8F8F8"/>
                </a:solidFill>
                <a:latin typeface="微软雅黑" panose="020B0503020204020204" pitchFamily="34" charset="-122"/>
                <a:ea typeface="微软雅黑" panose="020B0503020204020204" pitchFamily="34" charset="-122"/>
              </a:rPr>
              <a:t>NO.5</a:t>
            </a:r>
            <a:endParaRPr lang="en-US" altLang="zh-CN" sz="2400">
              <a:solidFill>
                <a:srgbClr val="F8F8F8"/>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300" fill="hold"/>
                                        <p:tgtEl>
                                          <p:spTgt spid="11"/>
                                        </p:tgtEl>
                                        <p:attrNameLst>
                                          <p:attrName>ppt_x</p:attrName>
                                        </p:attrNameLst>
                                      </p:cBhvr>
                                      <p:tavLst>
                                        <p:tav tm="0">
                                          <p:val>
                                            <p:strVal val="0-#ppt_w/2"/>
                                          </p:val>
                                        </p:tav>
                                        <p:tav tm="100000">
                                          <p:val>
                                            <p:strVal val="#ppt_x"/>
                                          </p:val>
                                        </p:tav>
                                      </p:tavLst>
                                    </p:anim>
                                    <p:anim calcmode="lin" valueType="num">
                                      <p:cBhvr additive="base">
                                        <p:cTn id="17" dur="3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300" fill="hold"/>
                                        <p:tgtEl>
                                          <p:spTgt spid="13"/>
                                        </p:tgtEl>
                                        <p:attrNameLst>
                                          <p:attrName>ppt_x</p:attrName>
                                        </p:attrNameLst>
                                      </p:cBhvr>
                                      <p:tavLst>
                                        <p:tav tm="0">
                                          <p:val>
                                            <p:strVal val="0-#ppt_w/2"/>
                                          </p:val>
                                        </p:tav>
                                        <p:tav tm="100000">
                                          <p:val>
                                            <p:strVal val="#ppt_x"/>
                                          </p:val>
                                        </p:tav>
                                      </p:tavLst>
                                    </p:anim>
                                    <p:anim calcmode="lin" valueType="num">
                                      <p:cBhvr additive="base">
                                        <p:cTn id="26" dur="300" fill="hold"/>
                                        <p:tgtEl>
                                          <p:spTgt spid="1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300" fill="hold"/>
                                        <p:tgtEl>
                                          <p:spTgt spid="14"/>
                                        </p:tgtEl>
                                        <p:attrNameLst>
                                          <p:attrName>ppt_x</p:attrName>
                                        </p:attrNameLst>
                                      </p:cBhvr>
                                      <p:tavLst>
                                        <p:tav tm="0">
                                          <p:val>
                                            <p:strVal val="0-#ppt_w/2"/>
                                          </p:val>
                                        </p:tav>
                                        <p:tav tm="100000">
                                          <p:val>
                                            <p:strVal val="#ppt_x"/>
                                          </p:val>
                                        </p:tav>
                                      </p:tavLst>
                                    </p:anim>
                                    <p:anim calcmode="lin" valueType="num">
                                      <p:cBhvr additive="base">
                                        <p:cTn id="35" dur="300" fill="hold"/>
                                        <p:tgtEl>
                                          <p:spTgt spid="14"/>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par>
                          <p:cTn id="40" fill="hold">
                            <p:stCondLst>
                              <p:cond delay="4000"/>
                            </p:stCondLst>
                            <p:childTnLst>
                              <p:par>
                                <p:cTn id="41" presetID="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300" fill="hold"/>
                                        <p:tgtEl>
                                          <p:spTgt spid="15"/>
                                        </p:tgtEl>
                                        <p:attrNameLst>
                                          <p:attrName>ppt_x</p:attrName>
                                        </p:attrNameLst>
                                      </p:cBhvr>
                                      <p:tavLst>
                                        <p:tav tm="0">
                                          <p:val>
                                            <p:strVal val="0-#ppt_w/2"/>
                                          </p:val>
                                        </p:tav>
                                        <p:tav tm="100000">
                                          <p:val>
                                            <p:strVal val="#ppt_x"/>
                                          </p:val>
                                        </p:tav>
                                      </p:tavLst>
                                    </p:anim>
                                    <p:anim calcmode="lin" valueType="num">
                                      <p:cBhvr additive="base">
                                        <p:cTn id="44" dur="3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2" presetClass="entr" presetSubtype="4"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新月形 4"/>
          <p:cNvSpPr>
            <a:spLocks noChangeArrowheads="1"/>
          </p:cNvSpPr>
          <p:nvPr/>
        </p:nvSpPr>
        <p:spPr bwMode="auto">
          <a:xfrm rot="20751297">
            <a:off x="4289387" y="2432650"/>
            <a:ext cx="1733175" cy="3468783"/>
          </a:xfrm>
          <a:prstGeom prst="moon">
            <a:avLst>
              <a:gd name="adj" fmla="val 15190"/>
            </a:avLst>
          </a:prstGeom>
          <a:solidFill>
            <a:schemeClr val="accent4"/>
          </a:solidFill>
          <a:ln w="3175" cap="flat" cmpd="sng">
            <a:noFill/>
            <a:bevel/>
          </a:ln>
        </p:spPr>
        <p:txBody>
          <a:bodyPr anchor="ctr"/>
          <a:lstStyle/>
          <a:p>
            <a:pPr algn="ctr"/>
            <a:endParaRPr lang="zh-CN" altLang="zh-CN">
              <a:solidFill>
                <a:schemeClr val="tx1">
                  <a:lumMod val="50000"/>
                  <a:lumOff val="50000"/>
                </a:schemeClr>
              </a:solidFill>
              <a:ea typeface="微软雅黑" panose="020B0503020204020204" pitchFamily="34" charset="-122"/>
            </a:endParaRPr>
          </a:p>
        </p:txBody>
      </p:sp>
      <p:sp>
        <p:nvSpPr>
          <p:cNvPr id="15" name="新月形 5"/>
          <p:cNvSpPr>
            <a:spLocks noChangeArrowheads="1"/>
          </p:cNvSpPr>
          <p:nvPr/>
        </p:nvSpPr>
        <p:spPr bwMode="auto">
          <a:xfrm rot="4551297">
            <a:off x="5176405" y="1304093"/>
            <a:ext cx="1734391" cy="3466351"/>
          </a:xfrm>
          <a:prstGeom prst="moon">
            <a:avLst>
              <a:gd name="adj" fmla="val 15190"/>
            </a:avLst>
          </a:prstGeom>
          <a:solidFill>
            <a:schemeClr val="accent3"/>
          </a:solidFill>
          <a:ln w="3175" cap="flat" cmpd="sng">
            <a:noFill/>
            <a:bevel/>
          </a:ln>
        </p:spPr>
        <p:txBody>
          <a:bodyPr anchor="ctr"/>
          <a:lstStyle/>
          <a:p>
            <a:pPr algn="ctr"/>
            <a:endParaRPr lang="zh-CN" altLang="zh-CN">
              <a:solidFill>
                <a:schemeClr val="tx1">
                  <a:lumMod val="50000"/>
                  <a:lumOff val="50000"/>
                </a:schemeClr>
              </a:solidFill>
              <a:ea typeface="微软雅黑" panose="020B0503020204020204" pitchFamily="34" charset="-122"/>
            </a:endParaRPr>
          </a:p>
        </p:txBody>
      </p:sp>
      <p:sp>
        <p:nvSpPr>
          <p:cNvPr id="16" name="新月形 6"/>
          <p:cNvSpPr>
            <a:spLocks noChangeArrowheads="1"/>
          </p:cNvSpPr>
          <p:nvPr/>
        </p:nvSpPr>
        <p:spPr bwMode="auto">
          <a:xfrm rot="9951297">
            <a:off x="6307436" y="2192046"/>
            <a:ext cx="1733175" cy="3468783"/>
          </a:xfrm>
          <a:prstGeom prst="moon">
            <a:avLst>
              <a:gd name="adj" fmla="val 15190"/>
            </a:avLst>
          </a:prstGeom>
          <a:solidFill>
            <a:schemeClr val="accent2"/>
          </a:solidFill>
          <a:ln w="3175" cap="flat" cmpd="sng">
            <a:noFill/>
            <a:bevel/>
          </a:ln>
        </p:spPr>
        <p:txBody>
          <a:bodyPr anchor="ctr"/>
          <a:lstStyle/>
          <a:p>
            <a:pPr algn="ctr"/>
            <a:endParaRPr lang="zh-CN" altLang="zh-CN">
              <a:solidFill>
                <a:schemeClr val="tx1">
                  <a:lumMod val="50000"/>
                  <a:lumOff val="50000"/>
                </a:schemeClr>
              </a:solidFill>
              <a:ea typeface="微软雅黑" panose="020B0503020204020204" pitchFamily="34" charset="-122"/>
            </a:endParaRPr>
          </a:p>
        </p:txBody>
      </p:sp>
      <p:sp>
        <p:nvSpPr>
          <p:cNvPr id="17" name="新月形 7"/>
          <p:cNvSpPr>
            <a:spLocks noChangeArrowheads="1"/>
          </p:cNvSpPr>
          <p:nvPr/>
        </p:nvSpPr>
        <p:spPr bwMode="auto">
          <a:xfrm rot="15351297">
            <a:off x="5434066" y="3310473"/>
            <a:ext cx="1734391" cy="3466351"/>
          </a:xfrm>
          <a:prstGeom prst="moon">
            <a:avLst>
              <a:gd name="adj" fmla="val 15190"/>
            </a:avLst>
          </a:prstGeom>
          <a:solidFill>
            <a:schemeClr val="bg1"/>
          </a:solidFill>
          <a:ln w="3175" cap="flat" cmpd="sng">
            <a:noFill/>
            <a:bevel/>
          </a:ln>
        </p:spPr>
        <p:txBody>
          <a:bodyPr anchor="ctr"/>
          <a:lstStyle/>
          <a:p>
            <a:pPr algn="ctr"/>
            <a:endParaRPr lang="zh-CN" altLang="zh-CN">
              <a:solidFill>
                <a:schemeClr val="tx1">
                  <a:lumMod val="50000"/>
                  <a:lumOff val="50000"/>
                </a:schemeClr>
              </a:solidFill>
              <a:ea typeface="微软雅黑" panose="020B0503020204020204" pitchFamily="34" charset="-122"/>
            </a:endParaRPr>
          </a:p>
        </p:txBody>
      </p:sp>
      <p:sp>
        <p:nvSpPr>
          <p:cNvPr id="18" name="TextBox 11"/>
          <p:cNvSpPr>
            <a:spLocks noChangeArrowheads="1"/>
          </p:cNvSpPr>
          <p:nvPr/>
        </p:nvSpPr>
        <p:spPr bwMode="auto">
          <a:xfrm flipH="1">
            <a:off x="5376392" y="3697835"/>
            <a:ext cx="14565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点击添加标题    </a:t>
            </a:r>
            <a:endParaRPr 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Group 8"/>
          <p:cNvGrpSpPr/>
          <p:nvPr/>
        </p:nvGrpSpPr>
        <p:grpSpPr bwMode="auto">
          <a:xfrm>
            <a:off x="1018495" y="2127023"/>
            <a:ext cx="3583653" cy="892674"/>
            <a:chOff x="0" y="0"/>
            <a:chExt cx="2290355" cy="891869"/>
          </a:xfrm>
        </p:grpSpPr>
        <p:grpSp>
          <p:nvGrpSpPr>
            <p:cNvPr id="20" name="Group 9"/>
            <p:cNvGrpSpPr/>
            <p:nvPr/>
          </p:nvGrpSpPr>
          <p:grpSpPr bwMode="auto">
            <a:xfrm flipH="1">
              <a:off x="0" y="307621"/>
              <a:ext cx="2184400" cy="584248"/>
              <a:chOff x="0" y="-109097"/>
              <a:chExt cx="2183514" cy="584248"/>
            </a:xfrm>
          </p:grpSpPr>
          <p:sp>
            <p:nvSpPr>
              <p:cNvPr id="25" name="TextBox 11"/>
              <p:cNvSpPr>
                <a:spLocks noChangeArrowheads="1"/>
              </p:cNvSpPr>
              <p:nvPr/>
            </p:nvSpPr>
            <p:spPr bwMode="auto">
              <a:xfrm>
                <a:off x="1037804" y="-109097"/>
                <a:ext cx="1145710" cy="5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11"/>
              <p:cNvSpPr>
                <a:spLocks noChangeArrowheads="1"/>
              </p:cNvSpPr>
              <p:nvPr/>
            </p:nvSpPr>
            <p:spPr bwMode="auto">
              <a:xfrm>
                <a:off x="0" y="-109097"/>
                <a:ext cx="1145710" cy="5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TextBox 11"/>
            <p:cNvSpPr>
              <a:spLocks noChangeArrowheads="1"/>
            </p:cNvSpPr>
            <p:nvPr/>
          </p:nvSpPr>
          <p:spPr bwMode="auto">
            <a:xfrm flipH="1">
              <a:off x="22355" y="0"/>
              <a:ext cx="1456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直接连接符 12"/>
            <p:cNvSpPr>
              <a:spLocks noChangeShapeType="1"/>
            </p:cNvSpPr>
            <p:nvPr/>
          </p:nvSpPr>
          <p:spPr bwMode="auto">
            <a:xfrm flipH="1">
              <a:off x="22355" y="880268"/>
              <a:ext cx="2268000" cy="1"/>
            </a:xfrm>
            <a:prstGeom prst="line">
              <a:avLst/>
            </a:prstGeom>
            <a:noFill/>
            <a:ln w="12700" cap="flat" cmpd="sng">
              <a:solidFill>
                <a:schemeClr val="accent4"/>
              </a:solidFill>
              <a:prstDash val="sysDot"/>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solidFill>
                  <a:schemeClr val="tx1">
                    <a:lumMod val="50000"/>
                    <a:lumOff val="50000"/>
                  </a:schemeClr>
                </a:solidFill>
              </a:endParaRPr>
            </a:p>
          </p:txBody>
        </p:sp>
      </p:grpSp>
      <p:grpSp>
        <p:nvGrpSpPr>
          <p:cNvPr id="32" name="Group 14"/>
          <p:cNvGrpSpPr/>
          <p:nvPr/>
        </p:nvGrpSpPr>
        <p:grpSpPr bwMode="auto">
          <a:xfrm>
            <a:off x="914125" y="4489629"/>
            <a:ext cx="4065653" cy="1001869"/>
            <a:chOff x="0" y="-85591"/>
            <a:chExt cx="2692740" cy="1000966"/>
          </a:xfrm>
        </p:grpSpPr>
        <p:grpSp>
          <p:nvGrpSpPr>
            <p:cNvPr id="33" name="Group 15"/>
            <p:cNvGrpSpPr/>
            <p:nvPr/>
          </p:nvGrpSpPr>
          <p:grpSpPr bwMode="auto">
            <a:xfrm flipH="1">
              <a:off x="0" y="331127"/>
              <a:ext cx="2184400" cy="584248"/>
              <a:chOff x="0" y="-85591"/>
              <a:chExt cx="2183514" cy="584248"/>
            </a:xfrm>
          </p:grpSpPr>
          <p:sp>
            <p:nvSpPr>
              <p:cNvPr id="36" name="TextBox 11"/>
              <p:cNvSpPr>
                <a:spLocks noChangeArrowheads="1"/>
              </p:cNvSpPr>
              <p:nvPr/>
            </p:nvSpPr>
            <p:spPr bwMode="auto">
              <a:xfrm>
                <a:off x="1037804" y="-85591"/>
                <a:ext cx="1145710" cy="5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TextBox 11"/>
              <p:cNvSpPr>
                <a:spLocks noChangeArrowheads="1"/>
              </p:cNvSpPr>
              <p:nvPr/>
            </p:nvSpPr>
            <p:spPr bwMode="auto">
              <a:xfrm>
                <a:off x="0" y="-85591"/>
                <a:ext cx="1145710" cy="5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4" name="TextBox 11"/>
            <p:cNvSpPr>
              <a:spLocks noChangeArrowheads="1"/>
            </p:cNvSpPr>
            <p:nvPr/>
          </p:nvSpPr>
          <p:spPr bwMode="auto">
            <a:xfrm flipH="1">
              <a:off x="22355" y="-85591"/>
              <a:ext cx="1456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直接连接符 18"/>
            <p:cNvSpPr>
              <a:spLocks noChangeShapeType="1"/>
            </p:cNvSpPr>
            <p:nvPr/>
          </p:nvSpPr>
          <p:spPr bwMode="auto">
            <a:xfrm flipH="1">
              <a:off x="46740" y="880268"/>
              <a:ext cx="2646000" cy="1"/>
            </a:xfrm>
            <a:prstGeom prst="line">
              <a:avLst/>
            </a:prstGeom>
            <a:noFill/>
            <a:ln w="12700" cap="flat" cmpd="sng">
              <a:solidFill>
                <a:schemeClr val="accent4"/>
              </a:solidFill>
              <a:prstDash val="sysDot"/>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solidFill>
                  <a:schemeClr val="tx1">
                    <a:lumMod val="50000"/>
                    <a:lumOff val="50000"/>
                  </a:schemeClr>
                </a:solidFill>
              </a:endParaRPr>
            </a:p>
          </p:txBody>
        </p:sp>
      </p:grpSp>
      <p:grpSp>
        <p:nvGrpSpPr>
          <p:cNvPr id="38" name="Group 20"/>
          <p:cNvGrpSpPr/>
          <p:nvPr/>
        </p:nvGrpSpPr>
        <p:grpSpPr bwMode="auto">
          <a:xfrm>
            <a:off x="7359762" y="1935101"/>
            <a:ext cx="4119277" cy="1006310"/>
            <a:chOff x="0" y="-126949"/>
            <a:chExt cx="2928589" cy="1007218"/>
          </a:xfrm>
        </p:grpSpPr>
        <p:grpSp>
          <p:nvGrpSpPr>
            <p:cNvPr id="39" name="Group 21"/>
            <p:cNvGrpSpPr/>
            <p:nvPr/>
          </p:nvGrpSpPr>
          <p:grpSpPr bwMode="auto">
            <a:xfrm flipH="1">
              <a:off x="744188" y="289769"/>
              <a:ext cx="2184401" cy="585303"/>
              <a:chOff x="-180019" y="-126949"/>
              <a:chExt cx="2183515" cy="585303"/>
            </a:xfrm>
          </p:grpSpPr>
          <p:sp>
            <p:nvSpPr>
              <p:cNvPr id="42" name="TextBox 11"/>
              <p:cNvSpPr>
                <a:spLocks noChangeArrowheads="1"/>
              </p:cNvSpPr>
              <p:nvPr/>
            </p:nvSpPr>
            <p:spPr bwMode="auto">
              <a:xfrm>
                <a:off x="857786" y="-126949"/>
                <a:ext cx="1145710" cy="58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TextBox 11"/>
              <p:cNvSpPr>
                <a:spLocks noChangeArrowheads="1"/>
              </p:cNvSpPr>
              <p:nvPr/>
            </p:nvSpPr>
            <p:spPr bwMode="auto">
              <a:xfrm>
                <a:off x="-180019" y="-126949"/>
                <a:ext cx="1145710" cy="58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0" name="TextBox 11"/>
            <p:cNvSpPr>
              <a:spLocks noChangeArrowheads="1"/>
            </p:cNvSpPr>
            <p:nvPr/>
          </p:nvSpPr>
          <p:spPr bwMode="auto">
            <a:xfrm flipH="1">
              <a:off x="766544" y="-126949"/>
              <a:ext cx="1456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直接连接符 24"/>
            <p:cNvSpPr>
              <a:spLocks noChangeShapeType="1"/>
            </p:cNvSpPr>
            <p:nvPr/>
          </p:nvSpPr>
          <p:spPr bwMode="auto">
            <a:xfrm flipH="1">
              <a:off x="0" y="880268"/>
              <a:ext cx="2840418" cy="1"/>
            </a:xfrm>
            <a:prstGeom prst="line">
              <a:avLst/>
            </a:prstGeom>
            <a:noFill/>
            <a:ln w="12700" cap="flat" cmpd="sng">
              <a:solidFill>
                <a:schemeClr val="accent4"/>
              </a:solidFill>
              <a:prstDash val="sysDot"/>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solidFill>
                  <a:schemeClr val="tx1">
                    <a:lumMod val="50000"/>
                    <a:lumOff val="50000"/>
                  </a:schemeClr>
                </a:solidFill>
              </a:endParaRPr>
            </a:p>
          </p:txBody>
        </p:sp>
      </p:grpSp>
      <p:grpSp>
        <p:nvGrpSpPr>
          <p:cNvPr id="44" name="Group 26"/>
          <p:cNvGrpSpPr/>
          <p:nvPr/>
        </p:nvGrpSpPr>
        <p:grpSpPr bwMode="auto">
          <a:xfrm>
            <a:off x="7359759" y="4320514"/>
            <a:ext cx="4381368" cy="1001479"/>
            <a:chOff x="0" y="-91272"/>
            <a:chExt cx="2777812" cy="1001512"/>
          </a:xfrm>
        </p:grpSpPr>
        <p:grpSp>
          <p:nvGrpSpPr>
            <p:cNvPr id="45" name="Group 27"/>
            <p:cNvGrpSpPr/>
            <p:nvPr/>
          </p:nvGrpSpPr>
          <p:grpSpPr bwMode="auto">
            <a:xfrm flipH="1">
              <a:off x="593412" y="325446"/>
              <a:ext cx="2184400" cy="584794"/>
              <a:chOff x="-277273" y="-91272"/>
              <a:chExt cx="2183514" cy="584794"/>
            </a:xfrm>
          </p:grpSpPr>
          <p:sp>
            <p:nvSpPr>
              <p:cNvPr id="48" name="TextBox 11"/>
              <p:cNvSpPr>
                <a:spLocks noChangeArrowheads="1"/>
              </p:cNvSpPr>
              <p:nvPr/>
            </p:nvSpPr>
            <p:spPr bwMode="auto">
              <a:xfrm>
                <a:off x="760531" y="-91272"/>
                <a:ext cx="1145710" cy="5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TextBox 11"/>
              <p:cNvSpPr>
                <a:spLocks noChangeArrowheads="1"/>
              </p:cNvSpPr>
              <p:nvPr/>
            </p:nvSpPr>
            <p:spPr bwMode="auto">
              <a:xfrm>
                <a:off x="-277273" y="-91272"/>
                <a:ext cx="1145710" cy="5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TextBox 11"/>
            <p:cNvSpPr>
              <a:spLocks noChangeArrowheads="1"/>
            </p:cNvSpPr>
            <p:nvPr/>
          </p:nvSpPr>
          <p:spPr bwMode="auto">
            <a:xfrm flipH="1">
              <a:off x="615767" y="-91272"/>
              <a:ext cx="1456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直接连接符 30"/>
            <p:cNvSpPr>
              <a:spLocks noChangeShapeType="1"/>
            </p:cNvSpPr>
            <p:nvPr/>
          </p:nvSpPr>
          <p:spPr bwMode="auto">
            <a:xfrm flipH="1">
              <a:off x="0" y="887442"/>
              <a:ext cx="2533016" cy="0"/>
            </a:xfrm>
            <a:prstGeom prst="line">
              <a:avLst/>
            </a:prstGeom>
            <a:noFill/>
            <a:ln w="12700" cap="flat" cmpd="sng">
              <a:solidFill>
                <a:schemeClr val="accent4"/>
              </a:solidFill>
              <a:prstDash val="sysDot"/>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solidFill>
                  <a:schemeClr val="tx1">
                    <a:lumMod val="50000"/>
                    <a:lumOff val="50000"/>
                  </a:schemeClr>
                </a:solidFill>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2)">
                                      <p:cBhvr>
                                        <p:cTn id="7" dur="500"/>
                                        <p:tgtEl>
                                          <p:spTgt spid="15"/>
                                        </p:tgtEl>
                                      </p:cBhvr>
                                    </p:animEffect>
                                  </p:childTnLst>
                                </p:cTn>
                              </p:par>
                            </p:childTnLst>
                          </p:cTn>
                        </p:par>
                        <p:par>
                          <p:cTn id="8" fill="hold">
                            <p:stCondLst>
                              <p:cond delay="500"/>
                            </p:stCondLst>
                            <p:childTnLst>
                              <p:par>
                                <p:cTn id="9" presetID="21"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2)">
                                      <p:cBhvr>
                                        <p:cTn id="11" dur="500"/>
                                        <p:tgtEl>
                                          <p:spTgt spid="16"/>
                                        </p:tgtEl>
                                      </p:cBhvr>
                                    </p:animEffect>
                                  </p:childTnLst>
                                </p:cTn>
                              </p:par>
                            </p:childTnLst>
                          </p:cTn>
                        </p:par>
                        <p:par>
                          <p:cTn id="12" fill="hold">
                            <p:stCondLst>
                              <p:cond delay="1000"/>
                            </p:stCondLst>
                            <p:childTnLst>
                              <p:par>
                                <p:cTn id="13" presetID="21"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2)">
                                      <p:cBhvr>
                                        <p:cTn id="15" dur="500"/>
                                        <p:tgtEl>
                                          <p:spTgt spid="17"/>
                                        </p:tgtEl>
                                      </p:cBhvr>
                                    </p:animEffect>
                                  </p:childTnLst>
                                </p:cTn>
                              </p:par>
                            </p:childTnLst>
                          </p:cTn>
                        </p:par>
                        <p:par>
                          <p:cTn id="16" fill="hold">
                            <p:stCondLst>
                              <p:cond delay="1500"/>
                            </p:stCondLst>
                            <p:childTnLst>
                              <p:par>
                                <p:cTn id="17" presetID="21"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2)">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1000" fill="hold"/>
                                        <p:tgtEl>
                                          <p:spTgt spid="38"/>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p:cBhvr>
                                        <p:cTn id="47" dur="1000"/>
                                        <p:tgtEl>
                                          <p:spTgt spid="44"/>
                                        </p:tgtEl>
                                      </p:cBhvr>
                                    </p:animEffect>
                                    <p:anim calcmode="lin" valueType="num">
                                      <p:cBhvr>
                                        <p:cTn id="48" dur="1000" fill="hold"/>
                                        <p:tgtEl>
                                          <p:spTgt spid="44"/>
                                        </p:tgtEl>
                                        <p:attrNameLst>
                                          <p:attrName>ppt_x</p:attrName>
                                        </p:attrNameLst>
                                      </p:cBhvr>
                                      <p:tavLst>
                                        <p:tav tm="0">
                                          <p:val>
                                            <p:strVal val="#ppt_x"/>
                                          </p:val>
                                        </p:tav>
                                        <p:tav tm="100000">
                                          <p:val>
                                            <p:strVal val="#ppt_x"/>
                                          </p:val>
                                        </p:tav>
                                      </p:tavLst>
                                    </p:anim>
                                    <p:anim calcmode="lin" valueType="num">
                                      <p:cBhvr>
                                        <p:cTn id="4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7"/>
          <p:cNvSpPr>
            <a:spLocks noChangeArrowheads="1"/>
          </p:cNvSpPr>
          <p:nvPr/>
        </p:nvSpPr>
        <p:spPr bwMode="auto">
          <a:xfrm>
            <a:off x="4722557" y="3968751"/>
            <a:ext cx="1516860" cy="1323975"/>
          </a:xfrm>
          <a:prstGeom prst="hexagon">
            <a:avLst>
              <a:gd name="adj" fmla="val 28652"/>
              <a:gd name="vf" fmla="val 115470"/>
            </a:avLst>
          </a:prstGeom>
          <a:solidFill>
            <a:schemeClr val="accent5"/>
          </a:solidFill>
          <a:ln>
            <a:noFill/>
          </a:ln>
        </p:spPr>
        <p:txBody>
          <a:bodyPr vert="horz" wrap="square" lIns="91440" tIns="45720" rIns="91440" bIns="45720" numCol="1" anchor="t" anchorCtr="0" compatLnSpc="1"/>
          <a:lstStyle/>
          <a:p>
            <a:pPr lvl="2"/>
            <a:r>
              <a:rPr lang="en-US" dirty="0">
                <a:solidFill>
                  <a:schemeClr val="tx1">
                    <a:lumMod val="50000"/>
                    <a:lumOff val="50000"/>
                  </a:schemeClr>
                </a:solidFill>
                <a:sym typeface="微软雅黑" panose="020B0503020204020204" pitchFamily="34" charset="-122"/>
              </a:rPr>
              <a:t> </a:t>
            </a:r>
            <a:endParaRPr lang="zh-CN" altLang="en-US" dirty="0">
              <a:solidFill>
                <a:schemeClr val="tx1">
                  <a:lumMod val="50000"/>
                  <a:lumOff val="50000"/>
                </a:schemeClr>
              </a:solidFill>
            </a:endParaRPr>
          </a:p>
        </p:txBody>
      </p:sp>
      <p:sp>
        <p:nvSpPr>
          <p:cNvPr id="14" name="AutoShape 8"/>
          <p:cNvSpPr>
            <a:spLocks noChangeArrowheads="1"/>
          </p:cNvSpPr>
          <p:nvPr/>
        </p:nvSpPr>
        <p:spPr bwMode="auto">
          <a:xfrm>
            <a:off x="7286623" y="3517899"/>
            <a:ext cx="2598971" cy="2216150"/>
          </a:xfrm>
          <a:prstGeom prst="hexagon">
            <a:avLst>
              <a:gd name="adj" fmla="val 29334"/>
              <a:gd name="vf" fmla="val 115470"/>
            </a:avLst>
          </a:prstGeom>
          <a:solidFill>
            <a:schemeClr val="accent5"/>
          </a:solidFill>
          <a:ln w="3175" cap="flat" cmpd="sng">
            <a:noFill/>
            <a:bevel/>
          </a:ln>
        </p:spPr>
        <p:txBody>
          <a:bodyPr anchor="ctr"/>
          <a:lstStyle/>
          <a:p>
            <a:pPr algn="ctr"/>
            <a:endParaRPr lang="zh-CN" altLang="zh-CN">
              <a:solidFill>
                <a:srgbClr val="F8F8F8"/>
              </a:solidFill>
              <a:ea typeface="微软雅黑" panose="020B0503020204020204" pitchFamily="34" charset="-122"/>
              <a:sym typeface="微软雅黑" panose="020B0503020204020204" pitchFamily="34" charset="-122"/>
            </a:endParaRPr>
          </a:p>
        </p:txBody>
      </p:sp>
      <p:cxnSp>
        <p:nvCxnSpPr>
          <p:cNvPr id="15" name="AutoShape 9"/>
          <p:cNvCxnSpPr>
            <a:cxnSpLocks noChangeShapeType="1"/>
            <a:stCxn id="13" idx="1"/>
            <a:endCxn id="14" idx="2"/>
          </p:cNvCxnSpPr>
          <p:nvPr/>
        </p:nvCxnSpPr>
        <p:spPr bwMode="auto">
          <a:xfrm>
            <a:off x="5469880" y="4619624"/>
            <a:ext cx="1818328" cy="6350"/>
          </a:xfrm>
          <a:prstGeom prst="straightConnector1">
            <a:avLst/>
          </a:prstGeom>
          <a:noFill/>
          <a:ln w="38100" cmpd="sng">
            <a:solidFill>
              <a:schemeClr val="accent5"/>
            </a:solidFill>
            <a:bevel/>
            <a:tailEnd type="triangle" w="med" len="med"/>
          </a:ln>
          <a:extLst>
            <a:ext uri="{909E8E84-426E-40DD-AFC4-6F175D3DCCD1}">
              <a14:hiddenFill xmlns:a14="http://schemas.microsoft.com/office/drawing/2010/main">
                <a:noFill/>
              </a14:hiddenFill>
            </a:ext>
          </a:extLst>
        </p:spPr>
      </p:cxnSp>
      <p:sp>
        <p:nvSpPr>
          <p:cNvPr id="16" name="TextBox 147"/>
          <p:cNvSpPr>
            <a:spLocks noChangeArrowheads="1"/>
          </p:cNvSpPr>
          <p:nvPr/>
        </p:nvSpPr>
        <p:spPr bwMode="auto">
          <a:xfrm>
            <a:off x="7418316" y="4380675"/>
            <a:ext cx="22673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ctr">
              <a:buClr>
                <a:srgbClr val="FF0000"/>
              </a:buClr>
              <a:buSzPct val="70000"/>
            </a:pPr>
            <a:r>
              <a:rPr lang="zh-CN" altLang="en-US" sz="2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sz="2000" b="1" dirty="0">
              <a:solidFill>
                <a:srgbClr val="F8F8F8"/>
              </a:solidFill>
            </a:endParaRPr>
          </a:p>
        </p:txBody>
      </p:sp>
      <p:grpSp>
        <p:nvGrpSpPr>
          <p:cNvPr id="17" name="组合 16"/>
          <p:cNvGrpSpPr/>
          <p:nvPr/>
        </p:nvGrpSpPr>
        <p:grpSpPr>
          <a:xfrm>
            <a:off x="3500819" y="1881188"/>
            <a:ext cx="1516860" cy="1323975"/>
            <a:chOff x="3044412" y="1849437"/>
            <a:chExt cx="1517650" cy="1323975"/>
          </a:xfrm>
        </p:grpSpPr>
        <p:sp>
          <p:nvSpPr>
            <p:cNvPr id="18" name="AutoShape 1"/>
            <p:cNvSpPr>
              <a:spLocks noChangeArrowheads="1"/>
            </p:cNvSpPr>
            <p:nvPr/>
          </p:nvSpPr>
          <p:spPr bwMode="auto">
            <a:xfrm>
              <a:off x="3044412" y="1849437"/>
              <a:ext cx="1517650" cy="1323975"/>
            </a:xfrm>
            <a:prstGeom prst="hexagon">
              <a:avLst>
                <a:gd name="adj" fmla="val 28652"/>
                <a:gd name="vf" fmla="val 115470"/>
              </a:avLst>
            </a:prstGeom>
            <a:noFill/>
            <a:ln w="25400" cap="flat" cmpd="sng">
              <a:solidFill>
                <a:schemeClr val="accent1"/>
              </a:solidFill>
              <a:bevel/>
            </a:ln>
            <a:extLst>
              <a:ext uri="{909E8E84-426E-40DD-AFC4-6F175D3DCCD1}">
                <a14:hiddenFill xmlns:a14="http://schemas.microsoft.com/office/drawing/2010/main">
                  <a:solidFill>
                    <a:srgbClr val="FFFFFF"/>
                  </a:solidFill>
                </a14:hiddenFill>
              </a:ext>
            </a:extLst>
          </p:spPr>
          <p:txBody>
            <a:bodyPr anchor="ctr"/>
            <a:lstStyle/>
            <a:p>
              <a:pPr algn="ctr" fontAlgn="ctr">
                <a:buClr>
                  <a:srgbClr val="FF0000"/>
                </a:buClr>
                <a:buSzPct val="70000"/>
                <a:buFont typeface="Wingdings" panose="05000000000000000000" pitchFamily="2" charset="2"/>
                <a:buChar char="u"/>
                <a:tabLst>
                  <a:tab pos="723900" algn="l"/>
                  <a:tab pos="1447800" algn="l"/>
                </a:tabLst>
              </a:pPr>
              <a:endParaRPr lang="zh-CN" altLang="zh-CN"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147"/>
            <p:cNvSpPr>
              <a:spLocks noChangeArrowheads="1"/>
            </p:cNvSpPr>
            <p:nvPr/>
          </p:nvSpPr>
          <p:spPr bwMode="auto">
            <a:xfrm>
              <a:off x="3249199" y="2349500"/>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ctr">
                <a:buClr>
                  <a:srgbClr val="FF0000"/>
                </a:buClr>
                <a:buSzPct val="70000"/>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dirty="0">
                <a:solidFill>
                  <a:schemeClr val="tx1">
                    <a:lumMod val="50000"/>
                    <a:lumOff val="50000"/>
                  </a:schemeClr>
                </a:solidFill>
              </a:endParaRPr>
            </a:p>
          </p:txBody>
        </p:sp>
      </p:grpSp>
      <p:grpSp>
        <p:nvGrpSpPr>
          <p:cNvPr id="20" name="组合 19"/>
          <p:cNvGrpSpPr/>
          <p:nvPr/>
        </p:nvGrpSpPr>
        <p:grpSpPr>
          <a:xfrm>
            <a:off x="4724143" y="2565401"/>
            <a:ext cx="1516860" cy="1323975"/>
            <a:chOff x="4268374" y="2533650"/>
            <a:chExt cx="1517650" cy="1323975"/>
          </a:xfrm>
        </p:grpSpPr>
        <p:sp>
          <p:nvSpPr>
            <p:cNvPr id="21" name="AutoShape 4"/>
            <p:cNvSpPr>
              <a:spLocks noChangeArrowheads="1"/>
            </p:cNvSpPr>
            <p:nvPr/>
          </p:nvSpPr>
          <p:spPr bwMode="auto">
            <a:xfrm>
              <a:off x="4268374" y="2533650"/>
              <a:ext cx="1517650" cy="1323975"/>
            </a:xfrm>
            <a:prstGeom prst="hexagon">
              <a:avLst>
                <a:gd name="adj" fmla="val 28652"/>
                <a:gd name="vf" fmla="val 115470"/>
              </a:avLst>
            </a:prstGeom>
            <a:noFill/>
            <a:ln w="25400" cap="flat" cmpd="sng">
              <a:solidFill>
                <a:schemeClr val="accent3"/>
              </a:solidFill>
              <a:bevel/>
            </a:ln>
            <a:extLst>
              <a:ext uri="{909E8E84-426E-40DD-AFC4-6F175D3DCCD1}">
                <a14:hiddenFill xmlns:a14="http://schemas.microsoft.com/office/drawing/2010/main">
                  <a:solidFill>
                    <a:srgbClr val="FFFFFF"/>
                  </a:solidFill>
                </a14:hiddenFill>
              </a:ext>
            </a:extLst>
          </p:spPr>
          <p:txBody>
            <a:bodyPr anchor="ctr"/>
            <a:lstStyle/>
            <a:p>
              <a:pPr algn="ctr" fontAlgn="ctr">
                <a:buClr>
                  <a:srgbClr val="FF0000"/>
                </a:buClr>
                <a:buSzPct val="70000"/>
                <a:buFont typeface="Wingdings" panose="05000000000000000000" pitchFamily="2" charset="2"/>
                <a:buChar char="u"/>
                <a:tabLst>
                  <a:tab pos="723900" algn="l"/>
                  <a:tab pos="1447800" algn="l"/>
                </a:tabLst>
              </a:pPr>
              <a:endParaRPr lang="zh-CN" altLang="zh-CN"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TextBox 147"/>
            <p:cNvSpPr>
              <a:spLocks noChangeArrowheads="1"/>
            </p:cNvSpPr>
            <p:nvPr/>
          </p:nvSpPr>
          <p:spPr bwMode="auto">
            <a:xfrm>
              <a:off x="4463637" y="2992437"/>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ctr">
                <a:buClr>
                  <a:srgbClr val="FF0000"/>
                </a:buClr>
                <a:buSzPct val="70000"/>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dirty="0">
                <a:solidFill>
                  <a:schemeClr val="tx1">
                    <a:lumMod val="50000"/>
                    <a:lumOff val="50000"/>
                  </a:schemeClr>
                </a:solidFill>
              </a:endParaRPr>
            </a:p>
          </p:txBody>
        </p:sp>
      </p:grpSp>
      <p:grpSp>
        <p:nvGrpSpPr>
          <p:cNvPr id="25" name="组合 24"/>
          <p:cNvGrpSpPr/>
          <p:nvPr/>
        </p:nvGrpSpPr>
        <p:grpSpPr>
          <a:xfrm>
            <a:off x="2277493" y="2565401"/>
            <a:ext cx="1516860" cy="1323975"/>
            <a:chOff x="1820449" y="2533650"/>
            <a:chExt cx="1517650" cy="1323975"/>
          </a:xfrm>
        </p:grpSpPr>
        <p:sp>
          <p:nvSpPr>
            <p:cNvPr id="26" name="AutoShape 2"/>
            <p:cNvSpPr>
              <a:spLocks noChangeArrowheads="1"/>
            </p:cNvSpPr>
            <p:nvPr/>
          </p:nvSpPr>
          <p:spPr bwMode="auto">
            <a:xfrm>
              <a:off x="1820449" y="2533650"/>
              <a:ext cx="1517650" cy="1323975"/>
            </a:xfrm>
            <a:prstGeom prst="hexagon">
              <a:avLst>
                <a:gd name="adj" fmla="val 28652"/>
                <a:gd name="vf" fmla="val 115470"/>
              </a:avLst>
            </a:prstGeom>
            <a:noFill/>
            <a:ln w="25400" cap="flat" cmpd="sng">
              <a:solidFill>
                <a:schemeClr val="accent2"/>
              </a:solidFill>
              <a:bevel/>
            </a:ln>
            <a:extLst>
              <a:ext uri="{909E8E84-426E-40DD-AFC4-6F175D3DCCD1}">
                <a14:hiddenFill xmlns:a14="http://schemas.microsoft.com/office/drawing/2010/main">
                  <a:solidFill>
                    <a:srgbClr val="FFFFFF"/>
                  </a:solidFill>
                </a14:hiddenFill>
              </a:ext>
            </a:extLst>
          </p:spPr>
          <p:txBody>
            <a:bodyPr anchor="ctr"/>
            <a:lstStyle/>
            <a:p>
              <a:pPr algn="ctr" fontAlgn="ctr">
                <a:buClr>
                  <a:srgbClr val="FF0000"/>
                </a:buClr>
                <a:buSzPct val="70000"/>
                <a:buFont typeface="Wingdings" panose="05000000000000000000" pitchFamily="2" charset="2"/>
                <a:buChar char="u"/>
                <a:tabLst>
                  <a:tab pos="723900" algn="l"/>
                  <a:tab pos="1447800" algn="l"/>
                </a:tabLst>
              </a:pPr>
              <a:endParaRPr lang="zh-CN" altLang="zh-CN"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TextBox 147"/>
            <p:cNvSpPr>
              <a:spLocks noChangeArrowheads="1"/>
            </p:cNvSpPr>
            <p:nvPr/>
          </p:nvSpPr>
          <p:spPr bwMode="auto">
            <a:xfrm>
              <a:off x="2034762" y="2992437"/>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ctr">
                <a:buClr>
                  <a:srgbClr val="FF0000"/>
                </a:buClr>
                <a:buSzPct val="70000"/>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dirty="0">
                <a:solidFill>
                  <a:schemeClr val="tx1">
                    <a:lumMod val="50000"/>
                    <a:lumOff val="50000"/>
                  </a:schemeClr>
                </a:solidFill>
              </a:endParaRPr>
            </a:p>
          </p:txBody>
        </p:sp>
      </p:grpSp>
      <p:grpSp>
        <p:nvGrpSpPr>
          <p:cNvPr id="32" name="组合 31"/>
          <p:cNvGrpSpPr/>
          <p:nvPr/>
        </p:nvGrpSpPr>
        <p:grpSpPr>
          <a:xfrm>
            <a:off x="2277493" y="3968751"/>
            <a:ext cx="1516860" cy="1323975"/>
            <a:chOff x="1820449" y="3937000"/>
            <a:chExt cx="1517650" cy="1323975"/>
          </a:xfrm>
        </p:grpSpPr>
        <p:sp>
          <p:nvSpPr>
            <p:cNvPr id="33" name="AutoShape 3"/>
            <p:cNvSpPr>
              <a:spLocks noChangeArrowheads="1"/>
            </p:cNvSpPr>
            <p:nvPr/>
          </p:nvSpPr>
          <p:spPr bwMode="auto">
            <a:xfrm>
              <a:off x="1820449" y="3937000"/>
              <a:ext cx="1517650" cy="1323975"/>
            </a:xfrm>
            <a:prstGeom prst="hexagon">
              <a:avLst>
                <a:gd name="adj" fmla="val 28652"/>
                <a:gd name="vf" fmla="val 115470"/>
              </a:avLst>
            </a:prstGeom>
            <a:noFill/>
            <a:ln w="25400" cap="flat" cmpd="sng">
              <a:solidFill>
                <a:schemeClr val="tx2"/>
              </a:solidFill>
              <a:bevel/>
            </a:ln>
            <a:extLst>
              <a:ext uri="{909E8E84-426E-40DD-AFC4-6F175D3DCCD1}">
                <a14:hiddenFill xmlns:a14="http://schemas.microsoft.com/office/drawing/2010/main">
                  <a:solidFill>
                    <a:srgbClr val="FFFFFF"/>
                  </a:solidFill>
                </a14:hiddenFill>
              </a:ext>
            </a:extLst>
          </p:spPr>
          <p:txBody>
            <a:bodyPr anchor="ctr"/>
            <a:lstStyle/>
            <a:p>
              <a:pPr algn="ctr" fontAlgn="ctr">
                <a:buClr>
                  <a:srgbClr val="FF0000"/>
                </a:buClr>
                <a:buSzPct val="70000"/>
                <a:buFont typeface="Wingdings" panose="05000000000000000000" pitchFamily="2" charset="2"/>
                <a:buChar char="u"/>
                <a:tabLst>
                  <a:tab pos="723900" algn="l"/>
                  <a:tab pos="1447800" algn="l"/>
                </a:tabLst>
              </a:pPr>
              <a:endParaRPr lang="zh-CN" altLang="zh-CN"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Box 147"/>
            <p:cNvSpPr>
              <a:spLocks noChangeArrowheads="1"/>
            </p:cNvSpPr>
            <p:nvPr/>
          </p:nvSpPr>
          <p:spPr bwMode="auto">
            <a:xfrm>
              <a:off x="2034762" y="4421187"/>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ctr">
                <a:buClr>
                  <a:srgbClr val="FF0000"/>
                </a:buClr>
                <a:buSzPct val="70000"/>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dirty="0">
                <a:solidFill>
                  <a:schemeClr val="tx1">
                    <a:lumMod val="50000"/>
                    <a:lumOff val="50000"/>
                  </a:schemeClr>
                </a:solidFill>
              </a:endParaRPr>
            </a:p>
          </p:txBody>
        </p:sp>
      </p:grpSp>
      <p:grpSp>
        <p:nvGrpSpPr>
          <p:cNvPr id="35" name="组合 34"/>
          <p:cNvGrpSpPr/>
          <p:nvPr/>
        </p:nvGrpSpPr>
        <p:grpSpPr>
          <a:xfrm>
            <a:off x="3500819" y="4689476"/>
            <a:ext cx="1516860" cy="1323975"/>
            <a:chOff x="3044412" y="4657725"/>
            <a:chExt cx="1517650" cy="1323975"/>
          </a:xfrm>
        </p:grpSpPr>
        <p:sp>
          <p:nvSpPr>
            <p:cNvPr id="36" name="AutoShape 6"/>
            <p:cNvSpPr>
              <a:spLocks noChangeArrowheads="1"/>
            </p:cNvSpPr>
            <p:nvPr/>
          </p:nvSpPr>
          <p:spPr bwMode="auto">
            <a:xfrm>
              <a:off x="3044412" y="4657725"/>
              <a:ext cx="1517650" cy="1323975"/>
            </a:xfrm>
            <a:prstGeom prst="hexagon">
              <a:avLst>
                <a:gd name="adj" fmla="val 28652"/>
                <a:gd name="vf" fmla="val 115470"/>
              </a:avLst>
            </a:prstGeom>
            <a:noFill/>
            <a:ln w="25400" cap="flat" cmpd="sng">
              <a:solidFill>
                <a:schemeClr val="accent4"/>
              </a:solidFill>
              <a:bevel/>
            </a:ln>
            <a:extLst>
              <a:ext uri="{909E8E84-426E-40DD-AFC4-6F175D3DCCD1}">
                <a14:hiddenFill xmlns:a14="http://schemas.microsoft.com/office/drawing/2010/main">
                  <a:solidFill>
                    <a:srgbClr val="FFFFFF"/>
                  </a:solidFill>
                </a14:hiddenFill>
              </a:ext>
            </a:extLst>
          </p:spPr>
          <p:txBody>
            <a:bodyPr anchor="ctr"/>
            <a:lstStyle/>
            <a:p>
              <a:pPr algn="ctr" fontAlgn="ctr">
                <a:buClr>
                  <a:srgbClr val="FF0000"/>
                </a:buClr>
                <a:buSzPct val="70000"/>
                <a:buFont typeface="Wingdings" panose="05000000000000000000" pitchFamily="2" charset="2"/>
                <a:buChar char="u"/>
                <a:tabLst>
                  <a:tab pos="723900" algn="l"/>
                  <a:tab pos="1447800" algn="l"/>
                </a:tabLst>
              </a:pPr>
              <a:endParaRPr lang="zh-CN" altLang="zh-CN"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TextBox 147"/>
            <p:cNvSpPr>
              <a:spLocks noChangeArrowheads="1"/>
            </p:cNvSpPr>
            <p:nvPr/>
          </p:nvSpPr>
          <p:spPr bwMode="auto">
            <a:xfrm>
              <a:off x="3249199" y="5135562"/>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ctr">
                <a:buClr>
                  <a:srgbClr val="FF0000"/>
                </a:buClr>
                <a:buSzPct val="70000"/>
              </a:pP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a:solidFill>
                  <a:schemeClr val="tx1">
                    <a:lumMod val="50000"/>
                    <a:lumOff val="50000"/>
                  </a:schemeClr>
                </a:solidFill>
              </a:endParaRPr>
            </a:p>
          </p:txBody>
        </p:sp>
      </p:grpSp>
      <p:sp>
        <p:nvSpPr>
          <p:cNvPr id="39" name="AutoShape 5"/>
          <p:cNvSpPr>
            <a:spLocks noChangeArrowheads="1"/>
          </p:cNvSpPr>
          <p:nvPr/>
        </p:nvSpPr>
        <p:spPr bwMode="auto">
          <a:xfrm>
            <a:off x="3500819" y="3284538"/>
            <a:ext cx="1516860" cy="1323975"/>
          </a:xfrm>
          <a:prstGeom prst="hexagon">
            <a:avLst>
              <a:gd name="adj" fmla="val 28652"/>
              <a:gd name="vf" fmla="val 115470"/>
            </a:avLst>
          </a:prstGeom>
          <a:solidFill>
            <a:schemeClr val="accent4"/>
          </a:solidFill>
          <a:ln w="3175" cap="flat" cmpd="sng">
            <a:noFill/>
            <a:bevel/>
          </a:ln>
        </p:spPr>
        <p:txBody>
          <a:bodyPr anchor="ctr"/>
          <a:lstStyle/>
          <a:p>
            <a:pPr algn="ctr"/>
            <a:endParaRPr lang="zh-CN" altLang="zh-CN">
              <a:solidFill>
                <a:schemeClr val="tx1">
                  <a:lumMod val="50000"/>
                  <a:lumOff val="50000"/>
                </a:schemeClr>
              </a:solidFill>
              <a:ea typeface="微软雅黑" panose="020B0503020204020204" pitchFamily="34" charset="-122"/>
              <a:sym typeface="微软雅黑" panose="020B0503020204020204" pitchFamily="34" charset="-122"/>
            </a:endParaRPr>
          </a:p>
        </p:txBody>
      </p:sp>
      <p:sp>
        <p:nvSpPr>
          <p:cNvPr id="40" name="TextBox 147"/>
          <p:cNvSpPr>
            <a:spLocks noChangeArrowheads="1"/>
          </p:cNvSpPr>
          <p:nvPr/>
        </p:nvSpPr>
        <p:spPr bwMode="auto">
          <a:xfrm>
            <a:off x="3722954" y="3618598"/>
            <a:ext cx="1053551" cy="646331"/>
          </a:xfrm>
          <a:prstGeom prst="rect">
            <a:avLst/>
          </a:prstGeom>
          <a:noFill/>
          <a:ln w="3175" cap="flat" cmpd="sng">
            <a:noFill/>
            <a:bevel/>
          </a:ln>
        </p:spPr>
        <p:txBody>
          <a:bodyPr anchor="ctr"/>
          <a:lstStyle/>
          <a:p>
            <a:pPr algn="ctr"/>
            <a:r>
              <a:rPr lang="zh-CN" altLang="en-US" dirty="0">
                <a:solidFill>
                  <a:schemeClr val="bg1"/>
                </a:solidFill>
                <a:ea typeface="微软雅黑" panose="020B0503020204020204" pitchFamily="34" charset="-122"/>
                <a:sym typeface="微软雅黑" panose="020B0503020204020204" pitchFamily="34" charset="-122"/>
              </a:rPr>
              <a:t>添加标题</a:t>
            </a:r>
            <a:endParaRPr lang="zh-CN" altLang="en-US" dirty="0">
              <a:solidFill>
                <a:schemeClr val="bg1"/>
              </a:solidFill>
              <a:ea typeface="微软雅黑" panose="020B0503020204020204" pitchFamily="34" charset="-122"/>
            </a:endParaRPr>
          </a:p>
        </p:txBody>
      </p:sp>
      <p:sp>
        <p:nvSpPr>
          <p:cNvPr id="41" name="TextBox 40"/>
          <p:cNvSpPr txBox="1"/>
          <p:nvPr/>
        </p:nvSpPr>
        <p:spPr>
          <a:xfrm>
            <a:off x="7393794" y="1984113"/>
            <a:ext cx="3814774"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accent6"/>
              </a:solidFill>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49" presetClass="path" presetSubtype="0" accel="50000" decel="50000" fill="hold" grpId="0" nodeType="afterEffect">
                                  <p:stCondLst>
                                    <p:cond delay="0"/>
                                  </p:stCondLst>
                                  <p:childTnLst>
                                    <p:animMotion origin="layout" path="M 0.35931 0.3963 L -4.18629E-6 -1.85185E-6 " pathEditMode="relative" rAng="0" ptsTypes="AA">
                                      <p:cBhvr>
                                        <p:cTn id="9" dur="1000" fill="hold"/>
                                        <p:tgtEl>
                                          <p:spTgt spid="13"/>
                                        </p:tgtEl>
                                        <p:attrNameLst>
                                          <p:attrName>ppt_x</p:attrName>
                                          <p:attrName>ppt_y</p:attrName>
                                        </p:attrNameLst>
                                      </p:cBhvr>
                                      <p:rCtr x="-17965" y="-19815"/>
                                    </p:animMotion>
                                  </p:childTnLst>
                                </p:cTn>
                              </p:par>
                              <p:par>
                                <p:cTn id="10" presetID="1"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49" presetClass="path" presetSubtype="0" accel="50000" decel="50000" fill="hold" nodeType="withEffect">
                                  <p:stCondLst>
                                    <p:cond delay="0"/>
                                  </p:stCondLst>
                                  <p:childTnLst>
                                    <p:animMotion origin="layout" path="M 4.9304E-6 -0.49629 L 4.9304E-6 -3.7037E-6 " pathEditMode="relative" rAng="0" ptsTypes="AA">
                                      <p:cBhvr>
                                        <p:cTn id="13" dur="1000" fill="hold"/>
                                        <p:tgtEl>
                                          <p:spTgt spid="17"/>
                                        </p:tgtEl>
                                        <p:attrNameLst>
                                          <p:attrName>ppt_x</p:attrName>
                                          <p:attrName>ppt_y</p:attrName>
                                        </p:attrNameLst>
                                      </p:cBhvr>
                                      <p:rCtr x="0" y="24815"/>
                                    </p:animMotion>
                                  </p:childTnLst>
                                </p:cTn>
                              </p:par>
                              <p:par>
                                <p:cTn id="14" presetID="1"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49" presetClass="path" presetSubtype="0" accel="50000" decel="50000" fill="hold" nodeType="withEffect">
                                  <p:stCondLst>
                                    <p:cond delay="0"/>
                                  </p:stCondLst>
                                  <p:childTnLst>
                                    <p:animMotion origin="layout" path="M -0.27814 -0.39653 L 4.13685E-6 -2.22222E-6 " pathEditMode="relative" rAng="0" ptsTypes="AA">
                                      <p:cBhvr>
                                        <p:cTn id="17" dur="1000" fill="hold"/>
                                        <p:tgtEl>
                                          <p:spTgt spid="25"/>
                                        </p:tgtEl>
                                        <p:attrNameLst>
                                          <p:attrName>ppt_x</p:attrName>
                                          <p:attrName>ppt_y</p:attrName>
                                        </p:attrNameLst>
                                      </p:cBhvr>
                                      <p:rCtr x="13907" y="19815"/>
                                    </p:animMotion>
                                  </p:childTnLst>
                                </p:cTn>
                              </p:par>
                              <p:par>
                                <p:cTn id="18" presetID="1"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par>
                                <p:cTn id="20" presetID="49" presetClass="path" presetSubtype="0" accel="50000" decel="50000" fill="hold" nodeType="withEffect">
                                  <p:stCondLst>
                                    <p:cond delay="0"/>
                                  </p:stCondLst>
                                  <p:childTnLst>
                                    <p:animMotion origin="layout" path="M -0.27814 0.25996 L 4.13685E-6 -1.85185E-6 " pathEditMode="relative" rAng="0" ptsTypes="AA">
                                      <p:cBhvr>
                                        <p:cTn id="21" dur="1000" fill="hold"/>
                                        <p:tgtEl>
                                          <p:spTgt spid="32"/>
                                        </p:tgtEl>
                                        <p:attrNameLst>
                                          <p:attrName>ppt_x</p:attrName>
                                          <p:attrName>ppt_y</p:attrName>
                                        </p:attrNameLst>
                                      </p:cBhvr>
                                      <p:rCtr x="13907" y="-13009"/>
                                    </p:animMotion>
                                  </p:childTnLst>
                                </p:cTn>
                              </p:par>
                              <p:par>
                                <p:cTn id="22" presetID="1"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49" presetClass="path" presetSubtype="0" accel="50000" decel="50000" fill="hold" nodeType="withEffect">
                                  <p:stCondLst>
                                    <p:cond delay="0"/>
                                  </p:stCondLst>
                                  <p:childTnLst>
                                    <p:animMotion origin="layout" path="M 4.9304E-6 0.32269 L 4.9304E-6 -4.44444E-6 " pathEditMode="relative" rAng="0" ptsTypes="AA">
                                      <p:cBhvr>
                                        <p:cTn id="25" dur="1000" fill="hold"/>
                                        <p:tgtEl>
                                          <p:spTgt spid="35"/>
                                        </p:tgtEl>
                                        <p:attrNameLst>
                                          <p:attrName>ppt_x</p:attrName>
                                          <p:attrName>ppt_y</p:attrName>
                                        </p:attrNameLst>
                                      </p:cBhvr>
                                      <p:rCtr x="0" y="-16134"/>
                                    </p:animMotion>
                                  </p:childTnLst>
                                </p:cTn>
                              </p:par>
                              <p:par>
                                <p:cTn id="26" presetID="1"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56" presetClass="path" presetSubtype="0" accel="50000" decel="50000" fill="hold" nodeType="withEffect">
                                  <p:stCondLst>
                                    <p:cond delay="0"/>
                                  </p:stCondLst>
                                  <p:childTnLst>
                                    <p:animMotion origin="layout" path="M -4.27605E-6 -2.22222E-6 L 0.37687 -0.50139 " pathEditMode="relative" rAng="0" ptsTypes="AA">
                                      <p:cBhvr>
                                        <p:cTn id="29" dur="1000" spd="-100000" fill="hold"/>
                                        <p:tgtEl>
                                          <p:spTgt spid="20"/>
                                        </p:tgtEl>
                                        <p:attrNameLst>
                                          <p:attrName>ppt_x</p:attrName>
                                          <p:attrName>ppt_y</p:attrName>
                                        </p:attrNameLst>
                                      </p:cBhvr>
                                      <p:rCtr x="18837" y="-25069"/>
                                    </p:animMotion>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ppt_w</p:attrName>
                                        </p:attrNameLst>
                                      </p:cBhvr>
                                      <p:tavLst>
                                        <p:tav tm="0">
                                          <p:val>
                                            <p:fltVal val="0"/>
                                          </p:val>
                                        </p:tav>
                                        <p:tav tm="100000">
                                          <p:val>
                                            <p:strVal val="#ppt_w"/>
                                          </p:val>
                                        </p:tav>
                                      </p:tavLst>
                                    </p:anim>
                                    <p:anim calcmode="lin" valueType="num">
                                      <p:cBhvr>
                                        <p:cTn id="39" dur="500" fill="hold"/>
                                        <p:tgtEl>
                                          <p:spTgt spid="40"/>
                                        </p:tgtEl>
                                        <p:attrNameLst>
                                          <p:attrName>ppt_h</p:attrName>
                                        </p:attrNameLst>
                                      </p:cBhvr>
                                      <p:tavLst>
                                        <p:tav tm="0">
                                          <p:val>
                                            <p:fltVal val="0"/>
                                          </p:val>
                                        </p:tav>
                                        <p:tav tm="100000">
                                          <p:val>
                                            <p:strVal val="#ppt_h"/>
                                          </p:val>
                                        </p:tav>
                                      </p:tavLst>
                                    </p:anim>
                                    <p:animEffect transition="in" filter="fade">
                                      <p:cBhvr>
                                        <p:cTn id="40" dur="500"/>
                                        <p:tgtEl>
                                          <p:spTgt spid="40"/>
                                        </p:tgtEl>
                                      </p:cBhvr>
                                    </p:animEffect>
                                  </p:childTnLst>
                                </p:cTn>
                              </p:par>
                            </p:childTnLst>
                          </p:cTn>
                        </p:par>
                        <p:par>
                          <p:cTn id="41" fill="hold">
                            <p:stCondLst>
                              <p:cond delay="1500"/>
                            </p:stCondLst>
                            <p:childTnLst>
                              <p:par>
                                <p:cTn id="42" presetID="26" presetClass="emph" presetSubtype="0" fill="hold" grpId="2" nodeType="after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3000"/>
                            </p:stCondLst>
                            <p:childTnLst>
                              <p:par>
                                <p:cTn id="54" presetID="26" presetClass="emph" presetSubtype="0" fill="hold" grpId="1" nodeType="afterEffect">
                                  <p:stCondLst>
                                    <p:cond delay="0"/>
                                  </p:stCondLst>
                                  <p:childTnLst>
                                    <p:animEffect transition="out" filter="fade">
                                      <p:cBhvr>
                                        <p:cTn id="55" dur="500" tmFilter="0, 0; .2, .5; .8, .5; 1, 0"/>
                                        <p:tgtEl>
                                          <p:spTgt spid="14"/>
                                        </p:tgtEl>
                                      </p:cBhvr>
                                    </p:animEffect>
                                    <p:animScale>
                                      <p:cBhvr>
                                        <p:cTn id="56" dur="250" autoRev="1" fill="hold"/>
                                        <p:tgtEl>
                                          <p:spTgt spid="14"/>
                                        </p:tgtEl>
                                      </p:cBhvr>
                                      <p:by x="105000" y="105000"/>
                                    </p:animScale>
                                  </p:childTnLst>
                                </p:cTn>
                              </p:par>
                            </p:childTnLst>
                          </p:cTn>
                        </p:par>
                        <p:par>
                          <p:cTn id="57" fill="hold">
                            <p:stCondLst>
                              <p:cond delay="3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anim calcmode="lin" valueType="num">
                                      <p:cBhvr>
                                        <p:cTn id="61" dur="500" fill="hold"/>
                                        <p:tgtEl>
                                          <p:spTgt spid="41"/>
                                        </p:tgtEl>
                                        <p:attrNameLst>
                                          <p:attrName>ppt_x</p:attrName>
                                        </p:attrNameLst>
                                      </p:cBhvr>
                                      <p:tavLst>
                                        <p:tav tm="0">
                                          <p:val>
                                            <p:strVal val="#ppt_x"/>
                                          </p:val>
                                        </p:tav>
                                        <p:tav tm="100000">
                                          <p:val>
                                            <p:strVal val="#ppt_x"/>
                                          </p:val>
                                        </p:tav>
                                      </p:tavLst>
                                    </p:anim>
                                    <p:anim calcmode="lin" valueType="num">
                                      <p:cBhvr>
                                        <p:cTn id="62"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39" grpId="0" animBg="1"/>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平行四边形 20"/>
          <p:cNvSpPr/>
          <p:nvPr/>
        </p:nvSpPr>
        <p:spPr bwMode="auto">
          <a:xfrm flipH="1">
            <a:off x="1743359" y="3373760"/>
            <a:ext cx="2255859" cy="1830287"/>
          </a:xfrm>
          <a:prstGeom prst="parallelogram">
            <a:avLst>
              <a:gd name="adj" fmla="val 53631"/>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22" name="平行四边形 21"/>
          <p:cNvSpPr/>
          <p:nvPr/>
        </p:nvSpPr>
        <p:spPr bwMode="auto">
          <a:xfrm flipH="1">
            <a:off x="3739678" y="3398915"/>
            <a:ext cx="2255859" cy="1830287"/>
          </a:xfrm>
          <a:prstGeom prst="parallelogram">
            <a:avLst>
              <a:gd name="adj" fmla="val 53631"/>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23" name="平行四边形 22"/>
          <p:cNvSpPr/>
          <p:nvPr/>
        </p:nvSpPr>
        <p:spPr bwMode="auto">
          <a:xfrm flipH="1">
            <a:off x="5702256" y="3398915"/>
            <a:ext cx="2255859" cy="1830287"/>
          </a:xfrm>
          <a:prstGeom prst="parallelogram">
            <a:avLst>
              <a:gd name="adj" fmla="val 53631"/>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24" name="平行四边形 23"/>
          <p:cNvSpPr/>
          <p:nvPr/>
        </p:nvSpPr>
        <p:spPr bwMode="auto">
          <a:xfrm flipH="1">
            <a:off x="7668272" y="3398915"/>
            <a:ext cx="2255859" cy="1830287"/>
          </a:xfrm>
          <a:prstGeom prst="parallelogram">
            <a:avLst>
              <a:gd name="adj" fmla="val 53631"/>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grpSp>
        <p:nvGrpSpPr>
          <p:cNvPr id="29" name="组合 28"/>
          <p:cNvGrpSpPr/>
          <p:nvPr/>
        </p:nvGrpSpPr>
        <p:grpSpPr>
          <a:xfrm>
            <a:off x="770183" y="3355275"/>
            <a:ext cx="2255859" cy="1830287"/>
            <a:chOff x="922929" y="3355273"/>
            <a:chExt cx="2257034" cy="1830287"/>
          </a:xfrm>
          <a:solidFill>
            <a:schemeClr val="tx2"/>
          </a:solidFill>
        </p:grpSpPr>
        <p:sp>
          <p:nvSpPr>
            <p:cNvPr id="30" name="平行四边形 29"/>
            <p:cNvSpPr/>
            <p:nvPr/>
          </p:nvSpPr>
          <p:spPr bwMode="auto">
            <a:xfrm>
              <a:off x="922929" y="3355273"/>
              <a:ext cx="2257034" cy="1830287"/>
            </a:xfrm>
            <a:prstGeom prst="parallelogram">
              <a:avLst>
                <a:gd name="adj" fmla="val 53631"/>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31" name="TextBox 30"/>
            <p:cNvSpPr txBox="1"/>
            <p:nvPr/>
          </p:nvSpPr>
          <p:spPr>
            <a:xfrm>
              <a:off x="1642720" y="4041642"/>
              <a:ext cx="800219" cy="461665"/>
            </a:xfrm>
            <a:prstGeom prst="rect">
              <a:avLst/>
            </a:prstGeom>
            <a:grpFill/>
          </p:spPr>
          <p:txBody>
            <a:bodyPr wrap="none" rtlCol="0">
              <a:spAutoFit/>
            </a:bodyPr>
            <a:lstStyle/>
            <a:p>
              <a:r>
                <a:rPr lang="zh-CN" altLang="en-US" sz="2400" dirty="0">
                  <a:solidFill>
                    <a:schemeClr val="bg1"/>
                  </a:solidFill>
                  <a:latin typeface="+mj-ea"/>
                  <a:ea typeface="+mj-ea"/>
                </a:rPr>
                <a:t>文本</a:t>
              </a:r>
              <a:endParaRPr lang="zh-CN" altLang="en-US" sz="2400" dirty="0">
                <a:solidFill>
                  <a:schemeClr val="bg1"/>
                </a:solidFill>
                <a:latin typeface="+mj-ea"/>
                <a:ea typeface="+mj-ea"/>
              </a:endParaRPr>
            </a:p>
          </p:txBody>
        </p:sp>
      </p:grpSp>
      <p:grpSp>
        <p:nvGrpSpPr>
          <p:cNvPr id="32" name="组合 31"/>
          <p:cNvGrpSpPr/>
          <p:nvPr/>
        </p:nvGrpSpPr>
        <p:grpSpPr>
          <a:xfrm>
            <a:off x="2744833" y="3373760"/>
            <a:ext cx="2255859" cy="1830287"/>
            <a:chOff x="2851464" y="3355273"/>
            <a:chExt cx="2257034" cy="1830287"/>
          </a:xfrm>
          <a:solidFill>
            <a:schemeClr val="tx2"/>
          </a:solidFill>
        </p:grpSpPr>
        <p:sp>
          <p:nvSpPr>
            <p:cNvPr id="33" name="平行四边形 32"/>
            <p:cNvSpPr/>
            <p:nvPr/>
          </p:nvSpPr>
          <p:spPr bwMode="auto">
            <a:xfrm>
              <a:off x="2851464" y="3355273"/>
              <a:ext cx="2257034" cy="1830287"/>
            </a:xfrm>
            <a:prstGeom prst="parallelogram">
              <a:avLst>
                <a:gd name="adj" fmla="val 53631"/>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34" name="TextBox 33"/>
            <p:cNvSpPr txBox="1"/>
            <p:nvPr/>
          </p:nvSpPr>
          <p:spPr>
            <a:xfrm>
              <a:off x="3583958" y="4041642"/>
              <a:ext cx="800219" cy="461665"/>
            </a:xfrm>
            <a:prstGeom prst="rect">
              <a:avLst/>
            </a:prstGeom>
            <a:grpFill/>
          </p:spPr>
          <p:txBody>
            <a:bodyPr wrap="none" rtlCol="0">
              <a:spAutoFit/>
            </a:bodyPr>
            <a:lstStyle/>
            <a:p>
              <a:r>
                <a:rPr lang="zh-CN" altLang="en-US" sz="2400" dirty="0">
                  <a:solidFill>
                    <a:schemeClr val="bg1"/>
                  </a:solidFill>
                  <a:latin typeface="+mj-ea"/>
                  <a:ea typeface="+mj-ea"/>
                </a:rPr>
                <a:t>文本</a:t>
              </a:r>
              <a:endParaRPr lang="zh-CN" altLang="en-US" sz="2400" dirty="0">
                <a:solidFill>
                  <a:schemeClr val="bg1"/>
                </a:solidFill>
                <a:latin typeface="+mj-ea"/>
                <a:ea typeface="+mj-ea"/>
              </a:endParaRPr>
            </a:p>
          </p:txBody>
        </p:sp>
      </p:grpSp>
      <p:grpSp>
        <p:nvGrpSpPr>
          <p:cNvPr id="35" name="组合 34"/>
          <p:cNvGrpSpPr/>
          <p:nvPr/>
        </p:nvGrpSpPr>
        <p:grpSpPr>
          <a:xfrm>
            <a:off x="4719442" y="3398915"/>
            <a:ext cx="2255859" cy="1830287"/>
            <a:chOff x="4736417" y="3358556"/>
            <a:chExt cx="2257034" cy="1830287"/>
          </a:xfrm>
          <a:solidFill>
            <a:schemeClr val="tx2"/>
          </a:solidFill>
        </p:grpSpPr>
        <p:sp>
          <p:nvSpPr>
            <p:cNvPr id="36" name="平行四边形 35"/>
            <p:cNvSpPr/>
            <p:nvPr/>
          </p:nvSpPr>
          <p:spPr bwMode="auto">
            <a:xfrm>
              <a:off x="4736417" y="3358556"/>
              <a:ext cx="2257034" cy="1830287"/>
            </a:xfrm>
            <a:prstGeom prst="parallelogram">
              <a:avLst>
                <a:gd name="adj" fmla="val 53631"/>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37" name="TextBox 36"/>
            <p:cNvSpPr txBox="1"/>
            <p:nvPr/>
          </p:nvSpPr>
          <p:spPr>
            <a:xfrm>
              <a:off x="5480398" y="4041642"/>
              <a:ext cx="800219" cy="461665"/>
            </a:xfrm>
            <a:prstGeom prst="rect">
              <a:avLst/>
            </a:prstGeom>
            <a:grpFill/>
          </p:spPr>
          <p:txBody>
            <a:bodyPr wrap="none" rtlCol="0">
              <a:spAutoFit/>
            </a:bodyPr>
            <a:lstStyle/>
            <a:p>
              <a:r>
                <a:rPr lang="zh-CN" altLang="en-US" sz="2400" dirty="0">
                  <a:solidFill>
                    <a:schemeClr val="bg1"/>
                  </a:solidFill>
                  <a:latin typeface="+mj-ea"/>
                  <a:ea typeface="+mj-ea"/>
                </a:rPr>
                <a:t>文本</a:t>
              </a:r>
              <a:endParaRPr lang="zh-CN" altLang="en-US" sz="2400" dirty="0">
                <a:solidFill>
                  <a:schemeClr val="bg1"/>
                </a:solidFill>
                <a:latin typeface="+mj-ea"/>
                <a:ea typeface="+mj-ea"/>
              </a:endParaRPr>
            </a:p>
          </p:txBody>
        </p:sp>
      </p:grpSp>
      <p:grpSp>
        <p:nvGrpSpPr>
          <p:cNvPr id="38" name="组合 37"/>
          <p:cNvGrpSpPr/>
          <p:nvPr/>
        </p:nvGrpSpPr>
        <p:grpSpPr>
          <a:xfrm>
            <a:off x="6709843" y="3398915"/>
            <a:ext cx="2255859" cy="1830287"/>
            <a:chOff x="6778027" y="3398913"/>
            <a:chExt cx="2257034" cy="1830287"/>
          </a:xfrm>
          <a:solidFill>
            <a:schemeClr val="tx2"/>
          </a:solidFill>
        </p:grpSpPr>
        <p:sp>
          <p:nvSpPr>
            <p:cNvPr id="39" name="平行四边形 38"/>
            <p:cNvSpPr/>
            <p:nvPr/>
          </p:nvSpPr>
          <p:spPr bwMode="auto">
            <a:xfrm>
              <a:off x="6778027" y="3398913"/>
              <a:ext cx="2257034" cy="1830287"/>
            </a:xfrm>
            <a:prstGeom prst="parallelogram">
              <a:avLst>
                <a:gd name="adj" fmla="val 53631"/>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40" name="TextBox 39"/>
            <p:cNvSpPr txBox="1"/>
            <p:nvPr/>
          </p:nvSpPr>
          <p:spPr>
            <a:xfrm>
              <a:off x="7391769" y="4041642"/>
              <a:ext cx="800219" cy="461665"/>
            </a:xfrm>
            <a:prstGeom prst="rect">
              <a:avLst/>
            </a:prstGeom>
            <a:grpFill/>
          </p:spPr>
          <p:txBody>
            <a:bodyPr wrap="none" rtlCol="0">
              <a:spAutoFit/>
            </a:bodyPr>
            <a:lstStyle/>
            <a:p>
              <a:r>
                <a:rPr lang="zh-CN" altLang="en-US" sz="2400" dirty="0">
                  <a:solidFill>
                    <a:schemeClr val="bg1"/>
                  </a:solidFill>
                  <a:latin typeface="+mj-ea"/>
                  <a:ea typeface="+mj-ea"/>
                </a:rPr>
                <a:t>文本</a:t>
              </a:r>
              <a:endParaRPr lang="zh-CN" altLang="en-US" sz="2400" dirty="0">
                <a:solidFill>
                  <a:schemeClr val="bg1"/>
                </a:solidFill>
                <a:latin typeface="+mj-ea"/>
                <a:ea typeface="+mj-ea"/>
              </a:endParaRPr>
            </a:p>
          </p:txBody>
        </p:sp>
      </p:grpSp>
      <p:grpSp>
        <p:nvGrpSpPr>
          <p:cNvPr id="41" name="组合 40"/>
          <p:cNvGrpSpPr/>
          <p:nvPr/>
        </p:nvGrpSpPr>
        <p:grpSpPr>
          <a:xfrm>
            <a:off x="8965702" y="2105419"/>
            <a:ext cx="2079432" cy="3627839"/>
            <a:chOff x="8898762" y="2089288"/>
            <a:chExt cx="2080515" cy="3627839"/>
          </a:xfrm>
          <a:solidFill>
            <a:schemeClr val="tx2"/>
          </a:solidFill>
        </p:grpSpPr>
        <p:sp>
          <p:nvSpPr>
            <p:cNvPr id="42" name="下箭头 3"/>
            <p:cNvSpPr/>
            <p:nvPr/>
          </p:nvSpPr>
          <p:spPr bwMode="auto">
            <a:xfrm rot="12477797">
              <a:off x="8898762" y="2089288"/>
              <a:ext cx="2080515" cy="3627839"/>
            </a:xfrm>
            <a:custGeom>
              <a:avLst/>
              <a:gdLst>
                <a:gd name="connsiteX0" fmla="*/ 1098281 w 2196564"/>
                <a:gd name="connsiteY0" fmla="*/ 3710931 h 3710931"/>
                <a:gd name="connsiteX1" fmla="*/ 0 w 2196564"/>
                <a:gd name="connsiteY1" fmla="*/ 2770484 h 3710931"/>
                <a:gd name="connsiteX2" fmla="*/ 491085 w 2196564"/>
                <a:gd name="connsiteY2" fmla="*/ 2770484 h 3710931"/>
                <a:gd name="connsiteX3" fmla="*/ 491086 w 2196564"/>
                <a:gd name="connsiteY3" fmla="*/ 1830036 h 3710931"/>
                <a:gd name="connsiteX4" fmla="*/ 519177 w 2196564"/>
                <a:gd name="connsiteY4" fmla="*/ 646548 h 3710931"/>
                <a:gd name="connsiteX5" fmla="*/ 1737040 w 2196564"/>
                <a:gd name="connsiteY5" fmla="*/ 0 h 3710931"/>
                <a:gd name="connsiteX6" fmla="*/ 1728073 w 2196564"/>
                <a:gd name="connsiteY6" fmla="*/ 2124445 h 3710931"/>
                <a:gd name="connsiteX7" fmla="*/ 1705477 w 2196564"/>
                <a:gd name="connsiteY7" fmla="*/ 2136441 h 3710931"/>
                <a:gd name="connsiteX8" fmla="*/ 1705477 w 2196564"/>
                <a:gd name="connsiteY8" fmla="*/ 2770484 h 3710931"/>
                <a:gd name="connsiteX9" fmla="*/ 2196564 w 2196564"/>
                <a:gd name="connsiteY9" fmla="*/ 2770484 h 3710931"/>
                <a:gd name="connsiteX10" fmla="*/ 1098281 w 2196564"/>
                <a:gd name="connsiteY10" fmla="*/ 3710931 h 3710931"/>
                <a:gd name="connsiteX0-1" fmla="*/ 1098281 w 2196564"/>
                <a:gd name="connsiteY0-2" fmla="*/ 3710931 h 3710931"/>
                <a:gd name="connsiteX1-3" fmla="*/ 0 w 2196564"/>
                <a:gd name="connsiteY1-4" fmla="*/ 2770484 h 3710931"/>
                <a:gd name="connsiteX2-5" fmla="*/ 491085 w 2196564"/>
                <a:gd name="connsiteY2-6" fmla="*/ 2770484 h 3710931"/>
                <a:gd name="connsiteX3-7" fmla="*/ 491086 w 2196564"/>
                <a:gd name="connsiteY3-8" fmla="*/ 1830036 h 3710931"/>
                <a:gd name="connsiteX4-9" fmla="*/ 519177 w 2196564"/>
                <a:gd name="connsiteY4-10" fmla="*/ 646548 h 3710931"/>
                <a:gd name="connsiteX5-11" fmla="*/ 1737040 w 2196564"/>
                <a:gd name="connsiteY5-12" fmla="*/ 0 h 3710931"/>
                <a:gd name="connsiteX6-13" fmla="*/ 1728073 w 2196564"/>
                <a:gd name="connsiteY6-14" fmla="*/ 2124445 h 3710931"/>
                <a:gd name="connsiteX7-15" fmla="*/ 1705477 w 2196564"/>
                <a:gd name="connsiteY7-16" fmla="*/ 2770484 h 3710931"/>
                <a:gd name="connsiteX8-17" fmla="*/ 2196564 w 2196564"/>
                <a:gd name="connsiteY8-18" fmla="*/ 2770484 h 3710931"/>
                <a:gd name="connsiteX9-19" fmla="*/ 1098281 w 2196564"/>
                <a:gd name="connsiteY9-20" fmla="*/ 3710931 h 37109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196564" h="3710931">
                  <a:moveTo>
                    <a:pt x="1098281" y="3710931"/>
                  </a:moveTo>
                  <a:lnTo>
                    <a:pt x="0" y="2770484"/>
                  </a:lnTo>
                  <a:lnTo>
                    <a:pt x="491085" y="2770484"/>
                  </a:lnTo>
                  <a:cubicBezTo>
                    <a:pt x="491085" y="2457001"/>
                    <a:pt x="491086" y="2143519"/>
                    <a:pt x="491086" y="1830036"/>
                  </a:cubicBezTo>
                  <a:lnTo>
                    <a:pt x="519177" y="646548"/>
                  </a:lnTo>
                  <a:lnTo>
                    <a:pt x="1737040" y="0"/>
                  </a:lnTo>
                  <a:lnTo>
                    <a:pt x="1728073" y="2124445"/>
                  </a:lnTo>
                  <a:lnTo>
                    <a:pt x="1705477" y="2770484"/>
                  </a:lnTo>
                  <a:lnTo>
                    <a:pt x="2196564" y="2770484"/>
                  </a:lnTo>
                  <a:lnTo>
                    <a:pt x="1098281" y="3710931"/>
                  </a:lnTo>
                  <a:close/>
                </a:path>
              </a:pathLst>
            </a:cu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bg1"/>
                </a:solidFill>
                <a:latin typeface="Arial" panose="020B0604020202020204" pitchFamily="34" charset="0"/>
                <a:ea typeface="宋体" panose="02010600030101010101" pitchFamily="2" charset="-122"/>
              </a:endParaRPr>
            </a:p>
          </p:txBody>
        </p:sp>
        <p:sp>
          <p:nvSpPr>
            <p:cNvPr id="43" name="TextBox 42"/>
            <p:cNvSpPr txBox="1"/>
            <p:nvPr/>
          </p:nvSpPr>
          <p:spPr>
            <a:xfrm rot="18066291">
              <a:off x="8867091" y="3847743"/>
              <a:ext cx="2031325" cy="461665"/>
            </a:xfrm>
            <a:prstGeom prst="rect">
              <a:avLst/>
            </a:prstGeom>
            <a:grpFill/>
          </p:spPr>
          <p:txBody>
            <a:bodyPr wrap="none" rtlCol="0">
              <a:spAutoFit/>
            </a:bodyPr>
            <a:lstStyle/>
            <a:p>
              <a:r>
                <a:rPr lang="zh-CN" altLang="en-US" sz="2400" dirty="0">
                  <a:solidFill>
                    <a:schemeClr val="bg1"/>
                  </a:solidFill>
                  <a:latin typeface="+mj-ea"/>
                  <a:ea typeface="+mj-ea"/>
                </a:rPr>
                <a:t>单击增加标题</a:t>
              </a:r>
              <a:endParaRPr lang="zh-CN" altLang="en-US" sz="2400" dirty="0">
                <a:solidFill>
                  <a:schemeClr val="bg1"/>
                </a:solidFill>
                <a:latin typeface="+mj-ea"/>
                <a:ea typeface="+mj-ea"/>
              </a:endParaRPr>
            </a:p>
          </p:txBody>
        </p:sp>
      </p:grpSp>
      <p:sp>
        <p:nvSpPr>
          <p:cNvPr id="50" name="矩形 49"/>
          <p:cNvSpPr/>
          <p:nvPr/>
        </p:nvSpPr>
        <p:spPr>
          <a:xfrm>
            <a:off x="1551826" y="1628801"/>
            <a:ext cx="6070718" cy="738664"/>
          </a:xfrm>
          <a:prstGeom prst="rect">
            <a:avLst/>
          </a:prstGeom>
        </p:spPr>
        <p:txBody>
          <a:bodyPr wrap="square">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accent6"/>
              </a:solidFill>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3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300"/>
                                        <p:tgtEl>
                                          <p:spTgt spid="2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300"/>
                                        <p:tgtEl>
                                          <p:spTgt spid="23"/>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300"/>
                                        <p:tgtEl>
                                          <p:spTgt spid="24"/>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par>
                          <p:cTn id="40" fill="hold">
                            <p:stCondLst>
                              <p:cond delay="4500"/>
                            </p:stCondLst>
                            <p:childTnLst>
                              <p:par>
                                <p:cTn id="41" presetID="31" presetClass="entr" presetSubtype="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 calcmode="lin" valueType="num">
                                      <p:cBhvr>
                                        <p:cTn id="45" dur="500" fill="hold"/>
                                        <p:tgtEl>
                                          <p:spTgt spid="50"/>
                                        </p:tgtEl>
                                        <p:attrNameLst>
                                          <p:attrName>style.rotation</p:attrName>
                                        </p:attrNameLst>
                                      </p:cBhvr>
                                      <p:tavLst>
                                        <p:tav tm="0">
                                          <p:val>
                                            <p:fltVal val="90"/>
                                          </p:val>
                                        </p:tav>
                                        <p:tav tm="100000">
                                          <p:val>
                                            <p:fltVal val="0"/>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28626" y="3419852"/>
            <a:ext cx="1625974" cy="369284"/>
          </a:xfrm>
          <a:prstGeom prst="rect">
            <a:avLst/>
          </a:prstGeom>
          <a:ln w="6350">
            <a:solidFill>
              <a:schemeClr val="bg1">
                <a:lumMod val="50000"/>
              </a:schemeClr>
            </a:solidFill>
          </a:ln>
        </p:spPr>
        <p:txBody>
          <a:bodyPr wrap="square" lIns="121917" tIns="60958" rIns="121917" bIns="60958">
            <a:spAutoFit/>
          </a:bodyPr>
          <a:lstStyle/>
          <a:p>
            <a:pPr algn="dist"/>
            <a:r>
              <a:rPr lang="en-US" altLang="zh-CN" sz="1600" dirty="0">
                <a:solidFill>
                  <a:schemeClr val="bg1">
                    <a:lumMod val="50000"/>
                  </a:schemeClr>
                </a:solidFill>
                <a:latin typeface="微软雅黑 Light" panose="020B0502040204020203" pitchFamily="34" charset="-122"/>
                <a:ea typeface="微软雅黑 Light" panose="020B0502040204020203" pitchFamily="34" charset="-122"/>
              </a:rPr>
              <a:t>CONTENTS</a:t>
            </a:r>
            <a:endParaRPr lang="en-US" altLang="zh-CN" sz="1600"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 name="TextBox 26"/>
          <p:cNvSpPr txBox="1"/>
          <p:nvPr/>
        </p:nvSpPr>
        <p:spPr>
          <a:xfrm>
            <a:off x="6803605" y="1090475"/>
            <a:ext cx="1631210"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说教材</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4" name="TextBox 27"/>
          <p:cNvSpPr txBox="1"/>
          <p:nvPr/>
        </p:nvSpPr>
        <p:spPr>
          <a:xfrm>
            <a:off x="6803605" y="2071796"/>
            <a:ext cx="1631210"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说学法</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5" name="TextBox 38"/>
          <p:cNvSpPr txBox="1"/>
          <p:nvPr/>
        </p:nvSpPr>
        <p:spPr>
          <a:xfrm>
            <a:off x="6803605" y="3053117"/>
            <a:ext cx="1631210"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说教法</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6" name="TextBox 39"/>
          <p:cNvSpPr txBox="1"/>
          <p:nvPr/>
        </p:nvSpPr>
        <p:spPr>
          <a:xfrm>
            <a:off x="6803606" y="4034438"/>
            <a:ext cx="2554539"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说教学实施</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7" name="TextBox 40"/>
          <p:cNvSpPr txBox="1"/>
          <p:nvPr/>
        </p:nvSpPr>
        <p:spPr>
          <a:xfrm>
            <a:off x="6803606" y="5015760"/>
            <a:ext cx="2554539"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说预期效果</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8" name="TextBox 41"/>
          <p:cNvSpPr txBox="1"/>
          <p:nvPr/>
        </p:nvSpPr>
        <p:spPr>
          <a:xfrm>
            <a:off x="5995560" y="1090475"/>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01</a:t>
            </a:r>
            <a:endParaRPr lang="zh-CN" altLang="en-US" sz="3600" dirty="0">
              <a:solidFill>
                <a:schemeClr val="accent5">
                  <a:lumMod val="50000"/>
                </a:schemeClr>
              </a:solidFill>
              <a:latin typeface="+mn-ea"/>
            </a:endParaRPr>
          </a:p>
        </p:txBody>
      </p:sp>
      <p:sp>
        <p:nvSpPr>
          <p:cNvPr id="9" name="TextBox 42"/>
          <p:cNvSpPr txBox="1"/>
          <p:nvPr/>
        </p:nvSpPr>
        <p:spPr>
          <a:xfrm>
            <a:off x="5995560" y="2066380"/>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02</a:t>
            </a:r>
            <a:endParaRPr lang="zh-CN" altLang="en-US" sz="3600" dirty="0">
              <a:solidFill>
                <a:schemeClr val="accent5">
                  <a:lumMod val="50000"/>
                </a:schemeClr>
              </a:solidFill>
              <a:latin typeface="+mn-ea"/>
            </a:endParaRPr>
          </a:p>
        </p:txBody>
      </p:sp>
      <p:sp>
        <p:nvSpPr>
          <p:cNvPr id="10" name="TextBox 43"/>
          <p:cNvSpPr txBox="1"/>
          <p:nvPr/>
        </p:nvSpPr>
        <p:spPr>
          <a:xfrm>
            <a:off x="5995560" y="3042285"/>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03</a:t>
            </a:r>
            <a:endParaRPr lang="zh-CN" altLang="en-US" sz="3600" dirty="0">
              <a:solidFill>
                <a:schemeClr val="accent5">
                  <a:lumMod val="50000"/>
                </a:schemeClr>
              </a:solidFill>
              <a:latin typeface="+mn-ea"/>
            </a:endParaRPr>
          </a:p>
        </p:txBody>
      </p:sp>
      <p:sp>
        <p:nvSpPr>
          <p:cNvPr id="11" name="TextBox 44"/>
          <p:cNvSpPr txBox="1"/>
          <p:nvPr/>
        </p:nvSpPr>
        <p:spPr>
          <a:xfrm>
            <a:off x="5995560" y="4018190"/>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04</a:t>
            </a:r>
            <a:endParaRPr lang="zh-CN" altLang="en-US" sz="3600" dirty="0">
              <a:solidFill>
                <a:schemeClr val="accent5">
                  <a:lumMod val="50000"/>
                </a:schemeClr>
              </a:solidFill>
              <a:latin typeface="+mn-ea"/>
            </a:endParaRPr>
          </a:p>
        </p:txBody>
      </p:sp>
      <p:sp>
        <p:nvSpPr>
          <p:cNvPr id="12" name="TextBox 45"/>
          <p:cNvSpPr txBox="1"/>
          <p:nvPr/>
        </p:nvSpPr>
        <p:spPr>
          <a:xfrm>
            <a:off x="5995560" y="4994094"/>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05</a:t>
            </a:r>
            <a:endParaRPr lang="zh-CN" altLang="en-US" sz="3600" dirty="0">
              <a:solidFill>
                <a:schemeClr val="accent5">
                  <a:lumMod val="50000"/>
                </a:schemeClr>
              </a:solidFill>
              <a:latin typeface="+mn-ea"/>
            </a:endParaRPr>
          </a:p>
        </p:txBody>
      </p:sp>
      <p:sp>
        <p:nvSpPr>
          <p:cNvPr id="13" name="任意多边形 12"/>
          <p:cNvSpPr/>
          <p:nvPr/>
        </p:nvSpPr>
        <p:spPr>
          <a:xfrm>
            <a:off x="2540946" y="1868326"/>
            <a:ext cx="1628824" cy="2600402"/>
          </a:xfrm>
          <a:custGeom>
            <a:avLst/>
            <a:gdLst>
              <a:gd name="connsiteX0" fmla="*/ 1689100 w 1727200"/>
              <a:gd name="connsiteY0" fmla="*/ 381000 h 2349500"/>
              <a:gd name="connsiteX1" fmla="*/ 1689100 w 1727200"/>
              <a:gd name="connsiteY1" fmla="*/ 0 h 2349500"/>
              <a:gd name="connsiteX2" fmla="*/ 0 w 1727200"/>
              <a:gd name="connsiteY2" fmla="*/ 0 h 2349500"/>
              <a:gd name="connsiteX3" fmla="*/ 0 w 1727200"/>
              <a:gd name="connsiteY3" fmla="*/ 2349500 h 2349500"/>
              <a:gd name="connsiteX4" fmla="*/ 1727200 w 1727200"/>
              <a:gd name="connsiteY4" fmla="*/ 2349500 h 2349500"/>
              <a:gd name="connsiteX5" fmla="*/ 1727200 w 1727200"/>
              <a:gd name="connsiteY5" fmla="*/ 1816100 h 2349500"/>
              <a:gd name="connsiteX0-1" fmla="*/ 1689100 w 1727200"/>
              <a:gd name="connsiteY0-2" fmla="*/ 381000 h 2349500"/>
              <a:gd name="connsiteX1-3" fmla="*/ 1717675 w 1727200"/>
              <a:gd name="connsiteY1-4" fmla="*/ 0 h 2349500"/>
              <a:gd name="connsiteX2-5" fmla="*/ 0 w 1727200"/>
              <a:gd name="connsiteY2-6" fmla="*/ 0 h 2349500"/>
              <a:gd name="connsiteX3-7" fmla="*/ 0 w 1727200"/>
              <a:gd name="connsiteY3-8" fmla="*/ 2349500 h 2349500"/>
              <a:gd name="connsiteX4-9" fmla="*/ 1727200 w 1727200"/>
              <a:gd name="connsiteY4-10" fmla="*/ 2349500 h 2349500"/>
              <a:gd name="connsiteX5-11" fmla="*/ 1727200 w 1727200"/>
              <a:gd name="connsiteY5-12" fmla="*/ 1816100 h 2349500"/>
              <a:gd name="connsiteX0-13" fmla="*/ 1720850 w 1727200"/>
              <a:gd name="connsiteY0-14" fmla="*/ 381000 h 2349500"/>
              <a:gd name="connsiteX1-15" fmla="*/ 1717675 w 1727200"/>
              <a:gd name="connsiteY1-16" fmla="*/ 0 h 2349500"/>
              <a:gd name="connsiteX2-17" fmla="*/ 0 w 1727200"/>
              <a:gd name="connsiteY2-18" fmla="*/ 0 h 2349500"/>
              <a:gd name="connsiteX3-19" fmla="*/ 0 w 1727200"/>
              <a:gd name="connsiteY3-20" fmla="*/ 2349500 h 2349500"/>
              <a:gd name="connsiteX4-21" fmla="*/ 1727200 w 1727200"/>
              <a:gd name="connsiteY4-22" fmla="*/ 2349500 h 2349500"/>
              <a:gd name="connsiteX5-23" fmla="*/ 1727200 w 1727200"/>
              <a:gd name="connsiteY5-24" fmla="*/ 1816100 h 23495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727200" h="2349500">
                <a:moveTo>
                  <a:pt x="1720850" y="381000"/>
                </a:moveTo>
                <a:cubicBezTo>
                  <a:pt x="1719792" y="254000"/>
                  <a:pt x="1718733" y="127000"/>
                  <a:pt x="1717675" y="0"/>
                </a:cubicBezTo>
                <a:lnTo>
                  <a:pt x="0" y="0"/>
                </a:lnTo>
                <a:lnTo>
                  <a:pt x="0" y="2349500"/>
                </a:lnTo>
                <a:lnTo>
                  <a:pt x="1727200" y="2349500"/>
                </a:lnTo>
                <a:lnTo>
                  <a:pt x="1727200" y="1816100"/>
                </a:lnTo>
              </a:path>
            </a:pathLst>
          </a:custGeom>
          <a:noFill/>
          <a:ln w="152400" cap="flat" cmpd="sng" algn="ctr">
            <a:solidFill>
              <a:schemeClr val="accent1">
                <a:lumMod val="40000"/>
                <a:lumOff val="60000"/>
              </a:schemeClr>
            </a:solidFill>
            <a:prstDash val="solid"/>
            <a:miter lim="800000"/>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4" name="TextBox 1"/>
          <p:cNvSpPr txBox="1"/>
          <p:nvPr/>
        </p:nvSpPr>
        <p:spPr>
          <a:xfrm>
            <a:off x="3384940" y="2504914"/>
            <a:ext cx="1569660" cy="923330"/>
          </a:xfrm>
          <a:prstGeom prst="rect">
            <a:avLst/>
          </a:prstGeom>
          <a:noFill/>
        </p:spPr>
        <p:txBody>
          <a:bodyPr wrap="none" rtlCol="0">
            <a:spAutoFit/>
          </a:bodyPr>
          <a:lstStyle/>
          <a:p>
            <a:r>
              <a:rPr lang="zh-CN" altLang="en-US" sz="5400" dirty="0">
                <a:solidFill>
                  <a:schemeClr val="accent5">
                    <a:lumMod val="50000"/>
                  </a:schemeClr>
                </a:solidFill>
              </a:rPr>
              <a:t>目录</a:t>
            </a:r>
            <a:endParaRPr lang="zh-CN" altLang="en-US" sz="5400" dirty="0">
              <a:solidFill>
                <a:schemeClr val="accent5">
                  <a:lumMod val="50000"/>
                </a:schemeClr>
              </a:solidFill>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336330" y="2325155"/>
            <a:ext cx="3504910" cy="47727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20000"/>
                                  </p:iterate>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par>
                          <p:cTn id="25" fill="hold">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ppt_x</p:attrName>
                                        </p:attrNameLst>
                                      </p:cBhvr>
                                      <p:tavLst>
                                        <p:tav tm="0">
                                          <p:val>
                                            <p:fltVal val="0.5"/>
                                          </p:val>
                                        </p:tav>
                                        <p:tav tm="100000">
                                          <p:val>
                                            <p:strVal val="#ppt_x"/>
                                          </p:val>
                                        </p:tav>
                                      </p:tavLst>
                                    </p:anim>
                                    <p:anim calcmode="lin" valueType="num">
                                      <p:cBhvr>
                                        <p:cTn id="31" dur="500" fill="hold"/>
                                        <p:tgtEl>
                                          <p:spTgt spid="8"/>
                                        </p:tgtEl>
                                        <p:attrNameLst>
                                          <p:attrName>ppt_y</p:attrName>
                                        </p:attrNameLst>
                                      </p:cBhvr>
                                      <p:tavLst>
                                        <p:tav tm="0">
                                          <p:val>
                                            <p:fltVal val="0.5"/>
                                          </p:val>
                                        </p:tav>
                                        <p:tav tm="100000">
                                          <p:val>
                                            <p:strVal val="#ppt_y"/>
                                          </p:val>
                                        </p:tav>
                                      </p:tavLst>
                                    </p:anim>
                                  </p:childTnLst>
                                </p:cTn>
                              </p:par>
                              <p:par>
                                <p:cTn id="32" presetID="23" presetClass="entr" presetSubtype="528" fill="hold" grpId="0" nodeType="withEffect">
                                  <p:stCondLst>
                                    <p:cond delay="25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ppt_x</p:attrName>
                                        </p:attrNameLst>
                                      </p:cBhvr>
                                      <p:tavLst>
                                        <p:tav tm="0">
                                          <p:val>
                                            <p:fltVal val="0.5"/>
                                          </p:val>
                                        </p:tav>
                                        <p:tav tm="100000">
                                          <p:val>
                                            <p:strVal val="#ppt_x"/>
                                          </p:val>
                                        </p:tav>
                                      </p:tavLst>
                                    </p:anim>
                                    <p:anim calcmode="lin" valueType="num">
                                      <p:cBhvr>
                                        <p:cTn id="37" dur="500" fill="hold"/>
                                        <p:tgtEl>
                                          <p:spTgt spid="9"/>
                                        </p:tgtEl>
                                        <p:attrNameLst>
                                          <p:attrName>ppt_y</p:attrName>
                                        </p:attrNameLst>
                                      </p:cBhvr>
                                      <p:tavLst>
                                        <p:tav tm="0">
                                          <p:val>
                                            <p:fltVal val="0.5"/>
                                          </p:val>
                                        </p:tav>
                                        <p:tav tm="100000">
                                          <p:val>
                                            <p:strVal val="#ppt_y"/>
                                          </p:val>
                                        </p:tav>
                                      </p:tavLst>
                                    </p:anim>
                                  </p:childTnLst>
                                </p:cTn>
                              </p:par>
                              <p:par>
                                <p:cTn id="38" presetID="23" presetClass="entr" presetSubtype="528" fill="hold" grpId="0" nodeType="withEffect">
                                  <p:stCondLst>
                                    <p:cond delay="50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ppt_x</p:attrName>
                                        </p:attrNameLst>
                                      </p:cBhvr>
                                      <p:tavLst>
                                        <p:tav tm="0">
                                          <p:val>
                                            <p:fltVal val="0.5"/>
                                          </p:val>
                                        </p:tav>
                                        <p:tav tm="100000">
                                          <p:val>
                                            <p:strVal val="#ppt_x"/>
                                          </p:val>
                                        </p:tav>
                                      </p:tavLst>
                                    </p:anim>
                                    <p:anim calcmode="lin" valueType="num">
                                      <p:cBhvr>
                                        <p:cTn id="43" dur="500" fill="hold"/>
                                        <p:tgtEl>
                                          <p:spTgt spid="10"/>
                                        </p:tgtEl>
                                        <p:attrNameLst>
                                          <p:attrName>ppt_y</p:attrName>
                                        </p:attrNameLst>
                                      </p:cBhvr>
                                      <p:tavLst>
                                        <p:tav tm="0">
                                          <p:val>
                                            <p:fltVal val="0.5"/>
                                          </p:val>
                                        </p:tav>
                                        <p:tav tm="100000">
                                          <p:val>
                                            <p:strVal val="#ppt_y"/>
                                          </p:val>
                                        </p:tav>
                                      </p:tavLst>
                                    </p:anim>
                                  </p:childTnLst>
                                </p:cTn>
                              </p:par>
                              <p:par>
                                <p:cTn id="44" presetID="23" presetClass="entr" presetSubtype="528" fill="hold" grpId="0" nodeType="withEffect">
                                  <p:stCondLst>
                                    <p:cond delay="75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 calcmode="lin" valueType="num">
                                      <p:cBhvr>
                                        <p:cTn id="48" dur="500" fill="hold"/>
                                        <p:tgtEl>
                                          <p:spTgt spid="11"/>
                                        </p:tgtEl>
                                        <p:attrNameLst>
                                          <p:attrName>ppt_x</p:attrName>
                                        </p:attrNameLst>
                                      </p:cBhvr>
                                      <p:tavLst>
                                        <p:tav tm="0">
                                          <p:val>
                                            <p:fltVal val="0.5"/>
                                          </p:val>
                                        </p:tav>
                                        <p:tav tm="100000">
                                          <p:val>
                                            <p:strVal val="#ppt_x"/>
                                          </p:val>
                                        </p:tav>
                                      </p:tavLst>
                                    </p:anim>
                                    <p:anim calcmode="lin" valueType="num">
                                      <p:cBhvr>
                                        <p:cTn id="49" dur="500" fill="hold"/>
                                        <p:tgtEl>
                                          <p:spTgt spid="11"/>
                                        </p:tgtEl>
                                        <p:attrNameLst>
                                          <p:attrName>ppt_y</p:attrName>
                                        </p:attrNameLst>
                                      </p:cBhvr>
                                      <p:tavLst>
                                        <p:tav tm="0">
                                          <p:val>
                                            <p:fltVal val="0.5"/>
                                          </p:val>
                                        </p:tav>
                                        <p:tav tm="100000">
                                          <p:val>
                                            <p:strVal val="#ppt_y"/>
                                          </p:val>
                                        </p:tav>
                                      </p:tavLst>
                                    </p:anim>
                                  </p:childTnLst>
                                </p:cTn>
                              </p:par>
                              <p:par>
                                <p:cTn id="50" presetID="23" presetClass="entr" presetSubtype="528" fill="hold" grpId="0" nodeType="withEffect">
                                  <p:stCondLst>
                                    <p:cond delay="100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 calcmode="lin" valueType="num">
                                      <p:cBhvr>
                                        <p:cTn id="54" dur="500" fill="hold"/>
                                        <p:tgtEl>
                                          <p:spTgt spid="12"/>
                                        </p:tgtEl>
                                        <p:attrNameLst>
                                          <p:attrName>ppt_x</p:attrName>
                                        </p:attrNameLst>
                                      </p:cBhvr>
                                      <p:tavLst>
                                        <p:tav tm="0">
                                          <p:val>
                                            <p:fltVal val="0.5"/>
                                          </p:val>
                                        </p:tav>
                                        <p:tav tm="100000">
                                          <p:val>
                                            <p:strVal val="#ppt_x"/>
                                          </p:val>
                                        </p:tav>
                                      </p:tavLst>
                                    </p:anim>
                                    <p:anim calcmode="lin" valueType="num">
                                      <p:cBhvr>
                                        <p:cTn id="55" dur="500" fill="hold"/>
                                        <p:tgtEl>
                                          <p:spTgt spid="12"/>
                                        </p:tgtEl>
                                        <p:attrNameLst>
                                          <p:attrName>ppt_y</p:attrName>
                                        </p:attrNameLst>
                                      </p:cBhvr>
                                      <p:tavLst>
                                        <p:tav tm="0">
                                          <p:val>
                                            <p:fltVal val="0.5"/>
                                          </p:val>
                                        </p:tav>
                                        <p:tav tm="100000">
                                          <p:val>
                                            <p:strVal val="#ppt_y"/>
                                          </p:val>
                                        </p:tav>
                                      </p:tavLst>
                                    </p:anim>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left)">
                                      <p:cBhvr>
                                        <p:cTn id="59" dur="1000"/>
                                        <p:tgtEl>
                                          <p:spTgt spid="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1000"/>
                                        <p:tgtEl>
                                          <p:spTgt spid="4"/>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left)">
                                      <p:cBhvr>
                                        <p:cTn id="65" dur="1000"/>
                                        <p:tgtEl>
                                          <p:spTgt spid="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1000"/>
                                        <p:tgtEl>
                                          <p:spTgt spid="6"/>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left)">
                                      <p:cBhvr>
                                        <p:cTn id="7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8" grpId="0" animBg="1"/>
      <p:bldP spid="9" grpId="0" animBg="1"/>
      <p:bldP spid="10" grpId="0" animBg="1"/>
      <p:bldP spid="11" grpId="0" animBg="1"/>
      <p:bldP spid="12" grpId="0" animBg="1"/>
      <p:bldP spid="13"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70769" y="1188746"/>
            <a:ext cx="1471589" cy="1355092"/>
            <a:chOff x="1455857" y="2155535"/>
            <a:chExt cx="798864" cy="735623"/>
          </a:xfrm>
        </p:grpSpPr>
        <p:sp>
          <p:nvSpPr>
            <p:cNvPr id="3" name="矩形 2"/>
            <p:cNvSpPr/>
            <p:nvPr/>
          </p:nvSpPr>
          <p:spPr>
            <a:xfrm>
              <a:off x="1644486" y="2280923"/>
              <a:ext cx="610235" cy="610235"/>
            </a:xfrm>
            <a:prstGeom prst="rect">
              <a:avLst/>
            </a:prstGeom>
            <a:noFill/>
            <a:ln w="22225">
              <a:solidFill>
                <a:schemeClr val="accent1">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516216" y="2180593"/>
              <a:ext cx="581660" cy="553720"/>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455857" y="2155535"/>
              <a:ext cx="685800" cy="555434"/>
            </a:xfrm>
            <a:prstGeom prst="rect">
              <a:avLst/>
            </a:prstGeom>
            <a:noFill/>
          </p:spPr>
          <p:txBody>
            <a:bodyPr wrap="square" lIns="68580" tIns="34290" rIns="68580" bIns="34290" rtlCol="0">
              <a:spAutoFit/>
            </a:bodyPr>
            <a:lstStyle/>
            <a:p>
              <a:pPr algn="ctr">
                <a:lnSpc>
                  <a:spcPct val="130000"/>
                </a:lnSpc>
              </a:pPr>
              <a:r>
                <a:rPr lang="en-US" altLang="zh-CN" sz="5400" dirty="0" smtClean="0">
                  <a:solidFill>
                    <a:schemeClr val="bg1"/>
                  </a:solidFill>
                  <a:latin typeface="Impact" panose="020B0806030902050204" pitchFamily="34" charset="0"/>
                  <a:ea typeface="华文中宋" panose="02010600040101010101" charset="-122"/>
                </a:rPr>
                <a:t>04</a:t>
              </a:r>
              <a:endParaRPr lang="en-US" altLang="zh-CN" sz="5400" dirty="0">
                <a:solidFill>
                  <a:schemeClr val="bg1"/>
                </a:solidFill>
                <a:latin typeface="Impact" panose="020B0806030902050204" pitchFamily="34" charset="0"/>
                <a:ea typeface="华文中宋" panose="02010600040101010101" charset="-122"/>
              </a:endParaRPr>
            </a:p>
          </p:txBody>
        </p:sp>
      </p:grpSp>
      <p:sp>
        <p:nvSpPr>
          <p:cNvPr id="6" name="TextBox 8"/>
          <p:cNvSpPr txBox="1"/>
          <p:nvPr/>
        </p:nvSpPr>
        <p:spPr>
          <a:xfrm>
            <a:off x="3526552" y="2786039"/>
            <a:ext cx="5546746" cy="1046436"/>
          </a:xfrm>
          <a:prstGeom prst="rect">
            <a:avLst/>
          </a:prstGeom>
          <a:noFill/>
        </p:spPr>
        <p:txBody>
          <a:bodyPr wrap="square" lIns="121917" tIns="60958" rIns="121917" bIns="60958" rtlCol="0">
            <a:spAutoFit/>
          </a:bodyPr>
          <a:lstStyle/>
          <a:p>
            <a:pPr algn="ctr"/>
            <a:r>
              <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rPr>
              <a:t>说教学实施</a:t>
            </a:r>
            <a:endPar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cxnSp>
        <p:nvCxnSpPr>
          <p:cNvPr id="7" name="直接连接符 6"/>
          <p:cNvCxnSpPr/>
          <p:nvPr/>
        </p:nvCxnSpPr>
        <p:spPr>
          <a:xfrm>
            <a:off x="3898399" y="3845314"/>
            <a:ext cx="4803052"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322818" y="3942494"/>
            <a:ext cx="3954215" cy="963337"/>
          </a:xfrm>
          <a:prstGeom prst="rect">
            <a:avLst/>
          </a:prstGeom>
          <a:noFill/>
        </p:spPr>
        <p:txBody>
          <a:bodyPr wrap="square" lIns="121917" tIns="60958" rIns="121917" bIns="60958">
            <a:spAutoFit/>
          </a:bodyPr>
          <a:lstStyle/>
          <a:p>
            <a:pPr algn="ctr" fontAlgn="base">
              <a:lnSpc>
                <a:spcPct val="130000"/>
              </a:lnSpc>
              <a:spcBef>
                <a:spcPct val="0"/>
              </a:spcBef>
              <a:spcAft>
                <a:spcPct val="0"/>
              </a:spcAft>
              <a:defRPr/>
            </a:pPr>
            <a:r>
              <a:rPr lang="zh-CN" altLang="en-US" sz="1400" dirty="0">
                <a:solidFill>
                  <a:schemeClr val="tx1">
                    <a:lumMod val="75000"/>
                    <a:lumOff val="25000"/>
                  </a:schemeClr>
                </a:solidFill>
                <a:latin typeface="等线"/>
              </a:rPr>
              <a:t>点击此处添加文本内容，如关键词、部分简单介绍等。点击此处添加文本内容，如关键词、部分简单介绍等。</a:t>
            </a:r>
            <a:endParaRPr lang="en-US" altLang="zh-CN" sz="1400" dirty="0">
              <a:solidFill>
                <a:schemeClr val="tx1">
                  <a:lumMod val="75000"/>
                  <a:lumOff val="25000"/>
                </a:schemeClr>
              </a:solidFill>
              <a:latin typeface="等线"/>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942358" y="3794759"/>
            <a:ext cx="4950355" cy="33563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12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7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childTnLst>
                          </p:cTn>
                        </p:par>
                        <p:par>
                          <p:cTn id="21" fill="hold">
                            <p:stCondLst>
                              <p:cond delay="312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923998" y="2060848"/>
            <a:ext cx="1871233" cy="1872208"/>
            <a:chOff x="467544" y="1578560"/>
            <a:chExt cx="1872208" cy="1872208"/>
          </a:xfrm>
        </p:grpSpPr>
        <p:sp>
          <p:nvSpPr>
            <p:cNvPr id="27" name="弦形 26"/>
            <p:cNvSpPr/>
            <p:nvPr/>
          </p:nvSpPr>
          <p:spPr>
            <a:xfrm rot="19715174">
              <a:off x="537184" y="1644658"/>
              <a:ext cx="1732929" cy="1732929"/>
            </a:xfrm>
            <a:prstGeom prst="chord">
              <a:avLst>
                <a:gd name="adj1" fmla="val 2700000"/>
                <a:gd name="adj2" fmla="val 1176119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467544" y="1578560"/>
              <a:ext cx="1872208" cy="1872208"/>
              <a:chOff x="467544" y="1578560"/>
              <a:chExt cx="1872208" cy="1872208"/>
            </a:xfrm>
          </p:grpSpPr>
          <p:sp>
            <p:nvSpPr>
              <p:cNvPr id="29" name="椭圆 28"/>
              <p:cNvSpPr/>
              <p:nvPr/>
            </p:nvSpPr>
            <p:spPr>
              <a:xfrm>
                <a:off x="467544" y="1578560"/>
                <a:ext cx="1872208" cy="1872208"/>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0" name="TextBox 29"/>
              <p:cNvSpPr txBox="1"/>
              <p:nvPr/>
            </p:nvSpPr>
            <p:spPr>
              <a:xfrm>
                <a:off x="951204" y="2194119"/>
                <a:ext cx="904886" cy="523220"/>
              </a:xfrm>
              <a:prstGeom prst="rect">
                <a:avLst/>
              </a:prstGeom>
              <a:noFill/>
            </p:spPr>
            <p:txBody>
              <a:bodyPr wrap="none" rtlCol="0">
                <a:spAutoFit/>
              </a:bodyPr>
              <a:lstStyle/>
              <a:p>
                <a:pPr algn="ctr"/>
                <a:r>
                  <a:rPr lang="en-US" altLang="zh-CN" sz="2800" dirty="0">
                    <a:solidFill>
                      <a:schemeClr val="tx2"/>
                    </a:solidFill>
                  </a:rPr>
                  <a:t>20%</a:t>
                </a:r>
                <a:endParaRPr lang="zh-CN" altLang="en-US" sz="2800" dirty="0">
                  <a:solidFill>
                    <a:schemeClr val="tx2"/>
                  </a:solidFill>
                </a:endParaRPr>
              </a:p>
            </p:txBody>
          </p:sp>
        </p:grpSp>
      </p:grpSp>
      <p:grpSp>
        <p:nvGrpSpPr>
          <p:cNvPr id="31" name="组合 30"/>
          <p:cNvGrpSpPr/>
          <p:nvPr/>
        </p:nvGrpSpPr>
        <p:grpSpPr>
          <a:xfrm>
            <a:off x="4059123" y="2060848"/>
            <a:ext cx="1871233" cy="1872208"/>
            <a:chOff x="2603781" y="1578560"/>
            <a:chExt cx="1872208" cy="1872208"/>
          </a:xfrm>
        </p:grpSpPr>
        <p:sp>
          <p:nvSpPr>
            <p:cNvPr id="32" name="弦形 31"/>
            <p:cNvSpPr/>
            <p:nvPr/>
          </p:nvSpPr>
          <p:spPr>
            <a:xfrm rot="18780312">
              <a:off x="2678221" y="1651667"/>
              <a:ext cx="1732929" cy="1732929"/>
            </a:xfrm>
            <a:prstGeom prst="chord">
              <a:avLst>
                <a:gd name="adj1" fmla="val 2700000"/>
                <a:gd name="adj2" fmla="val 136435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2603781" y="1578560"/>
              <a:ext cx="1872208" cy="1872208"/>
              <a:chOff x="2603781" y="1578560"/>
              <a:chExt cx="1872208" cy="1872208"/>
            </a:xfrm>
          </p:grpSpPr>
          <p:sp>
            <p:nvSpPr>
              <p:cNvPr id="35" name="椭圆 34"/>
              <p:cNvSpPr/>
              <p:nvPr/>
            </p:nvSpPr>
            <p:spPr>
              <a:xfrm>
                <a:off x="2603781" y="1578560"/>
                <a:ext cx="1872208" cy="187220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6" name="TextBox 35"/>
              <p:cNvSpPr txBox="1"/>
              <p:nvPr/>
            </p:nvSpPr>
            <p:spPr>
              <a:xfrm>
                <a:off x="3092240" y="2082616"/>
                <a:ext cx="904886" cy="523220"/>
              </a:xfrm>
              <a:prstGeom prst="rect">
                <a:avLst/>
              </a:prstGeom>
              <a:noFill/>
            </p:spPr>
            <p:txBody>
              <a:bodyPr wrap="none" rtlCol="0">
                <a:spAutoFit/>
              </a:bodyPr>
              <a:lstStyle/>
              <a:p>
                <a:pPr algn="ctr"/>
                <a:r>
                  <a:rPr lang="en-US" altLang="zh-CN" sz="2800" dirty="0">
                    <a:solidFill>
                      <a:schemeClr val="accent1"/>
                    </a:solidFill>
                  </a:rPr>
                  <a:t>40%</a:t>
                </a:r>
                <a:endParaRPr lang="zh-CN" altLang="en-US" sz="2800" dirty="0">
                  <a:solidFill>
                    <a:schemeClr val="accent1"/>
                  </a:solidFill>
                </a:endParaRPr>
              </a:p>
            </p:txBody>
          </p:sp>
        </p:grpSp>
      </p:grpSp>
      <p:grpSp>
        <p:nvGrpSpPr>
          <p:cNvPr id="37" name="组合 36"/>
          <p:cNvGrpSpPr/>
          <p:nvPr/>
        </p:nvGrpSpPr>
        <p:grpSpPr>
          <a:xfrm>
            <a:off x="6194248" y="2060848"/>
            <a:ext cx="1871233" cy="1872208"/>
            <a:chOff x="4740018" y="1578560"/>
            <a:chExt cx="1872208" cy="1872208"/>
          </a:xfrm>
        </p:grpSpPr>
        <p:sp>
          <p:nvSpPr>
            <p:cNvPr id="38" name="椭圆 37"/>
            <p:cNvSpPr/>
            <p:nvPr/>
          </p:nvSpPr>
          <p:spPr>
            <a:xfrm>
              <a:off x="4740018" y="1578560"/>
              <a:ext cx="1872208" cy="187220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9" name="弦形 38"/>
            <p:cNvSpPr/>
            <p:nvPr/>
          </p:nvSpPr>
          <p:spPr>
            <a:xfrm rot="18000000">
              <a:off x="4824171" y="1651666"/>
              <a:ext cx="1732929" cy="1732929"/>
            </a:xfrm>
            <a:prstGeom prst="chord">
              <a:avLst>
                <a:gd name="adj1" fmla="val 2700000"/>
                <a:gd name="adj2" fmla="val 152720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5242564" y="2194119"/>
              <a:ext cx="904886" cy="523220"/>
            </a:xfrm>
            <a:prstGeom prst="rect">
              <a:avLst/>
            </a:prstGeom>
            <a:noFill/>
          </p:spPr>
          <p:txBody>
            <a:bodyPr wrap="none" rtlCol="0">
              <a:spAutoFit/>
            </a:bodyPr>
            <a:lstStyle/>
            <a:p>
              <a:pPr algn="ctr"/>
              <a:r>
                <a:rPr lang="en-US" altLang="zh-CN" sz="2800" dirty="0">
                  <a:solidFill>
                    <a:srgbClr val="F8F8F8"/>
                  </a:solidFill>
                </a:rPr>
                <a:t>60%</a:t>
              </a:r>
              <a:endParaRPr lang="zh-CN" altLang="en-US" sz="2800" dirty="0">
                <a:solidFill>
                  <a:srgbClr val="F8F8F8"/>
                </a:solidFill>
              </a:endParaRPr>
            </a:p>
          </p:txBody>
        </p:sp>
      </p:grpSp>
      <p:grpSp>
        <p:nvGrpSpPr>
          <p:cNvPr id="41" name="组合 40"/>
          <p:cNvGrpSpPr/>
          <p:nvPr/>
        </p:nvGrpSpPr>
        <p:grpSpPr>
          <a:xfrm>
            <a:off x="8329374" y="2060848"/>
            <a:ext cx="1871233" cy="1872208"/>
            <a:chOff x="6876256" y="1578560"/>
            <a:chExt cx="1872208" cy="1872208"/>
          </a:xfrm>
        </p:grpSpPr>
        <p:sp>
          <p:nvSpPr>
            <p:cNvPr id="63" name="椭圆 62"/>
            <p:cNvSpPr/>
            <p:nvPr/>
          </p:nvSpPr>
          <p:spPr>
            <a:xfrm>
              <a:off x="6876256" y="1578560"/>
              <a:ext cx="1872208" cy="1872208"/>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4" name="弦形 63"/>
            <p:cNvSpPr/>
            <p:nvPr/>
          </p:nvSpPr>
          <p:spPr>
            <a:xfrm rot="16358992">
              <a:off x="6960409" y="1648200"/>
              <a:ext cx="1732929" cy="1732929"/>
            </a:xfrm>
            <a:prstGeom prst="chord">
              <a:avLst>
                <a:gd name="adj1" fmla="val 2700000"/>
                <a:gd name="adj2" fmla="val 1853352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5" name="TextBox 64"/>
            <p:cNvSpPr txBox="1"/>
            <p:nvPr/>
          </p:nvSpPr>
          <p:spPr>
            <a:xfrm>
              <a:off x="7381982" y="2194119"/>
              <a:ext cx="904886" cy="523220"/>
            </a:xfrm>
            <a:prstGeom prst="rect">
              <a:avLst/>
            </a:prstGeom>
            <a:noFill/>
          </p:spPr>
          <p:txBody>
            <a:bodyPr wrap="none" rtlCol="0">
              <a:spAutoFit/>
            </a:bodyPr>
            <a:lstStyle/>
            <a:p>
              <a:pPr algn="ctr"/>
              <a:r>
                <a:rPr lang="en-US" altLang="zh-CN" sz="2800" dirty="0">
                  <a:solidFill>
                    <a:srgbClr val="F8F8F8"/>
                  </a:solidFill>
                </a:rPr>
                <a:t>90%</a:t>
              </a:r>
              <a:endParaRPr lang="zh-CN" altLang="en-US" sz="2800" dirty="0">
                <a:solidFill>
                  <a:srgbClr val="F8F8F8"/>
                </a:solidFill>
              </a:endParaRPr>
            </a:p>
          </p:txBody>
        </p:sp>
      </p:grpSp>
      <p:cxnSp>
        <p:nvCxnSpPr>
          <p:cNvPr id="66" name="直接连接符 65"/>
          <p:cNvCxnSpPr/>
          <p:nvPr/>
        </p:nvCxnSpPr>
        <p:spPr>
          <a:xfrm>
            <a:off x="1852028" y="4173186"/>
            <a:ext cx="833259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1708087" y="4439732"/>
            <a:ext cx="2251775" cy="1559788"/>
            <a:chOff x="251520" y="3957444"/>
            <a:chExt cx="2252948" cy="1559788"/>
          </a:xfrm>
        </p:grpSpPr>
        <p:sp>
          <p:nvSpPr>
            <p:cNvPr id="68" name="TextBox 67"/>
            <p:cNvSpPr txBox="1"/>
            <p:nvPr/>
          </p:nvSpPr>
          <p:spPr>
            <a:xfrm>
              <a:off x="323528" y="3957444"/>
              <a:ext cx="2108932" cy="369332"/>
            </a:xfrm>
            <a:prstGeom prst="rect">
              <a:avLst/>
            </a:prstGeom>
            <a:noFill/>
          </p:spPr>
          <p:txBody>
            <a:bodyPr wrap="square" rtlCol="0">
              <a:spAutoFit/>
            </a:bodyPr>
            <a:lstStyle/>
            <a:p>
              <a:pPr algn="ctr"/>
              <a:r>
                <a:rPr lang="zh-CN" altLang="en-US" b="1" dirty="0">
                  <a:solidFill>
                    <a:schemeClr val="tx1">
                      <a:lumMod val="50000"/>
                      <a:lumOff val="50000"/>
                    </a:schemeClr>
                  </a:solidFill>
                  <a:latin typeface="+mn-ea"/>
                </a:rPr>
                <a:t>单击添加文本</a:t>
              </a:r>
              <a:endParaRPr lang="zh-CN" altLang="en-US" b="1" dirty="0">
                <a:solidFill>
                  <a:schemeClr val="tx1">
                    <a:lumMod val="50000"/>
                    <a:lumOff val="50000"/>
                  </a:schemeClr>
                </a:solidFill>
                <a:latin typeface="+mn-ea"/>
              </a:endParaRPr>
            </a:p>
          </p:txBody>
        </p:sp>
        <p:sp>
          <p:nvSpPr>
            <p:cNvPr id="69" name="矩形 68"/>
            <p:cNvSpPr/>
            <p:nvPr/>
          </p:nvSpPr>
          <p:spPr>
            <a:xfrm>
              <a:off x="251520" y="4440014"/>
              <a:ext cx="2252948" cy="1077218"/>
            </a:xfrm>
            <a:prstGeom prst="rect">
              <a:avLst/>
            </a:prstGeom>
          </p:spPr>
          <p:txBody>
            <a:bodyPr wrap="square">
              <a:spAutoFit/>
            </a:bodyPr>
            <a:lstStyle/>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zh-CN" altLang="en-US" sz="1600" dirty="0">
                <a:solidFill>
                  <a:schemeClr val="tx1">
                    <a:lumMod val="50000"/>
                    <a:lumOff val="50000"/>
                  </a:schemeClr>
                </a:solidFill>
                <a:latin typeface="+mn-ea"/>
              </a:endParaRPr>
            </a:p>
          </p:txBody>
        </p:sp>
      </p:grpSp>
      <p:grpSp>
        <p:nvGrpSpPr>
          <p:cNvPr id="70" name="组合 69"/>
          <p:cNvGrpSpPr/>
          <p:nvPr/>
        </p:nvGrpSpPr>
        <p:grpSpPr>
          <a:xfrm>
            <a:off x="3827768" y="4439732"/>
            <a:ext cx="2251775" cy="1559788"/>
            <a:chOff x="2372306" y="3957444"/>
            <a:chExt cx="2252948" cy="1559788"/>
          </a:xfrm>
        </p:grpSpPr>
        <p:sp>
          <p:nvSpPr>
            <p:cNvPr id="71" name="TextBox 70"/>
            <p:cNvSpPr txBox="1"/>
            <p:nvPr/>
          </p:nvSpPr>
          <p:spPr>
            <a:xfrm>
              <a:off x="2411760" y="3957444"/>
              <a:ext cx="2160240" cy="369332"/>
            </a:xfrm>
            <a:prstGeom prst="rect">
              <a:avLst/>
            </a:prstGeom>
            <a:noFill/>
          </p:spPr>
          <p:txBody>
            <a:bodyPr wrap="square" rtlCol="0">
              <a:spAutoFit/>
            </a:bodyPr>
            <a:lstStyle/>
            <a:p>
              <a:pPr algn="ctr"/>
              <a:r>
                <a:rPr lang="zh-CN" altLang="en-US" b="1" dirty="0">
                  <a:solidFill>
                    <a:schemeClr val="tx1">
                      <a:lumMod val="50000"/>
                      <a:lumOff val="50000"/>
                    </a:schemeClr>
                  </a:solidFill>
                  <a:latin typeface="+mn-ea"/>
                </a:rPr>
                <a:t>单击添加文本</a:t>
              </a:r>
              <a:endParaRPr lang="zh-CN" altLang="en-US" b="1" dirty="0">
                <a:solidFill>
                  <a:schemeClr val="tx1">
                    <a:lumMod val="50000"/>
                    <a:lumOff val="50000"/>
                  </a:schemeClr>
                </a:solidFill>
                <a:latin typeface="+mn-ea"/>
              </a:endParaRPr>
            </a:p>
          </p:txBody>
        </p:sp>
        <p:sp>
          <p:nvSpPr>
            <p:cNvPr id="72" name="矩形 71"/>
            <p:cNvSpPr/>
            <p:nvPr/>
          </p:nvSpPr>
          <p:spPr>
            <a:xfrm>
              <a:off x="2372306" y="4440014"/>
              <a:ext cx="2252948" cy="1077218"/>
            </a:xfrm>
            <a:prstGeom prst="rect">
              <a:avLst/>
            </a:prstGeom>
          </p:spPr>
          <p:txBody>
            <a:bodyPr wrap="square">
              <a:spAutoFit/>
            </a:bodyPr>
            <a:lstStyle/>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zh-CN" altLang="en-US" sz="1600" dirty="0">
                <a:solidFill>
                  <a:schemeClr val="tx1">
                    <a:lumMod val="50000"/>
                    <a:lumOff val="50000"/>
                  </a:schemeClr>
                </a:solidFill>
                <a:latin typeface="+mn-ea"/>
              </a:endParaRPr>
            </a:p>
          </p:txBody>
        </p:sp>
      </p:grpSp>
      <p:grpSp>
        <p:nvGrpSpPr>
          <p:cNvPr id="73" name="组合 72"/>
          <p:cNvGrpSpPr/>
          <p:nvPr/>
        </p:nvGrpSpPr>
        <p:grpSpPr>
          <a:xfrm>
            <a:off x="5947450" y="4439732"/>
            <a:ext cx="2251775" cy="1559788"/>
            <a:chOff x="4493092" y="3957444"/>
            <a:chExt cx="2252948" cy="1559788"/>
          </a:xfrm>
        </p:grpSpPr>
        <p:sp>
          <p:nvSpPr>
            <p:cNvPr id="74" name="TextBox 73"/>
            <p:cNvSpPr txBox="1"/>
            <p:nvPr/>
          </p:nvSpPr>
          <p:spPr>
            <a:xfrm>
              <a:off x="4557204" y="3957444"/>
              <a:ext cx="2175036" cy="369332"/>
            </a:xfrm>
            <a:prstGeom prst="rect">
              <a:avLst/>
            </a:prstGeom>
            <a:noFill/>
          </p:spPr>
          <p:txBody>
            <a:bodyPr wrap="square" rtlCol="0">
              <a:spAutoFit/>
            </a:bodyPr>
            <a:lstStyle/>
            <a:p>
              <a:pPr algn="ctr"/>
              <a:r>
                <a:rPr lang="zh-CN" altLang="en-US" b="1" dirty="0">
                  <a:solidFill>
                    <a:schemeClr val="tx1">
                      <a:lumMod val="50000"/>
                      <a:lumOff val="50000"/>
                    </a:schemeClr>
                  </a:solidFill>
                  <a:latin typeface="+mn-ea"/>
                </a:rPr>
                <a:t>单击添加文本</a:t>
              </a:r>
              <a:endParaRPr lang="zh-CN" altLang="en-US" b="1" dirty="0">
                <a:solidFill>
                  <a:schemeClr val="tx1">
                    <a:lumMod val="50000"/>
                    <a:lumOff val="50000"/>
                  </a:schemeClr>
                </a:solidFill>
                <a:latin typeface="+mn-ea"/>
              </a:endParaRPr>
            </a:p>
          </p:txBody>
        </p:sp>
        <p:sp>
          <p:nvSpPr>
            <p:cNvPr id="75" name="矩形 74"/>
            <p:cNvSpPr/>
            <p:nvPr/>
          </p:nvSpPr>
          <p:spPr>
            <a:xfrm>
              <a:off x="4493092" y="4440014"/>
              <a:ext cx="2252948" cy="1077218"/>
            </a:xfrm>
            <a:prstGeom prst="rect">
              <a:avLst/>
            </a:prstGeom>
          </p:spPr>
          <p:txBody>
            <a:bodyPr wrap="square">
              <a:spAutoFit/>
            </a:bodyPr>
            <a:lstStyle/>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zh-CN" altLang="en-US" sz="1600" dirty="0">
                <a:solidFill>
                  <a:schemeClr val="tx1">
                    <a:lumMod val="50000"/>
                    <a:lumOff val="50000"/>
                  </a:schemeClr>
                </a:solidFill>
                <a:latin typeface="+mn-ea"/>
              </a:endParaRPr>
            </a:p>
          </p:txBody>
        </p:sp>
      </p:grpSp>
      <p:grpSp>
        <p:nvGrpSpPr>
          <p:cNvPr id="76" name="组合 75"/>
          <p:cNvGrpSpPr/>
          <p:nvPr/>
        </p:nvGrpSpPr>
        <p:grpSpPr>
          <a:xfrm>
            <a:off x="8236714" y="4439732"/>
            <a:ext cx="2251775" cy="1559788"/>
            <a:chOff x="6783548" y="3957444"/>
            <a:chExt cx="2252948" cy="1559788"/>
          </a:xfrm>
        </p:grpSpPr>
        <p:sp>
          <p:nvSpPr>
            <p:cNvPr id="77" name="TextBox 76"/>
            <p:cNvSpPr txBox="1"/>
            <p:nvPr/>
          </p:nvSpPr>
          <p:spPr>
            <a:xfrm>
              <a:off x="6921276" y="3957444"/>
              <a:ext cx="1971204" cy="369332"/>
            </a:xfrm>
            <a:prstGeom prst="rect">
              <a:avLst/>
            </a:prstGeom>
            <a:noFill/>
          </p:spPr>
          <p:txBody>
            <a:bodyPr wrap="square" rtlCol="0">
              <a:spAutoFit/>
            </a:bodyPr>
            <a:lstStyle/>
            <a:p>
              <a:pPr algn="ctr"/>
              <a:r>
                <a:rPr lang="zh-CN" altLang="en-US" b="1" dirty="0">
                  <a:solidFill>
                    <a:schemeClr val="tx1">
                      <a:lumMod val="50000"/>
                      <a:lumOff val="50000"/>
                    </a:schemeClr>
                  </a:solidFill>
                  <a:latin typeface="+mn-ea"/>
                </a:rPr>
                <a:t>单击添加文本</a:t>
              </a:r>
              <a:endParaRPr lang="zh-CN" altLang="en-US" b="1" dirty="0">
                <a:solidFill>
                  <a:schemeClr val="tx1">
                    <a:lumMod val="50000"/>
                    <a:lumOff val="50000"/>
                  </a:schemeClr>
                </a:solidFill>
                <a:latin typeface="+mn-ea"/>
              </a:endParaRPr>
            </a:p>
          </p:txBody>
        </p:sp>
        <p:sp>
          <p:nvSpPr>
            <p:cNvPr id="78" name="矩形 77"/>
            <p:cNvSpPr/>
            <p:nvPr/>
          </p:nvSpPr>
          <p:spPr>
            <a:xfrm>
              <a:off x="6783548" y="4440014"/>
              <a:ext cx="2252948" cy="1077218"/>
            </a:xfrm>
            <a:prstGeom prst="rect">
              <a:avLst/>
            </a:prstGeom>
          </p:spPr>
          <p:txBody>
            <a:bodyPr wrap="square">
              <a:spAutoFit/>
            </a:bodyPr>
            <a:lstStyle/>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en-US" altLang="zh-CN" sz="1600" dirty="0">
                <a:solidFill>
                  <a:schemeClr val="tx1">
                    <a:lumMod val="50000"/>
                    <a:lumOff val="50000"/>
                  </a:schemeClr>
                </a:solidFill>
                <a:latin typeface="+mn-ea"/>
              </a:endParaRPr>
            </a:p>
            <a:p>
              <a:pPr lvl="0" algn="ctr"/>
              <a:r>
                <a:rPr lang="zh-CN" altLang="en-US" sz="1600" dirty="0">
                  <a:solidFill>
                    <a:schemeClr val="tx1">
                      <a:lumMod val="50000"/>
                      <a:lumOff val="50000"/>
                    </a:schemeClr>
                  </a:solidFill>
                  <a:latin typeface="+mn-ea"/>
                </a:rPr>
                <a:t>单击此处添加文本</a:t>
              </a:r>
              <a:endParaRPr lang="zh-CN" altLang="en-US" sz="1600" dirty="0">
                <a:solidFill>
                  <a:schemeClr val="tx1">
                    <a:lumMod val="50000"/>
                    <a:lumOff val="50000"/>
                  </a:schemeClr>
                </a:solidFill>
                <a:latin typeface="+mn-ea"/>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 presetClass="entr" presetSubtype="1" fill="hold" nodeType="afterEffect" p14:presetBounceEnd="48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48000">
                                          <p:cBhvr additive="base">
                                            <p:cTn id="11" dur="500" fill="hold"/>
                                            <p:tgtEl>
                                              <p:spTgt spid="26"/>
                                            </p:tgtEl>
                                            <p:attrNameLst>
                                              <p:attrName>ppt_x</p:attrName>
                                            </p:attrNameLst>
                                          </p:cBhvr>
                                          <p:tavLst>
                                            <p:tav tm="0">
                                              <p:val>
                                                <p:strVal val="#ppt_x"/>
                                              </p:val>
                                            </p:tav>
                                            <p:tav tm="100000">
                                              <p:val>
                                                <p:strVal val="#ppt_x"/>
                                              </p:val>
                                            </p:tav>
                                          </p:tavLst>
                                        </p:anim>
                                        <p:anim calcmode="lin" valueType="num" p14:bounceEnd="48000">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par>
                              <p:cTn id="16" fill="hold">
                                <p:stCondLst>
                                  <p:cond delay="1000"/>
                                </p:stCondLst>
                                <p:childTnLst>
                                  <p:par>
                                    <p:cTn id="17" presetID="2" presetClass="entr" presetSubtype="1" fill="hold" nodeType="afterEffect" p14:presetBounceEnd="48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48000">
                                          <p:cBhvr additive="base">
                                            <p:cTn id="19" dur="500" fill="hold"/>
                                            <p:tgtEl>
                                              <p:spTgt spid="31"/>
                                            </p:tgtEl>
                                            <p:attrNameLst>
                                              <p:attrName>ppt_x</p:attrName>
                                            </p:attrNameLst>
                                          </p:cBhvr>
                                          <p:tavLst>
                                            <p:tav tm="0">
                                              <p:val>
                                                <p:strVal val="#ppt_x"/>
                                              </p:val>
                                            </p:tav>
                                            <p:tav tm="100000">
                                              <p:val>
                                                <p:strVal val="#ppt_x"/>
                                              </p:val>
                                            </p:tav>
                                          </p:tavLst>
                                        </p:anim>
                                        <p:anim calcmode="lin" valueType="num" p14:bounceEnd="48000">
                                          <p:cBhvr additive="base">
                                            <p:cTn id="20" dur="500" fill="hold"/>
                                            <p:tgtEl>
                                              <p:spTgt spid="31"/>
                                            </p:tgtEl>
                                            <p:attrNameLst>
                                              <p:attrName>ppt_y</p:attrName>
                                            </p:attrNameLst>
                                          </p:cBhvr>
                                          <p:tavLst>
                                            <p:tav tm="0">
                                              <p:val>
                                                <p:strVal val="0-#ppt_h/2"/>
                                              </p:val>
                                            </p:tav>
                                            <p:tav tm="100000">
                                              <p:val>
                                                <p:strVal val="#ppt_y"/>
                                              </p:val>
                                            </p:tav>
                                          </p:tavLst>
                                        </p:anim>
                                      </p:childTnLst>
                                    </p:cTn>
                                  </p:par>
                                  <p:par>
                                    <p:cTn id="21" presetID="22" presetClass="entr" presetSubtype="1"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up)">
                                          <p:cBhvr>
                                            <p:cTn id="23" dur="500"/>
                                            <p:tgtEl>
                                              <p:spTgt spid="70"/>
                                            </p:tgtEl>
                                          </p:cBhvr>
                                        </p:animEffect>
                                      </p:childTnLst>
                                    </p:cTn>
                                  </p:par>
                                </p:childTnLst>
                              </p:cTn>
                            </p:par>
                            <p:par>
                              <p:cTn id="24" fill="hold">
                                <p:stCondLst>
                                  <p:cond delay="1500"/>
                                </p:stCondLst>
                                <p:childTnLst>
                                  <p:par>
                                    <p:cTn id="25" presetID="2" presetClass="entr" presetSubtype="1" fill="hold" nodeType="afterEffect" p14:presetBounceEnd="48000">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14:bounceEnd="48000">
                                          <p:cBhvr additive="base">
                                            <p:cTn id="27" dur="500" fill="hold"/>
                                            <p:tgtEl>
                                              <p:spTgt spid="37"/>
                                            </p:tgtEl>
                                            <p:attrNameLst>
                                              <p:attrName>ppt_x</p:attrName>
                                            </p:attrNameLst>
                                          </p:cBhvr>
                                          <p:tavLst>
                                            <p:tav tm="0">
                                              <p:val>
                                                <p:strVal val="#ppt_x"/>
                                              </p:val>
                                            </p:tav>
                                            <p:tav tm="100000">
                                              <p:val>
                                                <p:strVal val="#ppt_x"/>
                                              </p:val>
                                            </p:tav>
                                          </p:tavLst>
                                        </p:anim>
                                        <p:anim calcmode="lin" valueType="num" p14:bounceEnd="48000">
                                          <p:cBhvr additive="base">
                                            <p:cTn id="28" dur="500" fill="hold"/>
                                            <p:tgtEl>
                                              <p:spTgt spid="37"/>
                                            </p:tgtEl>
                                            <p:attrNameLst>
                                              <p:attrName>ppt_y</p:attrName>
                                            </p:attrNameLst>
                                          </p:cBhvr>
                                          <p:tavLst>
                                            <p:tav tm="0">
                                              <p:val>
                                                <p:strVal val="0-#ppt_h/2"/>
                                              </p:val>
                                            </p:tav>
                                            <p:tav tm="100000">
                                              <p:val>
                                                <p:strVal val="#ppt_y"/>
                                              </p:val>
                                            </p:tav>
                                          </p:tavLst>
                                        </p:anim>
                                      </p:childTnLst>
                                    </p:cTn>
                                  </p:par>
                                  <p:par>
                                    <p:cTn id="29" presetID="22" presetClass="entr" presetSubtype="1"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up)">
                                          <p:cBhvr>
                                            <p:cTn id="31" dur="500"/>
                                            <p:tgtEl>
                                              <p:spTgt spid="73"/>
                                            </p:tgtEl>
                                          </p:cBhvr>
                                        </p:animEffect>
                                      </p:childTnLst>
                                    </p:cTn>
                                  </p:par>
                                </p:childTnLst>
                              </p:cTn>
                            </p:par>
                            <p:par>
                              <p:cTn id="32" fill="hold">
                                <p:stCondLst>
                                  <p:cond delay="2000"/>
                                </p:stCondLst>
                                <p:childTnLst>
                                  <p:par>
                                    <p:cTn id="33" presetID="2" presetClass="entr" presetSubtype="1" fill="hold" nodeType="afterEffect" p14:presetBounceEnd="48000">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14:bounceEnd="48000">
                                          <p:cBhvr additive="base">
                                            <p:cTn id="35" dur="500" fill="hold"/>
                                            <p:tgtEl>
                                              <p:spTgt spid="41"/>
                                            </p:tgtEl>
                                            <p:attrNameLst>
                                              <p:attrName>ppt_x</p:attrName>
                                            </p:attrNameLst>
                                          </p:cBhvr>
                                          <p:tavLst>
                                            <p:tav tm="0">
                                              <p:val>
                                                <p:strVal val="#ppt_x"/>
                                              </p:val>
                                            </p:tav>
                                            <p:tav tm="100000">
                                              <p:val>
                                                <p:strVal val="#ppt_x"/>
                                              </p:val>
                                            </p:tav>
                                          </p:tavLst>
                                        </p:anim>
                                        <p:anim calcmode="lin" valueType="num" p14:bounceEnd="48000">
                                          <p:cBhvr additive="base">
                                            <p:cTn id="36" dur="500" fill="hold"/>
                                            <p:tgtEl>
                                              <p:spTgt spid="41"/>
                                            </p:tgtEl>
                                            <p:attrNameLst>
                                              <p:attrName>ppt_y</p:attrName>
                                            </p:attrNameLst>
                                          </p:cBhvr>
                                          <p:tavLst>
                                            <p:tav tm="0">
                                              <p:val>
                                                <p:strVal val="0-#ppt_h/2"/>
                                              </p:val>
                                            </p:tav>
                                            <p:tav tm="100000">
                                              <p:val>
                                                <p:strVal val="#ppt_y"/>
                                              </p:val>
                                            </p:tav>
                                          </p:tavLst>
                                        </p:anim>
                                      </p:childTnLst>
                                    </p:cTn>
                                  </p:par>
                                  <p:par>
                                    <p:cTn id="37" presetID="22" presetClass="entr" presetSubtype="1"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up)">
                                          <p:cBhvr>
                                            <p:cTn id="3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0-#ppt_h/2"/>
                                              </p:val>
                                            </p:tav>
                                            <p:tav tm="100000">
                                              <p:val>
                                                <p:strVal val="#ppt_y"/>
                                              </p:val>
                                            </p:tav>
                                          </p:tavLst>
                                        </p:anim>
                                      </p:childTnLst>
                                    </p:cTn>
                                  </p:par>
                                  <p:par>
                                    <p:cTn id="21" presetID="22" presetClass="entr" presetSubtype="1"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up)">
                                          <p:cBhvr>
                                            <p:cTn id="23" dur="500"/>
                                            <p:tgtEl>
                                              <p:spTgt spid="70"/>
                                            </p:tgtEl>
                                          </p:cBhvr>
                                        </p:animEffect>
                                      </p:childTnLst>
                                    </p:cTn>
                                  </p:par>
                                </p:childTnLst>
                              </p:cTn>
                            </p:par>
                            <p:par>
                              <p:cTn id="24" fill="hold">
                                <p:stCondLst>
                                  <p:cond delay="1500"/>
                                </p:stCondLst>
                                <p:childTnLst>
                                  <p:par>
                                    <p:cTn id="25" presetID="2" presetClass="entr" presetSubtype="1"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0-#ppt_h/2"/>
                                              </p:val>
                                            </p:tav>
                                            <p:tav tm="100000">
                                              <p:val>
                                                <p:strVal val="#ppt_y"/>
                                              </p:val>
                                            </p:tav>
                                          </p:tavLst>
                                        </p:anim>
                                      </p:childTnLst>
                                    </p:cTn>
                                  </p:par>
                                  <p:par>
                                    <p:cTn id="29" presetID="22" presetClass="entr" presetSubtype="1"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up)">
                                          <p:cBhvr>
                                            <p:cTn id="31" dur="500"/>
                                            <p:tgtEl>
                                              <p:spTgt spid="73"/>
                                            </p:tgtEl>
                                          </p:cBhvr>
                                        </p:animEffect>
                                      </p:childTnLst>
                                    </p:cTn>
                                  </p:par>
                                </p:childTnLst>
                              </p:cTn>
                            </p:par>
                            <p:par>
                              <p:cTn id="32" fill="hold">
                                <p:stCondLst>
                                  <p:cond delay="2000"/>
                                </p:stCondLst>
                                <p:childTnLst>
                                  <p:par>
                                    <p:cTn id="33" presetID="2" presetClass="entr" presetSubtype="1"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0-#ppt_h/2"/>
                                              </p:val>
                                            </p:tav>
                                            <p:tav tm="100000">
                                              <p:val>
                                                <p:strVal val="#ppt_y"/>
                                              </p:val>
                                            </p:tav>
                                          </p:tavLst>
                                        </p:anim>
                                      </p:childTnLst>
                                    </p:cTn>
                                  </p:par>
                                  <p:par>
                                    <p:cTn id="37" presetID="22" presetClass="entr" presetSubtype="1"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up)">
                                          <p:cBhvr>
                                            <p:cTn id="3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2"/>
          <p:cNvSpPr>
            <a:spLocks noChangeArrowheads="1"/>
          </p:cNvSpPr>
          <p:nvPr/>
        </p:nvSpPr>
        <p:spPr bwMode="gray">
          <a:xfrm>
            <a:off x="6086109" y="2092162"/>
            <a:ext cx="3968270" cy="3727450"/>
          </a:xfrm>
          <a:prstGeom prst="roundRect">
            <a:avLst>
              <a:gd name="adj" fmla="val 2259"/>
            </a:avLst>
          </a:prstGeom>
          <a:solidFill>
            <a:schemeClr val="accent1"/>
          </a:solidFill>
          <a:ln w="3175" cap="flat" cmpd="sng">
            <a:noFill/>
            <a:bevel/>
          </a:ln>
        </p:spPr>
        <p:txBody>
          <a:bodyPr anchor="ctr"/>
          <a:lstStyle/>
          <a:p>
            <a:pPr>
              <a:lnSpc>
                <a:spcPct val="150000"/>
              </a:lnSpc>
            </a:pPr>
            <a:r>
              <a:rPr lang="zh-CN" altLang="en-US" sz="1400" dirty="0">
                <a:solidFill>
                  <a:schemeClr val="bg1"/>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bg1"/>
              </a:solidFill>
              <a:latin typeface="+mn-ea"/>
            </a:endParaRPr>
          </a:p>
          <a:p>
            <a:pPr>
              <a:lnSpc>
                <a:spcPct val="150000"/>
              </a:lnSpc>
            </a:pPr>
            <a:endParaRPr lang="zh-CN" altLang="en-US" sz="1400" dirty="0">
              <a:solidFill>
                <a:schemeClr val="bg1"/>
              </a:solidFill>
              <a:latin typeface="+mn-ea"/>
            </a:endParaRPr>
          </a:p>
        </p:txBody>
      </p:sp>
      <p:sp>
        <p:nvSpPr>
          <p:cNvPr id="14" name="Oval 4"/>
          <p:cNvSpPr>
            <a:spLocks noChangeArrowheads="1"/>
          </p:cNvSpPr>
          <p:nvPr/>
        </p:nvSpPr>
        <p:spPr bwMode="gray">
          <a:xfrm>
            <a:off x="1779820" y="1982626"/>
            <a:ext cx="3354228" cy="3355975"/>
          </a:xfrm>
          <a:prstGeom prst="ellipse">
            <a:avLst/>
          </a:prstGeom>
          <a:noFill/>
          <a:ln w="12700" algn="ctr">
            <a:solidFill>
              <a:srgbClr val="2B2E30"/>
            </a:solidFill>
            <a:prstDash val="dash"/>
            <a:round/>
          </a:ln>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kern="0" dirty="0">
              <a:solidFill>
                <a:sysClr val="windowText" lastClr="000000"/>
              </a:solidFill>
              <a:latin typeface="Impact" panose="020B0806030902050204" pitchFamily="34" charset="0"/>
              <a:ea typeface="微软雅黑" panose="020B0503020204020204" pitchFamily="34" charset="-122"/>
            </a:endParaRPr>
          </a:p>
        </p:txBody>
      </p:sp>
      <p:sp>
        <p:nvSpPr>
          <p:cNvPr id="15" name="Oval 5"/>
          <p:cNvSpPr>
            <a:spLocks noChangeArrowheads="1"/>
          </p:cNvSpPr>
          <p:nvPr/>
        </p:nvSpPr>
        <p:spPr bwMode="gray">
          <a:xfrm>
            <a:off x="1467245" y="2230274"/>
            <a:ext cx="1142405" cy="1143000"/>
          </a:xfrm>
          <a:prstGeom prst="ellipse">
            <a:avLst/>
          </a:prstGeom>
          <a:solidFill>
            <a:schemeClr val="tx2"/>
          </a:solidFill>
          <a:ln w="3175" cap="flat" cmpd="sng">
            <a:noFill/>
            <a:bevel/>
          </a:ln>
        </p:spPr>
        <p:txBody>
          <a:bodyPr anchor="ctr"/>
          <a:lstStyle/>
          <a:p>
            <a:pPr algn="ctr"/>
            <a:r>
              <a:rPr lang="zh-CN" altLang="en-US" dirty="0">
                <a:solidFill>
                  <a:srgbClr val="F8F8F8"/>
                </a:solidFill>
                <a:ea typeface="微软雅黑" panose="020B0503020204020204" pitchFamily="34" charset="-122"/>
              </a:rPr>
              <a:t>添加文本</a:t>
            </a:r>
            <a:r>
              <a:rPr lang="en-US" altLang="zh-CN" dirty="0">
                <a:solidFill>
                  <a:srgbClr val="F8F8F8"/>
                </a:solidFill>
                <a:ea typeface="微软雅黑" panose="020B0503020204020204" pitchFamily="34" charset="-122"/>
              </a:rPr>
              <a:t>3</a:t>
            </a:r>
            <a:endParaRPr lang="zh-CN" altLang="en-US" dirty="0">
              <a:solidFill>
                <a:srgbClr val="F8F8F8"/>
              </a:solidFill>
              <a:ea typeface="微软雅黑" panose="020B0503020204020204" pitchFamily="34" charset="-122"/>
            </a:endParaRPr>
          </a:p>
        </p:txBody>
      </p:sp>
      <p:sp>
        <p:nvSpPr>
          <p:cNvPr id="16" name="Oval 6"/>
          <p:cNvSpPr>
            <a:spLocks noChangeArrowheads="1"/>
          </p:cNvSpPr>
          <p:nvPr/>
        </p:nvSpPr>
        <p:spPr bwMode="gray">
          <a:xfrm>
            <a:off x="4261378" y="2230274"/>
            <a:ext cx="1142405" cy="1143000"/>
          </a:xfrm>
          <a:prstGeom prst="ellipse">
            <a:avLst/>
          </a:prstGeom>
          <a:solidFill>
            <a:schemeClr val="accent2"/>
          </a:solidFill>
          <a:ln w="3175" cap="flat" cmpd="sng">
            <a:noFill/>
            <a:bevel/>
          </a:ln>
        </p:spPr>
        <p:txBody>
          <a:bodyPr anchor="ctr"/>
          <a:lstStyle/>
          <a:p>
            <a:pPr algn="ctr"/>
            <a:r>
              <a:rPr lang="zh-CN" altLang="en-US" dirty="0">
                <a:solidFill>
                  <a:srgbClr val="F8F8F8"/>
                </a:solidFill>
                <a:ea typeface="微软雅黑" panose="020B0503020204020204" pitchFamily="34" charset="-122"/>
              </a:rPr>
              <a:t>添加文本</a:t>
            </a:r>
            <a:r>
              <a:rPr lang="en-US" altLang="zh-CN" dirty="0">
                <a:solidFill>
                  <a:srgbClr val="F8F8F8"/>
                </a:solidFill>
                <a:ea typeface="微软雅黑" panose="020B0503020204020204" pitchFamily="34" charset="-122"/>
              </a:rPr>
              <a:t>1</a:t>
            </a:r>
            <a:endParaRPr lang="zh-CN" altLang="en-US" dirty="0">
              <a:solidFill>
                <a:srgbClr val="F8F8F8"/>
              </a:solidFill>
              <a:ea typeface="微软雅黑" panose="020B0503020204020204" pitchFamily="34" charset="-122"/>
            </a:endParaRPr>
          </a:p>
        </p:txBody>
      </p:sp>
      <p:sp>
        <p:nvSpPr>
          <p:cNvPr id="17" name="Oval 7"/>
          <p:cNvSpPr>
            <a:spLocks noChangeArrowheads="1"/>
          </p:cNvSpPr>
          <p:nvPr/>
        </p:nvSpPr>
        <p:spPr bwMode="gray">
          <a:xfrm>
            <a:off x="2915878" y="4743287"/>
            <a:ext cx="1142405" cy="1143000"/>
          </a:xfrm>
          <a:prstGeom prst="ellipse">
            <a:avLst/>
          </a:prstGeom>
          <a:solidFill>
            <a:schemeClr val="accent4"/>
          </a:solidFill>
          <a:ln w="3175" cap="flat" cmpd="sng">
            <a:noFill/>
            <a:bevel/>
          </a:ln>
        </p:spPr>
        <p:txBody>
          <a:bodyPr anchor="ctr"/>
          <a:lstStyle/>
          <a:p>
            <a:pPr algn="ctr"/>
            <a:r>
              <a:rPr lang="zh-CN" altLang="en-US" dirty="0">
                <a:solidFill>
                  <a:srgbClr val="F8F8F8"/>
                </a:solidFill>
                <a:ea typeface="微软雅黑" panose="020B0503020204020204" pitchFamily="34" charset="-122"/>
              </a:rPr>
              <a:t>添加文本</a:t>
            </a:r>
            <a:r>
              <a:rPr lang="en-US" altLang="zh-CN" dirty="0">
                <a:solidFill>
                  <a:srgbClr val="F8F8F8"/>
                </a:solidFill>
                <a:ea typeface="微软雅黑" panose="020B0503020204020204" pitchFamily="34" charset="-122"/>
              </a:rPr>
              <a:t>2</a:t>
            </a:r>
            <a:endParaRPr lang="zh-CN" altLang="en-US" dirty="0">
              <a:solidFill>
                <a:srgbClr val="F8F8F8"/>
              </a:solidFill>
              <a:ea typeface="微软雅黑" panose="020B0503020204020204" pitchFamily="34" charset="-122"/>
            </a:endParaRPr>
          </a:p>
        </p:txBody>
      </p:sp>
      <p:sp>
        <p:nvSpPr>
          <p:cNvPr id="18" name="Oval 8"/>
          <p:cNvSpPr>
            <a:spLocks noChangeArrowheads="1"/>
          </p:cNvSpPr>
          <p:nvPr/>
        </p:nvSpPr>
        <p:spPr bwMode="gray">
          <a:xfrm>
            <a:off x="3049159" y="1641314"/>
            <a:ext cx="777470" cy="777875"/>
          </a:xfrm>
          <a:prstGeom prst="ellipse">
            <a:avLst/>
          </a:prstGeom>
          <a:solidFill>
            <a:schemeClr val="accent1"/>
          </a:solidFill>
          <a:ln w="3175" cap="flat" cmpd="sng">
            <a:noFill/>
            <a:bevel/>
          </a:ln>
        </p:spPr>
        <p:txBody>
          <a:bodyPr anchor="ctr"/>
          <a:lstStyle/>
          <a:p>
            <a:pPr algn="ctr"/>
            <a:r>
              <a:rPr lang="zh-CN" altLang="en-US" sz="1600" dirty="0">
                <a:solidFill>
                  <a:srgbClr val="FFFFFF"/>
                </a:solidFill>
                <a:latin typeface="+mn-ea"/>
              </a:rPr>
              <a:t>文本</a:t>
            </a:r>
            <a:r>
              <a:rPr lang="en-US" altLang="zh-CN" sz="1600" dirty="0">
                <a:solidFill>
                  <a:srgbClr val="FFFFFF"/>
                </a:solidFill>
                <a:latin typeface="+mn-ea"/>
              </a:rPr>
              <a:t>1</a:t>
            </a:r>
            <a:endParaRPr lang="zh-CN" altLang="en-US" sz="1600" dirty="0">
              <a:solidFill>
                <a:srgbClr val="FFFFFF"/>
              </a:solidFill>
              <a:latin typeface="+mn-ea"/>
            </a:endParaRPr>
          </a:p>
        </p:txBody>
      </p:sp>
      <p:sp>
        <p:nvSpPr>
          <p:cNvPr id="19" name="Oval 9"/>
          <p:cNvSpPr>
            <a:spLocks noChangeArrowheads="1"/>
          </p:cNvSpPr>
          <p:nvPr/>
        </p:nvSpPr>
        <p:spPr bwMode="gray">
          <a:xfrm>
            <a:off x="4505725" y="4013039"/>
            <a:ext cx="777470" cy="777875"/>
          </a:xfrm>
          <a:prstGeom prst="ellipse">
            <a:avLst/>
          </a:prstGeom>
          <a:solidFill>
            <a:schemeClr val="accent3"/>
          </a:solidFill>
          <a:ln w="3175" cap="flat" cmpd="sng">
            <a:noFill/>
            <a:bevel/>
          </a:ln>
        </p:spPr>
        <p:txBody>
          <a:bodyPr anchor="ctr"/>
          <a:lstStyle/>
          <a:p>
            <a:pPr algn="ctr"/>
            <a:r>
              <a:rPr lang="zh-CN" altLang="en-US" sz="1600" dirty="0">
                <a:solidFill>
                  <a:srgbClr val="FFFFFF"/>
                </a:solidFill>
                <a:latin typeface="+mn-ea"/>
              </a:rPr>
              <a:t>文本</a:t>
            </a:r>
            <a:r>
              <a:rPr lang="en-US" altLang="zh-CN" sz="1600" dirty="0">
                <a:solidFill>
                  <a:srgbClr val="FFFFFF"/>
                </a:solidFill>
                <a:latin typeface="+mn-ea"/>
              </a:rPr>
              <a:t>2</a:t>
            </a:r>
            <a:endParaRPr lang="zh-CN" altLang="en-US" sz="1600" dirty="0">
              <a:solidFill>
                <a:srgbClr val="FFFFFF"/>
              </a:solidFill>
              <a:latin typeface="+mn-ea"/>
            </a:endParaRPr>
          </a:p>
        </p:txBody>
      </p:sp>
      <p:sp>
        <p:nvSpPr>
          <p:cNvPr id="20" name="Oval 10"/>
          <p:cNvSpPr>
            <a:spLocks noChangeArrowheads="1"/>
          </p:cNvSpPr>
          <p:nvPr/>
        </p:nvSpPr>
        <p:spPr bwMode="gray">
          <a:xfrm>
            <a:off x="1584658" y="4051139"/>
            <a:ext cx="777470" cy="777875"/>
          </a:xfrm>
          <a:prstGeom prst="ellipse">
            <a:avLst/>
          </a:prstGeom>
          <a:solidFill>
            <a:schemeClr val="accent5"/>
          </a:solidFill>
          <a:ln w="3175" cap="flat" cmpd="sng">
            <a:noFill/>
            <a:bevel/>
          </a:ln>
        </p:spPr>
        <p:txBody>
          <a:bodyPr anchor="ctr"/>
          <a:lstStyle/>
          <a:p>
            <a:pPr algn="ctr"/>
            <a:r>
              <a:rPr lang="zh-CN" altLang="en-US" sz="1600" dirty="0">
                <a:solidFill>
                  <a:srgbClr val="FFFFFF"/>
                </a:solidFill>
                <a:latin typeface="+mn-ea"/>
              </a:rPr>
              <a:t>文本</a:t>
            </a:r>
            <a:r>
              <a:rPr lang="en-US" altLang="zh-CN" sz="1600" dirty="0">
                <a:solidFill>
                  <a:srgbClr val="FFFFFF"/>
                </a:solidFill>
                <a:latin typeface="+mn-ea"/>
              </a:rPr>
              <a:t>3</a:t>
            </a:r>
            <a:endParaRPr lang="zh-CN" altLang="en-US" sz="1600" dirty="0">
              <a:solidFill>
                <a:srgbClr val="FFFFFF"/>
              </a:solidFill>
              <a:latin typeface="+mn-ea"/>
            </a:endParaRPr>
          </a:p>
        </p:txBody>
      </p:sp>
      <p:cxnSp>
        <p:nvCxnSpPr>
          <p:cNvPr id="21" name="AutoShape 11"/>
          <p:cNvCxnSpPr>
            <a:cxnSpLocks noChangeShapeType="1"/>
            <a:stCxn id="17" idx="0"/>
          </p:cNvCxnSpPr>
          <p:nvPr/>
        </p:nvCxnSpPr>
        <p:spPr bwMode="gray">
          <a:xfrm flipH="1" flipV="1">
            <a:off x="3477560" y="4271799"/>
            <a:ext cx="9520" cy="452438"/>
          </a:xfrm>
          <a:prstGeom prst="straightConnector1">
            <a:avLst/>
          </a:prstGeom>
          <a:noFill/>
          <a:ln w="9525">
            <a:solidFill>
              <a:srgbClr val="2B2E30"/>
            </a:solidFill>
            <a:round/>
          </a:ln>
          <a:extLst>
            <a:ext uri="{909E8E84-426E-40DD-AFC4-6F175D3DCCD1}">
              <a14:hiddenFill xmlns:a14="http://schemas.microsoft.com/office/drawing/2010/main">
                <a:noFill/>
              </a14:hiddenFill>
            </a:ext>
          </a:extLst>
        </p:spPr>
      </p:cxnSp>
      <p:cxnSp>
        <p:nvCxnSpPr>
          <p:cNvPr id="24" name="AutoShape 12"/>
          <p:cNvCxnSpPr>
            <a:cxnSpLocks noChangeShapeType="1"/>
          </p:cNvCxnSpPr>
          <p:nvPr/>
        </p:nvCxnSpPr>
        <p:spPr bwMode="gray">
          <a:xfrm flipH="1">
            <a:off x="4017031" y="3091155"/>
            <a:ext cx="356357" cy="244021"/>
          </a:xfrm>
          <a:prstGeom prst="straightConnector1">
            <a:avLst/>
          </a:prstGeom>
          <a:noFill/>
          <a:ln w="9525">
            <a:solidFill>
              <a:srgbClr val="2B2E30"/>
            </a:solidFill>
            <a:round/>
          </a:ln>
          <a:extLst>
            <a:ext uri="{909E8E84-426E-40DD-AFC4-6F175D3DCCD1}">
              <a14:hiddenFill xmlns:a14="http://schemas.microsoft.com/office/drawing/2010/main">
                <a:noFill/>
              </a14:hiddenFill>
            </a:ext>
          </a:extLst>
        </p:spPr>
      </p:cxnSp>
      <p:cxnSp>
        <p:nvCxnSpPr>
          <p:cNvPr id="25" name="AutoShape 13"/>
          <p:cNvCxnSpPr>
            <a:cxnSpLocks noChangeShapeType="1"/>
          </p:cNvCxnSpPr>
          <p:nvPr/>
        </p:nvCxnSpPr>
        <p:spPr bwMode="gray">
          <a:xfrm>
            <a:off x="2524337" y="3091155"/>
            <a:ext cx="413755" cy="244021"/>
          </a:xfrm>
          <a:prstGeom prst="straightConnector1">
            <a:avLst/>
          </a:prstGeom>
          <a:noFill/>
          <a:ln w="9525">
            <a:solidFill>
              <a:srgbClr val="2B2E30"/>
            </a:solidFill>
            <a:round/>
          </a:ln>
          <a:extLst>
            <a:ext uri="{909E8E84-426E-40DD-AFC4-6F175D3DCCD1}">
              <a14:hiddenFill xmlns:a14="http://schemas.microsoft.com/office/drawing/2010/main">
                <a:noFill/>
              </a14:hiddenFill>
            </a:ext>
          </a:extLst>
        </p:spPr>
      </p:cxnSp>
      <p:sp>
        <p:nvSpPr>
          <p:cNvPr id="26" name="AutoShape 22"/>
          <p:cNvSpPr>
            <a:spLocks noChangeArrowheads="1"/>
          </p:cNvSpPr>
          <p:nvPr/>
        </p:nvSpPr>
        <p:spPr bwMode="gray">
          <a:xfrm>
            <a:off x="6227322" y="1814349"/>
            <a:ext cx="3684256" cy="501650"/>
          </a:xfrm>
          <a:prstGeom prst="roundRect">
            <a:avLst>
              <a:gd name="adj" fmla="val 0"/>
            </a:avLst>
          </a:prstGeom>
          <a:solidFill>
            <a:schemeClr val="tx2"/>
          </a:solidFill>
          <a:ln w="3175" cap="flat" cmpd="sng">
            <a:noFill/>
            <a:bevel/>
          </a:ln>
        </p:spPr>
        <p:txBody>
          <a:bodyPr anchor="ctr"/>
          <a:lstStyle/>
          <a:p>
            <a:pPr algn="ctr"/>
            <a:r>
              <a:rPr lang="zh-CN" altLang="en-US" dirty="0">
                <a:solidFill>
                  <a:srgbClr val="F8F8F8"/>
                </a:solidFill>
                <a:ea typeface="微软雅黑" panose="020B0503020204020204" pitchFamily="34" charset="-122"/>
              </a:rPr>
              <a:t>单击此处添加文本</a:t>
            </a:r>
            <a:endParaRPr lang="zh-CN" altLang="en-US" dirty="0">
              <a:solidFill>
                <a:srgbClr val="F8F8F8"/>
              </a:solidFill>
              <a:ea typeface="微软雅黑" panose="020B0503020204020204" pitchFamily="34" charset="-122"/>
            </a:endParaRPr>
          </a:p>
        </p:txBody>
      </p:sp>
      <p:sp>
        <p:nvSpPr>
          <p:cNvPr id="31" name="Oval 16"/>
          <p:cNvSpPr>
            <a:spLocks noChangeArrowheads="1"/>
          </p:cNvSpPr>
          <p:nvPr/>
        </p:nvSpPr>
        <p:spPr bwMode="gray">
          <a:xfrm>
            <a:off x="2721263" y="2849151"/>
            <a:ext cx="1471588" cy="1440160"/>
          </a:xfrm>
          <a:prstGeom prst="ellipse">
            <a:avLst/>
          </a:prstGeom>
          <a:solidFill>
            <a:schemeClr val="accent6"/>
          </a:solidFill>
          <a:ln w="3175" cap="flat" cmpd="sng">
            <a:noFill/>
            <a:bevel/>
          </a:ln>
        </p:spPr>
        <p:txBody>
          <a:bodyPr anchor="ctr"/>
          <a:lstStyle/>
          <a:p>
            <a:pPr algn="ctr"/>
            <a:r>
              <a:rPr lang="zh-CN" altLang="en-US" sz="2000" b="1" dirty="0">
                <a:solidFill>
                  <a:srgbClr val="FFFFFF"/>
                </a:solidFill>
                <a:ea typeface="微软雅黑" panose="020B0503020204020204" pitchFamily="34" charset="-122"/>
              </a:rPr>
              <a:t>标题</a:t>
            </a:r>
            <a:endParaRPr lang="zh-CN" altLang="en-US" sz="2000" b="1" dirty="0">
              <a:solidFill>
                <a:srgbClr val="FFFFFF"/>
              </a:solidFill>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par>
                          <p:cTn id="8" fill="hold">
                            <p:stCondLst>
                              <p:cond delay="1000"/>
                            </p:stCondLst>
                            <p:childTnLst>
                              <p:par>
                                <p:cTn id="9" presetID="1" presetClass="entr" presetSubtype="0" fill="hold" grpId="1"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56" presetClass="path" presetSubtype="0" accel="50000" decel="50000" fill="hold" grpId="0" nodeType="withEffect">
                                  <p:stCondLst>
                                    <p:cond delay="0"/>
                                  </p:stCondLst>
                                  <p:childTnLst>
                                    <p:animMotion origin="layout" path="M 1.5873E-6 3.395E-6 L 0.34088 0.44889 " pathEditMode="relative" rAng="0" ptsTypes="AA">
                                      <p:cBhvr>
                                        <p:cTn id="12" dur="500" spd="-100000" fill="hold"/>
                                        <p:tgtEl>
                                          <p:spTgt spid="19"/>
                                        </p:tgtEl>
                                        <p:attrNameLst>
                                          <p:attrName>ppt_x</p:attrName>
                                          <p:attrName>ppt_y</p:attrName>
                                        </p:attrNameLst>
                                      </p:cBhvr>
                                      <p:rCtr x="17044" y="22433"/>
                                    </p:animMotion>
                                  </p:childTnLst>
                                </p:cTn>
                              </p:par>
                              <p:par>
                                <p:cTn id="13" presetID="1" presetClass="entr"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42" presetClass="path" presetSubtype="0" accel="50000" decel="50000" fill="hold" grpId="0" nodeType="withEffect">
                                  <p:stCondLst>
                                    <p:cond delay="0"/>
                                  </p:stCondLst>
                                  <p:childTnLst>
                                    <p:animMotion origin="layout" path="M -4.73588E-7 -0.39871 L -4.73588E-7 2.01665E-6 " pathEditMode="relative" rAng="0" ptsTypes="AA">
                                      <p:cBhvr>
                                        <p:cTn id="16" dur="500" fill="hold"/>
                                        <p:tgtEl>
                                          <p:spTgt spid="18"/>
                                        </p:tgtEl>
                                        <p:attrNameLst>
                                          <p:attrName>ppt_x</p:attrName>
                                          <p:attrName>ppt_y</p:attrName>
                                        </p:attrNameLst>
                                      </p:cBhvr>
                                      <p:rCtr x="0" y="19935"/>
                                    </p:animMotion>
                                  </p:childTnLst>
                                </p:cTn>
                              </p:par>
                              <p:par>
                                <p:cTn id="17" presetID="1" presetClass="entr"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42" presetClass="path" presetSubtype="0" accel="50000" decel="50000" fill="hold" grpId="0" nodeType="withEffect">
                                  <p:stCondLst>
                                    <p:cond delay="0"/>
                                  </p:stCondLst>
                                  <p:childTnLst>
                                    <p:animMotion origin="layout" path="M -0.24577 0.40703 L -2.00104E-6 2.97872E-6 " pathEditMode="relative" rAng="0" ptsTypes="AA">
                                      <p:cBhvr>
                                        <p:cTn id="20" dur="500" fill="hold"/>
                                        <p:tgtEl>
                                          <p:spTgt spid="20"/>
                                        </p:tgtEl>
                                        <p:attrNameLst>
                                          <p:attrName>ppt_x</p:attrName>
                                          <p:attrName>ppt_y</p:attrName>
                                        </p:attrNameLst>
                                      </p:cBhvr>
                                      <p:rCtr x="12282" y="-20352"/>
                                    </p:animMotion>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 calcmode="lin" valueType="num">
                                      <p:cBhvr>
                                        <p:cTn id="26" dur="1000" fill="hold"/>
                                        <p:tgtEl>
                                          <p:spTgt spid="31"/>
                                        </p:tgtEl>
                                        <p:attrNameLst>
                                          <p:attrName>style.rotation</p:attrName>
                                        </p:attrNameLst>
                                      </p:cBhvr>
                                      <p:tavLst>
                                        <p:tav tm="0">
                                          <p:val>
                                            <p:fltVal val="90"/>
                                          </p:val>
                                        </p:tav>
                                        <p:tav tm="100000">
                                          <p:val>
                                            <p:fltVal val="0"/>
                                          </p:val>
                                        </p:tav>
                                      </p:tavLst>
                                    </p:anim>
                                    <p:animEffect transition="in" filter="fade">
                                      <p:cBhvr>
                                        <p:cTn id="27" dur="1000"/>
                                        <p:tgtEl>
                                          <p:spTgt spid="31"/>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par>
                          <p:cTn id="32" fill="hold">
                            <p:stCondLst>
                              <p:cond delay="2500"/>
                            </p:stCondLst>
                            <p:childTnLst>
                              <p:par>
                                <p:cTn id="33" presetID="21" presetClass="entr" presetSubtype="1"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500"/>
                                        <p:tgtEl>
                                          <p:spTgt spid="15"/>
                                        </p:tgtEl>
                                      </p:cBhvr>
                                    </p:animEffec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par>
                          <p:cTn id="40" fill="hold">
                            <p:stCondLst>
                              <p:cond delay="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500"/>
                                        <p:tgtEl>
                                          <p:spTgt spid="16"/>
                                        </p:tgtEl>
                                      </p:cBhvr>
                                    </p:animEffect>
                                  </p:childTnLst>
                                </p:cTn>
                              </p:par>
                            </p:childTnLst>
                          </p:cTn>
                        </p:par>
                        <p:par>
                          <p:cTn id="44" fill="hold">
                            <p:stCondLst>
                              <p:cond delay="4000"/>
                            </p:stCondLst>
                            <p:childTnLst>
                              <p:par>
                                <p:cTn id="45" presetID="22" presetClass="entr" presetSubtype="1"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par>
                          <p:cTn id="48" fill="hold">
                            <p:stCondLst>
                              <p:cond delay="4500"/>
                            </p:stCondLst>
                            <p:childTnLst>
                              <p:par>
                                <p:cTn id="49" presetID="21" presetClass="entr" presetSubtype="1"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heel(1)">
                                      <p:cBhvr>
                                        <p:cTn id="51" dur="500"/>
                                        <p:tgtEl>
                                          <p:spTgt spid="17"/>
                                        </p:tgtEl>
                                      </p:cBhvr>
                                    </p:animEffect>
                                  </p:childTnLst>
                                </p:cTn>
                              </p:par>
                            </p:childTnLst>
                          </p:cTn>
                        </p:par>
                        <p:par>
                          <p:cTn id="52" fill="hold">
                            <p:stCondLst>
                              <p:cond delay="5000"/>
                            </p:stCondLst>
                            <p:childTnLst>
                              <p:par>
                                <p:cTn id="53" presetID="22" presetClass="entr" presetSubtype="1"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childTnLst>
                          </p:cTn>
                        </p:par>
                        <p:par>
                          <p:cTn id="56" fill="hold">
                            <p:stCondLst>
                              <p:cond delay="5500"/>
                            </p:stCondLst>
                            <p:childTnLst>
                              <p:par>
                                <p:cTn id="57" presetID="22" presetClass="entr" presetSubtype="1"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up)">
                                      <p:cBhvr>
                                        <p:cTn id="59" dur="1000"/>
                                        <p:tgtEl>
                                          <p:spTgt spid="13"/>
                                        </p:tgtEl>
                                      </p:cBhvr>
                                    </p:animEffect>
                                  </p:childTnLst>
                                </p:cTn>
                              </p:par>
                            </p:childTnLst>
                          </p:cTn>
                        </p:par>
                        <p:par>
                          <p:cTn id="60" fill="hold">
                            <p:stCondLst>
                              <p:cond delay="6500"/>
                            </p:stCondLst>
                            <p:childTnLst>
                              <p:par>
                                <p:cTn id="61" presetID="41" presetClass="entr" presetSubtype="0" fill="hold" nodeType="afterEffect">
                                  <p:stCondLst>
                                    <p:cond delay="0"/>
                                  </p:stCondLst>
                                  <p:iterate type="lt">
                                    <p:tmPct val="10000"/>
                                  </p:iterate>
                                  <p:childTnLst>
                                    <p:set>
                                      <p:cBhvr>
                                        <p:cTn id="62" dur="1" fill="hold">
                                          <p:stCondLst>
                                            <p:cond delay="0"/>
                                          </p:stCondLst>
                                        </p:cTn>
                                        <p:tgtEl>
                                          <p:spTgt spid="13">
                                            <p:txEl>
                                              <p:pRg st="0" end="0"/>
                                            </p:txEl>
                                          </p:spTgt>
                                        </p:tgtEl>
                                        <p:attrNameLst>
                                          <p:attrName>style.visibility</p:attrName>
                                        </p:attrNameLst>
                                      </p:cBhvr>
                                      <p:to>
                                        <p:strVal val="visible"/>
                                      </p:to>
                                    </p:set>
                                    <p:anim calcmode="lin" valueType="num">
                                      <p:cBhvr>
                                        <p:cTn id="63"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5"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8" grpId="1" animBg="1"/>
      <p:bldP spid="19" grpId="0" animBg="1"/>
      <p:bldP spid="19" grpId="1" animBg="1"/>
      <p:bldP spid="20" grpId="0" animBg="1"/>
      <p:bldP spid="20" grpId="1" animBg="1"/>
      <p:bldP spid="26"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p:nvPr/>
        </p:nvSpPr>
        <p:spPr>
          <a:xfrm>
            <a:off x="2073286" y="1663824"/>
            <a:ext cx="3886408" cy="2232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体验版常规体" pitchFamily="50" charset="-122"/>
            </a:endParaRPr>
          </a:p>
        </p:txBody>
      </p:sp>
      <p:sp>
        <p:nvSpPr>
          <p:cNvPr id="57" name="Freeform 16"/>
          <p:cNvSpPr>
            <a:spLocks noEditPoints="1"/>
          </p:cNvSpPr>
          <p:nvPr/>
        </p:nvSpPr>
        <p:spPr bwMode="auto">
          <a:xfrm>
            <a:off x="2219608" y="1764483"/>
            <a:ext cx="714930" cy="775731"/>
          </a:xfrm>
          <a:custGeom>
            <a:avLst/>
            <a:gdLst>
              <a:gd name="T0" fmla="*/ 343780 w 1053"/>
              <a:gd name="T1" fmla="*/ 783695 h 1145"/>
              <a:gd name="T2" fmla="*/ 331502 w 1053"/>
              <a:gd name="T3" fmla="*/ 823492 h 1145"/>
              <a:gd name="T4" fmla="*/ 343013 w 1053"/>
              <a:gd name="T5" fmla="*/ 842626 h 1145"/>
              <a:gd name="T6" fmla="*/ 354523 w 1053"/>
              <a:gd name="T7" fmla="*/ 847983 h 1145"/>
              <a:gd name="T8" fmla="*/ 377544 w 1053"/>
              <a:gd name="T9" fmla="*/ 870943 h 1145"/>
              <a:gd name="T10" fmla="*/ 401333 w 1053"/>
              <a:gd name="T11" fmla="*/ 876300 h 1145"/>
              <a:gd name="T12" fmla="*/ 426656 w 1053"/>
              <a:gd name="T13" fmla="*/ 872473 h 1145"/>
              <a:gd name="T14" fmla="*/ 452746 w 1053"/>
              <a:gd name="T15" fmla="*/ 848748 h 1145"/>
              <a:gd name="T16" fmla="*/ 458118 w 1053"/>
              <a:gd name="T17" fmla="*/ 847218 h 1145"/>
              <a:gd name="T18" fmla="*/ 475000 w 1053"/>
              <a:gd name="T19" fmla="*/ 831146 h 1145"/>
              <a:gd name="T20" fmla="*/ 477302 w 1053"/>
              <a:gd name="T21" fmla="*/ 795941 h 1145"/>
              <a:gd name="T22" fmla="*/ 404402 w 1053"/>
              <a:gd name="T23" fmla="*/ 183679 h 1145"/>
              <a:gd name="T24" fmla="*/ 232512 w 1053"/>
              <a:gd name="T25" fmla="*/ 539556 h 1145"/>
              <a:gd name="T26" fmla="*/ 328433 w 1053"/>
              <a:gd name="T27" fmla="*/ 715581 h 1145"/>
              <a:gd name="T28" fmla="*/ 335339 w 1053"/>
              <a:gd name="T29" fmla="*/ 762266 h 1145"/>
              <a:gd name="T30" fmla="*/ 497254 w 1053"/>
              <a:gd name="T31" fmla="*/ 737776 h 1145"/>
              <a:gd name="T32" fmla="*/ 555573 w 1053"/>
              <a:gd name="T33" fmla="*/ 565577 h 1145"/>
              <a:gd name="T34" fmla="*/ 619265 w 1053"/>
              <a:gd name="T35" fmla="*/ 407154 h 1145"/>
              <a:gd name="T36" fmla="*/ 404402 w 1053"/>
              <a:gd name="T37" fmla="*/ 183679 h 1145"/>
              <a:gd name="T38" fmla="*/ 699838 w 1053"/>
              <a:gd name="T39" fmla="*/ 534964 h 1145"/>
              <a:gd name="T40" fmla="*/ 666074 w 1053"/>
              <a:gd name="T41" fmla="*/ 593129 h 1145"/>
              <a:gd name="T42" fmla="*/ 753554 w 1053"/>
              <a:gd name="T43" fmla="*/ 604609 h 1145"/>
              <a:gd name="T44" fmla="*/ 259370 w 1053"/>
              <a:gd name="T45" fmla="*/ 153066 h 1145"/>
              <a:gd name="T46" fmla="*/ 247859 w 1053"/>
              <a:gd name="T47" fmla="*/ 66583 h 1145"/>
              <a:gd name="T48" fmla="*/ 189540 w 1053"/>
              <a:gd name="T49" fmla="*/ 99493 h 1145"/>
              <a:gd name="T50" fmla="*/ 259370 w 1053"/>
              <a:gd name="T51" fmla="*/ 153066 h 1145"/>
              <a:gd name="T52" fmla="*/ 560178 w 1053"/>
              <a:gd name="T53" fmla="*/ 66583 h 1145"/>
              <a:gd name="T54" fmla="*/ 548667 w 1053"/>
              <a:gd name="T55" fmla="*/ 153066 h 1145"/>
              <a:gd name="T56" fmla="*/ 618497 w 1053"/>
              <a:gd name="T57" fmla="*/ 99493 h 1145"/>
              <a:gd name="T58" fmla="*/ 774273 w 1053"/>
              <a:gd name="T59" fmla="*/ 369653 h 1145"/>
              <a:gd name="T60" fmla="*/ 692932 w 1053"/>
              <a:gd name="T61" fmla="*/ 402562 h 1145"/>
              <a:gd name="T62" fmla="*/ 774273 w 1053"/>
              <a:gd name="T63" fmla="*/ 436237 h 1145"/>
              <a:gd name="T64" fmla="*/ 774273 w 1053"/>
              <a:gd name="T65" fmla="*/ 369653 h 1145"/>
              <a:gd name="T66" fmla="*/ 437399 w 1053"/>
              <a:gd name="T67" fmla="*/ 81125 h 1145"/>
              <a:gd name="T68" fmla="*/ 403635 w 1053"/>
              <a:gd name="T69" fmla="*/ 0 h 1145"/>
              <a:gd name="T70" fmla="*/ 370638 w 1053"/>
              <a:gd name="T71" fmla="*/ 81125 h 1145"/>
              <a:gd name="T72" fmla="*/ 141195 w 1053"/>
              <a:gd name="T73" fmla="*/ 212761 h 1145"/>
              <a:gd name="T74" fmla="*/ 53716 w 1053"/>
              <a:gd name="T75" fmla="*/ 201281 h 1145"/>
              <a:gd name="T76" fmla="*/ 107431 w 1053"/>
              <a:gd name="T77" fmla="*/ 270926 h 1145"/>
              <a:gd name="T78" fmla="*/ 141195 w 1053"/>
              <a:gd name="T79" fmla="*/ 212761 h 1145"/>
              <a:gd name="T80" fmla="*/ 741276 w 1053"/>
              <a:gd name="T81" fmla="*/ 247201 h 1145"/>
              <a:gd name="T82" fmla="*/ 708279 w 1053"/>
              <a:gd name="T83" fmla="*/ 189036 h 1145"/>
              <a:gd name="T84" fmla="*/ 653796 w 1053"/>
              <a:gd name="T85" fmla="*/ 258681 h 1145"/>
              <a:gd name="T86" fmla="*/ 107431 w 1053"/>
              <a:gd name="T87" fmla="*/ 534964 h 1145"/>
              <a:gd name="T88" fmla="*/ 53716 w 1053"/>
              <a:gd name="T89" fmla="*/ 604609 h 1145"/>
              <a:gd name="T90" fmla="*/ 141195 w 1053"/>
              <a:gd name="T91" fmla="*/ 593129 h 1145"/>
              <a:gd name="T92" fmla="*/ 107431 w 1053"/>
              <a:gd name="T93" fmla="*/ 534964 h 1145"/>
              <a:gd name="T94" fmla="*/ 81341 w 1053"/>
              <a:gd name="T95" fmla="*/ 369653 h 1145"/>
              <a:gd name="T96" fmla="*/ 0 w 1053"/>
              <a:gd name="T97" fmla="*/ 402562 h 1145"/>
              <a:gd name="T98" fmla="*/ 81341 w 1053"/>
              <a:gd name="T99" fmla="*/ 436237 h 11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53" h="1145">
                <a:moveTo>
                  <a:pt x="606" y="1024"/>
                </a:moveTo>
                <a:lnTo>
                  <a:pt x="448" y="1024"/>
                </a:lnTo>
                <a:cubicBezTo>
                  <a:pt x="439" y="1024"/>
                  <a:pt x="432" y="1031"/>
                  <a:pt x="432" y="1040"/>
                </a:cubicBezTo>
                <a:lnTo>
                  <a:pt x="432" y="1076"/>
                </a:lnTo>
                <a:cubicBezTo>
                  <a:pt x="432" y="1079"/>
                  <a:pt x="433" y="1083"/>
                  <a:pt x="435" y="1086"/>
                </a:cubicBezTo>
                <a:lnTo>
                  <a:pt x="447" y="1101"/>
                </a:lnTo>
                <a:cubicBezTo>
                  <a:pt x="449" y="1103"/>
                  <a:pt x="452" y="1105"/>
                  <a:pt x="455" y="1106"/>
                </a:cubicBezTo>
                <a:cubicBezTo>
                  <a:pt x="457" y="1107"/>
                  <a:pt x="459" y="1107"/>
                  <a:pt x="462" y="1108"/>
                </a:cubicBezTo>
                <a:cubicBezTo>
                  <a:pt x="463" y="1108"/>
                  <a:pt x="464" y="1108"/>
                  <a:pt x="465" y="1109"/>
                </a:cubicBezTo>
                <a:lnTo>
                  <a:pt x="492" y="1138"/>
                </a:lnTo>
                <a:cubicBezTo>
                  <a:pt x="494" y="1139"/>
                  <a:pt x="496" y="1141"/>
                  <a:pt x="498" y="1142"/>
                </a:cubicBezTo>
                <a:cubicBezTo>
                  <a:pt x="504" y="1144"/>
                  <a:pt x="513" y="1145"/>
                  <a:pt x="523" y="1145"/>
                </a:cubicBezTo>
                <a:lnTo>
                  <a:pt x="525" y="1145"/>
                </a:lnTo>
                <a:cubicBezTo>
                  <a:pt x="542" y="1145"/>
                  <a:pt x="551" y="1142"/>
                  <a:pt x="556" y="1140"/>
                </a:cubicBezTo>
                <a:cubicBezTo>
                  <a:pt x="558" y="1139"/>
                  <a:pt x="560" y="1138"/>
                  <a:pt x="561" y="1137"/>
                </a:cubicBezTo>
                <a:cubicBezTo>
                  <a:pt x="561" y="1137"/>
                  <a:pt x="589" y="1109"/>
                  <a:pt x="590" y="1109"/>
                </a:cubicBezTo>
                <a:cubicBezTo>
                  <a:pt x="591" y="1108"/>
                  <a:pt x="592" y="1108"/>
                  <a:pt x="593" y="1108"/>
                </a:cubicBezTo>
                <a:cubicBezTo>
                  <a:pt x="595" y="1108"/>
                  <a:pt x="596" y="1108"/>
                  <a:pt x="597" y="1107"/>
                </a:cubicBezTo>
                <a:cubicBezTo>
                  <a:pt x="602" y="1107"/>
                  <a:pt x="606" y="1105"/>
                  <a:pt x="609" y="1101"/>
                </a:cubicBezTo>
                <a:lnTo>
                  <a:pt x="619" y="1086"/>
                </a:lnTo>
                <a:cubicBezTo>
                  <a:pt x="621" y="1083"/>
                  <a:pt x="622" y="1080"/>
                  <a:pt x="622" y="1077"/>
                </a:cubicBezTo>
                <a:lnTo>
                  <a:pt x="622" y="1040"/>
                </a:lnTo>
                <a:cubicBezTo>
                  <a:pt x="622" y="1031"/>
                  <a:pt x="615" y="1024"/>
                  <a:pt x="606" y="1024"/>
                </a:cubicBezTo>
                <a:close/>
                <a:moveTo>
                  <a:pt x="527" y="240"/>
                </a:moveTo>
                <a:cubicBezTo>
                  <a:pt x="373" y="240"/>
                  <a:pt x="248" y="370"/>
                  <a:pt x="247" y="531"/>
                </a:cubicBezTo>
                <a:cubicBezTo>
                  <a:pt x="247" y="594"/>
                  <a:pt x="266" y="654"/>
                  <a:pt x="303" y="705"/>
                </a:cubicBezTo>
                <a:cubicBezTo>
                  <a:pt x="304" y="707"/>
                  <a:pt x="322" y="730"/>
                  <a:pt x="331" y="740"/>
                </a:cubicBezTo>
                <a:cubicBezTo>
                  <a:pt x="396" y="820"/>
                  <a:pt x="428" y="884"/>
                  <a:pt x="428" y="935"/>
                </a:cubicBezTo>
                <a:cubicBezTo>
                  <a:pt x="415" y="939"/>
                  <a:pt x="406" y="950"/>
                  <a:pt x="406" y="964"/>
                </a:cubicBezTo>
                <a:cubicBezTo>
                  <a:pt x="406" y="982"/>
                  <a:pt x="420" y="996"/>
                  <a:pt x="437" y="996"/>
                </a:cubicBezTo>
                <a:lnTo>
                  <a:pt x="617" y="996"/>
                </a:lnTo>
                <a:cubicBezTo>
                  <a:pt x="634" y="996"/>
                  <a:pt x="648" y="982"/>
                  <a:pt x="648" y="964"/>
                </a:cubicBezTo>
                <a:cubicBezTo>
                  <a:pt x="648" y="954"/>
                  <a:pt x="643" y="944"/>
                  <a:pt x="635" y="939"/>
                </a:cubicBezTo>
                <a:cubicBezTo>
                  <a:pt x="634" y="881"/>
                  <a:pt x="663" y="815"/>
                  <a:pt x="724" y="739"/>
                </a:cubicBezTo>
                <a:cubicBezTo>
                  <a:pt x="733" y="729"/>
                  <a:pt x="750" y="707"/>
                  <a:pt x="751" y="706"/>
                </a:cubicBezTo>
                <a:cubicBezTo>
                  <a:pt x="787" y="655"/>
                  <a:pt x="807" y="595"/>
                  <a:pt x="807" y="532"/>
                </a:cubicBezTo>
                <a:cubicBezTo>
                  <a:pt x="807" y="454"/>
                  <a:pt x="778" y="381"/>
                  <a:pt x="726" y="326"/>
                </a:cubicBezTo>
                <a:cubicBezTo>
                  <a:pt x="673" y="271"/>
                  <a:pt x="603" y="240"/>
                  <a:pt x="527" y="240"/>
                </a:cubicBezTo>
                <a:close/>
                <a:moveTo>
                  <a:pt x="966" y="730"/>
                </a:moveTo>
                <a:lnTo>
                  <a:pt x="912" y="699"/>
                </a:lnTo>
                <a:cubicBezTo>
                  <a:pt x="891" y="687"/>
                  <a:pt x="864" y="694"/>
                  <a:pt x="852" y="715"/>
                </a:cubicBezTo>
                <a:cubicBezTo>
                  <a:pt x="840" y="736"/>
                  <a:pt x="847" y="762"/>
                  <a:pt x="868" y="775"/>
                </a:cubicBezTo>
                <a:lnTo>
                  <a:pt x="923" y="806"/>
                </a:lnTo>
                <a:cubicBezTo>
                  <a:pt x="943" y="818"/>
                  <a:pt x="970" y="811"/>
                  <a:pt x="982" y="790"/>
                </a:cubicBezTo>
                <a:cubicBezTo>
                  <a:pt x="994" y="769"/>
                  <a:pt x="987" y="742"/>
                  <a:pt x="966" y="730"/>
                </a:cubicBezTo>
                <a:close/>
                <a:moveTo>
                  <a:pt x="338" y="200"/>
                </a:moveTo>
                <a:cubicBezTo>
                  <a:pt x="359" y="188"/>
                  <a:pt x="366" y="162"/>
                  <a:pt x="354" y="141"/>
                </a:cubicBezTo>
                <a:lnTo>
                  <a:pt x="323" y="87"/>
                </a:lnTo>
                <a:cubicBezTo>
                  <a:pt x="311" y="66"/>
                  <a:pt x="284" y="58"/>
                  <a:pt x="263" y="71"/>
                </a:cubicBezTo>
                <a:cubicBezTo>
                  <a:pt x="242" y="83"/>
                  <a:pt x="235" y="109"/>
                  <a:pt x="247" y="130"/>
                </a:cubicBezTo>
                <a:lnTo>
                  <a:pt x="278" y="184"/>
                </a:lnTo>
                <a:cubicBezTo>
                  <a:pt x="290" y="205"/>
                  <a:pt x="317" y="213"/>
                  <a:pt x="338" y="200"/>
                </a:cubicBezTo>
                <a:close/>
                <a:moveTo>
                  <a:pt x="790" y="71"/>
                </a:moveTo>
                <a:cubicBezTo>
                  <a:pt x="769" y="58"/>
                  <a:pt x="742" y="66"/>
                  <a:pt x="730" y="87"/>
                </a:cubicBezTo>
                <a:lnTo>
                  <a:pt x="699" y="141"/>
                </a:lnTo>
                <a:cubicBezTo>
                  <a:pt x="686" y="162"/>
                  <a:pt x="694" y="188"/>
                  <a:pt x="715" y="200"/>
                </a:cubicBezTo>
                <a:cubicBezTo>
                  <a:pt x="735" y="213"/>
                  <a:pt x="762" y="205"/>
                  <a:pt x="774" y="184"/>
                </a:cubicBezTo>
                <a:lnTo>
                  <a:pt x="806" y="130"/>
                </a:lnTo>
                <a:cubicBezTo>
                  <a:pt x="818" y="109"/>
                  <a:pt x="811" y="83"/>
                  <a:pt x="790" y="71"/>
                </a:cubicBezTo>
                <a:close/>
                <a:moveTo>
                  <a:pt x="1009" y="483"/>
                </a:moveTo>
                <a:lnTo>
                  <a:pt x="947" y="483"/>
                </a:lnTo>
                <a:cubicBezTo>
                  <a:pt x="922" y="483"/>
                  <a:pt x="903" y="502"/>
                  <a:pt x="903" y="526"/>
                </a:cubicBezTo>
                <a:cubicBezTo>
                  <a:pt x="903" y="551"/>
                  <a:pt x="922" y="570"/>
                  <a:pt x="947" y="570"/>
                </a:cubicBezTo>
                <a:lnTo>
                  <a:pt x="1009" y="570"/>
                </a:lnTo>
                <a:cubicBezTo>
                  <a:pt x="1033" y="570"/>
                  <a:pt x="1053" y="551"/>
                  <a:pt x="1053" y="526"/>
                </a:cubicBezTo>
                <a:cubicBezTo>
                  <a:pt x="1053" y="502"/>
                  <a:pt x="1033" y="483"/>
                  <a:pt x="1009" y="483"/>
                </a:cubicBezTo>
                <a:close/>
                <a:moveTo>
                  <a:pt x="526" y="150"/>
                </a:moveTo>
                <a:cubicBezTo>
                  <a:pt x="550" y="150"/>
                  <a:pt x="570" y="130"/>
                  <a:pt x="570" y="106"/>
                </a:cubicBezTo>
                <a:lnTo>
                  <a:pt x="570" y="44"/>
                </a:lnTo>
                <a:cubicBezTo>
                  <a:pt x="570" y="20"/>
                  <a:pt x="550" y="0"/>
                  <a:pt x="526" y="0"/>
                </a:cubicBezTo>
                <a:cubicBezTo>
                  <a:pt x="502" y="0"/>
                  <a:pt x="483" y="20"/>
                  <a:pt x="483" y="44"/>
                </a:cubicBezTo>
                <a:lnTo>
                  <a:pt x="483" y="106"/>
                </a:lnTo>
                <a:cubicBezTo>
                  <a:pt x="483" y="130"/>
                  <a:pt x="502" y="150"/>
                  <a:pt x="526" y="150"/>
                </a:cubicBezTo>
                <a:close/>
                <a:moveTo>
                  <a:pt x="184" y="278"/>
                </a:moveTo>
                <a:lnTo>
                  <a:pt x="130" y="247"/>
                </a:lnTo>
                <a:cubicBezTo>
                  <a:pt x="109" y="235"/>
                  <a:pt x="82" y="242"/>
                  <a:pt x="70" y="263"/>
                </a:cubicBezTo>
                <a:cubicBezTo>
                  <a:pt x="58" y="284"/>
                  <a:pt x="65" y="311"/>
                  <a:pt x="86" y="323"/>
                </a:cubicBezTo>
                <a:lnTo>
                  <a:pt x="140" y="354"/>
                </a:lnTo>
                <a:cubicBezTo>
                  <a:pt x="161" y="366"/>
                  <a:pt x="188" y="359"/>
                  <a:pt x="200" y="338"/>
                </a:cubicBezTo>
                <a:cubicBezTo>
                  <a:pt x="212" y="317"/>
                  <a:pt x="205" y="291"/>
                  <a:pt x="184" y="278"/>
                </a:cubicBezTo>
                <a:close/>
                <a:moveTo>
                  <a:pt x="912" y="354"/>
                </a:moveTo>
                <a:lnTo>
                  <a:pt x="966" y="323"/>
                </a:lnTo>
                <a:cubicBezTo>
                  <a:pt x="987" y="311"/>
                  <a:pt x="994" y="284"/>
                  <a:pt x="982" y="263"/>
                </a:cubicBezTo>
                <a:cubicBezTo>
                  <a:pt x="970" y="242"/>
                  <a:pt x="943" y="235"/>
                  <a:pt x="923" y="247"/>
                </a:cubicBezTo>
                <a:lnTo>
                  <a:pt x="868" y="278"/>
                </a:lnTo>
                <a:cubicBezTo>
                  <a:pt x="847" y="291"/>
                  <a:pt x="840" y="317"/>
                  <a:pt x="852" y="338"/>
                </a:cubicBezTo>
                <a:cubicBezTo>
                  <a:pt x="864" y="359"/>
                  <a:pt x="891" y="366"/>
                  <a:pt x="912" y="354"/>
                </a:cubicBezTo>
                <a:close/>
                <a:moveTo>
                  <a:pt x="140" y="699"/>
                </a:moveTo>
                <a:lnTo>
                  <a:pt x="86" y="730"/>
                </a:lnTo>
                <a:cubicBezTo>
                  <a:pt x="65" y="742"/>
                  <a:pt x="58" y="769"/>
                  <a:pt x="70" y="790"/>
                </a:cubicBezTo>
                <a:cubicBezTo>
                  <a:pt x="82" y="811"/>
                  <a:pt x="109" y="818"/>
                  <a:pt x="130" y="806"/>
                </a:cubicBezTo>
                <a:lnTo>
                  <a:pt x="184" y="775"/>
                </a:lnTo>
                <a:cubicBezTo>
                  <a:pt x="205" y="762"/>
                  <a:pt x="212" y="736"/>
                  <a:pt x="200" y="715"/>
                </a:cubicBezTo>
                <a:cubicBezTo>
                  <a:pt x="188" y="694"/>
                  <a:pt x="161" y="687"/>
                  <a:pt x="140" y="699"/>
                </a:cubicBezTo>
                <a:close/>
                <a:moveTo>
                  <a:pt x="150" y="526"/>
                </a:moveTo>
                <a:cubicBezTo>
                  <a:pt x="150" y="502"/>
                  <a:pt x="130" y="483"/>
                  <a:pt x="106" y="483"/>
                </a:cubicBezTo>
                <a:lnTo>
                  <a:pt x="44" y="483"/>
                </a:lnTo>
                <a:cubicBezTo>
                  <a:pt x="19" y="483"/>
                  <a:pt x="0" y="502"/>
                  <a:pt x="0" y="526"/>
                </a:cubicBezTo>
                <a:cubicBezTo>
                  <a:pt x="0" y="551"/>
                  <a:pt x="19" y="570"/>
                  <a:pt x="44" y="570"/>
                </a:cubicBezTo>
                <a:lnTo>
                  <a:pt x="106" y="570"/>
                </a:lnTo>
                <a:cubicBezTo>
                  <a:pt x="130" y="570"/>
                  <a:pt x="150" y="551"/>
                  <a:pt x="150" y="526"/>
                </a:cubicBezTo>
                <a:close/>
              </a:path>
            </a:pathLst>
          </a:custGeom>
          <a:solidFill>
            <a:srgbClr val="F8F8F8"/>
          </a:solidFill>
          <a:ln>
            <a:noFill/>
          </a:ln>
        </p:spPr>
        <p:txBody>
          <a:bodyPr/>
          <a:lstStyle/>
          <a:p>
            <a:endParaRPr lang="zh-CN" altLang="en-US"/>
          </a:p>
        </p:txBody>
      </p:sp>
      <p:sp>
        <p:nvSpPr>
          <p:cNvPr id="58" name="矩形 57"/>
          <p:cNvSpPr/>
          <p:nvPr/>
        </p:nvSpPr>
        <p:spPr>
          <a:xfrm>
            <a:off x="6024029" y="1663824"/>
            <a:ext cx="3886408" cy="223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体验版常规体" pitchFamily="50" charset="-122"/>
            </a:endParaRPr>
          </a:p>
        </p:txBody>
      </p:sp>
      <p:sp>
        <p:nvSpPr>
          <p:cNvPr id="59" name="Freeform 23"/>
          <p:cNvSpPr>
            <a:spLocks noEditPoints="1"/>
          </p:cNvSpPr>
          <p:nvPr/>
        </p:nvSpPr>
        <p:spPr bwMode="auto">
          <a:xfrm>
            <a:off x="8927623" y="1785428"/>
            <a:ext cx="915511" cy="762000"/>
          </a:xfrm>
          <a:custGeom>
            <a:avLst/>
            <a:gdLst>
              <a:gd name="T0" fmla="*/ 222870 w 1196"/>
              <a:gd name="T1" fmla="*/ 543519 h 994"/>
              <a:gd name="T2" fmla="*/ 176151 w 1196"/>
              <a:gd name="T3" fmla="*/ 648543 h 994"/>
              <a:gd name="T4" fmla="*/ 0 w 1196"/>
              <a:gd name="T5" fmla="*/ 628612 h 994"/>
              <a:gd name="T6" fmla="*/ 0 w 1196"/>
              <a:gd name="T7" fmla="*/ 631678 h 994"/>
              <a:gd name="T8" fmla="*/ 244314 w 1196"/>
              <a:gd name="T9" fmla="*/ 670008 h 994"/>
              <a:gd name="T10" fmla="*/ 199128 w 1196"/>
              <a:gd name="T11" fmla="*/ 533553 h 994"/>
              <a:gd name="T12" fmla="*/ 223636 w 1196"/>
              <a:gd name="T13" fmla="*/ 528954 h 994"/>
              <a:gd name="T14" fmla="*/ 232826 w 1196"/>
              <a:gd name="T15" fmla="*/ 501356 h 994"/>
              <a:gd name="T16" fmla="*/ 219040 w 1196"/>
              <a:gd name="T17" fmla="*/ 490624 h 994"/>
              <a:gd name="T18" fmla="*/ 191469 w 1196"/>
              <a:gd name="T19" fmla="*/ 492924 h 994"/>
              <a:gd name="T20" fmla="*/ 181512 w 1196"/>
              <a:gd name="T21" fmla="*/ 511322 h 994"/>
              <a:gd name="T22" fmla="*/ 199128 w 1196"/>
              <a:gd name="T23" fmla="*/ 533553 h 994"/>
              <a:gd name="T24" fmla="*/ 793447 w 1196"/>
              <a:gd name="T25" fmla="*/ 477592 h 994"/>
              <a:gd name="T26" fmla="*/ 722221 w 1196"/>
              <a:gd name="T27" fmla="*/ 543519 h 994"/>
              <a:gd name="T28" fmla="*/ 676268 w 1196"/>
              <a:gd name="T29" fmla="*/ 648543 h 994"/>
              <a:gd name="T30" fmla="*/ 626486 w 1196"/>
              <a:gd name="T31" fmla="*/ 496757 h 994"/>
              <a:gd name="T32" fmla="*/ 640272 w 1196"/>
              <a:gd name="T33" fmla="*/ 629378 h 994"/>
              <a:gd name="T34" fmla="*/ 707669 w 1196"/>
              <a:gd name="T35" fmla="*/ 670008 h 994"/>
              <a:gd name="T36" fmla="*/ 915987 w 1196"/>
              <a:gd name="T37" fmla="*/ 630145 h 994"/>
              <a:gd name="T38" fmla="*/ 275715 w 1196"/>
              <a:gd name="T39" fmla="*/ 535087 h 994"/>
              <a:gd name="T40" fmla="*/ 293330 w 1196"/>
              <a:gd name="T41" fmla="*/ 477592 h 994"/>
              <a:gd name="T42" fmla="*/ 208318 w 1196"/>
              <a:gd name="T43" fmla="*/ 192416 h 994"/>
              <a:gd name="T44" fmla="*/ 208318 w 1196"/>
              <a:gd name="T45" fmla="*/ 449227 h 994"/>
              <a:gd name="T46" fmla="*/ 208318 w 1196"/>
              <a:gd name="T47" fmla="*/ 192416 h 994"/>
              <a:gd name="T48" fmla="*/ 499351 w 1196"/>
              <a:gd name="T49" fmla="*/ 625545 h 994"/>
              <a:gd name="T50" fmla="*/ 541474 w 1196"/>
              <a:gd name="T51" fmla="*/ 625545 h 994"/>
              <a:gd name="T52" fmla="*/ 437315 w 1196"/>
              <a:gd name="T53" fmla="*/ 647010 h 994"/>
              <a:gd name="T54" fmla="*/ 437315 w 1196"/>
              <a:gd name="T55" fmla="*/ 604847 h 994"/>
              <a:gd name="T56" fmla="*/ 437315 w 1196"/>
              <a:gd name="T57" fmla="*/ 647010 h 994"/>
              <a:gd name="T58" fmla="*/ 332390 w 1196"/>
              <a:gd name="T59" fmla="*/ 625545 h 994"/>
              <a:gd name="T60" fmla="*/ 375279 w 1196"/>
              <a:gd name="T61" fmla="*/ 625545 h 994"/>
              <a:gd name="T62" fmla="*/ 599680 w 1196"/>
              <a:gd name="T63" fmla="*/ 483724 h 994"/>
              <a:gd name="T64" fmla="*/ 585895 w 1196"/>
              <a:gd name="T65" fmla="*/ 462260 h 994"/>
              <a:gd name="T66" fmla="*/ 510839 w 1196"/>
              <a:gd name="T67" fmla="*/ 509022 h 994"/>
              <a:gd name="T68" fmla="*/ 268822 w 1196"/>
              <a:gd name="T69" fmla="*/ 629378 h 994"/>
              <a:gd name="T70" fmla="*/ 610403 w 1196"/>
              <a:gd name="T71" fmla="*/ 629378 h 994"/>
              <a:gd name="T72" fmla="*/ 599680 w 1196"/>
              <a:gd name="T73" fmla="*/ 483724 h 994"/>
              <a:gd name="T74" fmla="*/ 425061 w 1196"/>
              <a:gd name="T75" fmla="*/ 136455 h 994"/>
              <a:gd name="T76" fmla="*/ 382172 w 1196"/>
              <a:gd name="T77" fmla="*/ 136455 h 994"/>
              <a:gd name="T78" fmla="*/ 487097 w 1196"/>
              <a:gd name="T79" fmla="*/ 114990 h 994"/>
              <a:gd name="T80" fmla="*/ 487097 w 1196"/>
              <a:gd name="T81" fmla="*/ 157920 h 994"/>
              <a:gd name="T82" fmla="*/ 487097 w 1196"/>
              <a:gd name="T83" fmla="*/ 114990 h 994"/>
              <a:gd name="T84" fmla="*/ 591256 w 1196"/>
              <a:gd name="T85" fmla="*/ 136455 h 994"/>
              <a:gd name="T86" fmla="*/ 549133 w 1196"/>
              <a:gd name="T87" fmla="*/ 136455 h 994"/>
              <a:gd name="T88" fmla="*/ 324731 w 1196"/>
              <a:gd name="T89" fmla="*/ 278276 h 994"/>
              <a:gd name="T90" fmla="*/ 337751 w 1196"/>
              <a:gd name="T91" fmla="*/ 299740 h 994"/>
              <a:gd name="T92" fmla="*/ 412807 w 1196"/>
              <a:gd name="T93" fmla="*/ 253744 h 994"/>
              <a:gd name="T94" fmla="*/ 655589 w 1196"/>
              <a:gd name="T95" fmla="*/ 132622 h 994"/>
              <a:gd name="T96" fmla="*/ 314009 w 1196"/>
              <a:gd name="T97" fmla="*/ 132622 h 994"/>
              <a:gd name="T98" fmla="*/ 324731 w 1196"/>
              <a:gd name="T99" fmla="*/ 278276 h 994"/>
              <a:gd name="T100" fmla="*/ 696181 w 1196"/>
              <a:gd name="T101" fmla="*/ 490624 h 994"/>
              <a:gd name="T102" fmla="*/ 682395 w 1196"/>
              <a:gd name="T103" fmla="*/ 501356 h 994"/>
              <a:gd name="T104" fmla="*/ 691586 w 1196"/>
              <a:gd name="T105" fmla="*/ 528954 h 994"/>
              <a:gd name="T106" fmla="*/ 716094 w 1196"/>
              <a:gd name="T107" fmla="*/ 533553 h 994"/>
              <a:gd name="T108" fmla="*/ 733709 w 1196"/>
              <a:gd name="T109" fmla="*/ 511322 h 994"/>
              <a:gd name="T110" fmla="*/ 724518 w 1196"/>
              <a:gd name="T111" fmla="*/ 492924 h 994"/>
              <a:gd name="T112" fmla="*/ 614998 w 1196"/>
              <a:gd name="T113" fmla="*/ 312006 h 994"/>
              <a:gd name="T114" fmla="*/ 800340 w 1196"/>
              <a:gd name="T115" fmla="*/ 312006 h 994"/>
              <a:gd name="T116" fmla="*/ 614998 w 1196"/>
              <a:gd name="T117" fmla="*/ 312006 h 9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6" h="994">
                <a:moveTo>
                  <a:pt x="313" y="846"/>
                </a:moveTo>
                <a:lnTo>
                  <a:pt x="291" y="709"/>
                </a:lnTo>
                <a:lnTo>
                  <a:pt x="253" y="709"/>
                </a:lnTo>
                <a:lnTo>
                  <a:pt x="230" y="846"/>
                </a:lnTo>
                <a:lnTo>
                  <a:pt x="160" y="623"/>
                </a:lnTo>
                <a:cubicBezTo>
                  <a:pt x="65" y="659"/>
                  <a:pt x="0" y="737"/>
                  <a:pt x="0" y="820"/>
                </a:cubicBezTo>
                <a:cubicBezTo>
                  <a:pt x="0" y="821"/>
                  <a:pt x="0" y="822"/>
                  <a:pt x="0" y="822"/>
                </a:cubicBezTo>
                <a:cubicBezTo>
                  <a:pt x="0" y="823"/>
                  <a:pt x="0" y="823"/>
                  <a:pt x="0" y="824"/>
                </a:cubicBezTo>
                <a:cubicBezTo>
                  <a:pt x="0" y="879"/>
                  <a:pt x="57" y="874"/>
                  <a:pt x="272" y="874"/>
                </a:cubicBezTo>
                <a:cubicBezTo>
                  <a:pt x="289" y="874"/>
                  <a:pt x="304" y="874"/>
                  <a:pt x="319" y="874"/>
                </a:cubicBezTo>
                <a:cubicBezTo>
                  <a:pt x="317" y="865"/>
                  <a:pt x="314" y="856"/>
                  <a:pt x="313" y="846"/>
                </a:cubicBezTo>
                <a:close/>
                <a:moveTo>
                  <a:pt x="260" y="696"/>
                </a:moveTo>
                <a:lnTo>
                  <a:pt x="283" y="696"/>
                </a:lnTo>
                <a:cubicBezTo>
                  <a:pt x="287" y="696"/>
                  <a:pt x="290" y="694"/>
                  <a:pt x="292" y="690"/>
                </a:cubicBezTo>
                <a:lnTo>
                  <a:pt x="306" y="667"/>
                </a:lnTo>
                <a:cubicBezTo>
                  <a:pt x="308" y="663"/>
                  <a:pt x="308" y="658"/>
                  <a:pt x="304" y="654"/>
                </a:cubicBezTo>
                <a:lnTo>
                  <a:pt x="293" y="643"/>
                </a:lnTo>
                <a:cubicBezTo>
                  <a:pt x="291" y="641"/>
                  <a:pt x="289" y="640"/>
                  <a:pt x="286" y="640"/>
                </a:cubicBezTo>
                <a:lnTo>
                  <a:pt x="257" y="640"/>
                </a:lnTo>
                <a:cubicBezTo>
                  <a:pt x="254" y="640"/>
                  <a:pt x="252" y="641"/>
                  <a:pt x="250" y="643"/>
                </a:cubicBezTo>
                <a:lnTo>
                  <a:pt x="239" y="654"/>
                </a:lnTo>
                <a:cubicBezTo>
                  <a:pt x="235" y="658"/>
                  <a:pt x="235" y="663"/>
                  <a:pt x="237" y="667"/>
                </a:cubicBezTo>
                <a:lnTo>
                  <a:pt x="251" y="690"/>
                </a:lnTo>
                <a:cubicBezTo>
                  <a:pt x="253" y="694"/>
                  <a:pt x="256" y="696"/>
                  <a:pt x="260" y="696"/>
                </a:cubicBezTo>
                <a:close/>
                <a:moveTo>
                  <a:pt x="1196" y="820"/>
                </a:moveTo>
                <a:cubicBezTo>
                  <a:pt x="1196" y="737"/>
                  <a:pt x="1130" y="659"/>
                  <a:pt x="1036" y="623"/>
                </a:cubicBezTo>
                <a:lnTo>
                  <a:pt x="965" y="846"/>
                </a:lnTo>
                <a:lnTo>
                  <a:pt x="943" y="709"/>
                </a:lnTo>
                <a:lnTo>
                  <a:pt x="905" y="709"/>
                </a:lnTo>
                <a:lnTo>
                  <a:pt x="883" y="846"/>
                </a:lnTo>
                <a:lnTo>
                  <a:pt x="819" y="645"/>
                </a:lnTo>
                <a:cubicBezTo>
                  <a:pt x="819" y="646"/>
                  <a:pt x="819" y="647"/>
                  <a:pt x="818" y="648"/>
                </a:cubicBezTo>
                <a:lnTo>
                  <a:pt x="793" y="703"/>
                </a:lnTo>
                <a:cubicBezTo>
                  <a:pt x="821" y="738"/>
                  <a:pt x="836" y="779"/>
                  <a:pt x="836" y="821"/>
                </a:cubicBezTo>
                <a:cubicBezTo>
                  <a:pt x="836" y="839"/>
                  <a:pt x="833" y="857"/>
                  <a:pt x="828" y="874"/>
                </a:cubicBezTo>
                <a:cubicBezTo>
                  <a:pt x="856" y="874"/>
                  <a:pt x="887" y="874"/>
                  <a:pt x="924" y="874"/>
                </a:cubicBezTo>
                <a:cubicBezTo>
                  <a:pt x="1152" y="874"/>
                  <a:pt x="1196" y="879"/>
                  <a:pt x="1196" y="824"/>
                </a:cubicBezTo>
                <a:cubicBezTo>
                  <a:pt x="1196" y="823"/>
                  <a:pt x="1196" y="823"/>
                  <a:pt x="1196" y="822"/>
                </a:cubicBezTo>
                <a:cubicBezTo>
                  <a:pt x="1196" y="822"/>
                  <a:pt x="1196" y="821"/>
                  <a:pt x="1196" y="820"/>
                </a:cubicBezTo>
                <a:close/>
                <a:moveTo>
                  <a:pt x="360" y="698"/>
                </a:moveTo>
                <a:cubicBezTo>
                  <a:pt x="378" y="677"/>
                  <a:pt x="401" y="659"/>
                  <a:pt x="428" y="644"/>
                </a:cubicBezTo>
                <a:cubicBezTo>
                  <a:pt x="414" y="636"/>
                  <a:pt x="399" y="629"/>
                  <a:pt x="383" y="623"/>
                </a:cubicBezTo>
                <a:lnTo>
                  <a:pt x="360" y="698"/>
                </a:lnTo>
                <a:close/>
                <a:moveTo>
                  <a:pt x="272" y="251"/>
                </a:moveTo>
                <a:cubicBezTo>
                  <a:pt x="205" y="251"/>
                  <a:pt x="150" y="321"/>
                  <a:pt x="150" y="407"/>
                </a:cubicBezTo>
                <a:cubicBezTo>
                  <a:pt x="150" y="493"/>
                  <a:pt x="205" y="586"/>
                  <a:pt x="272" y="586"/>
                </a:cubicBezTo>
                <a:cubicBezTo>
                  <a:pt x="338" y="586"/>
                  <a:pt x="393" y="493"/>
                  <a:pt x="393" y="407"/>
                </a:cubicBezTo>
                <a:cubicBezTo>
                  <a:pt x="393" y="321"/>
                  <a:pt x="338" y="251"/>
                  <a:pt x="272" y="251"/>
                </a:cubicBezTo>
                <a:close/>
                <a:moveTo>
                  <a:pt x="679" y="844"/>
                </a:moveTo>
                <a:cubicBezTo>
                  <a:pt x="664" y="844"/>
                  <a:pt x="652" y="832"/>
                  <a:pt x="652" y="816"/>
                </a:cubicBezTo>
                <a:cubicBezTo>
                  <a:pt x="652" y="801"/>
                  <a:pt x="664" y="789"/>
                  <a:pt x="679" y="789"/>
                </a:cubicBezTo>
                <a:cubicBezTo>
                  <a:pt x="695" y="789"/>
                  <a:pt x="707" y="801"/>
                  <a:pt x="707" y="816"/>
                </a:cubicBezTo>
                <a:cubicBezTo>
                  <a:pt x="707" y="832"/>
                  <a:pt x="695" y="844"/>
                  <a:pt x="679" y="844"/>
                </a:cubicBezTo>
                <a:close/>
                <a:moveTo>
                  <a:pt x="571" y="844"/>
                </a:moveTo>
                <a:cubicBezTo>
                  <a:pt x="555" y="844"/>
                  <a:pt x="543" y="832"/>
                  <a:pt x="543" y="816"/>
                </a:cubicBezTo>
                <a:cubicBezTo>
                  <a:pt x="543" y="801"/>
                  <a:pt x="555" y="789"/>
                  <a:pt x="571" y="789"/>
                </a:cubicBezTo>
                <a:cubicBezTo>
                  <a:pt x="586" y="789"/>
                  <a:pt x="598" y="801"/>
                  <a:pt x="598" y="816"/>
                </a:cubicBezTo>
                <a:cubicBezTo>
                  <a:pt x="598" y="832"/>
                  <a:pt x="586" y="844"/>
                  <a:pt x="571" y="844"/>
                </a:cubicBezTo>
                <a:close/>
                <a:moveTo>
                  <a:pt x="462" y="844"/>
                </a:moveTo>
                <a:cubicBezTo>
                  <a:pt x="447" y="844"/>
                  <a:pt x="434" y="832"/>
                  <a:pt x="434" y="816"/>
                </a:cubicBezTo>
                <a:cubicBezTo>
                  <a:pt x="434" y="801"/>
                  <a:pt x="447" y="789"/>
                  <a:pt x="462" y="789"/>
                </a:cubicBezTo>
                <a:cubicBezTo>
                  <a:pt x="477" y="789"/>
                  <a:pt x="490" y="801"/>
                  <a:pt x="490" y="816"/>
                </a:cubicBezTo>
                <a:cubicBezTo>
                  <a:pt x="490" y="832"/>
                  <a:pt x="477" y="844"/>
                  <a:pt x="462" y="844"/>
                </a:cubicBezTo>
                <a:close/>
                <a:moveTo>
                  <a:pt x="783" y="631"/>
                </a:moveTo>
                <a:cubicBezTo>
                  <a:pt x="786" y="623"/>
                  <a:pt x="784" y="614"/>
                  <a:pt x="778" y="608"/>
                </a:cubicBezTo>
                <a:cubicBezTo>
                  <a:pt x="774" y="605"/>
                  <a:pt x="769" y="603"/>
                  <a:pt x="765" y="603"/>
                </a:cubicBezTo>
                <a:cubicBezTo>
                  <a:pt x="761" y="603"/>
                  <a:pt x="757" y="604"/>
                  <a:pt x="754" y="606"/>
                </a:cubicBezTo>
                <a:lnTo>
                  <a:pt x="667" y="664"/>
                </a:lnTo>
                <a:cubicBezTo>
                  <a:pt x="638" y="653"/>
                  <a:pt x="606" y="648"/>
                  <a:pt x="574" y="648"/>
                </a:cubicBezTo>
                <a:cubicBezTo>
                  <a:pt x="451" y="648"/>
                  <a:pt x="351" y="725"/>
                  <a:pt x="351" y="821"/>
                </a:cubicBezTo>
                <a:cubicBezTo>
                  <a:pt x="351" y="917"/>
                  <a:pt x="451" y="994"/>
                  <a:pt x="574" y="994"/>
                </a:cubicBezTo>
                <a:cubicBezTo>
                  <a:pt x="697" y="994"/>
                  <a:pt x="797" y="917"/>
                  <a:pt x="797" y="821"/>
                </a:cubicBezTo>
                <a:cubicBezTo>
                  <a:pt x="797" y="781"/>
                  <a:pt x="779" y="742"/>
                  <a:pt x="746" y="711"/>
                </a:cubicBezTo>
                <a:lnTo>
                  <a:pt x="783" y="631"/>
                </a:lnTo>
                <a:close/>
                <a:moveTo>
                  <a:pt x="527" y="150"/>
                </a:moveTo>
                <a:cubicBezTo>
                  <a:pt x="542" y="150"/>
                  <a:pt x="555" y="163"/>
                  <a:pt x="555" y="178"/>
                </a:cubicBezTo>
                <a:cubicBezTo>
                  <a:pt x="555" y="193"/>
                  <a:pt x="542" y="206"/>
                  <a:pt x="527" y="206"/>
                </a:cubicBezTo>
                <a:cubicBezTo>
                  <a:pt x="511" y="206"/>
                  <a:pt x="499" y="193"/>
                  <a:pt x="499" y="178"/>
                </a:cubicBezTo>
                <a:cubicBezTo>
                  <a:pt x="499" y="163"/>
                  <a:pt x="511" y="150"/>
                  <a:pt x="527" y="150"/>
                </a:cubicBezTo>
                <a:close/>
                <a:moveTo>
                  <a:pt x="636" y="150"/>
                </a:moveTo>
                <a:cubicBezTo>
                  <a:pt x="651" y="150"/>
                  <a:pt x="663" y="163"/>
                  <a:pt x="663" y="178"/>
                </a:cubicBezTo>
                <a:cubicBezTo>
                  <a:pt x="663" y="193"/>
                  <a:pt x="651" y="206"/>
                  <a:pt x="636" y="206"/>
                </a:cubicBezTo>
                <a:cubicBezTo>
                  <a:pt x="620" y="206"/>
                  <a:pt x="608" y="193"/>
                  <a:pt x="608" y="178"/>
                </a:cubicBezTo>
                <a:cubicBezTo>
                  <a:pt x="608" y="163"/>
                  <a:pt x="620" y="150"/>
                  <a:pt x="636" y="150"/>
                </a:cubicBezTo>
                <a:close/>
                <a:moveTo>
                  <a:pt x="744" y="150"/>
                </a:moveTo>
                <a:cubicBezTo>
                  <a:pt x="760" y="150"/>
                  <a:pt x="772" y="163"/>
                  <a:pt x="772" y="178"/>
                </a:cubicBezTo>
                <a:cubicBezTo>
                  <a:pt x="772" y="193"/>
                  <a:pt x="760" y="206"/>
                  <a:pt x="744" y="206"/>
                </a:cubicBezTo>
                <a:cubicBezTo>
                  <a:pt x="729" y="206"/>
                  <a:pt x="717" y="193"/>
                  <a:pt x="717" y="178"/>
                </a:cubicBezTo>
                <a:cubicBezTo>
                  <a:pt x="717" y="163"/>
                  <a:pt x="729" y="150"/>
                  <a:pt x="744" y="150"/>
                </a:cubicBezTo>
                <a:close/>
                <a:moveTo>
                  <a:pt x="424" y="363"/>
                </a:moveTo>
                <a:cubicBezTo>
                  <a:pt x="420" y="371"/>
                  <a:pt x="422" y="381"/>
                  <a:pt x="429" y="386"/>
                </a:cubicBezTo>
                <a:cubicBezTo>
                  <a:pt x="432" y="390"/>
                  <a:pt x="437" y="391"/>
                  <a:pt x="441" y="391"/>
                </a:cubicBezTo>
                <a:cubicBezTo>
                  <a:pt x="445" y="391"/>
                  <a:pt x="449" y="390"/>
                  <a:pt x="452" y="388"/>
                </a:cubicBezTo>
                <a:lnTo>
                  <a:pt x="539" y="331"/>
                </a:lnTo>
                <a:cubicBezTo>
                  <a:pt x="568" y="341"/>
                  <a:pt x="600" y="347"/>
                  <a:pt x="633" y="347"/>
                </a:cubicBezTo>
                <a:cubicBezTo>
                  <a:pt x="756" y="347"/>
                  <a:pt x="856" y="269"/>
                  <a:pt x="856" y="173"/>
                </a:cubicBezTo>
                <a:cubicBezTo>
                  <a:pt x="856" y="78"/>
                  <a:pt x="756" y="0"/>
                  <a:pt x="633" y="0"/>
                </a:cubicBezTo>
                <a:cubicBezTo>
                  <a:pt x="510" y="0"/>
                  <a:pt x="410" y="78"/>
                  <a:pt x="410" y="173"/>
                </a:cubicBezTo>
                <a:cubicBezTo>
                  <a:pt x="410" y="214"/>
                  <a:pt x="428" y="253"/>
                  <a:pt x="460" y="284"/>
                </a:cubicBezTo>
                <a:lnTo>
                  <a:pt x="424" y="363"/>
                </a:lnTo>
                <a:close/>
                <a:moveTo>
                  <a:pt x="938" y="640"/>
                </a:moveTo>
                <a:lnTo>
                  <a:pt x="909" y="640"/>
                </a:lnTo>
                <a:cubicBezTo>
                  <a:pt x="907" y="640"/>
                  <a:pt x="904" y="641"/>
                  <a:pt x="902" y="643"/>
                </a:cubicBezTo>
                <a:lnTo>
                  <a:pt x="891" y="654"/>
                </a:lnTo>
                <a:cubicBezTo>
                  <a:pt x="887" y="658"/>
                  <a:pt x="887" y="663"/>
                  <a:pt x="889" y="667"/>
                </a:cubicBezTo>
                <a:lnTo>
                  <a:pt x="903" y="690"/>
                </a:lnTo>
                <a:cubicBezTo>
                  <a:pt x="905" y="694"/>
                  <a:pt x="908" y="696"/>
                  <a:pt x="912" y="696"/>
                </a:cubicBezTo>
                <a:lnTo>
                  <a:pt x="935" y="696"/>
                </a:lnTo>
                <a:cubicBezTo>
                  <a:pt x="939" y="696"/>
                  <a:pt x="943" y="694"/>
                  <a:pt x="945" y="690"/>
                </a:cubicBezTo>
                <a:lnTo>
                  <a:pt x="958" y="667"/>
                </a:lnTo>
                <a:cubicBezTo>
                  <a:pt x="961" y="663"/>
                  <a:pt x="960" y="658"/>
                  <a:pt x="957" y="654"/>
                </a:cubicBezTo>
                <a:lnTo>
                  <a:pt x="946" y="643"/>
                </a:lnTo>
                <a:cubicBezTo>
                  <a:pt x="944" y="641"/>
                  <a:pt x="941" y="640"/>
                  <a:pt x="938" y="640"/>
                </a:cubicBezTo>
                <a:close/>
                <a:moveTo>
                  <a:pt x="803" y="407"/>
                </a:moveTo>
                <a:cubicBezTo>
                  <a:pt x="803" y="493"/>
                  <a:pt x="857" y="586"/>
                  <a:pt x="924" y="586"/>
                </a:cubicBezTo>
                <a:cubicBezTo>
                  <a:pt x="991" y="586"/>
                  <a:pt x="1045" y="493"/>
                  <a:pt x="1045" y="407"/>
                </a:cubicBezTo>
                <a:cubicBezTo>
                  <a:pt x="1045" y="321"/>
                  <a:pt x="991" y="251"/>
                  <a:pt x="924" y="251"/>
                </a:cubicBezTo>
                <a:cubicBezTo>
                  <a:pt x="857" y="251"/>
                  <a:pt x="803" y="321"/>
                  <a:pt x="803" y="407"/>
                </a:cubicBezTo>
                <a:close/>
              </a:path>
            </a:pathLst>
          </a:custGeom>
          <a:solidFill>
            <a:srgbClr val="F8F8F8"/>
          </a:solidFill>
          <a:ln>
            <a:noFill/>
          </a:ln>
        </p:spPr>
        <p:txBody>
          <a:bodyPr/>
          <a:lstStyle/>
          <a:p>
            <a:endParaRPr lang="zh-CN" altLang="en-US"/>
          </a:p>
        </p:txBody>
      </p:sp>
      <p:sp>
        <p:nvSpPr>
          <p:cNvPr id="60" name="矩形 59"/>
          <p:cNvSpPr/>
          <p:nvPr/>
        </p:nvSpPr>
        <p:spPr>
          <a:xfrm>
            <a:off x="2073286" y="3978087"/>
            <a:ext cx="3886408" cy="22322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体验版常规体" pitchFamily="50" charset="-122"/>
            </a:endParaRPr>
          </a:p>
        </p:txBody>
      </p:sp>
      <p:sp>
        <p:nvSpPr>
          <p:cNvPr id="61" name="Freeform 30"/>
          <p:cNvSpPr>
            <a:spLocks noEditPoints="1"/>
          </p:cNvSpPr>
          <p:nvPr/>
        </p:nvSpPr>
        <p:spPr bwMode="auto">
          <a:xfrm>
            <a:off x="2229950" y="5282374"/>
            <a:ext cx="805328" cy="809152"/>
          </a:xfrm>
          <a:custGeom>
            <a:avLst/>
            <a:gdLst>
              <a:gd name="T0" fmla="*/ 1057351 w 1470"/>
              <a:gd name="T1" fmla="*/ 499317 h 1478"/>
              <a:gd name="T2" fmla="*/ 1094921 w 1470"/>
              <a:gd name="T3" fmla="*/ 478640 h 1478"/>
              <a:gd name="T4" fmla="*/ 1093388 w 1470"/>
              <a:gd name="T5" fmla="*/ 422735 h 1478"/>
              <a:gd name="T6" fmla="*/ 1042016 w 1470"/>
              <a:gd name="T7" fmla="*/ 426564 h 1478"/>
              <a:gd name="T8" fmla="*/ 1018246 w 1470"/>
              <a:gd name="T9" fmla="*/ 395165 h 1478"/>
              <a:gd name="T10" fmla="*/ 969174 w 1470"/>
              <a:gd name="T11" fmla="*/ 422735 h 1478"/>
              <a:gd name="T12" fmla="*/ 945405 w 1470"/>
              <a:gd name="T13" fmla="*/ 447241 h 1478"/>
              <a:gd name="T14" fmla="*/ 919335 w 1470"/>
              <a:gd name="T15" fmla="*/ 496254 h 1478"/>
              <a:gd name="T16" fmla="*/ 950772 w 1470"/>
              <a:gd name="T17" fmla="*/ 519229 h 1478"/>
              <a:gd name="T18" fmla="*/ 953072 w 1470"/>
              <a:gd name="T19" fmla="*/ 575900 h 1478"/>
              <a:gd name="T20" fmla="*/ 1003678 w 1470"/>
              <a:gd name="T21" fmla="*/ 571305 h 1478"/>
              <a:gd name="T22" fmla="*/ 1027447 w 1470"/>
              <a:gd name="T23" fmla="*/ 602704 h 1478"/>
              <a:gd name="T24" fmla="*/ 1076519 w 1470"/>
              <a:gd name="T25" fmla="*/ 575134 h 1478"/>
              <a:gd name="T26" fmla="*/ 1100289 w 1470"/>
              <a:gd name="T27" fmla="*/ 551393 h 1478"/>
              <a:gd name="T28" fmla="*/ 1127125 w 1470"/>
              <a:gd name="T29" fmla="*/ 501615 h 1478"/>
              <a:gd name="T30" fmla="*/ 728414 w 1470"/>
              <a:gd name="T31" fmla="*/ 560583 h 1478"/>
              <a:gd name="T32" fmla="*/ 711546 w 1470"/>
              <a:gd name="T33" fmla="*/ 474045 h 1478"/>
              <a:gd name="T34" fmla="*/ 810457 w 1470"/>
              <a:gd name="T35" fmla="*/ 530716 h 1478"/>
              <a:gd name="T36" fmla="*/ 838826 w 1470"/>
              <a:gd name="T37" fmla="*/ 467153 h 1478"/>
              <a:gd name="T38" fmla="*/ 789754 w 1470"/>
              <a:gd name="T39" fmla="*/ 457963 h 1478"/>
              <a:gd name="T40" fmla="*/ 755250 w 1470"/>
              <a:gd name="T41" fmla="*/ 389039 h 1478"/>
              <a:gd name="T42" fmla="*/ 711546 w 1470"/>
              <a:gd name="T43" fmla="*/ 419672 h 1478"/>
              <a:gd name="T44" fmla="*/ 667074 w 1470"/>
              <a:gd name="T45" fmla="*/ 389039 h 1478"/>
              <a:gd name="T46" fmla="*/ 650205 w 1470"/>
              <a:gd name="T47" fmla="*/ 441115 h 1478"/>
              <a:gd name="T48" fmla="*/ 588099 w 1470"/>
              <a:gd name="T49" fmla="*/ 458729 h 1478"/>
              <a:gd name="T50" fmla="*/ 613401 w 1470"/>
              <a:gd name="T51" fmla="*/ 532248 h 1478"/>
              <a:gd name="T52" fmla="*/ 588865 w 1470"/>
              <a:gd name="T53" fmla="*/ 580495 h 1478"/>
              <a:gd name="T54" fmla="*/ 651739 w 1470"/>
              <a:gd name="T55" fmla="*/ 598109 h 1478"/>
              <a:gd name="T56" fmla="*/ 672441 w 1470"/>
              <a:gd name="T57" fmla="*/ 650185 h 1478"/>
              <a:gd name="T58" fmla="*/ 724580 w 1470"/>
              <a:gd name="T59" fmla="*/ 617254 h 1478"/>
              <a:gd name="T60" fmla="*/ 763685 w 1470"/>
              <a:gd name="T61" fmla="*/ 646356 h 1478"/>
              <a:gd name="T62" fmla="*/ 790521 w 1470"/>
              <a:gd name="T63" fmla="*/ 578963 h 1478"/>
              <a:gd name="T64" fmla="*/ 841893 w 1470"/>
              <a:gd name="T65" fmla="*/ 562115 h 1478"/>
              <a:gd name="T66" fmla="*/ 356540 w 1470"/>
              <a:gd name="T67" fmla="*/ 310159 h 1478"/>
              <a:gd name="T68" fmla="*/ 770585 w 1470"/>
              <a:gd name="T69" fmla="*/ 207538 h 1478"/>
              <a:gd name="T70" fmla="*/ 963807 w 1470"/>
              <a:gd name="T71" fmla="*/ 370659 h 1478"/>
              <a:gd name="T72" fmla="*/ 969941 w 1470"/>
              <a:gd name="T73" fmla="*/ 281057 h 1478"/>
              <a:gd name="T74" fmla="*/ 1047383 w 1470"/>
              <a:gd name="T75" fmla="*/ 207538 h 1478"/>
              <a:gd name="T76" fmla="*/ 968407 w 1470"/>
              <a:gd name="T77" fmla="*/ 131722 h 1478"/>
              <a:gd name="T78" fmla="*/ 961507 w 1470"/>
              <a:gd name="T79" fmla="*/ 42886 h 1478"/>
              <a:gd name="T80" fmla="*/ 869496 w 1470"/>
              <a:gd name="T81" fmla="*/ 13019 h 1478"/>
              <a:gd name="T82" fmla="*/ 805089 w 1470"/>
              <a:gd name="T83" fmla="*/ 13019 h 1478"/>
              <a:gd name="T84" fmla="*/ 714613 w 1470"/>
              <a:gd name="T85" fmla="*/ 45184 h 1478"/>
              <a:gd name="T86" fmla="*/ 708479 w 1470"/>
              <a:gd name="T87" fmla="*/ 134785 h 1478"/>
              <a:gd name="T88" fmla="*/ 631037 w 1470"/>
              <a:gd name="T89" fmla="*/ 207538 h 1478"/>
              <a:gd name="T90" fmla="*/ 709245 w 1470"/>
              <a:gd name="T91" fmla="*/ 283355 h 1478"/>
              <a:gd name="T92" fmla="*/ 716913 w 1470"/>
              <a:gd name="T93" fmla="*/ 372956 h 1478"/>
              <a:gd name="T94" fmla="*/ 808156 w 1470"/>
              <a:gd name="T95" fmla="*/ 402823 h 1478"/>
              <a:gd name="T96" fmla="*/ 873330 w 1470"/>
              <a:gd name="T97" fmla="*/ 402823 h 1478"/>
              <a:gd name="T98" fmla="*/ 963807 w 1470"/>
              <a:gd name="T99" fmla="*/ 370659 h 1478"/>
              <a:gd name="T100" fmla="*/ 331237 w 1470"/>
              <a:gd name="T101" fmla="*/ 909799 h 1478"/>
              <a:gd name="T102" fmla="*/ 0 w 1470"/>
              <a:gd name="T103" fmla="*/ 1058369 h 1478"/>
              <a:gd name="T104" fmla="*/ 712312 w 1470"/>
              <a:gd name="T105" fmla="*/ 1058369 h 1478"/>
              <a:gd name="T106" fmla="*/ 337371 w 1470"/>
              <a:gd name="T107" fmla="*/ 819432 h 1478"/>
              <a:gd name="T108" fmla="*/ 328936 w 1470"/>
              <a:gd name="T109" fmla="*/ 885293 h 1478"/>
              <a:gd name="T110" fmla="*/ 401011 w 1470"/>
              <a:gd name="T111" fmla="*/ 855426 h 14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70" h="1478">
                <a:moveTo>
                  <a:pt x="1334" y="696"/>
                </a:moveTo>
                <a:cubicBezTo>
                  <a:pt x="1310" y="696"/>
                  <a:pt x="1290" y="676"/>
                  <a:pt x="1290" y="652"/>
                </a:cubicBezTo>
                <a:cubicBezTo>
                  <a:pt x="1290" y="627"/>
                  <a:pt x="1310" y="607"/>
                  <a:pt x="1334" y="607"/>
                </a:cubicBezTo>
                <a:cubicBezTo>
                  <a:pt x="1359" y="607"/>
                  <a:pt x="1379" y="627"/>
                  <a:pt x="1379" y="652"/>
                </a:cubicBezTo>
                <a:cubicBezTo>
                  <a:pt x="1379" y="676"/>
                  <a:pt x="1359" y="696"/>
                  <a:pt x="1334" y="696"/>
                </a:cubicBezTo>
                <a:close/>
                <a:moveTo>
                  <a:pt x="1469" y="646"/>
                </a:moveTo>
                <a:cubicBezTo>
                  <a:pt x="1469" y="637"/>
                  <a:pt x="1462" y="630"/>
                  <a:pt x="1454" y="629"/>
                </a:cubicBezTo>
                <a:lnTo>
                  <a:pt x="1428" y="625"/>
                </a:lnTo>
                <a:cubicBezTo>
                  <a:pt x="1426" y="617"/>
                  <a:pt x="1423" y="610"/>
                  <a:pt x="1419" y="602"/>
                </a:cubicBezTo>
                <a:lnTo>
                  <a:pt x="1434" y="582"/>
                </a:lnTo>
                <a:cubicBezTo>
                  <a:pt x="1439" y="575"/>
                  <a:pt x="1439" y="565"/>
                  <a:pt x="1433" y="559"/>
                </a:cubicBezTo>
                <a:cubicBezTo>
                  <a:pt x="1430" y="556"/>
                  <a:pt x="1428" y="554"/>
                  <a:pt x="1426" y="552"/>
                </a:cubicBezTo>
                <a:cubicBezTo>
                  <a:pt x="1422" y="549"/>
                  <a:pt x="1418" y="547"/>
                  <a:pt x="1413" y="547"/>
                </a:cubicBezTo>
                <a:cubicBezTo>
                  <a:pt x="1409" y="547"/>
                  <a:pt x="1406" y="548"/>
                  <a:pt x="1402" y="551"/>
                </a:cubicBezTo>
                <a:lnTo>
                  <a:pt x="1382" y="567"/>
                </a:lnTo>
                <a:cubicBezTo>
                  <a:pt x="1375" y="562"/>
                  <a:pt x="1367" y="559"/>
                  <a:pt x="1359" y="557"/>
                </a:cubicBezTo>
                <a:lnTo>
                  <a:pt x="1355" y="532"/>
                </a:lnTo>
                <a:cubicBezTo>
                  <a:pt x="1354" y="523"/>
                  <a:pt x="1347" y="517"/>
                  <a:pt x="1338" y="516"/>
                </a:cubicBezTo>
                <a:cubicBezTo>
                  <a:pt x="1337" y="516"/>
                  <a:pt x="1335" y="516"/>
                  <a:pt x="1334" y="516"/>
                </a:cubicBezTo>
                <a:cubicBezTo>
                  <a:pt x="1332" y="516"/>
                  <a:pt x="1330" y="516"/>
                  <a:pt x="1328" y="516"/>
                </a:cubicBezTo>
                <a:cubicBezTo>
                  <a:pt x="1319" y="517"/>
                  <a:pt x="1312" y="524"/>
                  <a:pt x="1311" y="532"/>
                </a:cubicBezTo>
                <a:lnTo>
                  <a:pt x="1308" y="558"/>
                </a:lnTo>
                <a:cubicBezTo>
                  <a:pt x="1300" y="560"/>
                  <a:pt x="1292" y="563"/>
                  <a:pt x="1285" y="567"/>
                </a:cubicBezTo>
                <a:lnTo>
                  <a:pt x="1264" y="552"/>
                </a:lnTo>
                <a:cubicBezTo>
                  <a:pt x="1261" y="550"/>
                  <a:pt x="1257" y="549"/>
                  <a:pt x="1254" y="549"/>
                </a:cubicBezTo>
                <a:cubicBezTo>
                  <a:pt x="1249" y="549"/>
                  <a:pt x="1245" y="550"/>
                  <a:pt x="1241" y="553"/>
                </a:cubicBezTo>
                <a:cubicBezTo>
                  <a:pt x="1239" y="556"/>
                  <a:pt x="1236" y="558"/>
                  <a:pt x="1234" y="560"/>
                </a:cubicBezTo>
                <a:cubicBezTo>
                  <a:pt x="1228" y="567"/>
                  <a:pt x="1228" y="577"/>
                  <a:pt x="1233" y="584"/>
                </a:cubicBezTo>
                <a:lnTo>
                  <a:pt x="1249" y="604"/>
                </a:lnTo>
                <a:cubicBezTo>
                  <a:pt x="1245" y="611"/>
                  <a:pt x="1242" y="619"/>
                  <a:pt x="1240" y="627"/>
                </a:cubicBezTo>
                <a:lnTo>
                  <a:pt x="1214" y="631"/>
                </a:lnTo>
                <a:cubicBezTo>
                  <a:pt x="1206" y="632"/>
                  <a:pt x="1199" y="639"/>
                  <a:pt x="1199" y="648"/>
                </a:cubicBezTo>
                <a:cubicBezTo>
                  <a:pt x="1199" y="649"/>
                  <a:pt x="1199" y="651"/>
                  <a:pt x="1199" y="652"/>
                </a:cubicBezTo>
                <a:cubicBezTo>
                  <a:pt x="1199" y="654"/>
                  <a:pt x="1199" y="656"/>
                  <a:pt x="1199" y="658"/>
                </a:cubicBezTo>
                <a:cubicBezTo>
                  <a:pt x="1199" y="667"/>
                  <a:pt x="1206" y="674"/>
                  <a:pt x="1215" y="675"/>
                </a:cubicBezTo>
                <a:lnTo>
                  <a:pt x="1240" y="678"/>
                </a:lnTo>
                <a:cubicBezTo>
                  <a:pt x="1242" y="686"/>
                  <a:pt x="1246" y="694"/>
                  <a:pt x="1250" y="701"/>
                </a:cubicBezTo>
                <a:lnTo>
                  <a:pt x="1235" y="722"/>
                </a:lnTo>
                <a:cubicBezTo>
                  <a:pt x="1229" y="729"/>
                  <a:pt x="1230" y="739"/>
                  <a:pt x="1236" y="745"/>
                </a:cubicBezTo>
                <a:cubicBezTo>
                  <a:pt x="1238" y="747"/>
                  <a:pt x="1240" y="750"/>
                  <a:pt x="1243" y="752"/>
                </a:cubicBezTo>
                <a:cubicBezTo>
                  <a:pt x="1246" y="755"/>
                  <a:pt x="1251" y="756"/>
                  <a:pt x="1255" y="756"/>
                </a:cubicBezTo>
                <a:cubicBezTo>
                  <a:pt x="1259" y="756"/>
                  <a:pt x="1263" y="755"/>
                  <a:pt x="1266" y="753"/>
                </a:cubicBezTo>
                <a:lnTo>
                  <a:pt x="1286" y="737"/>
                </a:lnTo>
                <a:cubicBezTo>
                  <a:pt x="1294" y="741"/>
                  <a:pt x="1301" y="744"/>
                  <a:pt x="1309" y="746"/>
                </a:cubicBezTo>
                <a:lnTo>
                  <a:pt x="1313" y="772"/>
                </a:lnTo>
                <a:cubicBezTo>
                  <a:pt x="1314" y="780"/>
                  <a:pt x="1322" y="787"/>
                  <a:pt x="1331" y="787"/>
                </a:cubicBezTo>
                <a:cubicBezTo>
                  <a:pt x="1332" y="787"/>
                  <a:pt x="1333" y="787"/>
                  <a:pt x="1334" y="787"/>
                </a:cubicBezTo>
                <a:cubicBezTo>
                  <a:pt x="1336" y="787"/>
                  <a:pt x="1338" y="787"/>
                  <a:pt x="1340" y="787"/>
                </a:cubicBezTo>
                <a:cubicBezTo>
                  <a:pt x="1349" y="787"/>
                  <a:pt x="1356" y="780"/>
                  <a:pt x="1357" y="771"/>
                </a:cubicBezTo>
                <a:lnTo>
                  <a:pt x="1361" y="746"/>
                </a:lnTo>
                <a:cubicBezTo>
                  <a:pt x="1369" y="744"/>
                  <a:pt x="1376" y="740"/>
                  <a:pt x="1384" y="736"/>
                </a:cubicBezTo>
                <a:lnTo>
                  <a:pt x="1404" y="751"/>
                </a:lnTo>
                <a:cubicBezTo>
                  <a:pt x="1407" y="754"/>
                  <a:pt x="1411" y="755"/>
                  <a:pt x="1415" y="755"/>
                </a:cubicBezTo>
                <a:cubicBezTo>
                  <a:pt x="1419" y="755"/>
                  <a:pt x="1424" y="753"/>
                  <a:pt x="1427" y="750"/>
                </a:cubicBezTo>
                <a:cubicBezTo>
                  <a:pt x="1430" y="748"/>
                  <a:pt x="1432" y="746"/>
                  <a:pt x="1434" y="743"/>
                </a:cubicBezTo>
                <a:cubicBezTo>
                  <a:pt x="1440" y="737"/>
                  <a:pt x="1440" y="727"/>
                  <a:pt x="1435" y="720"/>
                </a:cubicBezTo>
                <a:lnTo>
                  <a:pt x="1419" y="700"/>
                </a:lnTo>
                <a:cubicBezTo>
                  <a:pt x="1424" y="692"/>
                  <a:pt x="1427" y="685"/>
                  <a:pt x="1429" y="677"/>
                </a:cubicBezTo>
                <a:lnTo>
                  <a:pt x="1454" y="673"/>
                </a:lnTo>
                <a:cubicBezTo>
                  <a:pt x="1463" y="672"/>
                  <a:pt x="1469" y="664"/>
                  <a:pt x="1470" y="655"/>
                </a:cubicBezTo>
                <a:cubicBezTo>
                  <a:pt x="1470" y="654"/>
                  <a:pt x="1470" y="653"/>
                  <a:pt x="1470" y="652"/>
                </a:cubicBezTo>
                <a:cubicBezTo>
                  <a:pt x="1470" y="650"/>
                  <a:pt x="1470" y="648"/>
                  <a:pt x="1469" y="646"/>
                </a:cubicBezTo>
                <a:close/>
                <a:moveTo>
                  <a:pt x="982" y="700"/>
                </a:moveTo>
                <a:cubicBezTo>
                  <a:pt x="976" y="715"/>
                  <a:pt x="965" y="726"/>
                  <a:pt x="950" y="732"/>
                </a:cubicBezTo>
                <a:cubicBezTo>
                  <a:pt x="943" y="735"/>
                  <a:pt x="936" y="737"/>
                  <a:pt x="928" y="737"/>
                </a:cubicBezTo>
                <a:cubicBezTo>
                  <a:pt x="904" y="737"/>
                  <a:pt x="883" y="722"/>
                  <a:pt x="874" y="700"/>
                </a:cubicBezTo>
                <a:cubicBezTo>
                  <a:pt x="861" y="670"/>
                  <a:pt x="876" y="636"/>
                  <a:pt x="906" y="623"/>
                </a:cubicBezTo>
                <a:cubicBezTo>
                  <a:pt x="913" y="620"/>
                  <a:pt x="920" y="619"/>
                  <a:pt x="928" y="619"/>
                </a:cubicBezTo>
                <a:cubicBezTo>
                  <a:pt x="952" y="619"/>
                  <a:pt x="973" y="633"/>
                  <a:pt x="983" y="655"/>
                </a:cubicBezTo>
                <a:cubicBezTo>
                  <a:pt x="989" y="670"/>
                  <a:pt x="988" y="686"/>
                  <a:pt x="982" y="700"/>
                </a:cubicBezTo>
                <a:close/>
                <a:moveTo>
                  <a:pt x="1090" y="713"/>
                </a:moveTo>
                <a:lnTo>
                  <a:pt x="1057" y="693"/>
                </a:lnTo>
                <a:cubicBezTo>
                  <a:pt x="1058" y="683"/>
                  <a:pt x="1058" y="671"/>
                  <a:pt x="1056" y="660"/>
                </a:cubicBezTo>
                <a:lnTo>
                  <a:pt x="1090" y="641"/>
                </a:lnTo>
                <a:cubicBezTo>
                  <a:pt x="1097" y="636"/>
                  <a:pt x="1100" y="627"/>
                  <a:pt x="1098" y="619"/>
                </a:cubicBezTo>
                <a:cubicBezTo>
                  <a:pt x="1097" y="616"/>
                  <a:pt x="1095" y="613"/>
                  <a:pt x="1094" y="610"/>
                </a:cubicBezTo>
                <a:cubicBezTo>
                  <a:pt x="1092" y="606"/>
                  <a:pt x="1090" y="601"/>
                  <a:pt x="1088" y="597"/>
                </a:cubicBezTo>
                <a:cubicBezTo>
                  <a:pt x="1085" y="591"/>
                  <a:pt x="1079" y="587"/>
                  <a:pt x="1072" y="587"/>
                </a:cubicBezTo>
                <a:cubicBezTo>
                  <a:pt x="1071" y="587"/>
                  <a:pt x="1069" y="588"/>
                  <a:pt x="1067" y="588"/>
                </a:cubicBezTo>
                <a:lnTo>
                  <a:pt x="1030" y="598"/>
                </a:lnTo>
                <a:cubicBezTo>
                  <a:pt x="1023" y="589"/>
                  <a:pt x="1015" y="582"/>
                  <a:pt x="1007" y="575"/>
                </a:cubicBezTo>
                <a:lnTo>
                  <a:pt x="1016" y="537"/>
                </a:lnTo>
                <a:cubicBezTo>
                  <a:pt x="1018" y="529"/>
                  <a:pt x="1014" y="520"/>
                  <a:pt x="1007" y="517"/>
                </a:cubicBezTo>
                <a:cubicBezTo>
                  <a:pt x="999" y="513"/>
                  <a:pt x="992" y="510"/>
                  <a:pt x="985" y="508"/>
                </a:cubicBezTo>
                <a:cubicBezTo>
                  <a:pt x="983" y="507"/>
                  <a:pt x="981" y="507"/>
                  <a:pt x="979" y="507"/>
                </a:cubicBezTo>
                <a:cubicBezTo>
                  <a:pt x="973" y="507"/>
                  <a:pt x="966" y="510"/>
                  <a:pt x="963" y="516"/>
                </a:cubicBezTo>
                <a:lnTo>
                  <a:pt x="944" y="549"/>
                </a:lnTo>
                <a:cubicBezTo>
                  <a:pt x="939" y="549"/>
                  <a:pt x="933" y="548"/>
                  <a:pt x="928" y="548"/>
                </a:cubicBezTo>
                <a:cubicBezTo>
                  <a:pt x="922" y="548"/>
                  <a:pt x="917" y="549"/>
                  <a:pt x="911" y="550"/>
                </a:cubicBezTo>
                <a:lnTo>
                  <a:pt x="891" y="516"/>
                </a:lnTo>
                <a:cubicBezTo>
                  <a:pt x="888" y="511"/>
                  <a:pt x="882" y="507"/>
                  <a:pt x="876" y="507"/>
                </a:cubicBezTo>
                <a:cubicBezTo>
                  <a:pt x="874" y="507"/>
                  <a:pt x="872" y="508"/>
                  <a:pt x="870" y="508"/>
                </a:cubicBezTo>
                <a:cubicBezTo>
                  <a:pt x="866" y="509"/>
                  <a:pt x="863" y="511"/>
                  <a:pt x="860" y="512"/>
                </a:cubicBezTo>
                <a:cubicBezTo>
                  <a:pt x="856" y="514"/>
                  <a:pt x="852" y="515"/>
                  <a:pt x="848" y="518"/>
                </a:cubicBezTo>
                <a:cubicBezTo>
                  <a:pt x="840" y="521"/>
                  <a:pt x="836" y="530"/>
                  <a:pt x="838" y="538"/>
                </a:cubicBezTo>
                <a:lnTo>
                  <a:pt x="848" y="576"/>
                </a:lnTo>
                <a:cubicBezTo>
                  <a:pt x="840" y="583"/>
                  <a:pt x="832" y="590"/>
                  <a:pt x="825" y="599"/>
                </a:cubicBezTo>
                <a:lnTo>
                  <a:pt x="788" y="590"/>
                </a:lnTo>
                <a:cubicBezTo>
                  <a:pt x="786" y="589"/>
                  <a:pt x="785" y="589"/>
                  <a:pt x="783" y="589"/>
                </a:cubicBezTo>
                <a:cubicBezTo>
                  <a:pt x="776" y="589"/>
                  <a:pt x="770" y="593"/>
                  <a:pt x="767" y="599"/>
                </a:cubicBezTo>
                <a:cubicBezTo>
                  <a:pt x="764" y="606"/>
                  <a:pt x="760" y="614"/>
                  <a:pt x="758" y="621"/>
                </a:cubicBezTo>
                <a:cubicBezTo>
                  <a:pt x="755" y="629"/>
                  <a:pt x="759" y="638"/>
                  <a:pt x="766" y="643"/>
                </a:cubicBezTo>
                <a:lnTo>
                  <a:pt x="800" y="662"/>
                </a:lnTo>
                <a:cubicBezTo>
                  <a:pt x="798" y="673"/>
                  <a:pt x="798" y="684"/>
                  <a:pt x="800" y="695"/>
                </a:cubicBezTo>
                <a:lnTo>
                  <a:pt x="767" y="715"/>
                </a:lnTo>
                <a:cubicBezTo>
                  <a:pt x="759" y="719"/>
                  <a:pt x="756" y="728"/>
                  <a:pt x="759" y="736"/>
                </a:cubicBezTo>
                <a:cubicBezTo>
                  <a:pt x="760" y="739"/>
                  <a:pt x="761" y="743"/>
                  <a:pt x="762" y="746"/>
                </a:cubicBezTo>
                <a:cubicBezTo>
                  <a:pt x="764" y="750"/>
                  <a:pt x="766" y="754"/>
                  <a:pt x="768" y="758"/>
                </a:cubicBezTo>
                <a:cubicBezTo>
                  <a:pt x="771" y="764"/>
                  <a:pt x="777" y="768"/>
                  <a:pt x="784" y="768"/>
                </a:cubicBezTo>
                <a:cubicBezTo>
                  <a:pt x="786" y="768"/>
                  <a:pt x="787" y="768"/>
                  <a:pt x="789" y="768"/>
                </a:cubicBezTo>
                <a:lnTo>
                  <a:pt x="826" y="757"/>
                </a:lnTo>
                <a:cubicBezTo>
                  <a:pt x="833" y="766"/>
                  <a:pt x="841" y="774"/>
                  <a:pt x="850" y="781"/>
                </a:cubicBezTo>
                <a:lnTo>
                  <a:pt x="840" y="818"/>
                </a:lnTo>
                <a:cubicBezTo>
                  <a:pt x="838" y="826"/>
                  <a:pt x="842" y="835"/>
                  <a:pt x="850" y="839"/>
                </a:cubicBezTo>
                <a:cubicBezTo>
                  <a:pt x="857" y="842"/>
                  <a:pt x="864" y="845"/>
                  <a:pt x="872" y="848"/>
                </a:cubicBezTo>
                <a:cubicBezTo>
                  <a:pt x="874" y="849"/>
                  <a:pt x="876" y="849"/>
                  <a:pt x="877" y="849"/>
                </a:cubicBezTo>
                <a:cubicBezTo>
                  <a:pt x="884" y="849"/>
                  <a:pt x="890" y="845"/>
                  <a:pt x="893" y="840"/>
                </a:cubicBezTo>
                <a:lnTo>
                  <a:pt x="912" y="806"/>
                </a:lnTo>
                <a:cubicBezTo>
                  <a:pt x="918" y="807"/>
                  <a:pt x="923" y="807"/>
                  <a:pt x="928" y="807"/>
                </a:cubicBezTo>
                <a:cubicBezTo>
                  <a:pt x="934" y="807"/>
                  <a:pt x="940" y="807"/>
                  <a:pt x="945" y="806"/>
                </a:cubicBezTo>
                <a:lnTo>
                  <a:pt x="965" y="839"/>
                </a:lnTo>
                <a:cubicBezTo>
                  <a:pt x="968" y="845"/>
                  <a:pt x="974" y="848"/>
                  <a:pt x="981" y="848"/>
                </a:cubicBezTo>
                <a:cubicBezTo>
                  <a:pt x="983" y="848"/>
                  <a:pt x="985" y="848"/>
                  <a:pt x="987" y="847"/>
                </a:cubicBezTo>
                <a:cubicBezTo>
                  <a:pt x="990" y="846"/>
                  <a:pt x="993" y="845"/>
                  <a:pt x="996" y="844"/>
                </a:cubicBezTo>
                <a:cubicBezTo>
                  <a:pt x="1000" y="842"/>
                  <a:pt x="1005" y="840"/>
                  <a:pt x="1009" y="838"/>
                </a:cubicBezTo>
                <a:cubicBezTo>
                  <a:pt x="1016" y="834"/>
                  <a:pt x="1020" y="825"/>
                  <a:pt x="1018" y="817"/>
                </a:cubicBezTo>
                <a:lnTo>
                  <a:pt x="1008" y="780"/>
                </a:lnTo>
                <a:cubicBezTo>
                  <a:pt x="1017" y="773"/>
                  <a:pt x="1024" y="765"/>
                  <a:pt x="1031" y="756"/>
                </a:cubicBezTo>
                <a:lnTo>
                  <a:pt x="1069" y="766"/>
                </a:lnTo>
                <a:cubicBezTo>
                  <a:pt x="1070" y="766"/>
                  <a:pt x="1072" y="766"/>
                  <a:pt x="1073" y="766"/>
                </a:cubicBezTo>
                <a:cubicBezTo>
                  <a:pt x="1080" y="766"/>
                  <a:pt x="1086" y="763"/>
                  <a:pt x="1089" y="756"/>
                </a:cubicBezTo>
                <a:cubicBezTo>
                  <a:pt x="1093" y="749"/>
                  <a:pt x="1096" y="742"/>
                  <a:pt x="1098" y="734"/>
                </a:cubicBezTo>
                <a:cubicBezTo>
                  <a:pt x="1101" y="726"/>
                  <a:pt x="1098" y="717"/>
                  <a:pt x="1090" y="713"/>
                </a:cubicBezTo>
                <a:close/>
                <a:moveTo>
                  <a:pt x="465" y="977"/>
                </a:moveTo>
                <a:cubicBezTo>
                  <a:pt x="579" y="977"/>
                  <a:pt x="671" y="819"/>
                  <a:pt x="671" y="672"/>
                </a:cubicBezTo>
                <a:cubicBezTo>
                  <a:pt x="671" y="524"/>
                  <a:pt x="579" y="405"/>
                  <a:pt x="465" y="405"/>
                </a:cubicBezTo>
                <a:cubicBezTo>
                  <a:pt x="350" y="405"/>
                  <a:pt x="258" y="524"/>
                  <a:pt x="258" y="672"/>
                </a:cubicBezTo>
                <a:cubicBezTo>
                  <a:pt x="258" y="819"/>
                  <a:pt x="350" y="977"/>
                  <a:pt x="465" y="977"/>
                </a:cubicBezTo>
                <a:close/>
                <a:moveTo>
                  <a:pt x="1094" y="360"/>
                </a:moveTo>
                <a:cubicBezTo>
                  <a:pt x="1045" y="360"/>
                  <a:pt x="1005" y="320"/>
                  <a:pt x="1005" y="271"/>
                </a:cubicBezTo>
                <a:cubicBezTo>
                  <a:pt x="1005" y="222"/>
                  <a:pt x="1045" y="182"/>
                  <a:pt x="1094" y="182"/>
                </a:cubicBezTo>
                <a:cubicBezTo>
                  <a:pt x="1143" y="182"/>
                  <a:pt x="1183" y="222"/>
                  <a:pt x="1183" y="271"/>
                </a:cubicBezTo>
                <a:cubicBezTo>
                  <a:pt x="1183" y="320"/>
                  <a:pt x="1143" y="360"/>
                  <a:pt x="1094" y="360"/>
                </a:cubicBezTo>
                <a:close/>
                <a:moveTo>
                  <a:pt x="1257" y="484"/>
                </a:moveTo>
                <a:cubicBezTo>
                  <a:pt x="1261" y="484"/>
                  <a:pt x="1265" y="482"/>
                  <a:pt x="1269" y="479"/>
                </a:cubicBezTo>
                <a:cubicBezTo>
                  <a:pt x="1282" y="468"/>
                  <a:pt x="1294" y="456"/>
                  <a:pt x="1305" y="442"/>
                </a:cubicBezTo>
                <a:cubicBezTo>
                  <a:pt x="1311" y="436"/>
                  <a:pt x="1311" y="426"/>
                  <a:pt x="1306" y="420"/>
                </a:cubicBezTo>
                <a:lnTo>
                  <a:pt x="1265" y="367"/>
                </a:lnTo>
                <a:cubicBezTo>
                  <a:pt x="1273" y="353"/>
                  <a:pt x="1280" y="337"/>
                  <a:pt x="1284" y="321"/>
                </a:cubicBezTo>
                <a:lnTo>
                  <a:pt x="1349" y="312"/>
                </a:lnTo>
                <a:cubicBezTo>
                  <a:pt x="1358" y="310"/>
                  <a:pt x="1364" y="304"/>
                  <a:pt x="1365" y="295"/>
                </a:cubicBezTo>
                <a:cubicBezTo>
                  <a:pt x="1365" y="287"/>
                  <a:pt x="1366" y="279"/>
                  <a:pt x="1366" y="271"/>
                </a:cubicBezTo>
                <a:cubicBezTo>
                  <a:pt x="1366" y="262"/>
                  <a:pt x="1365" y="253"/>
                  <a:pt x="1364" y="243"/>
                </a:cubicBezTo>
                <a:cubicBezTo>
                  <a:pt x="1363" y="234"/>
                  <a:pt x="1357" y="228"/>
                  <a:pt x="1348" y="227"/>
                </a:cubicBezTo>
                <a:lnTo>
                  <a:pt x="1283" y="218"/>
                </a:lnTo>
                <a:cubicBezTo>
                  <a:pt x="1278" y="202"/>
                  <a:pt x="1272" y="187"/>
                  <a:pt x="1263" y="172"/>
                </a:cubicBezTo>
                <a:lnTo>
                  <a:pt x="1303" y="120"/>
                </a:lnTo>
                <a:cubicBezTo>
                  <a:pt x="1308" y="113"/>
                  <a:pt x="1308" y="104"/>
                  <a:pt x="1302" y="97"/>
                </a:cubicBezTo>
                <a:cubicBezTo>
                  <a:pt x="1291" y="84"/>
                  <a:pt x="1278" y="71"/>
                  <a:pt x="1265" y="60"/>
                </a:cubicBezTo>
                <a:cubicBezTo>
                  <a:pt x="1262" y="58"/>
                  <a:pt x="1258" y="56"/>
                  <a:pt x="1254" y="56"/>
                </a:cubicBezTo>
                <a:cubicBezTo>
                  <a:pt x="1250" y="56"/>
                  <a:pt x="1246" y="58"/>
                  <a:pt x="1242" y="60"/>
                </a:cubicBezTo>
                <a:lnTo>
                  <a:pt x="1190" y="101"/>
                </a:lnTo>
                <a:cubicBezTo>
                  <a:pt x="1176" y="92"/>
                  <a:pt x="1160" y="86"/>
                  <a:pt x="1144" y="82"/>
                </a:cubicBezTo>
                <a:lnTo>
                  <a:pt x="1134" y="17"/>
                </a:lnTo>
                <a:cubicBezTo>
                  <a:pt x="1133" y="8"/>
                  <a:pt x="1126" y="2"/>
                  <a:pt x="1118" y="1"/>
                </a:cubicBezTo>
                <a:cubicBezTo>
                  <a:pt x="1110" y="0"/>
                  <a:pt x="1102" y="0"/>
                  <a:pt x="1094" y="0"/>
                </a:cubicBezTo>
                <a:cubicBezTo>
                  <a:pt x="1085" y="0"/>
                  <a:pt x="1075" y="0"/>
                  <a:pt x="1066" y="2"/>
                </a:cubicBezTo>
                <a:cubicBezTo>
                  <a:pt x="1057" y="2"/>
                  <a:pt x="1051" y="9"/>
                  <a:pt x="1050" y="17"/>
                </a:cubicBezTo>
                <a:lnTo>
                  <a:pt x="1041" y="83"/>
                </a:lnTo>
                <a:cubicBezTo>
                  <a:pt x="1025" y="87"/>
                  <a:pt x="1010" y="94"/>
                  <a:pt x="995" y="102"/>
                </a:cubicBezTo>
                <a:lnTo>
                  <a:pt x="942" y="63"/>
                </a:lnTo>
                <a:cubicBezTo>
                  <a:pt x="939" y="60"/>
                  <a:pt x="935" y="59"/>
                  <a:pt x="932" y="59"/>
                </a:cubicBezTo>
                <a:cubicBezTo>
                  <a:pt x="927" y="59"/>
                  <a:pt x="923" y="61"/>
                  <a:pt x="920" y="63"/>
                </a:cubicBezTo>
                <a:cubicBezTo>
                  <a:pt x="907" y="75"/>
                  <a:pt x="894" y="87"/>
                  <a:pt x="883" y="101"/>
                </a:cubicBezTo>
                <a:cubicBezTo>
                  <a:pt x="878" y="107"/>
                  <a:pt x="878" y="117"/>
                  <a:pt x="883" y="123"/>
                </a:cubicBezTo>
                <a:lnTo>
                  <a:pt x="924" y="176"/>
                </a:lnTo>
                <a:cubicBezTo>
                  <a:pt x="915" y="190"/>
                  <a:pt x="909" y="206"/>
                  <a:pt x="905" y="222"/>
                </a:cubicBezTo>
                <a:lnTo>
                  <a:pt x="839" y="231"/>
                </a:lnTo>
                <a:cubicBezTo>
                  <a:pt x="831" y="233"/>
                  <a:pt x="825" y="239"/>
                  <a:pt x="824" y="248"/>
                </a:cubicBezTo>
                <a:cubicBezTo>
                  <a:pt x="823" y="256"/>
                  <a:pt x="823" y="264"/>
                  <a:pt x="823" y="271"/>
                </a:cubicBezTo>
                <a:cubicBezTo>
                  <a:pt x="823" y="281"/>
                  <a:pt x="823" y="290"/>
                  <a:pt x="824" y="300"/>
                </a:cubicBezTo>
                <a:cubicBezTo>
                  <a:pt x="825" y="308"/>
                  <a:pt x="832" y="315"/>
                  <a:pt x="840" y="316"/>
                </a:cubicBezTo>
                <a:lnTo>
                  <a:pt x="906" y="324"/>
                </a:lnTo>
                <a:cubicBezTo>
                  <a:pt x="910" y="340"/>
                  <a:pt x="917" y="356"/>
                  <a:pt x="925" y="370"/>
                </a:cubicBezTo>
                <a:lnTo>
                  <a:pt x="886" y="423"/>
                </a:lnTo>
                <a:cubicBezTo>
                  <a:pt x="881" y="430"/>
                  <a:pt x="881" y="439"/>
                  <a:pt x="886" y="446"/>
                </a:cubicBezTo>
                <a:cubicBezTo>
                  <a:pt x="898" y="459"/>
                  <a:pt x="910" y="471"/>
                  <a:pt x="924" y="482"/>
                </a:cubicBezTo>
                <a:cubicBezTo>
                  <a:pt x="927" y="485"/>
                  <a:pt x="931" y="487"/>
                  <a:pt x="935" y="487"/>
                </a:cubicBezTo>
                <a:cubicBezTo>
                  <a:pt x="939" y="487"/>
                  <a:pt x="943" y="485"/>
                  <a:pt x="946" y="483"/>
                </a:cubicBezTo>
                <a:lnTo>
                  <a:pt x="998" y="442"/>
                </a:lnTo>
                <a:cubicBezTo>
                  <a:pt x="1013" y="450"/>
                  <a:pt x="1029" y="457"/>
                  <a:pt x="1045" y="461"/>
                </a:cubicBezTo>
                <a:lnTo>
                  <a:pt x="1054" y="526"/>
                </a:lnTo>
                <a:cubicBezTo>
                  <a:pt x="1055" y="535"/>
                  <a:pt x="1062" y="541"/>
                  <a:pt x="1071" y="542"/>
                </a:cubicBezTo>
                <a:cubicBezTo>
                  <a:pt x="1079" y="542"/>
                  <a:pt x="1087" y="543"/>
                  <a:pt x="1094" y="543"/>
                </a:cubicBezTo>
                <a:cubicBezTo>
                  <a:pt x="1104" y="543"/>
                  <a:pt x="1113" y="542"/>
                  <a:pt x="1123" y="541"/>
                </a:cubicBezTo>
                <a:cubicBezTo>
                  <a:pt x="1131" y="540"/>
                  <a:pt x="1138" y="534"/>
                  <a:pt x="1139" y="526"/>
                </a:cubicBezTo>
                <a:lnTo>
                  <a:pt x="1147" y="460"/>
                </a:lnTo>
                <a:cubicBezTo>
                  <a:pt x="1163" y="455"/>
                  <a:pt x="1179" y="449"/>
                  <a:pt x="1193" y="440"/>
                </a:cubicBezTo>
                <a:lnTo>
                  <a:pt x="1246" y="480"/>
                </a:lnTo>
                <a:cubicBezTo>
                  <a:pt x="1249" y="482"/>
                  <a:pt x="1253" y="484"/>
                  <a:pt x="1257" y="484"/>
                </a:cubicBezTo>
                <a:close/>
                <a:moveTo>
                  <a:pt x="656" y="1040"/>
                </a:moveTo>
                <a:lnTo>
                  <a:pt x="535" y="1423"/>
                </a:lnTo>
                <a:lnTo>
                  <a:pt x="497" y="1188"/>
                </a:lnTo>
                <a:lnTo>
                  <a:pt x="432" y="1188"/>
                </a:lnTo>
                <a:lnTo>
                  <a:pt x="394" y="1423"/>
                </a:lnTo>
                <a:lnTo>
                  <a:pt x="274" y="1040"/>
                </a:lnTo>
                <a:cubicBezTo>
                  <a:pt x="112" y="1102"/>
                  <a:pt x="0" y="1236"/>
                  <a:pt x="0" y="1377"/>
                </a:cubicBezTo>
                <a:cubicBezTo>
                  <a:pt x="0" y="1379"/>
                  <a:pt x="0" y="1380"/>
                  <a:pt x="0" y="1382"/>
                </a:cubicBezTo>
                <a:cubicBezTo>
                  <a:pt x="0" y="1383"/>
                  <a:pt x="0" y="1383"/>
                  <a:pt x="0" y="1384"/>
                </a:cubicBezTo>
                <a:cubicBezTo>
                  <a:pt x="0" y="1478"/>
                  <a:pt x="97" y="1470"/>
                  <a:pt x="465" y="1470"/>
                </a:cubicBezTo>
                <a:cubicBezTo>
                  <a:pt x="855" y="1470"/>
                  <a:pt x="929" y="1478"/>
                  <a:pt x="929" y="1384"/>
                </a:cubicBezTo>
                <a:cubicBezTo>
                  <a:pt x="929" y="1383"/>
                  <a:pt x="929" y="1383"/>
                  <a:pt x="929" y="1382"/>
                </a:cubicBezTo>
                <a:cubicBezTo>
                  <a:pt x="929" y="1380"/>
                  <a:pt x="929" y="1379"/>
                  <a:pt x="929" y="1377"/>
                </a:cubicBezTo>
                <a:cubicBezTo>
                  <a:pt x="929" y="1236"/>
                  <a:pt x="817" y="1102"/>
                  <a:pt x="656" y="1040"/>
                </a:cubicBezTo>
                <a:close/>
                <a:moveTo>
                  <a:pt x="489" y="1070"/>
                </a:moveTo>
                <a:lnTo>
                  <a:pt x="440" y="1070"/>
                </a:lnTo>
                <a:cubicBezTo>
                  <a:pt x="435" y="1070"/>
                  <a:pt x="431" y="1072"/>
                  <a:pt x="427" y="1076"/>
                </a:cubicBezTo>
                <a:lnTo>
                  <a:pt x="408" y="1095"/>
                </a:lnTo>
                <a:cubicBezTo>
                  <a:pt x="402" y="1100"/>
                  <a:pt x="401" y="1110"/>
                  <a:pt x="406" y="1117"/>
                </a:cubicBezTo>
                <a:lnTo>
                  <a:pt x="429" y="1156"/>
                </a:lnTo>
                <a:cubicBezTo>
                  <a:pt x="432" y="1162"/>
                  <a:pt x="438" y="1165"/>
                  <a:pt x="445" y="1165"/>
                </a:cubicBezTo>
                <a:lnTo>
                  <a:pt x="484" y="1165"/>
                </a:lnTo>
                <a:cubicBezTo>
                  <a:pt x="491" y="1165"/>
                  <a:pt x="497" y="1162"/>
                  <a:pt x="500" y="1156"/>
                </a:cubicBezTo>
                <a:lnTo>
                  <a:pt x="523" y="1117"/>
                </a:lnTo>
                <a:cubicBezTo>
                  <a:pt x="528" y="1110"/>
                  <a:pt x="527" y="1100"/>
                  <a:pt x="521" y="1095"/>
                </a:cubicBezTo>
                <a:lnTo>
                  <a:pt x="502" y="1076"/>
                </a:lnTo>
                <a:cubicBezTo>
                  <a:pt x="498" y="1072"/>
                  <a:pt x="494" y="1070"/>
                  <a:pt x="489" y="1070"/>
                </a:cubicBezTo>
                <a:close/>
              </a:path>
            </a:pathLst>
          </a:custGeom>
          <a:solidFill>
            <a:srgbClr val="F8F8F8"/>
          </a:solidFill>
          <a:ln>
            <a:noFill/>
          </a:ln>
        </p:spPr>
        <p:txBody>
          <a:bodyPr/>
          <a:lstStyle/>
          <a:p>
            <a:endParaRPr lang="zh-CN" altLang="en-US"/>
          </a:p>
        </p:txBody>
      </p:sp>
      <p:sp>
        <p:nvSpPr>
          <p:cNvPr id="62" name="矩形 61"/>
          <p:cNvSpPr/>
          <p:nvPr/>
        </p:nvSpPr>
        <p:spPr>
          <a:xfrm>
            <a:off x="6024029" y="3978087"/>
            <a:ext cx="3886408" cy="2232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造字工房悦黑体验版常规体" pitchFamily="50" charset="-122"/>
            </a:endParaRPr>
          </a:p>
        </p:txBody>
      </p:sp>
      <p:sp>
        <p:nvSpPr>
          <p:cNvPr id="63" name="Freeform 34"/>
          <p:cNvSpPr>
            <a:spLocks noEditPoints="1"/>
          </p:cNvSpPr>
          <p:nvPr/>
        </p:nvSpPr>
        <p:spPr bwMode="auto">
          <a:xfrm>
            <a:off x="8902904" y="5289181"/>
            <a:ext cx="866324" cy="822325"/>
          </a:xfrm>
          <a:custGeom>
            <a:avLst/>
            <a:gdLst>
              <a:gd name="T0" fmla="*/ 820792 w 1131"/>
              <a:gd name="T1" fmla="*/ 146378 h 1073"/>
              <a:gd name="T2" fmla="*/ 629197 w 1131"/>
              <a:gd name="T3" fmla="*/ 178566 h 1073"/>
              <a:gd name="T4" fmla="*/ 626898 w 1131"/>
              <a:gd name="T5" fmla="*/ 232979 h 1073"/>
              <a:gd name="T6" fmla="*/ 702003 w 1131"/>
              <a:gd name="T7" fmla="*/ 250606 h 1073"/>
              <a:gd name="T8" fmla="*/ 715798 w 1131"/>
              <a:gd name="T9" fmla="*/ 249073 h 1073"/>
              <a:gd name="T10" fmla="*/ 861410 w 1131"/>
              <a:gd name="T11" fmla="*/ 166304 h 1073"/>
              <a:gd name="T12" fmla="*/ 200791 w 1131"/>
              <a:gd name="T13" fmla="*/ 241409 h 1073"/>
              <a:gd name="T14" fmla="*/ 162472 w 1131"/>
              <a:gd name="T15" fmla="*/ 189296 h 1073"/>
              <a:gd name="T16" fmla="*/ 175501 w 1131"/>
              <a:gd name="T17" fmla="*/ 199259 h 1073"/>
              <a:gd name="T18" fmla="*/ 209222 w 1131"/>
              <a:gd name="T19" fmla="*/ 216119 h 1073"/>
              <a:gd name="T20" fmla="*/ 213053 w 1131"/>
              <a:gd name="T21" fmla="*/ 223016 h 1073"/>
              <a:gd name="T22" fmla="*/ 136416 w 1131"/>
              <a:gd name="T23" fmla="*/ 301953 h 1073"/>
              <a:gd name="T24" fmla="*/ 127219 w 1131"/>
              <a:gd name="T25" fmla="*/ 246774 h 1073"/>
              <a:gd name="T26" fmla="*/ 136416 w 1131"/>
              <a:gd name="T27" fmla="*/ 301953 h 1073"/>
              <a:gd name="T28" fmla="*/ 475922 w 1131"/>
              <a:gd name="T29" fmla="*/ 388554 h 1073"/>
              <a:gd name="T30" fmla="*/ 469791 w 1131"/>
              <a:gd name="T31" fmla="*/ 386255 h 1073"/>
              <a:gd name="T32" fmla="*/ 442201 w 1131"/>
              <a:gd name="T33" fmla="*/ 357899 h 1073"/>
              <a:gd name="T34" fmla="*/ 497380 w 1131"/>
              <a:gd name="T35" fmla="*/ 357133 h 1073"/>
              <a:gd name="T36" fmla="*/ 571719 w 1131"/>
              <a:gd name="T37" fmla="*/ 210754 h 1073"/>
              <a:gd name="T38" fmla="*/ 531101 w 1131"/>
              <a:gd name="T39" fmla="*/ 147911 h 1073"/>
              <a:gd name="T40" fmla="*/ 355600 w 1131"/>
              <a:gd name="T41" fmla="*/ 84302 h 1073"/>
              <a:gd name="T42" fmla="*/ 190062 w 1131"/>
              <a:gd name="T43" fmla="*/ 155575 h 1073"/>
              <a:gd name="T44" fmla="*/ 141014 w 1131"/>
              <a:gd name="T45" fmla="*/ 170903 h 1073"/>
              <a:gd name="T46" fmla="*/ 118022 w 1131"/>
              <a:gd name="T47" fmla="*/ 171669 h 1073"/>
              <a:gd name="T48" fmla="*/ 75872 w 1131"/>
              <a:gd name="T49" fmla="*/ 167837 h 1073"/>
              <a:gd name="T50" fmla="*/ 12262 w 1131"/>
              <a:gd name="T51" fmla="*/ 282028 h 1073"/>
              <a:gd name="T52" fmla="*/ 136416 w 1131"/>
              <a:gd name="T53" fmla="*/ 387788 h 1073"/>
              <a:gd name="T54" fmla="*/ 177800 w 1131"/>
              <a:gd name="T55" fmla="*/ 390853 h 1073"/>
              <a:gd name="T56" fmla="*/ 242176 w 1131"/>
              <a:gd name="T57" fmla="*/ 276663 h 1073"/>
              <a:gd name="T58" fmla="*/ 222250 w 1131"/>
              <a:gd name="T59" fmla="*/ 259803 h 1073"/>
              <a:gd name="T60" fmla="*/ 240643 w 1131"/>
              <a:gd name="T61" fmla="*/ 221484 h 1073"/>
              <a:gd name="T62" fmla="*/ 347936 w 1131"/>
              <a:gd name="T63" fmla="*/ 149444 h 1073"/>
              <a:gd name="T64" fmla="*/ 347936 w 1131"/>
              <a:gd name="T65" fmla="*/ 362497 h 1073"/>
              <a:gd name="T66" fmla="*/ 367096 w 1131"/>
              <a:gd name="T67" fmla="*/ 437603 h 1073"/>
              <a:gd name="T68" fmla="*/ 439902 w 1131"/>
              <a:gd name="T69" fmla="*/ 647591 h 1073"/>
              <a:gd name="T70" fmla="*/ 473622 w 1131"/>
              <a:gd name="T71" fmla="*/ 713499 h 1073"/>
              <a:gd name="T72" fmla="*/ 645291 w 1131"/>
              <a:gd name="T73" fmla="*/ 505044 h 1073"/>
              <a:gd name="T74" fmla="*/ 625366 w 1131"/>
              <a:gd name="T75" fmla="*/ 442201 h 1073"/>
              <a:gd name="T76" fmla="*/ 262868 w 1131"/>
              <a:gd name="T77" fmla="*/ 580916 h 1073"/>
              <a:gd name="T78" fmla="*/ 81236 w 1131"/>
              <a:gd name="T79" fmla="*/ 809297 h 1073"/>
              <a:gd name="T80" fmla="*/ 140247 w 1131"/>
              <a:gd name="T81" fmla="*/ 810829 h 1073"/>
              <a:gd name="T82" fmla="*/ 335674 w 1131"/>
              <a:gd name="T83" fmla="*/ 620001 h 1073"/>
              <a:gd name="T84" fmla="*/ 355600 w 1131"/>
              <a:gd name="T85" fmla="*/ 470557 h 1073"/>
              <a:gd name="T86" fmla="*/ 567887 w 1131"/>
              <a:gd name="T87" fmla="*/ 149444 h 1073"/>
              <a:gd name="T88" fmla="*/ 636095 w 1131"/>
              <a:gd name="T89" fmla="*/ 18393 h 1073"/>
              <a:gd name="T90" fmla="*/ 567887 w 1131"/>
              <a:gd name="T91" fmla="*/ 149444 h 10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31" h="1073">
                <a:moveTo>
                  <a:pt x="1124" y="217"/>
                </a:moveTo>
                <a:cubicBezTo>
                  <a:pt x="1116" y="195"/>
                  <a:pt x="1093" y="183"/>
                  <a:pt x="1071" y="191"/>
                </a:cubicBezTo>
                <a:lnTo>
                  <a:pt x="916" y="243"/>
                </a:lnTo>
                <a:lnTo>
                  <a:pt x="821" y="233"/>
                </a:lnTo>
                <a:cubicBezTo>
                  <a:pt x="835" y="262"/>
                  <a:pt x="827" y="287"/>
                  <a:pt x="821" y="299"/>
                </a:cubicBezTo>
                <a:cubicBezTo>
                  <a:pt x="820" y="301"/>
                  <a:pt x="819" y="302"/>
                  <a:pt x="818" y="304"/>
                </a:cubicBezTo>
                <a:lnTo>
                  <a:pt x="809" y="316"/>
                </a:lnTo>
                <a:lnTo>
                  <a:pt x="916" y="327"/>
                </a:lnTo>
                <a:cubicBezTo>
                  <a:pt x="918" y="327"/>
                  <a:pt x="919" y="327"/>
                  <a:pt x="921" y="327"/>
                </a:cubicBezTo>
                <a:cubicBezTo>
                  <a:pt x="925" y="327"/>
                  <a:pt x="930" y="327"/>
                  <a:pt x="934" y="325"/>
                </a:cubicBezTo>
                <a:lnTo>
                  <a:pt x="1098" y="270"/>
                </a:lnTo>
                <a:cubicBezTo>
                  <a:pt x="1119" y="263"/>
                  <a:pt x="1131" y="239"/>
                  <a:pt x="1124" y="217"/>
                </a:cubicBezTo>
                <a:close/>
                <a:moveTo>
                  <a:pt x="275" y="301"/>
                </a:moveTo>
                <a:lnTo>
                  <a:pt x="262" y="315"/>
                </a:lnTo>
                <a:lnTo>
                  <a:pt x="199" y="262"/>
                </a:lnTo>
                <a:lnTo>
                  <a:pt x="212" y="247"/>
                </a:lnTo>
                <a:cubicBezTo>
                  <a:pt x="215" y="243"/>
                  <a:pt x="220" y="241"/>
                  <a:pt x="225" y="243"/>
                </a:cubicBezTo>
                <a:cubicBezTo>
                  <a:pt x="225" y="249"/>
                  <a:pt x="227" y="254"/>
                  <a:pt x="229" y="260"/>
                </a:cubicBezTo>
                <a:cubicBezTo>
                  <a:pt x="237" y="274"/>
                  <a:pt x="251" y="283"/>
                  <a:pt x="267" y="283"/>
                </a:cubicBezTo>
                <a:cubicBezTo>
                  <a:pt x="269" y="283"/>
                  <a:pt x="271" y="282"/>
                  <a:pt x="273" y="282"/>
                </a:cubicBezTo>
                <a:lnTo>
                  <a:pt x="274" y="283"/>
                </a:lnTo>
                <a:cubicBezTo>
                  <a:pt x="276" y="285"/>
                  <a:pt x="278" y="288"/>
                  <a:pt x="278" y="291"/>
                </a:cubicBezTo>
                <a:cubicBezTo>
                  <a:pt x="278" y="295"/>
                  <a:pt x="277" y="298"/>
                  <a:pt x="275" y="301"/>
                </a:cubicBezTo>
                <a:close/>
                <a:moveTo>
                  <a:pt x="178" y="394"/>
                </a:moveTo>
                <a:lnTo>
                  <a:pt x="135" y="358"/>
                </a:lnTo>
                <a:lnTo>
                  <a:pt x="166" y="322"/>
                </a:lnTo>
                <a:lnTo>
                  <a:pt x="208" y="358"/>
                </a:lnTo>
                <a:lnTo>
                  <a:pt x="178" y="394"/>
                </a:lnTo>
                <a:close/>
                <a:moveTo>
                  <a:pt x="816" y="577"/>
                </a:moveTo>
                <a:lnTo>
                  <a:pt x="621" y="507"/>
                </a:lnTo>
                <a:lnTo>
                  <a:pt x="613" y="504"/>
                </a:lnTo>
                <a:lnTo>
                  <a:pt x="590" y="496"/>
                </a:lnTo>
                <a:cubicBezTo>
                  <a:pt x="579" y="491"/>
                  <a:pt x="573" y="479"/>
                  <a:pt x="577" y="467"/>
                </a:cubicBezTo>
                <a:cubicBezTo>
                  <a:pt x="582" y="454"/>
                  <a:pt x="595" y="447"/>
                  <a:pt x="608" y="452"/>
                </a:cubicBezTo>
                <a:lnTo>
                  <a:pt x="649" y="466"/>
                </a:lnTo>
                <a:lnTo>
                  <a:pt x="772" y="287"/>
                </a:lnTo>
                <a:lnTo>
                  <a:pt x="746" y="275"/>
                </a:lnTo>
                <a:lnTo>
                  <a:pt x="682" y="313"/>
                </a:lnTo>
                <a:lnTo>
                  <a:pt x="693" y="193"/>
                </a:lnTo>
                <a:cubicBezTo>
                  <a:pt x="672" y="182"/>
                  <a:pt x="641" y="166"/>
                  <a:pt x="616" y="161"/>
                </a:cubicBezTo>
                <a:lnTo>
                  <a:pt x="464" y="110"/>
                </a:lnTo>
                <a:cubicBezTo>
                  <a:pt x="454" y="106"/>
                  <a:pt x="442" y="107"/>
                  <a:pt x="432" y="112"/>
                </a:cubicBezTo>
                <a:lnTo>
                  <a:pt x="248" y="203"/>
                </a:lnTo>
                <a:cubicBezTo>
                  <a:pt x="245" y="205"/>
                  <a:pt x="242" y="207"/>
                  <a:pt x="239" y="210"/>
                </a:cubicBezTo>
                <a:cubicBezTo>
                  <a:pt x="220" y="203"/>
                  <a:pt x="198" y="207"/>
                  <a:pt x="184" y="223"/>
                </a:cubicBezTo>
                <a:lnTo>
                  <a:pt x="172" y="238"/>
                </a:lnTo>
                <a:lnTo>
                  <a:pt x="154" y="224"/>
                </a:lnTo>
                <a:lnTo>
                  <a:pt x="145" y="216"/>
                </a:lnTo>
                <a:cubicBezTo>
                  <a:pt x="131" y="204"/>
                  <a:pt x="111" y="206"/>
                  <a:pt x="99" y="219"/>
                </a:cubicBezTo>
                <a:lnTo>
                  <a:pt x="12" y="322"/>
                </a:lnTo>
                <a:cubicBezTo>
                  <a:pt x="0" y="336"/>
                  <a:pt x="2" y="356"/>
                  <a:pt x="16" y="368"/>
                </a:cubicBezTo>
                <a:lnTo>
                  <a:pt x="25" y="376"/>
                </a:lnTo>
                <a:lnTo>
                  <a:pt x="178" y="506"/>
                </a:lnTo>
                <a:lnTo>
                  <a:pt x="187" y="513"/>
                </a:lnTo>
                <a:cubicBezTo>
                  <a:pt x="200" y="525"/>
                  <a:pt x="221" y="523"/>
                  <a:pt x="232" y="510"/>
                </a:cubicBezTo>
                <a:lnTo>
                  <a:pt x="320" y="407"/>
                </a:lnTo>
                <a:cubicBezTo>
                  <a:pt x="331" y="393"/>
                  <a:pt x="330" y="373"/>
                  <a:pt x="316" y="361"/>
                </a:cubicBezTo>
                <a:lnTo>
                  <a:pt x="307" y="354"/>
                </a:lnTo>
                <a:lnTo>
                  <a:pt x="290" y="339"/>
                </a:lnTo>
                <a:lnTo>
                  <a:pt x="302" y="324"/>
                </a:lnTo>
                <a:cubicBezTo>
                  <a:pt x="311" y="314"/>
                  <a:pt x="315" y="301"/>
                  <a:pt x="314" y="289"/>
                </a:cubicBezTo>
                <a:cubicBezTo>
                  <a:pt x="313" y="281"/>
                  <a:pt x="311" y="274"/>
                  <a:pt x="307" y="268"/>
                </a:cubicBezTo>
                <a:lnTo>
                  <a:pt x="454" y="195"/>
                </a:lnTo>
                <a:lnTo>
                  <a:pt x="553" y="228"/>
                </a:lnTo>
                <a:lnTo>
                  <a:pt x="454" y="473"/>
                </a:lnTo>
                <a:cubicBezTo>
                  <a:pt x="445" y="494"/>
                  <a:pt x="439" y="513"/>
                  <a:pt x="444" y="531"/>
                </a:cubicBezTo>
                <a:cubicBezTo>
                  <a:pt x="448" y="549"/>
                  <a:pt x="460" y="564"/>
                  <a:pt x="479" y="571"/>
                </a:cubicBezTo>
                <a:lnTo>
                  <a:pt x="712" y="654"/>
                </a:lnTo>
                <a:lnTo>
                  <a:pt x="574" y="845"/>
                </a:lnTo>
                <a:cubicBezTo>
                  <a:pt x="557" y="869"/>
                  <a:pt x="562" y="903"/>
                  <a:pt x="586" y="920"/>
                </a:cubicBezTo>
                <a:cubicBezTo>
                  <a:pt x="596" y="927"/>
                  <a:pt x="607" y="931"/>
                  <a:pt x="618" y="931"/>
                </a:cubicBezTo>
                <a:cubicBezTo>
                  <a:pt x="635" y="931"/>
                  <a:pt x="651" y="923"/>
                  <a:pt x="662" y="908"/>
                </a:cubicBezTo>
                <a:lnTo>
                  <a:pt x="842" y="659"/>
                </a:lnTo>
                <a:cubicBezTo>
                  <a:pt x="851" y="645"/>
                  <a:pt x="854" y="628"/>
                  <a:pt x="849" y="611"/>
                </a:cubicBezTo>
                <a:cubicBezTo>
                  <a:pt x="844" y="595"/>
                  <a:pt x="832" y="582"/>
                  <a:pt x="816" y="577"/>
                </a:cubicBezTo>
                <a:close/>
                <a:moveTo>
                  <a:pt x="416" y="578"/>
                </a:moveTo>
                <a:lnTo>
                  <a:pt x="343" y="758"/>
                </a:lnTo>
                <a:lnTo>
                  <a:pt x="108" y="980"/>
                </a:lnTo>
                <a:cubicBezTo>
                  <a:pt x="87" y="1001"/>
                  <a:pt x="86" y="1035"/>
                  <a:pt x="106" y="1056"/>
                </a:cubicBezTo>
                <a:cubicBezTo>
                  <a:pt x="117" y="1067"/>
                  <a:pt x="131" y="1073"/>
                  <a:pt x="146" y="1073"/>
                </a:cubicBezTo>
                <a:cubicBezTo>
                  <a:pt x="159" y="1073"/>
                  <a:pt x="172" y="1068"/>
                  <a:pt x="183" y="1058"/>
                </a:cubicBezTo>
                <a:lnTo>
                  <a:pt x="425" y="828"/>
                </a:lnTo>
                <a:cubicBezTo>
                  <a:pt x="431" y="823"/>
                  <a:pt x="435" y="816"/>
                  <a:pt x="438" y="809"/>
                </a:cubicBezTo>
                <a:lnTo>
                  <a:pt x="513" y="624"/>
                </a:lnTo>
                <a:cubicBezTo>
                  <a:pt x="493" y="623"/>
                  <a:pt x="476" y="620"/>
                  <a:pt x="464" y="614"/>
                </a:cubicBezTo>
                <a:cubicBezTo>
                  <a:pt x="442" y="604"/>
                  <a:pt x="426" y="591"/>
                  <a:pt x="416" y="578"/>
                </a:cubicBezTo>
                <a:close/>
                <a:moveTo>
                  <a:pt x="741" y="195"/>
                </a:moveTo>
                <a:cubicBezTo>
                  <a:pt x="789" y="220"/>
                  <a:pt x="847" y="201"/>
                  <a:pt x="871" y="154"/>
                </a:cubicBezTo>
                <a:cubicBezTo>
                  <a:pt x="895" y="107"/>
                  <a:pt x="877" y="49"/>
                  <a:pt x="830" y="24"/>
                </a:cubicBezTo>
                <a:cubicBezTo>
                  <a:pt x="782" y="0"/>
                  <a:pt x="724" y="19"/>
                  <a:pt x="700" y="66"/>
                </a:cubicBezTo>
                <a:cubicBezTo>
                  <a:pt x="676" y="113"/>
                  <a:pt x="694" y="171"/>
                  <a:pt x="741" y="195"/>
                </a:cubicBezTo>
                <a:close/>
              </a:path>
            </a:pathLst>
          </a:custGeom>
          <a:solidFill>
            <a:srgbClr val="F8F8F8"/>
          </a:solidFill>
          <a:ln>
            <a:noFill/>
          </a:ln>
        </p:spPr>
        <p:txBody>
          <a:bodyPr/>
          <a:lstStyle/>
          <a:p>
            <a:endParaRPr lang="zh-CN" altLang="en-US"/>
          </a:p>
        </p:txBody>
      </p:sp>
      <p:grpSp>
        <p:nvGrpSpPr>
          <p:cNvPr id="64" name="组合 63"/>
          <p:cNvGrpSpPr/>
          <p:nvPr/>
        </p:nvGrpSpPr>
        <p:grpSpPr>
          <a:xfrm>
            <a:off x="3608544" y="2446859"/>
            <a:ext cx="2513188" cy="1355672"/>
            <a:chOff x="6166293" y="3789040"/>
            <a:chExt cx="2514497" cy="1355672"/>
          </a:xfrm>
        </p:grpSpPr>
        <p:sp>
          <p:nvSpPr>
            <p:cNvPr id="65" name="文本框 54"/>
            <p:cNvSpPr txBox="1"/>
            <p:nvPr/>
          </p:nvSpPr>
          <p:spPr>
            <a:xfrm>
              <a:off x="6166293" y="378904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66" name="文本框 55"/>
            <p:cNvSpPr txBox="1"/>
            <p:nvPr/>
          </p:nvSpPr>
          <p:spPr>
            <a:xfrm>
              <a:off x="6166293" y="410973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67" name="文本框 56"/>
            <p:cNvSpPr txBox="1"/>
            <p:nvPr/>
          </p:nvSpPr>
          <p:spPr>
            <a:xfrm>
              <a:off x="6166293" y="4458884"/>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68" name="文本框 57"/>
            <p:cNvSpPr txBox="1"/>
            <p:nvPr/>
          </p:nvSpPr>
          <p:spPr>
            <a:xfrm>
              <a:off x="6166293" y="477538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grpSp>
      <p:grpSp>
        <p:nvGrpSpPr>
          <p:cNvPr id="69" name="组合 68"/>
          <p:cNvGrpSpPr/>
          <p:nvPr/>
        </p:nvGrpSpPr>
        <p:grpSpPr>
          <a:xfrm>
            <a:off x="3647590" y="4106470"/>
            <a:ext cx="2513188" cy="1355672"/>
            <a:chOff x="6166293" y="3789040"/>
            <a:chExt cx="2514497" cy="1355672"/>
          </a:xfrm>
        </p:grpSpPr>
        <p:sp>
          <p:nvSpPr>
            <p:cNvPr id="70" name="文本框 54"/>
            <p:cNvSpPr txBox="1"/>
            <p:nvPr/>
          </p:nvSpPr>
          <p:spPr>
            <a:xfrm>
              <a:off x="6166293" y="378904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71" name="文本框 55"/>
            <p:cNvSpPr txBox="1"/>
            <p:nvPr/>
          </p:nvSpPr>
          <p:spPr>
            <a:xfrm>
              <a:off x="6166293" y="410973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72" name="文本框 56"/>
            <p:cNvSpPr txBox="1"/>
            <p:nvPr/>
          </p:nvSpPr>
          <p:spPr>
            <a:xfrm>
              <a:off x="6166293" y="4458884"/>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73" name="文本框 57"/>
            <p:cNvSpPr txBox="1"/>
            <p:nvPr/>
          </p:nvSpPr>
          <p:spPr>
            <a:xfrm>
              <a:off x="6166293" y="477538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grpSp>
      <p:grpSp>
        <p:nvGrpSpPr>
          <p:cNvPr id="74" name="组合 73"/>
          <p:cNvGrpSpPr/>
          <p:nvPr/>
        </p:nvGrpSpPr>
        <p:grpSpPr>
          <a:xfrm>
            <a:off x="6109415" y="2468392"/>
            <a:ext cx="2513188" cy="1355672"/>
            <a:chOff x="6166293" y="3789040"/>
            <a:chExt cx="2514497" cy="1355672"/>
          </a:xfrm>
        </p:grpSpPr>
        <p:sp>
          <p:nvSpPr>
            <p:cNvPr id="75" name="文本框 54"/>
            <p:cNvSpPr txBox="1"/>
            <p:nvPr/>
          </p:nvSpPr>
          <p:spPr>
            <a:xfrm>
              <a:off x="6166293" y="378904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76" name="文本框 55"/>
            <p:cNvSpPr txBox="1"/>
            <p:nvPr/>
          </p:nvSpPr>
          <p:spPr>
            <a:xfrm>
              <a:off x="6166293" y="410973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77" name="文本框 56"/>
            <p:cNvSpPr txBox="1"/>
            <p:nvPr/>
          </p:nvSpPr>
          <p:spPr>
            <a:xfrm>
              <a:off x="6166293" y="4458884"/>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78" name="文本框 57"/>
            <p:cNvSpPr txBox="1"/>
            <p:nvPr/>
          </p:nvSpPr>
          <p:spPr>
            <a:xfrm>
              <a:off x="6166293" y="477538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grpSp>
      <p:grpSp>
        <p:nvGrpSpPr>
          <p:cNvPr id="79" name="组合 78"/>
          <p:cNvGrpSpPr/>
          <p:nvPr/>
        </p:nvGrpSpPr>
        <p:grpSpPr>
          <a:xfrm>
            <a:off x="6103635" y="4076300"/>
            <a:ext cx="2513188" cy="1355672"/>
            <a:chOff x="6166293" y="3789040"/>
            <a:chExt cx="2514497" cy="1355672"/>
          </a:xfrm>
        </p:grpSpPr>
        <p:sp>
          <p:nvSpPr>
            <p:cNvPr id="80" name="文本框 54"/>
            <p:cNvSpPr txBox="1"/>
            <p:nvPr/>
          </p:nvSpPr>
          <p:spPr>
            <a:xfrm>
              <a:off x="6166293" y="378904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81" name="文本框 55"/>
            <p:cNvSpPr txBox="1"/>
            <p:nvPr/>
          </p:nvSpPr>
          <p:spPr>
            <a:xfrm>
              <a:off x="6166293" y="410973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82" name="文本框 56"/>
            <p:cNvSpPr txBox="1"/>
            <p:nvPr/>
          </p:nvSpPr>
          <p:spPr>
            <a:xfrm>
              <a:off x="6166293" y="4458884"/>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sp>
          <p:nvSpPr>
            <p:cNvPr id="83" name="文本框 57"/>
            <p:cNvSpPr txBox="1"/>
            <p:nvPr/>
          </p:nvSpPr>
          <p:spPr>
            <a:xfrm>
              <a:off x="6166293" y="4775380"/>
              <a:ext cx="2514497" cy="369332"/>
            </a:xfrm>
            <a:prstGeom prst="rect">
              <a:avLst/>
            </a:prstGeom>
            <a:noFill/>
          </p:spPr>
          <p:txBody>
            <a:bodyPr wrap="square" rtlCol="0">
              <a:spAutoFit/>
            </a:bodyPr>
            <a:lstStyle/>
            <a:p>
              <a:r>
                <a:rPr lang="zh-CN" altLang="en-US" dirty="0">
                  <a:solidFill>
                    <a:srgbClr val="F8F8F8"/>
                  </a:solidFill>
                  <a:latin typeface="+mn-ea"/>
                </a:rPr>
                <a:t>请输入您想要的文字</a:t>
              </a:r>
              <a:endParaRPr lang="zh-CN" altLang="en-US" dirty="0">
                <a:solidFill>
                  <a:srgbClr val="F8F8F8"/>
                </a:solidFill>
                <a:latin typeface="+mn-ea"/>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0-#ppt_w/2"/>
                                          </p:val>
                                        </p:tav>
                                        <p:tav tm="100000">
                                          <p:val>
                                            <p:strVal val="#ppt_x"/>
                                          </p:val>
                                        </p:tav>
                                      </p:tavLst>
                                    </p:anim>
                                    <p:anim calcmode="lin" valueType="num">
                                      <p:cBhvr additive="base">
                                        <p:cTn id="12" dur="500" fill="hold"/>
                                        <p:tgtEl>
                                          <p:spTgt spid="56"/>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500" fill="hold"/>
                                        <p:tgtEl>
                                          <p:spTgt spid="63"/>
                                        </p:tgtEl>
                                        <p:attrNameLst>
                                          <p:attrName>ppt_x</p:attrName>
                                        </p:attrNameLst>
                                      </p:cBhvr>
                                      <p:tavLst>
                                        <p:tav tm="0">
                                          <p:val>
                                            <p:strVal val="1+#ppt_w/2"/>
                                          </p:val>
                                        </p:tav>
                                        <p:tav tm="100000">
                                          <p:val>
                                            <p:strVal val="#ppt_x"/>
                                          </p:val>
                                        </p:tav>
                                      </p:tavLst>
                                    </p:anim>
                                    <p:anim calcmode="lin" valueType="num">
                                      <p:cBhvr additive="base">
                                        <p:cTn id="16" dur="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1+#ppt_w/2"/>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3"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additive="base">
                                        <p:cTn id="24" dur="500" fill="hold"/>
                                        <p:tgtEl>
                                          <p:spTgt spid="58"/>
                                        </p:tgtEl>
                                        <p:attrNameLst>
                                          <p:attrName>ppt_x</p:attrName>
                                        </p:attrNameLst>
                                      </p:cBhvr>
                                      <p:tavLst>
                                        <p:tav tm="0">
                                          <p:val>
                                            <p:strVal val="1+#ppt_w/2"/>
                                          </p:val>
                                        </p:tav>
                                        <p:tav tm="100000">
                                          <p:val>
                                            <p:strVal val="#ppt_x"/>
                                          </p:val>
                                        </p:tav>
                                      </p:tavLst>
                                    </p:anim>
                                    <p:anim calcmode="lin" valueType="num">
                                      <p:cBhvr additive="base">
                                        <p:cTn id="25" dur="500" fill="hold"/>
                                        <p:tgtEl>
                                          <p:spTgt spid="58"/>
                                        </p:tgtEl>
                                        <p:attrNameLst>
                                          <p:attrName>ppt_y</p:attrName>
                                        </p:attrNameLst>
                                      </p:cBhvr>
                                      <p:tavLst>
                                        <p:tav tm="0">
                                          <p:val>
                                            <p:strVal val="0-#ppt_h/2"/>
                                          </p:val>
                                        </p:tav>
                                        <p:tav tm="100000">
                                          <p:val>
                                            <p:strVal val="#ppt_y"/>
                                          </p:val>
                                        </p:tav>
                                      </p:tavLst>
                                    </p:anim>
                                  </p:childTnLst>
                                </p:cTn>
                              </p:par>
                              <p:par>
                                <p:cTn id="26" presetID="2" presetClass="entr" presetSubtype="3"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500" fill="hold"/>
                                        <p:tgtEl>
                                          <p:spTgt spid="59"/>
                                        </p:tgtEl>
                                        <p:attrNameLst>
                                          <p:attrName>ppt_x</p:attrName>
                                        </p:attrNameLst>
                                      </p:cBhvr>
                                      <p:tavLst>
                                        <p:tav tm="0">
                                          <p:val>
                                            <p:strVal val="1+#ppt_w/2"/>
                                          </p:val>
                                        </p:tav>
                                        <p:tav tm="100000">
                                          <p:val>
                                            <p:strVal val="#ppt_x"/>
                                          </p:val>
                                        </p:tav>
                                      </p:tavLst>
                                    </p:anim>
                                    <p:anim calcmode="lin" valueType="num">
                                      <p:cBhvr additive="base">
                                        <p:cTn id="29" dur="500" fill="hold"/>
                                        <p:tgtEl>
                                          <p:spTgt spid="59"/>
                                        </p:tgtEl>
                                        <p:attrNameLst>
                                          <p:attrName>ppt_y</p:attrName>
                                        </p:attrNameLst>
                                      </p:cBhvr>
                                      <p:tavLst>
                                        <p:tav tm="0">
                                          <p:val>
                                            <p:strVal val="0-#ppt_h/2"/>
                                          </p:val>
                                        </p:tav>
                                        <p:tav tm="100000">
                                          <p:val>
                                            <p:strVal val="#ppt_y"/>
                                          </p:val>
                                        </p:tav>
                                      </p:tavLst>
                                    </p:anim>
                                  </p:childTnLst>
                                </p:cTn>
                              </p:par>
                              <p:par>
                                <p:cTn id="30" presetID="2" presetClass="entr" presetSubtype="12"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500" fill="hold"/>
                                        <p:tgtEl>
                                          <p:spTgt spid="61"/>
                                        </p:tgtEl>
                                        <p:attrNameLst>
                                          <p:attrName>ppt_x</p:attrName>
                                        </p:attrNameLst>
                                      </p:cBhvr>
                                      <p:tavLst>
                                        <p:tav tm="0">
                                          <p:val>
                                            <p:strVal val="0-#ppt_w/2"/>
                                          </p:val>
                                        </p:tav>
                                        <p:tav tm="100000">
                                          <p:val>
                                            <p:strVal val="#ppt_x"/>
                                          </p:val>
                                        </p:tav>
                                      </p:tavLst>
                                    </p:anim>
                                    <p:anim calcmode="lin" valueType="num">
                                      <p:cBhvr additive="base">
                                        <p:cTn id="33" dur="500" fill="hold"/>
                                        <p:tgtEl>
                                          <p:spTgt spid="61"/>
                                        </p:tgtEl>
                                        <p:attrNameLst>
                                          <p:attrName>ppt_y</p:attrName>
                                        </p:attrNameLst>
                                      </p:cBhvr>
                                      <p:tavLst>
                                        <p:tav tm="0">
                                          <p:val>
                                            <p:strVal val="1+#ppt_h/2"/>
                                          </p:val>
                                        </p:tav>
                                        <p:tav tm="100000">
                                          <p:val>
                                            <p:strVal val="#ppt_y"/>
                                          </p:val>
                                        </p:tav>
                                      </p:tavLst>
                                    </p:anim>
                                  </p:childTnLst>
                                </p:cTn>
                              </p:par>
                              <p:par>
                                <p:cTn id="34" presetID="2" presetClass="entr" presetSubtype="12"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500" fill="hold"/>
                                        <p:tgtEl>
                                          <p:spTgt spid="60"/>
                                        </p:tgtEl>
                                        <p:attrNameLst>
                                          <p:attrName>ppt_x</p:attrName>
                                        </p:attrNameLst>
                                      </p:cBhvr>
                                      <p:tavLst>
                                        <p:tav tm="0">
                                          <p:val>
                                            <p:strVal val="0-#ppt_w/2"/>
                                          </p:val>
                                        </p:tav>
                                        <p:tav tm="100000">
                                          <p:val>
                                            <p:strVal val="#ppt_x"/>
                                          </p:val>
                                        </p:tav>
                                      </p:tavLst>
                                    </p:anim>
                                    <p:anim calcmode="lin" valueType="num">
                                      <p:cBhvr additive="base">
                                        <p:cTn id="37" dur="500" fill="hold"/>
                                        <p:tgtEl>
                                          <p:spTgt spid="60"/>
                                        </p:tgtEl>
                                        <p:attrNameLst>
                                          <p:attrName>ppt_y</p:attrName>
                                        </p:attrNameLst>
                                      </p:cBhvr>
                                      <p:tavLst>
                                        <p:tav tm="0">
                                          <p:val>
                                            <p:strVal val="1+#ppt_h/2"/>
                                          </p:val>
                                        </p:tav>
                                        <p:tav tm="100000">
                                          <p:val>
                                            <p:strVal val="#ppt_y"/>
                                          </p:val>
                                        </p:tav>
                                      </p:tavLst>
                                    </p:anim>
                                  </p:childTnLst>
                                </p:cTn>
                              </p:par>
                              <p:par>
                                <p:cTn id="38" presetID="31" presetClass="entr" presetSubtype="0"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 calcmode="lin" valueType="num">
                                      <p:cBhvr>
                                        <p:cTn id="42" dur="500" fill="hold"/>
                                        <p:tgtEl>
                                          <p:spTgt spid="64"/>
                                        </p:tgtEl>
                                        <p:attrNameLst>
                                          <p:attrName>style.rotation</p:attrName>
                                        </p:attrNameLst>
                                      </p:cBhvr>
                                      <p:tavLst>
                                        <p:tav tm="0">
                                          <p:val>
                                            <p:fltVal val="90"/>
                                          </p:val>
                                        </p:tav>
                                        <p:tav tm="100000">
                                          <p:val>
                                            <p:fltVal val="0"/>
                                          </p:val>
                                        </p:tav>
                                      </p:tavLst>
                                    </p:anim>
                                    <p:animEffect transition="in" filter="fade">
                                      <p:cBhvr>
                                        <p:cTn id="43" dur="500"/>
                                        <p:tgtEl>
                                          <p:spTgt spid="64"/>
                                        </p:tgtEl>
                                      </p:cBhvr>
                                    </p:animEffect>
                                  </p:childTnLst>
                                </p:cTn>
                              </p:par>
                              <p:par>
                                <p:cTn id="44" presetID="31" presetClass="entr" presetSubtype="0" fill="hold" nodeType="withEffect">
                                  <p:stCondLst>
                                    <p:cond delay="0"/>
                                  </p:stCondLst>
                                  <p:childTnLst>
                                    <p:set>
                                      <p:cBhvr>
                                        <p:cTn id="45" dur="1" fill="hold">
                                          <p:stCondLst>
                                            <p:cond delay="0"/>
                                          </p:stCondLst>
                                        </p:cTn>
                                        <p:tgtEl>
                                          <p:spTgt spid="79"/>
                                        </p:tgtEl>
                                        <p:attrNameLst>
                                          <p:attrName>style.visibility</p:attrName>
                                        </p:attrNameLst>
                                      </p:cBhvr>
                                      <p:to>
                                        <p:strVal val="visible"/>
                                      </p:to>
                                    </p:set>
                                    <p:anim calcmode="lin" valueType="num">
                                      <p:cBhvr>
                                        <p:cTn id="46" dur="500" fill="hold"/>
                                        <p:tgtEl>
                                          <p:spTgt spid="79"/>
                                        </p:tgtEl>
                                        <p:attrNameLst>
                                          <p:attrName>ppt_w</p:attrName>
                                        </p:attrNameLst>
                                      </p:cBhvr>
                                      <p:tavLst>
                                        <p:tav tm="0">
                                          <p:val>
                                            <p:fltVal val="0"/>
                                          </p:val>
                                        </p:tav>
                                        <p:tav tm="100000">
                                          <p:val>
                                            <p:strVal val="#ppt_w"/>
                                          </p:val>
                                        </p:tav>
                                      </p:tavLst>
                                    </p:anim>
                                    <p:anim calcmode="lin" valueType="num">
                                      <p:cBhvr>
                                        <p:cTn id="47" dur="500" fill="hold"/>
                                        <p:tgtEl>
                                          <p:spTgt spid="79"/>
                                        </p:tgtEl>
                                        <p:attrNameLst>
                                          <p:attrName>ppt_h</p:attrName>
                                        </p:attrNameLst>
                                      </p:cBhvr>
                                      <p:tavLst>
                                        <p:tav tm="0">
                                          <p:val>
                                            <p:fltVal val="0"/>
                                          </p:val>
                                        </p:tav>
                                        <p:tav tm="100000">
                                          <p:val>
                                            <p:strVal val="#ppt_h"/>
                                          </p:val>
                                        </p:tav>
                                      </p:tavLst>
                                    </p:anim>
                                    <p:anim calcmode="lin" valueType="num">
                                      <p:cBhvr>
                                        <p:cTn id="48" dur="500" fill="hold"/>
                                        <p:tgtEl>
                                          <p:spTgt spid="79"/>
                                        </p:tgtEl>
                                        <p:attrNameLst>
                                          <p:attrName>style.rotation</p:attrName>
                                        </p:attrNameLst>
                                      </p:cBhvr>
                                      <p:tavLst>
                                        <p:tav tm="0">
                                          <p:val>
                                            <p:fltVal val="90"/>
                                          </p:val>
                                        </p:tav>
                                        <p:tav tm="100000">
                                          <p:val>
                                            <p:fltVal val="0"/>
                                          </p:val>
                                        </p:tav>
                                      </p:tavLst>
                                    </p:anim>
                                    <p:animEffect transition="in" filter="fade">
                                      <p:cBhvr>
                                        <p:cTn id="49" dur="500"/>
                                        <p:tgtEl>
                                          <p:spTgt spid="79"/>
                                        </p:tgtEl>
                                      </p:cBhvr>
                                    </p:animEffect>
                                  </p:childTnLst>
                                </p:cTn>
                              </p:par>
                              <p:par>
                                <p:cTn id="50" presetID="31" presetClass="entr" presetSubtype="0"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 calcmode="lin" valueType="num">
                                      <p:cBhvr>
                                        <p:cTn id="54" dur="500" fill="hold"/>
                                        <p:tgtEl>
                                          <p:spTgt spid="74"/>
                                        </p:tgtEl>
                                        <p:attrNameLst>
                                          <p:attrName>style.rotation</p:attrName>
                                        </p:attrNameLst>
                                      </p:cBhvr>
                                      <p:tavLst>
                                        <p:tav tm="0">
                                          <p:val>
                                            <p:fltVal val="90"/>
                                          </p:val>
                                        </p:tav>
                                        <p:tav tm="100000">
                                          <p:val>
                                            <p:fltVal val="0"/>
                                          </p:val>
                                        </p:tav>
                                      </p:tavLst>
                                    </p:anim>
                                    <p:animEffect transition="in" filter="fade">
                                      <p:cBhvr>
                                        <p:cTn id="55" dur="500"/>
                                        <p:tgtEl>
                                          <p:spTgt spid="74"/>
                                        </p:tgtEl>
                                      </p:cBhvr>
                                    </p:animEffect>
                                  </p:childTnLst>
                                </p:cTn>
                              </p:par>
                              <p:par>
                                <p:cTn id="56" presetID="31" presetClass="entr" presetSubtype="0" fill="hold" nodeType="with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anim calcmode="lin" valueType="num">
                                      <p:cBhvr>
                                        <p:cTn id="60" dur="500" fill="hold"/>
                                        <p:tgtEl>
                                          <p:spTgt spid="69"/>
                                        </p:tgtEl>
                                        <p:attrNameLst>
                                          <p:attrName>style.rotation</p:attrName>
                                        </p:attrNameLst>
                                      </p:cBhvr>
                                      <p:tavLst>
                                        <p:tav tm="0">
                                          <p:val>
                                            <p:fltVal val="90"/>
                                          </p:val>
                                        </p:tav>
                                        <p:tav tm="100000">
                                          <p:val>
                                            <p:fltVal val="0"/>
                                          </p:val>
                                        </p:tav>
                                      </p:tavLst>
                                    </p:anim>
                                    <p:animEffect transition="in" filter="fade">
                                      <p:cBhvr>
                                        <p:cTn id="6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932463" y="4759000"/>
            <a:ext cx="4442759" cy="1061829"/>
          </a:xfrm>
          <a:prstGeom prst="rect">
            <a:avLst/>
          </a:prstGeom>
        </p:spPr>
        <p:txBody>
          <a:bodyPr wrap="square">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sp>
        <p:nvSpPr>
          <p:cNvPr id="14" name="矩形 13"/>
          <p:cNvSpPr/>
          <p:nvPr/>
        </p:nvSpPr>
        <p:spPr>
          <a:xfrm>
            <a:off x="1182677" y="2648864"/>
            <a:ext cx="2414599" cy="2031325"/>
          </a:xfrm>
          <a:prstGeom prst="rect">
            <a:avLst/>
          </a:prstGeom>
        </p:spPr>
        <p:txBody>
          <a:bodyPr wrap="square">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grpSp>
        <p:nvGrpSpPr>
          <p:cNvPr id="15" name="组合 14"/>
          <p:cNvGrpSpPr/>
          <p:nvPr/>
        </p:nvGrpSpPr>
        <p:grpSpPr>
          <a:xfrm>
            <a:off x="3597276" y="1988840"/>
            <a:ext cx="4390201" cy="3909494"/>
            <a:chOff x="4243088" y="2675589"/>
            <a:chExt cx="3264319" cy="2905377"/>
          </a:xfrm>
        </p:grpSpPr>
        <p:sp>
          <p:nvSpPr>
            <p:cNvPr id="16" name="Oval 274"/>
            <p:cNvSpPr>
              <a:spLocks noChangeArrowheads="1"/>
            </p:cNvSpPr>
            <p:nvPr/>
          </p:nvSpPr>
          <p:spPr bwMode="auto">
            <a:xfrm>
              <a:off x="4243088" y="2771472"/>
              <a:ext cx="1653905" cy="1654300"/>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Oval 276"/>
            <p:cNvSpPr>
              <a:spLocks noChangeArrowheads="1"/>
            </p:cNvSpPr>
            <p:nvPr/>
          </p:nvSpPr>
          <p:spPr bwMode="auto">
            <a:xfrm>
              <a:off x="5490859" y="2675589"/>
              <a:ext cx="2016548" cy="201600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8F8F8"/>
                </a:solidFill>
              </a:endParaRPr>
            </a:p>
          </p:txBody>
        </p:sp>
        <p:sp>
          <p:nvSpPr>
            <p:cNvPr id="18" name="Oval 277"/>
            <p:cNvSpPr>
              <a:spLocks noChangeArrowheads="1"/>
            </p:cNvSpPr>
            <p:nvPr/>
          </p:nvSpPr>
          <p:spPr bwMode="auto">
            <a:xfrm>
              <a:off x="4793723" y="3887551"/>
              <a:ext cx="1694223" cy="1693415"/>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矩形 18"/>
            <p:cNvSpPr/>
            <p:nvPr/>
          </p:nvSpPr>
          <p:spPr>
            <a:xfrm>
              <a:off x="4793724" y="4499828"/>
              <a:ext cx="1648800" cy="297345"/>
            </a:xfrm>
            <a:prstGeom prst="rect">
              <a:avLst/>
            </a:prstGeom>
          </p:spPr>
          <p:txBody>
            <a:bodyPr wrap="square">
              <a:spAutoFit/>
            </a:bodyPr>
            <a:lstStyle/>
            <a:p>
              <a:pPr algn="ctr"/>
              <a:r>
                <a:rPr lang="zh-CN" altLang="en-US" sz="2000" b="1" dirty="0">
                  <a:solidFill>
                    <a:srgbClr val="F8F8F8"/>
                  </a:solidFill>
                  <a:latin typeface="微软雅黑" panose="020B0503020204020204" pitchFamily="34" charset="-122"/>
                  <a:ea typeface="微软雅黑" panose="020B0503020204020204" pitchFamily="34" charset="-122"/>
                </a:rPr>
                <a:t>② 您的标题</a:t>
              </a:r>
              <a:endParaRPr lang="zh-CN" altLang="en-US" sz="2000" b="1" dirty="0">
                <a:solidFill>
                  <a:srgbClr val="F8F8F8"/>
                </a:solidFill>
                <a:latin typeface="微软雅黑" panose="020B0503020204020204" pitchFamily="34" charset="-122"/>
                <a:ea typeface="微软雅黑" panose="020B0503020204020204" pitchFamily="34" charset="-122"/>
              </a:endParaRPr>
            </a:p>
          </p:txBody>
        </p:sp>
        <p:sp>
          <p:nvSpPr>
            <p:cNvPr id="20" name="矩形 19"/>
            <p:cNvSpPr/>
            <p:nvPr/>
          </p:nvSpPr>
          <p:spPr>
            <a:xfrm>
              <a:off x="4349509" y="3354944"/>
              <a:ext cx="1495887" cy="274473"/>
            </a:xfrm>
            <a:prstGeom prst="rect">
              <a:avLst/>
            </a:prstGeom>
          </p:spPr>
          <p:txBody>
            <a:bodyPr wrap="square">
              <a:spAutoFit/>
            </a:bodyPr>
            <a:lstStyle/>
            <a:p>
              <a:r>
                <a:rPr lang="zh-CN" altLang="en-US" b="1" dirty="0">
                  <a:solidFill>
                    <a:srgbClr val="F8F8F8"/>
                  </a:solidFill>
                  <a:latin typeface="微软雅黑" panose="020B0503020204020204" pitchFamily="34" charset="-122"/>
                  <a:ea typeface="微软雅黑" panose="020B0503020204020204" pitchFamily="34" charset="-122"/>
                </a:rPr>
                <a:t>③ 您的标题</a:t>
              </a:r>
              <a:endParaRPr lang="zh-CN" altLang="en-US" b="1" dirty="0">
                <a:solidFill>
                  <a:srgbClr val="F8F8F8"/>
                </a:solidFill>
                <a:latin typeface="微软雅黑" panose="020B0503020204020204" pitchFamily="34" charset="-122"/>
                <a:ea typeface="微软雅黑" panose="020B0503020204020204" pitchFamily="34" charset="-122"/>
              </a:endParaRPr>
            </a:p>
          </p:txBody>
        </p:sp>
        <p:sp>
          <p:nvSpPr>
            <p:cNvPr id="21" name="矩形 20"/>
            <p:cNvSpPr/>
            <p:nvPr/>
          </p:nvSpPr>
          <p:spPr>
            <a:xfrm>
              <a:off x="5340176" y="3429000"/>
              <a:ext cx="2016548" cy="343091"/>
            </a:xfrm>
            <a:prstGeom prst="rect">
              <a:avLst/>
            </a:prstGeom>
          </p:spPr>
          <p:txBody>
            <a:bodyPr wrap="square">
              <a:spAutoFit/>
            </a:bodyPr>
            <a:lstStyle/>
            <a:p>
              <a:pPr algn="r"/>
              <a:r>
                <a:rPr lang="zh-CN" altLang="en-US" sz="2400" b="1" dirty="0">
                  <a:solidFill>
                    <a:srgbClr val="F8F8F8"/>
                  </a:solidFill>
                  <a:latin typeface="微软雅黑" panose="020B0503020204020204" pitchFamily="34" charset="-122"/>
                  <a:ea typeface="微软雅黑" panose="020B0503020204020204" pitchFamily="34" charset="-122"/>
                </a:rPr>
                <a:t>① 您的标题</a:t>
              </a:r>
              <a:endParaRPr lang="zh-CN" altLang="en-US" sz="2400" b="1" dirty="0">
                <a:solidFill>
                  <a:srgbClr val="F8F8F8"/>
                </a:solidFill>
              </a:endParaRPr>
            </a:p>
          </p:txBody>
        </p:sp>
      </p:grpSp>
      <p:sp>
        <p:nvSpPr>
          <p:cNvPr id="24" name="矩形 23"/>
          <p:cNvSpPr/>
          <p:nvPr/>
        </p:nvSpPr>
        <p:spPr>
          <a:xfrm>
            <a:off x="7981274" y="2238197"/>
            <a:ext cx="3443319" cy="1384995"/>
          </a:xfrm>
          <a:prstGeom prst="rect">
            <a:avLst/>
          </a:prstGeom>
        </p:spPr>
        <p:txBody>
          <a:bodyPr wrap="square">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6*min(max(#ppt_w*#ppt_h,.3),1)-7.4)/-.7*#ppt_w"/>
                                          </p:val>
                                        </p:tav>
                                        <p:tav tm="100000">
                                          <p:val>
                                            <p:strVal val="#ppt_w"/>
                                          </p:val>
                                        </p:tav>
                                      </p:tavLst>
                                    </p:anim>
                                    <p:anim calcmode="lin" valueType="num">
                                      <p:cBhvr>
                                        <p:cTn id="8" dur="500" fill="hold"/>
                                        <p:tgtEl>
                                          <p:spTgt spid="15"/>
                                        </p:tgtEl>
                                        <p:attrNameLst>
                                          <p:attrName>ppt_h</p:attrName>
                                        </p:attrNameLst>
                                      </p:cBhvr>
                                      <p:tavLst>
                                        <p:tav tm="0">
                                          <p:val>
                                            <p:strVal val="(6*min(max(#ppt_w*#ppt_h,.3),1)-7.4)/-.7*#ppt_h"/>
                                          </p:val>
                                        </p:tav>
                                        <p:tav tm="100000">
                                          <p:val>
                                            <p:strVal val="#ppt_h"/>
                                          </p:val>
                                        </p:tav>
                                      </p:tavLst>
                                    </p:anim>
                                    <p:anim calcmode="lin" valueType="num">
                                      <p:cBhvr>
                                        <p:cTn id="9" dur="500" fill="hold"/>
                                        <p:tgtEl>
                                          <p:spTgt spid="15"/>
                                        </p:tgtEl>
                                        <p:attrNameLst>
                                          <p:attrName>ppt_x</p:attrName>
                                        </p:attrNameLst>
                                      </p:cBhvr>
                                      <p:tavLst>
                                        <p:tav tm="0">
                                          <p:val>
                                            <p:fltVal val="0.5"/>
                                          </p:val>
                                        </p:tav>
                                        <p:tav tm="100000">
                                          <p:val>
                                            <p:strVal val="#ppt_x"/>
                                          </p:val>
                                        </p:tav>
                                      </p:tavLst>
                                    </p:anim>
                                    <p:anim calcmode="lin" valueType="num">
                                      <p:cBhvr>
                                        <p:cTn id="10"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3" decel="10000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1+#ppt_w/2"/>
                                          </p:val>
                                        </p:tav>
                                        <p:tav tm="100000">
                                          <p:val>
                                            <p:strVal val="#ppt_x"/>
                                          </p:val>
                                        </p:tav>
                                      </p:tavLst>
                                    </p:anim>
                                    <p:anim calcmode="lin" valueType="num">
                                      <p:cBhvr additive="base">
                                        <p:cTn id="19" dur="500" fill="hold"/>
                                        <p:tgtEl>
                                          <p:spTgt spid="24"/>
                                        </p:tgtEl>
                                        <p:attrNameLst>
                                          <p:attrName>ppt_y</p:attrName>
                                        </p:attrNameLst>
                                      </p:cBhvr>
                                      <p:tavLst>
                                        <p:tav tm="0">
                                          <p:val>
                                            <p:strVal val="0-#ppt_h/2"/>
                                          </p:val>
                                        </p:tav>
                                        <p:tav tm="100000">
                                          <p:val>
                                            <p:strVal val="#ppt_y"/>
                                          </p:val>
                                        </p:tav>
                                      </p:tavLst>
                                    </p:anim>
                                  </p:childTnLst>
                                </p:cTn>
                              </p:par>
                              <p:par>
                                <p:cTn id="20" presetID="2" presetClass="entr" presetSubtype="6" decel="10000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41"/>
          <p:cNvSpPr txBox="1">
            <a:spLocks noChangeArrowheads="1"/>
          </p:cNvSpPr>
          <p:nvPr/>
        </p:nvSpPr>
        <p:spPr bwMode="auto">
          <a:xfrm>
            <a:off x="1271465" y="1879265"/>
            <a:ext cx="2843319" cy="170816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sp>
        <p:nvSpPr>
          <p:cNvPr id="35" name="Text Box 45"/>
          <p:cNvSpPr txBox="1">
            <a:spLocks noChangeArrowheads="1"/>
          </p:cNvSpPr>
          <p:nvPr/>
        </p:nvSpPr>
        <p:spPr bwMode="auto">
          <a:xfrm>
            <a:off x="7493706" y="4306778"/>
            <a:ext cx="3742962" cy="138499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grpSp>
        <p:nvGrpSpPr>
          <p:cNvPr id="36" name="Group 29"/>
          <p:cNvGrpSpPr/>
          <p:nvPr/>
        </p:nvGrpSpPr>
        <p:grpSpPr bwMode="auto">
          <a:xfrm>
            <a:off x="2143417" y="2849220"/>
            <a:ext cx="7845283" cy="3532108"/>
            <a:chOff x="1519" y="1661"/>
            <a:chExt cx="3629" cy="1633"/>
          </a:xfrm>
        </p:grpSpPr>
        <p:sp>
          <p:nvSpPr>
            <p:cNvPr id="37" name="Freeform 30"/>
            <p:cNvSpPr/>
            <p:nvPr/>
          </p:nvSpPr>
          <p:spPr bwMode="auto">
            <a:xfrm>
              <a:off x="2245" y="2886"/>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41" name="Freeform 31"/>
            <p:cNvSpPr/>
            <p:nvPr/>
          </p:nvSpPr>
          <p:spPr bwMode="auto">
            <a:xfrm>
              <a:off x="2970" y="2477"/>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42" name="Freeform 32"/>
            <p:cNvSpPr/>
            <p:nvPr/>
          </p:nvSpPr>
          <p:spPr bwMode="auto">
            <a:xfrm>
              <a:off x="3696" y="2069"/>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43" name="Freeform 33"/>
            <p:cNvSpPr/>
            <p:nvPr/>
          </p:nvSpPr>
          <p:spPr bwMode="auto">
            <a:xfrm>
              <a:off x="4422" y="1661"/>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46" name="Line 34"/>
            <p:cNvSpPr>
              <a:spLocks noChangeShapeType="1"/>
            </p:cNvSpPr>
            <p:nvPr/>
          </p:nvSpPr>
          <p:spPr bwMode="auto">
            <a:xfrm flipH="1">
              <a:off x="1519" y="3294"/>
              <a:ext cx="726" cy="0"/>
            </a:xfrm>
            <a:prstGeom prst="line">
              <a:avLst/>
            </a:prstGeom>
            <a:noFill/>
            <a:ln w="25400">
              <a:solidFill>
                <a:schemeClr val="tx1">
                  <a:lumMod val="50000"/>
                  <a:lumOff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grpSp>
      <p:sp>
        <p:nvSpPr>
          <p:cNvPr id="47" name="AutoShape 42"/>
          <p:cNvSpPr>
            <a:spLocks noChangeArrowheads="1"/>
          </p:cNvSpPr>
          <p:nvPr/>
        </p:nvSpPr>
        <p:spPr bwMode="auto">
          <a:xfrm rot="17429801">
            <a:off x="4153587" y="3243210"/>
            <a:ext cx="1276145" cy="1275480"/>
          </a:xfrm>
          <a:custGeom>
            <a:avLst/>
            <a:gdLst>
              <a:gd name="G0" fmla="+- 0 0 0"/>
              <a:gd name="G1" fmla="+- -7261746 0 0"/>
              <a:gd name="G2" fmla="+- 0 0 -7261746"/>
              <a:gd name="G3" fmla="+- 10800 0 0"/>
              <a:gd name="G4" fmla="+- 0 0 0"/>
              <a:gd name="T0" fmla="*/ 360 256 1"/>
              <a:gd name="T1" fmla="*/ 0 256 1"/>
              <a:gd name="G5" fmla="+- G2 T0 T1"/>
              <a:gd name="G6" fmla="?: G2 G2 G5"/>
              <a:gd name="G7" fmla="+- 0 0 G6"/>
              <a:gd name="G8" fmla="+- 5400 0 0"/>
              <a:gd name="G9" fmla="+- 0 0 -72617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261746"/>
              <a:gd name="G36" fmla="sin G34 -7261746"/>
              <a:gd name="G37" fmla="+/ -72617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932 w 21600"/>
              <a:gd name="T5" fmla="*/ 1909 h 21600"/>
              <a:gd name="T6" fmla="*/ 7922 w 21600"/>
              <a:gd name="T7" fmla="*/ 3228 h 21600"/>
              <a:gd name="T8" fmla="*/ 13866 w 21600"/>
              <a:gd name="T9" fmla="*/ 635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lgn="ctr">
            <a:solidFill>
              <a:schemeClr val="accent1"/>
            </a:solidFill>
            <a:prstDash val="dash"/>
            <a:miter lim="800000"/>
          </a:ln>
        </p:spPr>
        <p:txBody>
          <a:bodyPr anchor="ctr"/>
          <a:lstStyle/>
          <a:p>
            <a:pPr algn="ctr"/>
            <a:endParaRPr lang="zh-CN" altLang="en-US">
              <a:solidFill>
                <a:schemeClr val="bg1"/>
              </a:solidFill>
              <a:ea typeface="微软雅黑" panose="020B0503020204020204" pitchFamily="34" charset="-122"/>
            </a:endParaRPr>
          </a:p>
        </p:txBody>
      </p:sp>
      <p:sp>
        <p:nvSpPr>
          <p:cNvPr id="48" name="AutoShape 43"/>
          <p:cNvSpPr>
            <a:spLocks noChangeArrowheads="1"/>
          </p:cNvSpPr>
          <p:nvPr/>
        </p:nvSpPr>
        <p:spPr bwMode="auto">
          <a:xfrm rot="17429801">
            <a:off x="5770636" y="2360724"/>
            <a:ext cx="1276145" cy="1275480"/>
          </a:xfrm>
          <a:custGeom>
            <a:avLst/>
            <a:gdLst>
              <a:gd name="G0" fmla="+- 0 0 0"/>
              <a:gd name="G1" fmla="+- -7261746 0 0"/>
              <a:gd name="G2" fmla="+- 0 0 -7261746"/>
              <a:gd name="G3" fmla="+- 10800 0 0"/>
              <a:gd name="G4" fmla="+- 0 0 0"/>
              <a:gd name="T0" fmla="*/ 360 256 1"/>
              <a:gd name="T1" fmla="*/ 0 256 1"/>
              <a:gd name="G5" fmla="+- G2 T0 T1"/>
              <a:gd name="G6" fmla="?: G2 G2 G5"/>
              <a:gd name="G7" fmla="+- 0 0 G6"/>
              <a:gd name="G8" fmla="+- 5400 0 0"/>
              <a:gd name="G9" fmla="+- 0 0 -72617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261746"/>
              <a:gd name="G36" fmla="sin G34 -7261746"/>
              <a:gd name="G37" fmla="+/ -72617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932 w 21600"/>
              <a:gd name="T5" fmla="*/ 1909 h 21600"/>
              <a:gd name="T6" fmla="*/ 7922 w 21600"/>
              <a:gd name="T7" fmla="*/ 3228 h 21600"/>
              <a:gd name="T8" fmla="*/ 13866 w 21600"/>
              <a:gd name="T9" fmla="*/ 635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lgn="ctr">
            <a:solidFill>
              <a:schemeClr val="accent2"/>
            </a:solidFill>
            <a:prstDash val="dash"/>
            <a:miter lim="800000"/>
          </a:ln>
        </p:spPr>
        <p:txBody>
          <a:bodyPr anchor="ctr"/>
          <a:lstStyle/>
          <a:p>
            <a:pPr algn="ctr"/>
            <a:endParaRPr lang="zh-CN" altLang="en-US">
              <a:solidFill>
                <a:schemeClr val="bg1"/>
              </a:solidFill>
              <a:ea typeface="微软雅黑" panose="020B0503020204020204" pitchFamily="34" charset="-122"/>
            </a:endParaRPr>
          </a:p>
        </p:txBody>
      </p:sp>
      <p:sp>
        <p:nvSpPr>
          <p:cNvPr id="49" name="AutoShape 44"/>
          <p:cNvSpPr>
            <a:spLocks noChangeArrowheads="1"/>
          </p:cNvSpPr>
          <p:nvPr/>
        </p:nvSpPr>
        <p:spPr bwMode="auto">
          <a:xfrm rot="17429801">
            <a:off x="7290404" y="1525823"/>
            <a:ext cx="1276145" cy="1275480"/>
          </a:xfrm>
          <a:custGeom>
            <a:avLst/>
            <a:gdLst>
              <a:gd name="G0" fmla="+- 0 0 0"/>
              <a:gd name="G1" fmla="+- -7261746 0 0"/>
              <a:gd name="G2" fmla="+- 0 0 -7261746"/>
              <a:gd name="G3" fmla="+- 10800 0 0"/>
              <a:gd name="G4" fmla="+- 0 0 0"/>
              <a:gd name="T0" fmla="*/ 360 256 1"/>
              <a:gd name="T1" fmla="*/ 0 256 1"/>
              <a:gd name="G5" fmla="+- G2 T0 T1"/>
              <a:gd name="G6" fmla="?: G2 G2 G5"/>
              <a:gd name="G7" fmla="+- 0 0 G6"/>
              <a:gd name="G8" fmla="+- 5400 0 0"/>
              <a:gd name="G9" fmla="+- 0 0 -72617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261746"/>
              <a:gd name="G36" fmla="sin G34 -7261746"/>
              <a:gd name="G37" fmla="+/ -72617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932 w 21600"/>
              <a:gd name="T5" fmla="*/ 1909 h 21600"/>
              <a:gd name="T6" fmla="*/ 7922 w 21600"/>
              <a:gd name="T7" fmla="*/ 3228 h 21600"/>
              <a:gd name="T8" fmla="*/ 13866 w 21600"/>
              <a:gd name="T9" fmla="*/ 635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lgn="ctr">
            <a:solidFill>
              <a:schemeClr val="accent3"/>
            </a:solidFill>
            <a:prstDash val="dash"/>
            <a:miter lim="800000"/>
          </a:ln>
        </p:spPr>
        <p:txBody>
          <a:bodyPr anchor="ctr"/>
          <a:lstStyle/>
          <a:p>
            <a:pPr algn="ctr"/>
            <a:endParaRPr lang="zh-CN" altLang="en-US">
              <a:solidFill>
                <a:schemeClr val="bg1"/>
              </a:solidFill>
              <a:ea typeface="微软雅黑" panose="020B0503020204020204" pitchFamily="34" charset="-122"/>
            </a:endParaRPr>
          </a:p>
        </p:txBody>
      </p:sp>
      <p:sp>
        <p:nvSpPr>
          <p:cNvPr id="52" name="Oval 10"/>
          <p:cNvSpPr>
            <a:spLocks noChangeArrowheads="1"/>
          </p:cNvSpPr>
          <p:nvPr/>
        </p:nvSpPr>
        <p:spPr bwMode="auto">
          <a:xfrm>
            <a:off x="3810187" y="4123203"/>
            <a:ext cx="1325202" cy="1325893"/>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mn-ea"/>
            </a:endParaRPr>
          </a:p>
        </p:txBody>
      </p:sp>
      <p:sp>
        <p:nvSpPr>
          <p:cNvPr id="53" name="Text Box 46"/>
          <p:cNvSpPr txBox="1">
            <a:spLocks noChangeArrowheads="1"/>
          </p:cNvSpPr>
          <p:nvPr/>
        </p:nvSpPr>
        <p:spPr bwMode="auto">
          <a:xfrm>
            <a:off x="4160187" y="4495232"/>
            <a:ext cx="670601" cy="629015"/>
          </a:xfrm>
          <a:prstGeom prst="rect">
            <a:avLst/>
          </a:prstGeom>
          <a:noFill/>
          <a:ln w="3175" cap="flat" cmpd="sng">
            <a:noFill/>
            <a:bevel/>
          </a:ln>
          <a:extLs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54" name="Oval 5"/>
          <p:cNvSpPr>
            <a:spLocks noChangeArrowheads="1"/>
          </p:cNvSpPr>
          <p:nvPr/>
        </p:nvSpPr>
        <p:spPr bwMode="auto">
          <a:xfrm>
            <a:off x="2242861" y="5007851"/>
            <a:ext cx="1325203" cy="1325892"/>
          </a:xfrm>
          <a:prstGeom prst="ellipse">
            <a:avLst/>
          </a:prstGeom>
          <a:solidFill>
            <a:schemeClr val="tx2"/>
          </a:solidFill>
          <a:ln w="3175" cap="flat" cmpd="sng">
            <a:noFill/>
            <a:bevel/>
          </a:ln>
        </p:spPr>
        <p:txBody>
          <a:bodyPr anchor="ctr"/>
          <a:lstStyle/>
          <a:p>
            <a:pPr algn="ctr"/>
            <a:endParaRPr lang="zh-CN" altLang="en-US">
              <a:solidFill>
                <a:schemeClr val="bg1"/>
              </a:solidFill>
              <a:ea typeface="微软雅黑" panose="020B0503020204020204" pitchFamily="34" charset="-122"/>
            </a:endParaRPr>
          </a:p>
        </p:txBody>
      </p:sp>
      <p:sp>
        <p:nvSpPr>
          <p:cNvPr id="55" name="Text Box 47"/>
          <p:cNvSpPr txBox="1">
            <a:spLocks noChangeArrowheads="1"/>
          </p:cNvSpPr>
          <p:nvPr/>
        </p:nvSpPr>
        <p:spPr bwMode="auto">
          <a:xfrm>
            <a:off x="2564758" y="5379882"/>
            <a:ext cx="670601" cy="629015"/>
          </a:xfrm>
          <a:prstGeom prst="rect">
            <a:avLst/>
          </a:prstGeom>
          <a:noFill/>
          <a:ln w="3175" cap="flat" cmpd="sng">
            <a:noFill/>
            <a:bevel/>
          </a:ln>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58" name="Oval 20"/>
          <p:cNvSpPr>
            <a:spLocks noChangeArrowheads="1"/>
          </p:cNvSpPr>
          <p:nvPr/>
        </p:nvSpPr>
        <p:spPr bwMode="auto">
          <a:xfrm>
            <a:off x="6949165" y="2360392"/>
            <a:ext cx="1325202" cy="1325892"/>
          </a:xfrm>
          <a:prstGeom prst="ellipse">
            <a:avLst/>
          </a:prstGeom>
          <a:solidFill>
            <a:schemeClr val="accent3"/>
          </a:solidFill>
          <a:ln>
            <a:noFill/>
          </a:ln>
        </p:spPr>
        <p:txBody>
          <a:bodyPr vert="horz" wrap="square" lIns="91440" tIns="45720" rIns="91440" bIns="45720" numCol="1" anchor="t" anchorCtr="0" compatLnSpc="1"/>
          <a:lstStyle/>
          <a:p>
            <a:endParaRPr lang="zh-CN" altLang="en-US">
              <a:solidFill>
                <a:schemeClr val="bg1"/>
              </a:solidFill>
              <a:latin typeface="+mn-ea"/>
            </a:endParaRPr>
          </a:p>
        </p:txBody>
      </p:sp>
      <p:sp>
        <p:nvSpPr>
          <p:cNvPr id="59" name="Text Box 48"/>
          <p:cNvSpPr txBox="1">
            <a:spLocks noChangeArrowheads="1"/>
          </p:cNvSpPr>
          <p:nvPr/>
        </p:nvSpPr>
        <p:spPr bwMode="auto">
          <a:xfrm>
            <a:off x="7284033" y="2730259"/>
            <a:ext cx="670601" cy="629015"/>
          </a:xfrm>
          <a:prstGeom prst="rect">
            <a:avLst/>
          </a:prstGeom>
          <a:noFill/>
          <a:ln w="3175" cap="flat" cmpd="sng">
            <a:noFill/>
            <a:bevel/>
          </a:ln>
          <a:extLs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60" name="Oval 15"/>
          <p:cNvSpPr>
            <a:spLocks noChangeArrowheads="1"/>
          </p:cNvSpPr>
          <p:nvPr/>
        </p:nvSpPr>
        <p:spPr bwMode="auto">
          <a:xfrm>
            <a:off x="5377515" y="3240717"/>
            <a:ext cx="1325203" cy="1325893"/>
          </a:xfrm>
          <a:prstGeom prst="ellipse">
            <a:avLst/>
          </a:prstGeom>
          <a:solidFill>
            <a:schemeClr val="accent2"/>
          </a:solidFill>
          <a:ln>
            <a:noFill/>
          </a:ln>
        </p:spPr>
        <p:txBody>
          <a:bodyPr vert="horz" wrap="square" lIns="91440" tIns="45720" rIns="91440" bIns="45720" numCol="1" anchor="t" anchorCtr="0" compatLnSpc="1"/>
          <a:lstStyle/>
          <a:p>
            <a:endParaRPr lang="zh-CN" altLang="en-US">
              <a:solidFill>
                <a:schemeClr val="bg1"/>
              </a:solidFill>
              <a:latin typeface="+mn-ea"/>
            </a:endParaRPr>
          </a:p>
        </p:txBody>
      </p:sp>
      <p:sp>
        <p:nvSpPr>
          <p:cNvPr id="66" name="Text Box 49"/>
          <p:cNvSpPr txBox="1">
            <a:spLocks noChangeArrowheads="1"/>
          </p:cNvSpPr>
          <p:nvPr/>
        </p:nvSpPr>
        <p:spPr bwMode="auto">
          <a:xfrm>
            <a:off x="5705897" y="3612745"/>
            <a:ext cx="670601" cy="629015"/>
          </a:xfrm>
          <a:prstGeom prst="rect">
            <a:avLst/>
          </a:prstGeom>
          <a:noFill/>
          <a:ln w="3175" cap="flat" cmpd="sng">
            <a:noFill/>
            <a:bevel/>
          </a:ln>
          <a:extLs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67" name="Oval 25"/>
          <p:cNvSpPr>
            <a:spLocks noChangeArrowheads="1"/>
          </p:cNvSpPr>
          <p:nvPr/>
        </p:nvSpPr>
        <p:spPr bwMode="auto">
          <a:xfrm>
            <a:off x="8516493" y="1475744"/>
            <a:ext cx="1325203" cy="1325893"/>
          </a:xfrm>
          <a:prstGeom prst="ellipse">
            <a:avLst/>
          </a:prstGeom>
          <a:solidFill>
            <a:schemeClr val="accent4"/>
          </a:solidFill>
          <a:ln w="3175" cap="flat" cmpd="sng">
            <a:noFill/>
            <a:bevel/>
          </a:ln>
        </p:spPr>
        <p:txBody>
          <a:bodyPr anchor="ctr"/>
          <a:lstStyle/>
          <a:p>
            <a:pPr algn="ctr"/>
            <a:endParaRPr lang="zh-CN" altLang="en-US">
              <a:solidFill>
                <a:schemeClr val="accent2"/>
              </a:solidFill>
              <a:ea typeface="微软雅黑" panose="020B0503020204020204" pitchFamily="34" charset="-122"/>
            </a:endParaRPr>
          </a:p>
        </p:txBody>
      </p:sp>
      <p:sp>
        <p:nvSpPr>
          <p:cNvPr id="68" name="Text Box 50"/>
          <p:cNvSpPr txBox="1">
            <a:spLocks noChangeArrowheads="1"/>
          </p:cNvSpPr>
          <p:nvPr/>
        </p:nvSpPr>
        <p:spPr bwMode="auto">
          <a:xfrm>
            <a:off x="8833398" y="1847773"/>
            <a:ext cx="645995" cy="646331"/>
          </a:xfrm>
          <a:prstGeom prst="rect">
            <a:avLst/>
          </a:prstGeom>
          <a:noFill/>
          <a:ln w="3175" cap="flat" cmpd="sng">
            <a:noFill/>
            <a:bevel/>
          </a:ln>
          <a:extLs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70" name="AutoShape 42"/>
          <p:cNvSpPr>
            <a:spLocks noChangeArrowheads="1"/>
          </p:cNvSpPr>
          <p:nvPr/>
        </p:nvSpPr>
        <p:spPr bwMode="auto">
          <a:xfrm rot="17429801">
            <a:off x="2721320" y="4184906"/>
            <a:ext cx="1276145" cy="1275480"/>
          </a:xfrm>
          <a:custGeom>
            <a:avLst/>
            <a:gdLst>
              <a:gd name="G0" fmla="+- 0 0 0"/>
              <a:gd name="G1" fmla="+- -7261746 0 0"/>
              <a:gd name="G2" fmla="+- 0 0 -7261746"/>
              <a:gd name="G3" fmla="+- 10800 0 0"/>
              <a:gd name="G4" fmla="+- 0 0 0"/>
              <a:gd name="T0" fmla="*/ 360 256 1"/>
              <a:gd name="T1" fmla="*/ 0 256 1"/>
              <a:gd name="G5" fmla="+- G2 T0 T1"/>
              <a:gd name="G6" fmla="?: G2 G2 G5"/>
              <a:gd name="G7" fmla="+- 0 0 G6"/>
              <a:gd name="G8" fmla="+- 5400 0 0"/>
              <a:gd name="G9" fmla="+- 0 0 -72617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261746"/>
              <a:gd name="G36" fmla="sin G34 -7261746"/>
              <a:gd name="G37" fmla="+/ -72617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932 w 21600"/>
              <a:gd name="T5" fmla="*/ 1909 h 21600"/>
              <a:gd name="T6" fmla="*/ 7922 w 21600"/>
              <a:gd name="T7" fmla="*/ 3228 h 21600"/>
              <a:gd name="T8" fmla="*/ 13866 w 21600"/>
              <a:gd name="T9" fmla="*/ 635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lgn="ctr">
            <a:solidFill>
              <a:schemeClr val="tx2"/>
            </a:solidFill>
            <a:prstDash val="dash"/>
            <a:miter lim="800000"/>
          </a:ln>
        </p:spPr>
        <p:txBody>
          <a:bodyPr anchor="ctr"/>
          <a:lstStyle/>
          <a:p>
            <a:pPr algn="ctr"/>
            <a:endParaRPr lang="zh-CN" altLang="en-US">
              <a:solidFill>
                <a:schemeClr val="bg1"/>
              </a:solidFill>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0"/>
                                        <p:tgtEl>
                                          <p:spTgt spid="36"/>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145">
                                          <p:stCondLst>
                                            <p:cond delay="0"/>
                                          </p:stCondLst>
                                        </p:cTn>
                                        <p:tgtEl>
                                          <p:spTgt spid="54"/>
                                        </p:tgtEl>
                                      </p:cBhvr>
                                    </p:animEffect>
                                    <p:anim calcmode="lin" valueType="num">
                                      <p:cBhvr>
                                        <p:cTn id="12" dur="456"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54"/>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54"/>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54"/>
                                        </p:tgtEl>
                                        <p:attrNameLst>
                                          <p:attrName>ppt_y</p:attrName>
                                        </p:attrNameLst>
                                      </p:cBhvr>
                                      <p:tavLst>
                                        <p:tav tm="0" fmla="#ppt_y-sin(pi*$)/81">
                                          <p:val>
                                            <p:fltVal val="0"/>
                                          </p:val>
                                        </p:tav>
                                        <p:tav tm="100000">
                                          <p:val>
                                            <p:fltVal val="1"/>
                                          </p:val>
                                        </p:tav>
                                      </p:tavLst>
                                    </p:anim>
                                    <p:animScale>
                                      <p:cBhvr>
                                        <p:cTn id="17" dur="7">
                                          <p:stCondLst>
                                            <p:cond delay="163"/>
                                          </p:stCondLst>
                                        </p:cTn>
                                        <p:tgtEl>
                                          <p:spTgt spid="54"/>
                                        </p:tgtEl>
                                      </p:cBhvr>
                                      <p:to x="100000" y="60000"/>
                                    </p:animScale>
                                    <p:animScale>
                                      <p:cBhvr>
                                        <p:cTn id="18" dur="42" decel="50000">
                                          <p:stCondLst>
                                            <p:cond delay="169"/>
                                          </p:stCondLst>
                                        </p:cTn>
                                        <p:tgtEl>
                                          <p:spTgt spid="54"/>
                                        </p:tgtEl>
                                      </p:cBhvr>
                                      <p:to x="100000" y="100000"/>
                                    </p:animScale>
                                    <p:animScale>
                                      <p:cBhvr>
                                        <p:cTn id="19" dur="7">
                                          <p:stCondLst>
                                            <p:cond delay="328"/>
                                          </p:stCondLst>
                                        </p:cTn>
                                        <p:tgtEl>
                                          <p:spTgt spid="54"/>
                                        </p:tgtEl>
                                      </p:cBhvr>
                                      <p:to x="100000" y="80000"/>
                                    </p:animScale>
                                    <p:animScale>
                                      <p:cBhvr>
                                        <p:cTn id="20" dur="42" decel="50000">
                                          <p:stCondLst>
                                            <p:cond delay="335"/>
                                          </p:stCondLst>
                                        </p:cTn>
                                        <p:tgtEl>
                                          <p:spTgt spid="54"/>
                                        </p:tgtEl>
                                      </p:cBhvr>
                                      <p:to x="100000" y="100000"/>
                                    </p:animScale>
                                    <p:animScale>
                                      <p:cBhvr>
                                        <p:cTn id="21" dur="7">
                                          <p:stCondLst>
                                            <p:cond delay="411"/>
                                          </p:stCondLst>
                                        </p:cTn>
                                        <p:tgtEl>
                                          <p:spTgt spid="54"/>
                                        </p:tgtEl>
                                      </p:cBhvr>
                                      <p:to x="100000" y="90000"/>
                                    </p:animScale>
                                    <p:animScale>
                                      <p:cBhvr>
                                        <p:cTn id="22" dur="42" decel="50000">
                                          <p:stCondLst>
                                            <p:cond delay="417"/>
                                          </p:stCondLst>
                                        </p:cTn>
                                        <p:tgtEl>
                                          <p:spTgt spid="54"/>
                                        </p:tgtEl>
                                      </p:cBhvr>
                                      <p:to x="100000" y="100000"/>
                                    </p:animScale>
                                    <p:animScale>
                                      <p:cBhvr>
                                        <p:cTn id="23" dur="7">
                                          <p:stCondLst>
                                            <p:cond delay="452"/>
                                          </p:stCondLst>
                                        </p:cTn>
                                        <p:tgtEl>
                                          <p:spTgt spid="54"/>
                                        </p:tgtEl>
                                      </p:cBhvr>
                                      <p:to x="100000" y="95000"/>
                                    </p:animScale>
                                    <p:animScale>
                                      <p:cBhvr>
                                        <p:cTn id="24" dur="42" decel="50000">
                                          <p:stCondLst>
                                            <p:cond delay="459"/>
                                          </p:stCondLst>
                                        </p:cTn>
                                        <p:tgtEl>
                                          <p:spTgt spid="54"/>
                                        </p:tgtEl>
                                      </p:cBhvr>
                                      <p:to x="100000" y="100000"/>
                                    </p:animScale>
                                  </p:childTnLst>
                                </p:cTn>
                              </p:par>
                            </p:childTnLst>
                          </p:cTn>
                        </p:par>
                        <p:par>
                          <p:cTn id="25" fill="hold">
                            <p:stCondLst>
                              <p:cond delay="2000"/>
                            </p:stCondLst>
                            <p:childTnLst>
                              <p:par>
                                <p:cTn id="26" presetID="31" presetClass="entr" presetSubtype="0"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ppt_w</p:attrName>
                                        </p:attrNameLst>
                                      </p:cBhvr>
                                      <p:tavLst>
                                        <p:tav tm="0">
                                          <p:val>
                                            <p:fltVal val="0"/>
                                          </p:val>
                                        </p:tav>
                                        <p:tav tm="100000">
                                          <p:val>
                                            <p:strVal val="#ppt_w"/>
                                          </p:val>
                                        </p:tav>
                                      </p:tavLst>
                                    </p:anim>
                                    <p:anim calcmode="lin" valueType="num">
                                      <p:cBhvr>
                                        <p:cTn id="29" dur="500" fill="hold"/>
                                        <p:tgtEl>
                                          <p:spTgt spid="55"/>
                                        </p:tgtEl>
                                        <p:attrNameLst>
                                          <p:attrName>ppt_h</p:attrName>
                                        </p:attrNameLst>
                                      </p:cBhvr>
                                      <p:tavLst>
                                        <p:tav tm="0">
                                          <p:val>
                                            <p:fltVal val="0"/>
                                          </p:val>
                                        </p:tav>
                                        <p:tav tm="100000">
                                          <p:val>
                                            <p:strVal val="#ppt_h"/>
                                          </p:val>
                                        </p:tav>
                                      </p:tavLst>
                                    </p:anim>
                                    <p:anim calcmode="lin" valueType="num">
                                      <p:cBhvr>
                                        <p:cTn id="30" dur="500" fill="hold"/>
                                        <p:tgtEl>
                                          <p:spTgt spid="55"/>
                                        </p:tgtEl>
                                        <p:attrNameLst>
                                          <p:attrName>style.rotation</p:attrName>
                                        </p:attrNameLst>
                                      </p:cBhvr>
                                      <p:tavLst>
                                        <p:tav tm="0">
                                          <p:val>
                                            <p:fltVal val="90"/>
                                          </p:val>
                                        </p:tav>
                                        <p:tav tm="100000">
                                          <p:val>
                                            <p:fltVal val="0"/>
                                          </p:val>
                                        </p:tav>
                                      </p:tavLst>
                                    </p:anim>
                                    <p:animEffect transition="in" filter="fade">
                                      <p:cBhvr>
                                        <p:cTn id="31" dur="500"/>
                                        <p:tgtEl>
                                          <p:spTgt spid="55"/>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ipe(left)">
                                      <p:cBhvr>
                                        <p:cTn id="35" dur="300"/>
                                        <p:tgtEl>
                                          <p:spTgt spid="70"/>
                                        </p:tgtEl>
                                      </p:cBhvr>
                                    </p:animEffect>
                                  </p:childTnLst>
                                </p:cTn>
                              </p:par>
                            </p:childTnLst>
                          </p:cTn>
                        </p:par>
                        <p:par>
                          <p:cTn id="36" fill="hold">
                            <p:stCondLst>
                              <p:cond delay="3000"/>
                            </p:stCondLst>
                            <p:childTnLst>
                              <p:par>
                                <p:cTn id="37" presetID="26" presetClass="entr" presetSubtype="0"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down)">
                                      <p:cBhvr>
                                        <p:cTn id="39" dur="145">
                                          <p:stCondLst>
                                            <p:cond delay="0"/>
                                          </p:stCondLst>
                                        </p:cTn>
                                        <p:tgtEl>
                                          <p:spTgt spid="52"/>
                                        </p:tgtEl>
                                      </p:cBhvr>
                                    </p:animEffect>
                                    <p:anim calcmode="lin" valueType="num">
                                      <p:cBhvr>
                                        <p:cTn id="40" dur="456"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52"/>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52"/>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52"/>
                                        </p:tgtEl>
                                        <p:attrNameLst>
                                          <p:attrName>ppt_y</p:attrName>
                                        </p:attrNameLst>
                                      </p:cBhvr>
                                      <p:tavLst>
                                        <p:tav tm="0" fmla="#ppt_y-sin(pi*$)/81">
                                          <p:val>
                                            <p:fltVal val="0"/>
                                          </p:val>
                                        </p:tav>
                                        <p:tav tm="100000">
                                          <p:val>
                                            <p:fltVal val="1"/>
                                          </p:val>
                                        </p:tav>
                                      </p:tavLst>
                                    </p:anim>
                                    <p:animScale>
                                      <p:cBhvr>
                                        <p:cTn id="45" dur="7">
                                          <p:stCondLst>
                                            <p:cond delay="163"/>
                                          </p:stCondLst>
                                        </p:cTn>
                                        <p:tgtEl>
                                          <p:spTgt spid="52"/>
                                        </p:tgtEl>
                                      </p:cBhvr>
                                      <p:to x="100000" y="60000"/>
                                    </p:animScale>
                                    <p:animScale>
                                      <p:cBhvr>
                                        <p:cTn id="46" dur="42" decel="50000">
                                          <p:stCondLst>
                                            <p:cond delay="169"/>
                                          </p:stCondLst>
                                        </p:cTn>
                                        <p:tgtEl>
                                          <p:spTgt spid="52"/>
                                        </p:tgtEl>
                                      </p:cBhvr>
                                      <p:to x="100000" y="100000"/>
                                    </p:animScale>
                                    <p:animScale>
                                      <p:cBhvr>
                                        <p:cTn id="47" dur="7">
                                          <p:stCondLst>
                                            <p:cond delay="328"/>
                                          </p:stCondLst>
                                        </p:cTn>
                                        <p:tgtEl>
                                          <p:spTgt spid="52"/>
                                        </p:tgtEl>
                                      </p:cBhvr>
                                      <p:to x="100000" y="80000"/>
                                    </p:animScale>
                                    <p:animScale>
                                      <p:cBhvr>
                                        <p:cTn id="48" dur="42" decel="50000">
                                          <p:stCondLst>
                                            <p:cond delay="335"/>
                                          </p:stCondLst>
                                        </p:cTn>
                                        <p:tgtEl>
                                          <p:spTgt spid="52"/>
                                        </p:tgtEl>
                                      </p:cBhvr>
                                      <p:to x="100000" y="100000"/>
                                    </p:animScale>
                                    <p:animScale>
                                      <p:cBhvr>
                                        <p:cTn id="49" dur="7">
                                          <p:stCondLst>
                                            <p:cond delay="411"/>
                                          </p:stCondLst>
                                        </p:cTn>
                                        <p:tgtEl>
                                          <p:spTgt spid="52"/>
                                        </p:tgtEl>
                                      </p:cBhvr>
                                      <p:to x="100000" y="90000"/>
                                    </p:animScale>
                                    <p:animScale>
                                      <p:cBhvr>
                                        <p:cTn id="50" dur="42" decel="50000">
                                          <p:stCondLst>
                                            <p:cond delay="417"/>
                                          </p:stCondLst>
                                        </p:cTn>
                                        <p:tgtEl>
                                          <p:spTgt spid="52"/>
                                        </p:tgtEl>
                                      </p:cBhvr>
                                      <p:to x="100000" y="100000"/>
                                    </p:animScale>
                                    <p:animScale>
                                      <p:cBhvr>
                                        <p:cTn id="51" dur="7">
                                          <p:stCondLst>
                                            <p:cond delay="452"/>
                                          </p:stCondLst>
                                        </p:cTn>
                                        <p:tgtEl>
                                          <p:spTgt spid="52"/>
                                        </p:tgtEl>
                                      </p:cBhvr>
                                      <p:to x="100000" y="95000"/>
                                    </p:animScale>
                                    <p:animScale>
                                      <p:cBhvr>
                                        <p:cTn id="52" dur="42" decel="50000">
                                          <p:stCondLst>
                                            <p:cond delay="459"/>
                                          </p:stCondLst>
                                        </p:cTn>
                                        <p:tgtEl>
                                          <p:spTgt spid="52"/>
                                        </p:tgtEl>
                                      </p:cBhvr>
                                      <p:to x="100000" y="100000"/>
                                    </p:animScale>
                                  </p:childTnLst>
                                </p:cTn>
                              </p:par>
                            </p:childTnLst>
                          </p:cTn>
                        </p:par>
                        <p:par>
                          <p:cTn id="53" fill="hold">
                            <p:stCondLst>
                              <p:cond delay="4000"/>
                            </p:stCondLst>
                            <p:childTnLst>
                              <p:par>
                                <p:cTn id="54" presetID="31" presetClass="entr" presetSubtype="0"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 calcmode="lin" valueType="num">
                                      <p:cBhvr>
                                        <p:cTn id="58" dur="500" fill="hold"/>
                                        <p:tgtEl>
                                          <p:spTgt spid="53"/>
                                        </p:tgtEl>
                                        <p:attrNameLst>
                                          <p:attrName>style.rotation</p:attrName>
                                        </p:attrNameLst>
                                      </p:cBhvr>
                                      <p:tavLst>
                                        <p:tav tm="0">
                                          <p:val>
                                            <p:fltVal val="90"/>
                                          </p:val>
                                        </p:tav>
                                        <p:tav tm="100000">
                                          <p:val>
                                            <p:fltVal val="0"/>
                                          </p:val>
                                        </p:tav>
                                      </p:tavLst>
                                    </p:anim>
                                    <p:animEffect transition="in" filter="fade">
                                      <p:cBhvr>
                                        <p:cTn id="59" dur="500"/>
                                        <p:tgtEl>
                                          <p:spTgt spid="53"/>
                                        </p:tgtEl>
                                      </p:cBhvr>
                                    </p:animEffect>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left)">
                                      <p:cBhvr>
                                        <p:cTn id="63" dur="300"/>
                                        <p:tgtEl>
                                          <p:spTgt spid="47"/>
                                        </p:tgtEl>
                                      </p:cBhvr>
                                    </p:animEffect>
                                  </p:childTnLst>
                                </p:cTn>
                              </p:par>
                            </p:childTnLst>
                          </p:cTn>
                        </p:par>
                        <p:par>
                          <p:cTn id="64" fill="hold">
                            <p:stCondLst>
                              <p:cond delay="5000"/>
                            </p:stCondLst>
                            <p:childTnLst>
                              <p:par>
                                <p:cTn id="65" presetID="26"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down)">
                                      <p:cBhvr>
                                        <p:cTn id="67" dur="145">
                                          <p:stCondLst>
                                            <p:cond delay="0"/>
                                          </p:stCondLst>
                                        </p:cTn>
                                        <p:tgtEl>
                                          <p:spTgt spid="60"/>
                                        </p:tgtEl>
                                      </p:cBhvr>
                                    </p:animEffect>
                                    <p:anim calcmode="lin" valueType="num">
                                      <p:cBhvr>
                                        <p:cTn id="68" dur="456"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69" dur="166"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0" dur="166" tmFilter="0, 0; 0.125,0.2665; 0.25,0.4; 0.375,0.465; 0.5,0.5;  0.625,0.535; 0.75,0.6; 0.875,0.7335; 1,1">
                                          <p:stCondLst>
                                            <p:cond delay="166"/>
                                          </p:stCondLst>
                                        </p:cTn>
                                        <p:tgtEl>
                                          <p:spTgt spid="60"/>
                                        </p:tgtEl>
                                        <p:attrNameLst>
                                          <p:attrName>ppt_y</p:attrName>
                                        </p:attrNameLst>
                                      </p:cBhvr>
                                      <p:tavLst>
                                        <p:tav tm="0" fmla="#ppt_y-sin(pi*$)/9">
                                          <p:val>
                                            <p:fltVal val="0"/>
                                          </p:val>
                                        </p:tav>
                                        <p:tav tm="100000">
                                          <p:val>
                                            <p:fltVal val="1"/>
                                          </p:val>
                                        </p:tav>
                                      </p:tavLst>
                                    </p:anim>
                                    <p:anim calcmode="lin" valueType="num">
                                      <p:cBhvr>
                                        <p:cTn id="71" dur="83" tmFilter="0, 0; 0.125,0.2665; 0.25,0.4; 0.375,0.465; 0.5,0.5;  0.625,0.535; 0.75,0.6; 0.875,0.7335; 1,1">
                                          <p:stCondLst>
                                            <p:cond delay="331"/>
                                          </p:stCondLst>
                                        </p:cTn>
                                        <p:tgtEl>
                                          <p:spTgt spid="60"/>
                                        </p:tgtEl>
                                        <p:attrNameLst>
                                          <p:attrName>ppt_y</p:attrName>
                                        </p:attrNameLst>
                                      </p:cBhvr>
                                      <p:tavLst>
                                        <p:tav tm="0" fmla="#ppt_y-sin(pi*$)/27">
                                          <p:val>
                                            <p:fltVal val="0"/>
                                          </p:val>
                                        </p:tav>
                                        <p:tav tm="100000">
                                          <p:val>
                                            <p:fltVal val="1"/>
                                          </p:val>
                                        </p:tav>
                                      </p:tavLst>
                                    </p:anim>
                                    <p:anim calcmode="lin" valueType="num">
                                      <p:cBhvr>
                                        <p:cTn id="72" dur="41" tmFilter="0, 0; 0.125,0.2665; 0.25,0.4; 0.375,0.465; 0.5,0.5;  0.625,0.535; 0.75,0.6; 0.875,0.7335; 1,1">
                                          <p:stCondLst>
                                            <p:cond delay="414"/>
                                          </p:stCondLst>
                                        </p:cTn>
                                        <p:tgtEl>
                                          <p:spTgt spid="60"/>
                                        </p:tgtEl>
                                        <p:attrNameLst>
                                          <p:attrName>ppt_y</p:attrName>
                                        </p:attrNameLst>
                                      </p:cBhvr>
                                      <p:tavLst>
                                        <p:tav tm="0" fmla="#ppt_y-sin(pi*$)/81">
                                          <p:val>
                                            <p:fltVal val="0"/>
                                          </p:val>
                                        </p:tav>
                                        <p:tav tm="100000">
                                          <p:val>
                                            <p:fltVal val="1"/>
                                          </p:val>
                                        </p:tav>
                                      </p:tavLst>
                                    </p:anim>
                                    <p:animScale>
                                      <p:cBhvr>
                                        <p:cTn id="73" dur="7">
                                          <p:stCondLst>
                                            <p:cond delay="163"/>
                                          </p:stCondLst>
                                        </p:cTn>
                                        <p:tgtEl>
                                          <p:spTgt spid="60"/>
                                        </p:tgtEl>
                                      </p:cBhvr>
                                      <p:to x="100000" y="60000"/>
                                    </p:animScale>
                                    <p:animScale>
                                      <p:cBhvr>
                                        <p:cTn id="74" dur="42" decel="50000">
                                          <p:stCondLst>
                                            <p:cond delay="169"/>
                                          </p:stCondLst>
                                        </p:cTn>
                                        <p:tgtEl>
                                          <p:spTgt spid="60"/>
                                        </p:tgtEl>
                                      </p:cBhvr>
                                      <p:to x="100000" y="100000"/>
                                    </p:animScale>
                                    <p:animScale>
                                      <p:cBhvr>
                                        <p:cTn id="75" dur="7">
                                          <p:stCondLst>
                                            <p:cond delay="328"/>
                                          </p:stCondLst>
                                        </p:cTn>
                                        <p:tgtEl>
                                          <p:spTgt spid="60"/>
                                        </p:tgtEl>
                                      </p:cBhvr>
                                      <p:to x="100000" y="80000"/>
                                    </p:animScale>
                                    <p:animScale>
                                      <p:cBhvr>
                                        <p:cTn id="76" dur="42" decel="50000">
                                          <p:stCondLst>
                                            <p:cond delay="335"/>
                                          </p:stCondLst>
                                        </p:cTn>
                                        <p:tgtEl>
                                          <p:spTgt spid="60"/>
                                        </p:tgtEl>
                                      </p:cBhvr>
                                      <p:to x="100000" y="100000"/>
                                    </p:animScale>
                                    <p:animScale>
                                      <p:cBhvr>
                                        <p:cTn id="77" dur="7">
                                          <p:stCondLst>
                                            <p:cond delay="411"/>
                                          </p:stCondLst>
                                        </p:cTn>
                                        <p:tgtEl>
                                          <p:spTgt spid="60"/>
                                        </p:tgtEl>
                                      </p:cBhvr>
                                      <p:to x="100000" y="90000"/>
                                    </p:animScale>
                                    <p:animScale>
                                      <p:cBhvr>
                                        <p:cTn id="78" dur="42" decel="50000">
                                          <p:stCondLst>
                                            <p:cond delay="417"/>
                                          </p:stCondLst>
                                        </p:cTn>
                                        <p:tgtEl>
                                          <p:spTgt spid="60"/>
                                        </p:tgtEl>
                                      </p:cBhvr>
                                      <p:to x="100000" y="100000"/>
                                    </p:animScale>
                                    <p:animScale>
                                      <p:cBhvr>
                                        <p:cTn id="79" dur="7">
                                          <p:stCondLst>
                                            <p:cond delay="452"/>
                                          </p:stCondLst>
                                        </p:cTn>
                                        <p:tgtEl>
                                          <p:spTgt spid="60"/>
                                        </p:tgtEl>
                                      </p:cBhvr>
                                      <p:to x="100000" y="95000"/>
                                    </p:animScale>
                                    <p:animScale>
                                      <p:cBhvr>
                                        <p:cTn id="80" dur="42" decel="50000">
                                          <p:stCondLst>
                                            <p:cond delay="459"/>
                                          </p:stCondLst>
                                        </p:cTn>
                                        <p:tgtEl>
                                          <p:spTgt spid="60"/>
                                        </p:tgtEl>
                                      </p:cBhvr>
                                      <p:to x="100000" y="100000"/>
                                    </p:animScale>
                                  </p:childTnLst>
                                </p:cTn>
                              </p:par>
                            </p:childTnLst>
                          </p:cTn>
                        </p:par>
                        <p:par>
                          <p:cTn id="81" fill="hold">
                            <p:stCondLst>
                              <p:cond delay="6000"/>
                            </p:stCondLst>
                            <p:childTnLst>
                              <p:par>
                                <p:cTn id="82" presetID="31" presetClass="entr" presetSubtype="0" fill="hold" grpId="0" nodeType="afterEffect">
                                  <p:stCondLst>
                                    <p:cond delay="0"/>
                                  </p:stCondLst>
                                  <p:childTnLst>
                                    <p:set>
                                      <p:cBhvr>
                                        <p:cTn id="83" dur="1" fill="hold">
                                          <p:stCondLst>
                                            <p:cond delay="0"/>
                                          </p:stCondLst>
                                        </p:cTn>
                                        <p:tgtEl>
                                          <p:spTgt spid="66"/>
                                        </p:tgtEl>
                                        <p:attrNameLst>
                                          <p:attrName>style.visibility</p:attrName>
                                        </p:attrNameLst>
                                      </p:cBhvr>
                                      <p:to>
                                        <p:strVal val="visible"/>
                                      </p:to>
                                    </p:set>
                                    <p:anim calcmode="lin" valueType="num">
                                      <p:cBhvr>
                                        <p:cTn id="84" dur="500" fill="hold"/>
                                        <p:tgtEl>
                                          <p:spTgt spid="66"/>
                                        </p:tgtEl>
                                        <p:attrNameLst>
                                          <p:attrName>ppt_w</p:attrName>
                                        </p:attrNameLst>
                                      </p:cBhvr>
                                      <p:tavLst>
                                        <p:tav tm="0">
                                          <p:val>
                                            <p:fltVal val="0"/>
                                          </p:val>
                                        </p:tav>
                                        <p:tav tm="100000">
                                          <p:val>
                                            <p:strVal val="#ppt_w"/>
                                          </p:val>
                                        </p:tav>
                                      </p:tavLst>
                                    </p:anim>
                                    <p:anim calcmode="lin" valueType="num">
                                      <p:cBhvr>
                                        <p:cTn id="85" dur="500" fill="hold"/>
                                        <p:tgtEl>
                                          <p:spTgt spid="66"/>
                                        </p:tgtEl>
                                        <p:attrNameLst>
                                          <p:attrName>ppt_h</p:attrName>
                                        </p:attrNameLst>
                                      </p:cBhvr>
                                      <p:tavLst>
                                        <p:tav tm="0">
                                          <p:val>
                                            <p:fltVal val="0"/>
                                          </p:val>
                                        </p:tav>
                                        <p:tav tm="100000">
                                          <p:val>
                                            <p:strVal val="#ppt_h"/>
                                          </p:val>
                                        </p:tav>
                                      </p:tavLst>
                                    </p:anim>
                                    <p:anim calcmode="lin" valueType="num">
                                      <p:cBhvr>
                                        <p:cTn id="86" dur="500" fill="hold"/>
                                        <p:tgtEl>
                                          <p:spTgt spid="66"/>
                                        </p:tgtEl>
                                        <p:attrNameLst>
                                          <p:attrName>style.rotation</p:attrName>
                                        </p:attrNameLst>
                                      </p:cBhvr>
                                      <p:tavLst>
                                        <p:tav tm="0">
                                          <p:val>
                                            <p:fltVal val="90"/>
                                          </p:val>
                                        </p:tav>
                                        <p:tav tm="100000">
                                          <p:val>
                                            <p:fltVal val="0"/>
                                          </p:val>
                                        </p:tav>
                                      </p:tavLst>
                                    </p:anim>
                                    <p:animEffect transition="in" filter="fade">
                                      <p:cBhvr>
                                        <p:cTn id="87" dur="500"/>
                                        <p:tgtEl>
                                          <p:spTgt spid="66"/>
                                        </p:tgtEl>
                                      </p:cBhvr>
                                    </p:animEffect>
                                  </p:childTnLst>
                                </p:cTn>
                              </p:par>
                            </p:childTnLst>
                          </p:cTn>
                        </p:par>
                        <p:par>
                          <p:cTn id="88" fill="hold">
                            <p:stCondLst>
                              <p:cond delay="6500"/>
                            </p:stCondLst>
                            <p:childTnLst>
                              <p:par>
                                <p:cTn id="89" presetID="22" presetClass="entr" presetSubtype="8"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300"/>
                                        <p:tgtEl>
                                          <p:spTgt spid="48"/>
                                        </p:tgtEl>
                                      </p:cBhvr>
                                    </p:animEffect>
                                  </p:childTnLst>
                                </p:cTn>
                              </p:par>
                            </p:childTnLst>
                          </p:cTn>
                        </p:par>
                        <p:par>
                          <p:cTn id="92" fill="hold">
                            <p:stCondLst>
                              <p:cond delay="7000"/>
                            </p:stCondLst>
                            <p:childTnLst>
                              <p:par>
                                <p:cTn id="93" presetID="26" presetClass="entr" presetSubtype="0" fill="hold" grpId="0" nodeType="after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wipe(down)">
                                      <p:cBhvr>
                                        <p:cTn id="95" dur="145">
                                          <p:stCondLst>
                                            <p:cond delay="0"/>
                                          </p:stCondLst>
                                        </p:cTn>
                                        <p:tgtEl>
                                          <p:spTgt spid="58"/>
                                        </p:tgtEl>
                                      </p:cBhvr>
                                    </p:animEffect>
                                    <p:anim calcmode="lin" valueType="num">
                                      <p:cBhvr>
                                        <p:cTn id="96" dur="456"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97" dur="166"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98" dur="166" tmFilter="0, 0; 0.125,0.2665; 0.25,0.4; 0.375,0.465; 0.5,0.5;  0.625,0.535; 0.75,0.6; 0.875,0.7335; 1,1">
                                          <p:stCondLst>
                                            <p:cond delay="166"/>
                                          </p:stCondLst>
                                        </p:cTn>
                                        <p:tgtEl>
                                          <p:spTgt spid="58"/>
                                        </p:tgtEl>
                                        <p:attrNameLst>
                                          <p:attrName>ppt_y</p:attrName>
                                        </p:attrNameLst>
                                      </p:cBhvr>
                                      <p:tavLst>
                                        <p:tav tm="0" fmla="#ppt_y-sin(pi*$)/9">
                                          <p:val>
                                            <p:fltVal val="0"/>
                                          </p:val>
                                        </p:tav>
                                        <p:tav tm="100000">
                                          <p:val>
                                            <p:fltVal val="1"/>
                                          </p:val>
                                        </p:tav>
                                      </p:tavLst>
                                    </p:anim>
                                    <p:anim calcmode="lin" valueType="num">
                                      <p:cBhvr>
                                        <p:cTn id="99" dur="83" tmFilter="0, 0; 0.125,0.2665; 0.25,0.4; 0.375,0.465; 0.5,0.5;  0.625,0.535; 0.75,0.6; 0.875,0.7335; 1,1">
                                          <p:stCondLst>
                                            <p:cond delay="331"/>
                                          </p:stCondLst>
                                        </p:cTn>
                                        <p:tgtEl>
                                          <p:spTgt spid="58"/>
                                        </p:tgtEl>
                                        <p:attrNameLst>
                                          <p:attrName>ppt_y</p:attrName>
                                        </p:attrNameLst>
                                      </p:cBhvr>
                                      <p:tavLst>
                                        <p:tav tm="0" fmla="#ppt_y-sin(pi*$)/27">
                                          <p:val>
                                            <p:fltVal val="0"/>
                                          </p:val>
                                        </p:tav>
                                        <p:tav tm="100000">
                                          <p:val>
                                            <p:fltVal val="1"/>
                                          </p:val>
                                        </p:tav>
                                      </p:tavLst>
                                    </p:anim>
                                    <p:anim calcmode="lin" valueType="num">
                                      <p:cBhvr>
                                        <p:cTn id="100" dur="41" tmFilter="0, 0; 0.125,0.2665; 0.25,0.4; 0.375,0.465; 0.5,0.5;  0.625,0.535; 0.75,0.6; 0.875,0.7335; 1,1">
                                          <p:stCondLst>
                                            <p:cond delay="414"/>
                                          </p:stCondLst>
                                        </p:cTn>
                                        <p:tgtEl>
                                          <p:spTgt spid="58"/>
                                        </p:tgtEl>
                                        <p:attrNameLst>
                                          <p:attrName>ppt_y</p:attrName>
                                        </p:attrNameLst>
                                      </p:cBhvr>
                                      <p:tavLst>
                                        <p:tav tm="0" fmla="#ppt_y-sin(pi*$)/81">
                                          <p:val>
                                            <p:fltVal val="0"/>
                                          </p:val>
                                        </p:tav>
                                        <p:tav tm="100000">
                                          <p:val>
                                            <p:fltVal val="1"/>
                                          </p:val>
                                        </p:tav>
                                      </p:tavLst>
                                    </p:anim>
                                    <p:animScale>
                                      <p:cBhvr>
                                        <p:cTn id="101" dur="7">
                                          <p:stCondLst>
                                            <p:cond delay="163"/>
                                          </p:stCondLst>
                                        </p:cTn>
                                        <p:tgtEl>
                                          <p:spTgt spid="58"/>
                                        </p:tgtEl>
                                      </p:cBhvr>
                                      <p:to x="100000" y="60000"/>
                                    </p:animScale>
                                    <p:animScale>
                                      <p:cBhvr>
                                        <p:cTn id="102" dur="42" decel="50000">
                                          <p:stCondLst>
                                            <p:cond delay="169"/>
                                          </p:stCondLst>
                                        </p:cTn>
                                        <p:tgtEl>
                                          <p:spTgt spid="58"/>
                                        </p:tgtEl>
                                      </p:cBhvr>
                                      <p:to x="100000" y="100000"/>
                                    </p:animScale>
                                    <p:animScale>
                                      <p:cBhvr>
                                        <p:cTn id="103" dur="7">
                                          <p:stCondLst>
                                            <p:cond delay="328"/>
                                          </p:stCondLst>
                                        </p:cTn>
                                        <p:tgtEl>
                                          <p:spTgt spid="58"/>
                                        </p:tgtEl>
                                      </p:cBhvr>
                                      <p:to x="100000" y="80000"/>
                                    </p:animScale>
                                    <p:animScale>
                                      <p:cBhvr>
                                        <p:cTn id="104" dur="42" decel="50000">
                                          <p:stCondLst>
                                            <p:cond delay="335"/>
                                          </p:stCondLst>
                                        </p:cTn>
                                        <p:tgtEl>
                                          <p:spTgt spid="58"/>
                                        </p:tgtEl>
                                      </p:cBhvr>
                                      <p:to x="100000" y="100000"/>
                                    </p:animScale>
                                    <p:animScale>
                                      <p:cBhvr>
                                        <p:cTn id="105" dur="7">
                                          <p:stCondLst>
                                            <p:cond delay="411"/>
                                          </p:stCondLst>
                                        </p:cTn>
                                        <p:tgtEl>
                                          <p:spTgt spid="58"/>
                                        </p:tgtEl>
                                      </p:cBhvr>
                                      <p:to x="100000" y="90000"/>
                                    </p:animScale>
                                    <p:animScale>
                                      <p:cBhvr>
                                        <p:cTn id="106" dur="42" decel="50000">
                                          <p:stCondLst>
                                            <p:cond delay="417"/>
                                          </p:stCondLst>
                                        </p:cTn>
                                        <p:tgtEl>
                                          <p:spTgt spid="58"/>
                                        </p:tgtEl>
                                      </p:cBhvr>
                                      <p:to x="100000" y="100000"/>
                                    </p:animScale>
                                    <p:animScale>
                                      <p:cBhvr>
                                        <p:cTn id="107" dur="7">
                                          <p:stCondLst>
                                            <p:cond delay="452"/>
                                          </p:stCondLst>
                                        </p:cTn>
                                        <p:tgtEl>
                                          <p:spTgt spid="58"/>
                                        </p:tgtEl>
                                      </p:cBhvr>
                                      <p:to x="100000" y="95000"/>
                                    </p:animScale>
                                    <p:animScale>
                                      <p:cBhvr>
                                        <p:cTn id="108" dur="42" decel="50000">
                                          <p:stCondLst>
                                            <p:cond delay="459"/>
                                          </p:stCondLst>
                                        </p:cTn>
                                        <p:tgtEl>
                                          <p:spTgt spid="58"/>
                                        </p:tgtEl>
                                      </p:cBhvr>
                                      <p:to x="100000" y="100000"/>
                                    </p:animScale>
                                  </p:childTnLst>
                                </p:cTn>
                              </p:par>
                            </p:childTnLst>
                          </p:cTn>
                        </p:par>
                        <p:par>
                          <p:cTn id="109" fill="hold">
                            <p:stCondLst>
                              <p:cond delay="8000"/>
                            </p:stCondLst>
                            <p:childTnLst>
                              <p:par>
                                <p:cTn id="110" presetID="31" presetClass="entr" presetSubtype="0" fill="hold" grpId="0" nodeType="afterEffect">
                                  <p:stCondLst>
                                    <p:cond delay="0"/>
                                  </p:stCondLst>
                                  <p:childTnLst>
                                    <p:set>
                                      <p:cBhvr>
                                        <p:cTn id="111" dur="1" fill="hold">
                                          <p:stCondLst>
                                            <p:cond delay="0"/>
                                          </p:stCondLst>
                                        </p:cTn>
                                        <p:tgtEl>
                                          <p:spTgt spid="59"/>
                                        </p:tgtEl>
                                        <p:attrNameLst>
                                          <p:attrName>style.visibility</p:attrName>
                                        </p:attrNameLst>
                                      </p:cBhvr>
                                      <p:to>
                                        <p:strVal val="visible"/>
                                      </p:to>
                                    </p:set>
                                    <p:anim calcmode="lin" valueType="num">
                                      <p:cBhvr>
                                        <p:cTn id="112" dur="500" fill="hold"/>
                                        <p:tgtEl>
                                          <p:spTgt spid="59"/>
                                        </p:tgtEl>
                                        <p:attrNameLst>
                                          <p:attrName>ppt_w</p:attrName>
                                        </p:attrNameLst>
                                      </p:cBhvr>
                                      <p:tavLst>
                                        <p:tav tm="0">
                                          <p:val>
                                            <p:fltVal val="0"/>
                                          </p:val>
                                        </p:tav>
                                        <p:tav tm="100000">
                                          <p:val>
                                            <p:strVal val="#ppt_w"/>
                                          </p:val>
                                        </p:tav>
                                      </p:tavLst>
                                    </p:anim>
                                    <p:anim calcmode="lin" valueType="num">
                                      <p:cBhvr>
                                        <p:cTn id="113" dur="500" fill="hold"/>
                                        <p:tgtEl>
                                          <p:spTgt spid="59"/>
                                        </p:tgtEl>
                                        <p:attrNameLst>
                                          <p:attrName>ppt_h</p:attrName>
                                        </p:attrNameLst>
                                      </p:cBhvr>
                                      <p:tavLst>
                                        <p:tav tm="0">
                                          <p:val>
                                            <p:fltVal val="0"/>
                                          </p:val>
                                        </p:tav>
                                        <p:tav tm="100000">
                                          <p:val>
                                            <p:strVal val="#ppt_h"/>
                                          </p:val>
                                        </p:tav>
                                      </p:tavLst>
                                    </p:anim>
                                    <p:anim calcmode="lin" valueType="num">
                                      <p:cBhvr>
                                        <p:cTn id="114" dur="500" fill="hold"/>
                                        <p:tgtEl>
                                          <p:spTgt spid="59"/>
                                        </p:tgtEl>
                                        <p:attrNameLst>
                                          <p:attrName>style.rotation</p:attrName>
                                        </p:attrNameLst>
                                      </p:cBhvr>
                                      <p:tavLst>
                                        <p:tav tm="0">
                                          <p:val>
                                            <p:fltVal val="90"/>
                                          </p:val>
                                        </p:tav>
                                        <p:tav tm="100000">
                                          <p:val>
                                            <p:fltVal val="0"/>
                                          </p:val>
                                        </p:tav>
                                      </p:tavLst>
                                    </p:anim>
                                    <p:animEffect transition="in" filter="fade">
                                      <p:cBhvr>
                                        <p:cTn id="115" dur="500"/>
                                        <p:tgtEl>
                                          <p:spTgt spid="59"/>
                                        </p:tgtEl>
                                      </p:cBhvr>
                                    </p:animEffect>
                                  </p:childTnLst>
                                </p:cTn>
                              </p:par>
                            </p:childTnLst>
                          </p:cTn>
                        </p:par>
                        <p:par>
                          <p:cTn id="116" fill="hold">
                            <p:stCondLst>
                              <p:cond delay="8500"/>
                            </p:stCondLst>
                            <p:childTnLst>
                              <p:par>
                                <p:cTn id="117" presetID="22" presetClass="entr" presetSubtype="8" fill="hold" grpId="0" nodeType="after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wipe(left)">
                                      <p:cBhvr>
                                        <p:cTn id="119" dur="300"/>
                                        <p:tgtEl>
                                          <p:spTgt spid="49"/>
                                        </p:tgtEl>
                                      </p:cBhvr>
                                    </p:animEffect>
                                  </p:childTnLst>
                                </p:cTn>
                              </p:par>
                            </p:childTnLst>
                          </p:cTn>
                        </p:par>
                        <p:par>
                          <p:cTn id="120" fill="hold">
                            <p:stCondLst>
                              <p:cond delay="9000"/>
                            </p:stCondLst>
                            <p:childTnLst>
                              <p:par>
                                <p:cTn id="121" presetID="26" presetClass="entr" presetSubtype="0" fill="hold" grpId="0" nodeType="after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wipe(down)">
                                      <p:cBhvr>
                                        <p:cTn id="123" dur="290">
                                          <p:stCondLst>
                                            <p:cond delay="0"/>
                                          </p:stCondLst>
                                        </p:cTn>
                                        <p:tgtEl>
                                          <p:spTgt spid="67"/>
                                        </p:tgtEl>
                                      </p:cBhvr>
                                    </p:animEffect>
                                    <p:anim calcmode="lin" valueType="num">
                                      <p:cBhvr>
                                        <p:cTn id="124" dur="911"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125" dur="332"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126" dur="332" tmFilter="0, 0; 0.125,0.2665; 0.25,0.4; 0.375,0.465; 0.5,0.5;  0.625,0.535; 0.75,0.6; 0.875,0.7335; 1,1">
                                          <p:stCondLst>
                                            <p:cond delay="332"/>
                                          </p:stCondLst>
                                        </p:cTn>
                                        <p:tgtEl>
                                          <p:spTgt spid="67"/>
                                        </p:tgtEl>
                                        <p:attrNameLst>
                                          <p:attrName>ppt_y</p:attrName>
                                        </p:attrNameLst>
                                      </p:cBhvr>
                                      <p:tavLst>
                                        <p:tav tm="0" fmla="#ppt_y-sin(pi*$)/9">
                                          <p:val>
                                            <p:fltVal val="0"/>
                                          </p:val>
                                        </p:tav>
                                        <p:tav tm="100000">
                                          <p:val>
                                            <p:fltVal val="1"/>
                                          </p:val>
                                        </p:tav>
                                      </p:tavLst>
                                    </p:anim>
                                    <p:anim calcmode="lin" valueType="num">
                                      <p:cBhvr>
                                        <p:cTn id="127" dur="166" tmFilter="0, 0; 0.125,0.2665; 0.25,0.4; 0.375,0.465; 0.5,0.5;  0.625,0.535; 0.75,0.6; 0.875,0.7335; 1,1">
                                          <p:stCondLst>
                                            <p:cond delay="662"/>
                                          </p:stCondLst>
                                        </p:cTn>
                                        <p:tgtEl>
                                          <p:spTgt spid="67"/>
                                        </p:tgtEl>
                                        <p:attrNameLst>
                                          <p:attrName>ppt_y</p:attrName>
                                        </p:attrNameLst>
                                      </p:cBhvr>
                                      <p:tavLst>
                                        <p:tav tm="0" fmla="#ppt_y-sin(pi*$)/27">
                                          <p:val>
                                            <p:fltVal val="0"/>
                                          </p:val>
                                        </p:tav>
                                        <p:tav tm="100000">
                                          <p:val>
                                            <p:fltVal val="1"/>
                                          </p:val>
                                        </p:tav>
                                      </p:tavLst>
                                    </p:anim>
                                    <p:anim calcmode="lin" valueType="num">
                                      <p:cBhvr>
                                        <p:cTn id="128" dur="82" tmFilter="0, 0; 0.125,0.2665; 0.25,0.4; 0.375,0.465; 0.5,0.5;  0.625,0.535; 0.75,0.6; 0.875,0.7335; 1,1">
                                          <p:stCondLst>
                                            <p:cond delay="828"/>
                                          </p:stCondLst>
                                        </p:cTn>
                                        <p:tgtEl>
                                          <p:spTgt spid="67"/>
                                        </p:tgtEl>
                                        <p:attrNameLst>
                                          <p:attrName>ppt_y</p:attrName>
                                        </p:attrNameLst>
                                      </p:cBhvr>
                                      <p:tavLst>
                                        <p:tav tm="0" fmla="#ppt_y-sin(pi*$)/81">
                                          <p:val>
                                            <p:fltVal val="0"/>
                                          </p:val>
                                        </p:tav>
                                        <p:tav tm="100000">
                                          <p:val>
                                            <p:fltVal val="1"/>
                                          </p:val>
                                        </p:tav>
                                      </p:tavLst>
                                    </p:anim>
                                    <p:animScale>
                                      <p:cBhvr>
                                        <p:cTn id="129" dur="13">
                                          <p:stCondLst>
                                            <p:cond delay="325"/>
                                          </p:stCondLst>
                                        </p:cTn>
                                        <p:tgtEl>
                                          <p:spTgt spid="67"/>
                                        </p:tgtEl>
                                      </p:cBhvr>
                                      <p:to x="100000" y="60000"/>
                                    </p:animScale>
                                    <p:animScale>
                                      <p:cBhvr>
                                        <p:cTn id="130" dur="83" decel="50000">
                                          <p:stCondLst>
                                            <p:cond delay="338"/>
                                          </p:stCondLst>
                                        </p:cTn>
                                        <p:tgtEl>
                                          <p:spTgt spid="67"/>
                                        </p:tgtEl>
                                      </p:cBhvr>
                                      <p:to x="100000" y="100000"/>
                                    </p:animScale>
                                    <p:animScale>
                                      <p:cBhvr>
                                        <p:cTn id="131" dur="13">
                                          <p:stCondLst>
                                            <p:cond delay="656"/>
                                          </p:stCondLst>
                                        </p:cTn>
                                        <p:tgtEl>
                                          <p:spTgt spid="67"/>
                                        </p:tgtEl>
                                      </p:cBhvr>
                                      <p:to x="100000" y="80000"/>
                                    </p:animScale>
                                    <p:animScale>
                                      <p:cBhvr>
                                        <p:cTn id="132" dur="83" decel="50000">
                                          <p:stCondLst>
                                            <p:cond delay="669"/>
                                          </p:stCondLst>
                                        </p:cTn>
                                        <p:tgtEl>
                                          <p:spTgt spid="67"/>
                                        </p:tgtEl>
                                      </p:cBhvr>
                                      <p:to x="100000" y="100000"/>
                                    </p:animScale>
                                    <p:animScale>
                                      <p:cBhvr>
                                        <p:cTn id="133" dur="13">
                                          <p:stCondLst>
                                            <p:cond delay="821"/>
                                          </p:stCondLst>
                                        </p:cTn>
                                        <p:tgtEl>
                                          <p:spTgt spid="67"/>
                                        </p:tgtEl>
                                      </p:cBhvr>
                                      <p:to x="100000" y="90000"/>
                                    </p:animScale>
                                    <p:animScale>
                                      <p:cBhvr>
                                        <p:cTn id="134" dur="83" decel="50000">
                                          <p:stCondLst>
                                            <p:cond delay="834"/>
                                          </p:stCondLst>
                                        </p:cTn>
                                        <p:tgtEl>
                                          <p:spTgt spid="67"/>
                                        </p:tgtEl>
                                      </p:cBhvr>
                                      <p:to x="100000" y="100000"/>
                                    </p:animScale>
                                    <p:animScale>
                                      <p:cBhvr>
                                        <p:cTn id="135" dur="13">
                                          <p:stCondLst>
                                            <p:cond delay="904"/>
                                          </p:stCondLst>
                                        </p:cTn>
                                        <p:tgtEl>
                                          <p:spTgt spid="67"/>
                                        </p:tgtEl>
                                      </p:cBhvr>
                                      <p:to x="100000" y="95000"/>
                                    </p:animScale>
                                    <p:animScale>
                                      <p:cBhvr>
                                        <p:cTn id="136" dur="83" decel="50000">
                                          <p:stCondLst>
                                            <p:cond delay="917"/>
                                          </p:stCondLst>
                                        </p:cTn>
                                        <p:tgtEl>
                                          <p:spTgt spid="67"/>
                                        </p:tgtEl>
                                      </p:cBhvr>
                                      <p:to x="100000" y="100000"/>
                                    </p:animScale>
                                  </p:childTnLst>
                                </p:cTn>
                              </p:par>
                            </p:childTnLst>
                          </p:cTn>
                        </p:par>
                        <p:par>
                          <p:cTn id="137" fill="hold">
                            <p:stCondLst>
                              <p:cond delay="10000"/>
                            </p:stCondLst>
                            <p:childTnLst>
                              <p:par>
                                <p:cTn id="138" presetID="31" presetClass="entr" presetSubtype="0" fill="hold" grpId="0" nodeType="afterEffect">
                                  <p:stCondLst>
                                    <p:cond delay="0"/>
                                  </p:stCondLst>
                                  <p:childTnLst>
                                    <p:set>
                                      <p:cBhvr>
                                        <p:cTn id="139" dur="1" fill="hold">
                                          <p:stCondLst>
                                            <p:cond delay="0"/>
                                          </p:stCondLst>
                                        </p:cTn>
                                        <p:tgtEl>
                                          <p:spTgt spid="68"/>
                                        </p:tgtEl>
                                        <p:attrNameLst>
                                          <p:attrName>style.visibility</p:attrName>
                                        </p:attrNameLst>
                                      </p:cBhvr>
                                      <p:to>
                                        <p:strVal val="visible"/>
                                      </p:to>
                                    </p:set>
                                    <p:anim calcmode="lin" valueType="num">
                                      <p:cBhvr>
                                        <p:cTn id="140" dur="500" fill="hold"/>
                                        <p:tgtEl>
                                          <p:spTgt spid="68"/>
                                        </p:tgtEl>
                                        <p:attrNameLst>
                                          <p:attrName>ppt_w</p:attrName>
                                        </p:attrNameLst>
                                      </p:cBhvr>
                                      <p:tavLst>
                                        <p:tav tm="0">
                                          <p:val>
                                            <p:fltVal val="0"/>
                                          </p:val>
                                        </p:tav>
                                        <p:tav tm="100000">
                                          <p:val>
                                            <p:strVal val="#ppt_w"/>
                                          </p:val>
                                        </p:tav>
                                      </p:tavLst>
                                    </p:anim>
                                    <p:anim calcmode="lin" valueType="num">
                                      <p:cBhvr>
                                        <p:cTn id="141" dur="500" fill="hold"/>
                                        <p:tgtEl>
                                          <p:spTgt spid="68"/>
                                        </p:tgtEl>
                                        <p:attrNameLst>
                                          <p:attrName>ppt_h</p:attrName>
                                        </p:attrNameLst>
                                      </p:cBhvr>
                                      <p:tavLst>
                                        <p:tav tm="0">
                                          <p:val>
                                            <p:fltVal val="0"/>
                                          </p:val>
                                        </p:tav>
                                        <p:tav tm="100000">
                                          <p:val>
                                            <p:strVal val="#ppt_h"/>
                                          </p:val>
                                        </p:tav>
                                      </p:tavLst>
                                    </p:anim>
                                    <p:anim calcmode="lin" valueType="num">
                                      <p:cBhvr>
                                        <p:cTn id="142" dur="500" fill="hold"/>
                                        <p:tgtEl>
                                          <p:spTgt spid="68"/>
                                        </p:tgtEl>
                                        <p:attrNameLst>
                                          <p:attrName>style.rotation</p:attrName>
                                        </p:attrNameLst>
                                      </p:cBhvr>
                                      <p:tavLst>
                                        <p:tav tm="0">
                                          <p:val>
                                            <p:fltVal val="90"/>
                                          </p:val>
                                        </p:tav>
                                        <p:tav tm="100000">
                                          <p:val>
                                            <p:fltVal val="0"/>
                                          </p:val>
                                        </p:tav>
                                      </p:tavLst>
                                    </p:anim>
                                    <p:animEffect transition="in" filter="fade">
                                      <p:cBhvr>
                                        <p:cTn id="143" dur="500"/>
                                        <p:tgtEl>
                                          <p:spTgt spid="68"/>
                                        </p:tgtEl>
                                      </p:cBhvr>
                                    </p:animEffect>
                                  </p:childTnLst>
                                </p:cTn>
                              </p:par>
                            </p:childTnLst>
                          </p:cTn>
                        </p:par>
                        <p:par>
                          <p:cTn id="144" fill="hold">
                            <p:stCondLst>
                              <p:cond delay="10500"/>
                            </p:stCondLst>
                            <p:childTnLst>
                              <p:par>
                                <p:cTn id="145" presetID="22" presetClass="entr" presetSubtype="8" fill="hold" grpId="0" nodeType="after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wipe(left)">
                                      <p:cBhvr>
                                        <p:cTn id="147" dur="500"/>
                                        <p:tgtEl>
                                          <p:spTgt spid="34"/>
                                        </p:tgtEl>
                                      </p:cBhvr>
                                    </p:animEffect>
                                  </p:childTnLst>
                                </p:cTn>
                              </p:par>
                            </p:childTnLst>
                          </p:cTn>
                        </p:par>
                        <p:par>
                          <p:cTn id="148" fill="hold">
                            <p:stCondLst>
                              <p:cond delay="11000"/>
                            </p:stCondLst>
                            <p:childTnLst>
                              <p:par>
                                <p:cTn id="149" presetID="16" presetClass="entr" presetSubtype="21" fill="hold" grpId="0" nodeType="after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barn(inVertical)">
                                      <p:cBhvr>
                                        <p:cTn id="1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7" grpId="0" animBg="1"/>
      <p:bldP spid="48" grpId="0" animBg="1"/>
      <p:bldP spid="49" grpId="0" animBg="1"/>
      <p:bldP spid="52" grpId="0" animBg="1"/>
      <p:bldP spid="53" grpId="0"/>
      <p:bldP spid="54" grpId="0" animBg="1"/>
      <p:bldP spid="55" grpId="0"/>
      <p:bldP spid="58" grpId="0" animBg="1"/>
      <p:bldP spid="59" grpId="0"/>
      <p:bldP spid="60" grpId="0" animBg="1"/>
      <p:bldP spid="66" grpId="0"/>
      <p:bldP spid="67" grpId="0" animBg="1"/>
      <p:bldP spid="68" grpId="0"/>
      <p:bldP spid="7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70769" y="1188746"/>
            <a:ext cx="1471589" cy="1355092"/>
            <a:chOff x="1455857" y="2155535"/>
            <a:chExt cx="798864" cy="735623"/>
          </a:xfrm>
        </p:grpSpPr>
        <p:sp>
          <p:nvSpPr>
            <p:cNvPr id="3" name="矩形 2"/>
            <p:cNvSpPr/>
            <p:nvPr/>
          </p:nvSpPr>
          <p:spPr>
            <a:xfrm>
              <a:off x="1644486" y="2280923"/>
              <a:ext cx="610235" cy="610235"/>
            </a:xfrm>
            <a:prstGeom prst="rect">
              <a:avLst/>
            </a:prstGeom>
            <a:noFill/>
            <a:ln w="22225">
              <a:solidFill>
                <a:schemeClr val="accent1">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516216" y="2180593"/>
              <a:ext cx="581660" cy="553720"/>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455857" y="2155535"/>
              <a:ext cx="685800" cy="555434"/>
            </a:xfrm>
            <a:prstGeom prst="rect">
              <a:avLst/>
            </a:prstGeom>
            <a:noFill/>
          </p:spPr>
          <p:txBody>
            <a:bodyPr wrap="square" lIns="68580" tIns="34290" rIns="68580" bIns="34290" rtlCol="0">
              <a:spAutoFit/>
            </a:bodyPr>
            <a:lstStyle/>
            <a:p>
              <a:pPr algn="ctr">
                <a:lnSpc>
                  <a:spcPct val="130000"/>
                </a:lnSpc>
              </a:pPr>
              <a:r>
                <a:rPr lang="en-US" altLang="zh-CN" sz="5400" dirty="0" smtClean="0">
                  <a:solidFill>
                    <a:schemeClr val="bg1"/>
                  </a:solidFill>
                  <a:latin typeface="Impact" panose="020B0806030902050204" pitchFamily="34" charset="0"/>
                  <a:ea typeface="华文中宋" panose="02010600040101010101" charset="-122"/>
                </a:rPr>
                <a:t>05</a:t>
              </a:r>
              <a:endParaRPr lang="en-US" altLang="zh-CN" sz="5400" dirty="0">
                <a:solidFill>
                  <a:schemeClr val="bg1"/>
                </a:solidFill>
                <a:latin typeface="Impact" panose="020B0806030902050204" pitchFamily="34" charset="0"/>
                <a:ea typeface="华文中宋" panose="02010600040101010101" charset="-122"/>
              </a:endParaRPr>
            </a:p>
          </p:txBody>
        </p:sp>
      </p:grpSp>
      <p:sp>
        <p:nvSpPr>
          <p:cNvPr id="6" name="TextBox 8"/>
          <p:cNvSpPr txBox="1"/>
          <p:nvPr/>
        </p:nvSpPr>
        <p:spPr>
          <a:xfrm>
            <a:off x="3526552" y="2786039"/>
            <a:ext cx="5546746" cy="1046436"/>
          </a:xfrm>
          <a:prstGeom prst="rect">
            <a:avLst/>
          </a:prstGeom>
          <a:noFill/>
        </p:spPr>
        <p:txBody>
          <a:bodyPr wrap="square" lIns="121917" tIns="60958" rIns="121917" bIns="60958" rtlCol="0">
            <a:spAutoFit/>
          </a:bodyPr>
          <a:lstStyle/>
          <a:p>
            <a:pPr algn="ctr"/>
            <a:r>
              <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rPr>
              <a:t>说预期效果</a:t>
            </a:r>
            <a:endPar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cxnSp>
        <p:nvCxnSpPr>
          <p:cNvPr id="7" name="直接连接符 6"/>
          <p:cNvCxnSpPr/>
          <p:nvPr/>
        </p:nvCxnSpPr>
        <p:spPr>
          <a:xfrm>
            <a:off x="3898399" y="3845314"/>
            <a:ext cx="4803052"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322818" y="3942494"/>
            <a:ext cx="3954215" cy="963337"/>
          </a:xfrm>
          <a:prstGeom prst="rect">
            <a:avLst/>
          </a:prstGeom>
          <a:noFill/>
        </p:spPr>
        <p:txBody>
          <a:bodyPr wrap="square" lIns="121917" tIns="60958" rIns="121917" bIns="60958">
            <a:spAutoFit/>
          </a:bodyPr>
          <a:lstStyle/>
          <a:p>
            <a:pPr algn="ctr" fontAlgn="base">
              <a:lnSpc>
                <a:spcPct val="130000"/>
              </a:lnSpc>
              <a:spcBef>
                <a:spcPct val="0"/>
              </a:spcBef>
              <a:spcAft>
                <a:spcPct val="0"/>
              </a:spcAft>
              <a:defRPr/>
            </a:pPr>
            <a:r>
              <a:rPr lang="zh-CN" altLang="en-US" sz="1400" dirty="0">
                <a:solidFill>
                  <a:schemeClr val="tx1">
                    <a:lumMod val="75000"/>
                    <a:lumOff val="25000"/>
                  </a:schemeClr>
                </a:solidFill>
                <a:latin typeface="等线"/>
              </a:rPr>
              <a:t>点击此处添加文本内容，如关键词、部分简单介绍等。点击此处添加文本内容，如关键词、部分简单介绍等。</a:t>
            </a:r>
            <a:endParaRPr lang="en-US" altLang="zh-CN" sz="1400" dirty="0">
              <a:solidFill>
                <a:schemeClr val="tx1">
                  <a:lumMod val="75000"/>
                  <a:lumOff val="25000"/>
                </a:schemeClr>
              </a:solidFill>
              <a:latin typeface="等线"/>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942358" y="3794759"/>
            <a:ext cx="4950355" cy="33563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12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7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childTnLst>
                          </p:cTn>
                        </p:par>
                        <p:par>
                          <p:cTn id="21" fill="hold">
                            <p:stCondLst>
                              <p:cond delay="312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9"/>
          <p:cNvSpPr/>
          <p:nvPr/>
        </p:nvSpPr>
        <p:spPr bwMode="auto">
          <a:xfrm>
            <a:off x="6013079" y="2025056"/>
            <a:ext cx="1958743" cy="2579872"/>
          </a:xfrm>
          <a:custGeom>
            <a:avLst/>
            <a:gdLst/>
            <a:ahLst/>
            <a:cxnLst/>
            <a:rect l="l" t="t" r="r" b="b"/>
            <a:pathLst>
              <a:path w="2105248" h="2842038">
                <a:moveTo>
                  <a:pt x="5953" y="0"/>
                </a:moveTo>
                <a:lnTo>
                  <a:pt x="9525" y="4763"/>
                </a:lnTo>
                <a:cubicBezTo>
                  <a:pt x="1063824" y="0"/>
                  <a:pt x="1921669" y="858441"/>
                  <a:pt x="1921669" y="1916907"/>
                </a:cubicBezTo>
                <a:lnTo>
                  <a:pt x="1924050" y="1919288"/>
                </a:lnTo>
                <a:cubicBezTo>
                  <a:pt x="1922092" y="2151415"/>
                  <a:pt x="1879444" y="2375887"/>
                  <a:pt x="1800364" y="2582669"/>
                </a:cubicBezTo>
                <a:lnTo>
                  <a:pt x="2105248" y="2718412"/>
                </a:lnTo>
                <a:lnTo>
                  <a:pt x="1118368" y="2842038"/>
                </a:lnTo>
                <a:lnTo>
                  <a:pt x="549889" y="2025921"/>
                </a:lnTo>
                <a:lnTo>
                  <a:pt x="922384" y="2191767"/>
                </a:lnTo>
                <a:cubicBezTo>
                  <a:pt x="949698" y="2105069"/>
                  <a:pt x="963811" y="2012556"/>
                  <a:pt x="963811" y="1916907"/>
                </a:cubicBezTo>
                <a:lnTo>
                  <a:pt x="962025" y="1919288"/>
                </a:lnTo>
                <a:cubicBezTo>
                  <a:pt x="963811" y="1433513"/>
                  <a:pt x="606624" y="1033463"/>
                  <a:pt x="141685" y="967383"/>
                </a:cubicBezTo>
                <a:lnTo>
                  <a:pt x="142875" y="966788"/>
                </a:lnTo>
                <a:lnTo>
                  <a:pt x="361950" y="471488"/>
                </a:lnTo>
                <a:lnTo>
                  <a:pt x="0" y="4763"/>
                </a:lnTo>
                <a:cubicBezTo>
                  <a:pt x="4763" y="0"/>
                  <a:pt x="5358" y="0"/>
                  <a:pt x="5953" y="0"/>
                </a:cubicBezTo>
                <a:close/>
              </a:path>
            </a:pathLst>
          </a:custGeom>
          <a:solidFill>
            <a:schemeClr val="accent1"/>
          </a:solidFill>
          <a:ln w="3175" cap="flat" cmpd="sng" algn="ctr">
            <a:noFill/>
            <a:prstDash val="solid"/>
          </a:ln>
          <a:effectLst>
            <a:outerShdw blurRad="50800" dist="38100" dir="2700000" algn="tl" rotWithShape="0">
              <a:prstClr val="black">
                <a:alpha val="40000"/>
              </a:prstClr>
            </a:outerShdw>
          </a:effectLst>
        </p:spPr>
        <p:txBody>
          <a:bodyPr lIns="0" rIns="0" anchor="b"/>
          <a:lstStyle/>
          <a:p>
            <a:pPr>
              <a:lnSpc>
                <a:spcPct val="120000"/>
              </a:lnSpc>
              <a:spcBef>
                <a:spcPts val="600"/>
              </a:spcBef>
              <a:spcAft>
                <a:spcPts val="600"/>
              </a:spcAft>
              <a:defRPr/>
            </a:pPr>
            <a:endParaRPr lang="zh-CN" altLang="en-US" sz="2800" b="1" kern="0">
              <a:solidFill>
                <a:schemeClr val="bg1"/>
              </a:solidFill>
              <a:latin typeface="Impact" panose="020B0806030902050204" pitchFamily="34" charset="0"/>
              <a:ea typeface="微软雅黑" panose="020B0503020204020204" pitchFamily="34" charset="-122"/>
            </a:endParaRPr>
          </a:p>
        </p:txBody>
      </p:sp>
      <p:sp>
        <p:nvSpPr>
          <p:cNvPr id="28" name="矩形 27"/>
          <p:cNvSpPr/>
          <p:nvPr/>
        </p:nvSpPr>
        <p:spPr>
          <a:xfrm rot="4010461">
            <a:off x="4796801" y="2511645"/>
            <a:ext cx="2446473" cy="2507383"/>
          </a:xfrm>
          <a:prstGeom prst="rect">
            <a:avLst/>
          </a:prstGeom>
          <a:noFill/>
          <a:ln w="25400" cap="flat" cmpd="sng" algn="ctr">
            <a:noFill/>
            <a:prstDash val="solid"/>
          </a:ln>
          <a:effectLst/>
        </p:spPr>
        <p:txBody>
          <a:bodyPr spcFirstLastPara="1" lIns="89611" tIns="44806" rIns="89611" bIns="44806" numCol="1" anchor="ctr">
            <a:prstTxWarp prst="textArchUp">
              <a:avLst/>
            </a:prstTxWarp>
          </a:bodyPr>
          <a:lstStyle/>
          <a:p>
            <a:pPr algn="ctr">
              <a:defRPr/>
            </a:pPr>
            <a:r>
              <a:rPr lang="zh-CN" altLang="en-US" kern="0" dirty="0">
                <a:solidFill>
                  <a:srgbClr val="F8F8F8"/>
                </a:solidFill>
                <a:latin typeface="微软雅黑" panose="020B0503020204020204" pitchFamily="34" charset="-122"/>
                <a:ea typeface="微软雅黑" panose="020B0503020204020204" pitchFamily="34" charset="-122"/>
              </a:rPr>
              <a:t>单击此处添加文本</a:t>
            </a:r>
            <a:endParaRPr lang="zh-CN" altLang="en-US" kern="0" dirty="0">
              <a:solidFill>
                <a:srgbClr val="F8F8F8"/>
              </a:solidFill>
              <a:latin typeface="微软雅黑" panose="020B0503020204020204" pitchFamily="34" charset="-122"/>
              <a:ea typeface="微软雅黑" panose="020B0503020204020204" pitchFamily="34" charset="-122"/>
            </a:endParaRPr>
          </a:p>
        </p:txBody>
      </p:sp>
      <p:sp>
        <p:nvSpPr>
          <p:cNvPr id="29" name="Freeform 8"/>
          <p:cNvSpPr/>
          <p:nvPr/>
        </p:nvSpPr>
        <p:spPr bwMode="auto">
          <a:xfrm>
            <a:off x="4236214" y="1748776"/>
            <a:ext cx="2003288" cy="2883159"/>
          </a:xfrm>
          <a:custGeom>
            <a:avLst/>
            <a:gdLst/>
            <a:ahLst/>
            <a:cxnLst/>
            <a:rect l="l" t="t" r="r" b="b"/>
            <a:pathLst>
              <a:path w="2153126" h="3176145">
                <a:moveTo>
                  <a:pt x="1552623" y="0"/>
                </a:moveTo>
                <a:lnTo>
                  <a:pt x="2153126" y="792850"/>
                </a:lnTo>
                <a:lnTo>
                  <a:pt x="1730588" y="1693225"/>
                </a:lnTo>
                <a:lnTo>
                  <a:pt x="1688096" y="1288939"/>
                </a:lnTo>
                <a:cubicBezTo>
                  <a:pt x="1270395" y="1390256"/>
                  <a:pt x="957858" y="1769253"/>
                  <a:pt x="957858" y="2221264"/>
                </a:cubicBezTo>
                <a:lnTo>
                  <a:pt x="957262" y="2223645"/>
                </a:lnTo>
                <a:cubicBezTo>
                  <a:pt x="957858" y="2346875"/>
                  <a:pt x="982266" y="2467723"/>
                  <a:pt x="1026914" y="2577856"/>
                </a:cubicBezTo>
                <a:lnTo>
                  <a:pt x="1023937" y="2576070"/>
                </a:lnTo>
                <a:lnTo>
                  <a:pt x="490538" y="2633220"/>
                </a:lnTo>
                <a:lnTo>
                  <a:pt x="261938" y="3176145"/>
                </a:lnTo>
                <a:cubicBezTo>
                  <a:pt x="94059" y="2898730"/>
                  <a:pt x="0" y="2570712"/>
                  <a:pt x="0" y="2221264"/>
                </a:cubicBezTo>
                <a:lnTo>
                  <a:pt x="4763" y="2223645"/>
                </a:lnTo>
                <a:cubicBezTo>
                  <a:pt x="245" y="1274964"/>
                  <a:pt x="686173" y="488583"/>
                  <a:pt x="1587696" y="333690"/>
                </a:cubicBezTo>
                <a:close/>
              </a:path>
            </a:pathLst>
          </a:custGeom>
          <a:solidFill>
            <a:schemeClr val="tx2"/>
          </a:solidFill>
          <a:ln w="3175" cap="flat" cmpd="sng" algn="ctr">
            <a:noFill/>
            <a:prstDash val="solid"/>
          </a:ln>
          <a:effectLst>
            <a:outerShdw blurRad="50800" dist="38100" dir="2700000" algn="tl" rotWithShape="0">
              <a:prstClr val="black">
                <a:alpha val="40000"/>
              </a:prstClr>
            </a:outerShdw>
          </a:effectLst>
        </p:spPr>
        <p:txBody>
          <a:bodyPr anchor="ctr"/>
          <a:lstStyle/>
          <a:p>
            <a:pPr>
              <a:lnSpc>
                <a:spcPct val="120000"/>
              </a:lnSpc>
              <a:defRPr/>
            </a:pPr>
            <a:endParaRPr lang="zh-CN" altLang="en-US" sz="1200" kern="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rot="18410461">
            <a:off x="4796799" y="2511646"/>
            <a:ext cx="2446473" cy="2507383"/>
          </a:xfrm>
          <a:prstGeom prst="rect">
            <a:avLst/>
          </a:prstGeom>
          <a:noFill/>
          <a:ln w="25400" cap="flat" cmpd="sng" algn="ctr">
            <a:noFill/>
            <a:prstDash val="solid"/>
          </a:ln>
          <a:effectLst/>
        </p:spPr>
        <p:txBody>
          <a:bodyPr spcFirstLastPara="1" lIns="89611" tIns="44806" rIns="89611" bIns="44806" numCol="1" anchor="ctr">
            <a:prstTxWarp prst="textArchUp">
              <a:avLst/>
            </a:prstTxWarp>
          </a:bodyPr>
          <a:lstStyle/>
          <a:p>
            <a:pPr algn="ctr">
              <a:defRPr/>
            </a:pPr>
            <a:r>
              <a:rPr lang="zh-CN" altLang="en-US" kern="0" dirty="0">
                <a:solidFill>
                  <a:srgbClr val="F8F8F8"/>
                </a:solidFill>
                <a:latin typeface="微软雅黑" panose="020B0503020204020204" pitchFamily="34" charset="-122"/>
                <a:ea typeface="微软雅黑" panose="020B0503020204020204" pitchFamily="34" charset="-122"/>
              </a:rPr>
              <a:t>单击此处添加文本</a:t>
            </a:r>
            <a:endParaRPr lang="zh-CN" altLang="en-US" kern="0" dirty="0">
              <a:solidFill>
                <a:srgbClr val="F8F8F8"/>
              </a:solidFill>
              <a:latin typeface="微软雅黑" panose="020B0503020204020204" pitchFamily="34" charset="-122"/>
              <a:ea typeface="微软雅黑" panose="020B0503020204020204" pitchFamily="34" charset="-122"/>
            </a:endParaRPr>
          </a:p>
        </p:txBody>
      </p:sp>
      <p:sp>
        <p:nvSpPr>
          <p:cNvPr id="31" name="Freeform 10"/>
          <p:cNvSpPr/>
          <p:nvPr/>
        </p:nvSpPr>
        <p:spPr bwMode="auto">
          <a:xfrm>
            <a:off x="4402128" y="4152715"/>
            <a:ext cx="3161827" cy="1352501"/>
          </a:xfrm>
          <a:custGeom>
            <a:avLst/>
            <a:gdLst/>
            <a:ahLst/>
            <a:cxnLst/>
            <a:rect l="l" t="t" r="r" b="b"/>
            <a:pathLst>
              <a:path w="3398317" h="1489942">
                <a:moveTo>
                  <a:pt x="1377394" y="0"/>
                </a:moveTo>
                <a:lnTo>
                  <a:pt x="1050692" y="237364"/>
                </a:lnTo>
                <a:cubicBezTo>
                  <a:pt x="1222176" y="418784"/>
                  <a:pt x="1466843" y="531489"/>
                  <a:pt x="1737600" y="531489"/>
                </a:cubicBezTo>
                <a:lnTo>
                  <a:pt x="1741171" y="527917"/>
                </a:lnTo>
                <a:cubicBezTo>
                  <a:pt x="2043553" y="531489"/>
                  <a:pt x="2316172" y="388019"/>
                  <a:pt x="2491173" y="164181"/>
                </a:cubicBezTo>
                <a:lnTo>
                  <a:pt x="2493554" y="165967"/>
                </a:lnTo>
                <a:lnTo>
                  <a:pt x="2807840" y="604117"/>
                </a:lnTo>
                <a:lnTo>
                  <a:pt x="3398317" y="527917"/>
                </a:lnTo>
                <a:cubicBezTo>
                  <a:pt x="3066769" y="1102989"/>
                  <a:pt x="2447720" y="1489347"/>
                  <a:pt x="1737600" y="1489347"/>
                </a:cubicBezTo>
                <a:lnTo>
                  <a:pt x="1741171" y="1489942"/>
                </a:lnTo>
                <a:cubicBezTo>
                  <a:pt x="1148863" y="1489399"/>
                  <a:pt x="621661" y="1222932"/>
                  <a:pt x="272510" y="802746"/>
                </a:cubicBezTo>
                <a:lnTo>
                  <a:pt x="0" y="1000736"/>
                </a:lnTo>
                <a:lnTo>
                  <a:pt x="386377" y="84260"/>
                </a:lnTo>
                <a:close/>
              </a:path>
            </a:pathLst>
          </a:custGeom>
          <a:solidFill>
            <a:schemeClr val="accent2"/>
          </a:solidFill>
          <a:ln w="12700" cap="flat" cmpd="sng" algn="ctr">
            <a:noFill/>
            <a:prstDash val="solid"/>
          </a:ln>
          <a:effectLst>
            <a:outerShdw blurRad="50800" dist="38100" dir="5400000" algn="t" rotWithShape="0">
              <a:prstClr val="black">
                <a:alpha val="40000"/>
              </a:prstClr>
            </a:outerShdw>
          </a:effectLst>
        </p:spPr>
        <p:txBody>
          <a:bodyPr lIns="0" tIns="44806" rIns="0" bIns="44806" anchor="ctr"/>
          <a:lstStyle/>
          <a:p>
            <a:pPr marL="182245" indent="-182245">
              <a:lnSpc>
                <a:spcPct val="120000"/>
              </a:lnSpc>
              <a:spcBef>
                <a:spcPts val="600"/>
              </a:spcBef>
              <a:spcAft>
                <a:spcPts val="600"/>
              </a:spcAft>
              <a:buFont typeface="Arial" panose="020B0604020202020204" pitchFamily="34" charset="0"/>
              <a:buChar char="•"/>
              <a:defRPr/>
            </a:pPr>
            <a:endParaRPr lang="zh-CN" altLang="en-US" sz="1400" kern="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rot="11210461">
            <a:off x="4766345" y="2542100"/>
            <a:ext cx="2507383" cy="2446472"/>
          </a:xfrm>
          <a:prstGeom prst="rect">
            <a:avLst/>
          </a:prstGeom>
          <a:noFill/>
          <a:ln w="25400" cap="flat" cmpd="sng" algn="ctr">
            <a:noFill/>
            <a:prstDash val="solid"/>
          </a:ln>
          <a:effectLst/>
        </p:spPr>
        <p:txBody>
          <a:bodyPr spcFirstLastPara="1" lIns="89611" tIns="44806" rIns="89611" bIns="44806" numCol="1" anchor="ctr">
            <a:prstTxWarp prst="textArchUp">
              <a:avLst/>
            </a:prstTxWarp>
          </a:bodyPr>
          <a:lstStyle/>
          <a:p>
            <a:pPr algn="ctr">
              <a:defRPr/>
            </a:pPr>
            <a:r>
              <a:rPr lang="zh-CN" altLang="en-US" kern="0" dirty="0">
                <a:solidFill>
                  <a:srgbClr val="F8F8F8"/>
                </a:solidFill>
                <a:latin typeface="微软雅黑" panose="020B0503020204020204" pitchFamily="34" charset="-122"/>
                <a:ea typeface="微软雅黑" panose="020B0503020204020204" pitchFamily="34" charset="-122"/>
              </a:rPr>
              <a:t>单击此处添加文本</a:t>
            </a:r>
            <a:endParaRPr lang="zh-CN" altLang="en-US" kern="0" dirty="0">
              <a:solidFill>
                <a:srgbClr val="F8F8F8"/>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1705799" y="3188936"/>
            <a:ext cx="2923840" cy="1419"/>
          </a:xfrm>
          <a:prstGeom prst="line">
            <a:avLst/>
          </a:prstGeom>
          <a:noFill/>
          <a:ln w="12700" cap="flat" cmpd="sng" algn="ctr">
            <a:solidFill>
              <a:schemeClr val="accent2"/>
            </a:solidFill>
            <a:prstDash val="dash"/>
            <a:headEnd type="oval" w="med" len="med"/>
            <a:tailEnd type="oval" w="med" len="med"/>
          </a:ln>
          <a:effectLst/>
        </p:spPr>
      </p:cxnSp>
      <p:cxnSp>
        <p:nvCxnSpPr>
          <p:cNvPr id="38" name="直接连接符 37"/>
          <p:cNvCxnSpPr/>
          <p:nvPr/>
        </p:nvCxnSpPr>
        <p:spPr>
          <a:xfrm>
            <a:off x="7563956" y="3190353"/>
            <a:ext cx="2922247" cy="0"/>
          </a:xfrm>
          <a:prstGeom prst="line">
            <a:avLst/>
          </a:prstGeom>
          <a:noFill/>
          <a:ln w="12700" cap="flat" cmpd="sng" algn="ctr">
            <a:solidFill>
              <a:schemeClr val="accent2"/>
            </a:solidFill>
            <a:prstDash val="dash"/>
            <a:headEnd type="oval" w="med" len="med"/>
            <a:tailEnd type="oval" w="med" len="med"/>
          </a:ln>
          <a:effectLst/>
        </p:spPr>
      </p:cxnSp>
      <p:sp>
        <p:nvSpPr>
          <p:cNvPr id="39" name="TextBox 38"/>
          <p:cNvSpPr txBox="1"/>
          <p:nvPr/>
        </p:nvSpPr>
        <p:spPr>
          <a:xfrm>
            <a:off x="1489887" y="1497522"/>
            <a:ext cx="2104392" cy="175432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mn-ea"/>
            </a:endParaRPr>
          </a:p>
        </p:txBody>
      </p:sp>
      <p:sp>
        <p:nvSpPr>
          <p:cNvPr id="44" name="TextBox 43"/>
          <p:cNvSpPr txBox="1"/>
          <p:nvPr/>
        </p:nvSpPr>
        <p:spPr>
          <a:xfrm>
            <a:off x="8403118" y="1497522"/>
            <a:ext cx="2104392" cy="175432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mn-ea"/>
            </a:endParaRPr>
          </a:p>
        </p:txBody>
      </p:sp>
      <p:sp>
        <p:nvSpPr>
          <p:cNvPr id="45" name="TextBox 44"/>
          <p:cNvSpPr txBox="1"/>
          <p:nvPr/>
        </p:nvSpPr>
        <p:spPr>
          <a:xfrm>
            <a:off x="6141829" y="5530005"/>
            <a:ext cx="3770595"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mn-ea"/>
            </a:endParaRPr>
          </a:p>
        </p:txBody>
      </p:sp>
      <p:cxnSp>
        <p:nvCxnSpPr>
          <p:cNvPr id="50" name="直接连接符 49"/>
          <p:cNvCxnSpPr/>
          <p:nvPr/>
        </p:nvCxnSpPr>
        <p:spPr>
          <a:xfrm flipV="1">
            <a:off x="5983042" y="5379114"/>
            <a:ext cx="36995" cy="1074223"/>
          </a:xfrm>
          <a:prstGeom prst="line">
            <a:avLst/>
          </a:prstGeom>
          <a:noFill/>
          <a:ln w="12700" cap="flat" cmpd="sng" algn="ctr">
            <a:solidFill>
              <a:schemeClr val="accent2"/>
            </a:solidFill>
            <a:prstDash val="dash"/>
            <a:headEnd type="oval" w="med" len="med"/>
            <a:tailEnd type="oval" w="med" len="med"/>
          </a:ln>
          <a:effectLst/>
        </p:spPr>
      </p:cxn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right)">
                                      <p:cBhvr>
                                        <p:cTn id="13" dur="500"/>
                                        <p:tgtEl>
                                          <p:spTgt spid="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par>
                                <p:cTn id="24" presetID="22" presetClass="entr" presetSubtype="8"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500"/>
                                        <p:tgtEl>
                                          <p:spTgt spid="38"/>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right)">
                                      <p:cBhvr>
                                        <p:cTn id="30" dur="500"/>
                                        <p:tgtEl>
                                          <p:spTgt spid="32"/>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right)">
                                      <p:cBhvr>
                                        <p:cTn id="33" dur="500"/>
                                        <p:tgtEl>
                                          <p:spTgt spid="3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down)">
                                      <p:cBhvr>
                                        <p:cTn id="36" dur="500"/>
                                        <p:tgtEl>
                                          <p:spTgt spid="44"/>
                                        </p:tgtEl>
                                      </p:cBhvr>
                                    </p:animEffect>
                                  </p:childTnLst>
                                </p:cTn>
                              </p:par>
                            </p:childTnLst>
                          </p:cTn>
                        </p:par>
                        <p:par>
                          <p:cTn id="37" fill="hold">
                            <p:stCondLst>
                              <p:cond delay="1500"/>
                            </p:stCondLst>
                            <p:childTnLst>
                              <p:par>
                                <p:cTn id="38" presetID="22" presetClass="entr" presetSubtype="1"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up)">
                                      <p:cBhvr>
                                        <p:cTn id="40" dur="500"/>
                                        <p:tgtEl>
                                          <p:spTgt spid="45"/>
                                        </p:tgtEl>
                                      </p:cBhvr>
                                    </p:animEffec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p:bldP spid="31" grpId="0" animBg="1"/>
      <p:bldP spid="32" grpId="0"/>
      <p:bldP spid="39" grpId="0"/>
      <p:bldP spid="44"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
          <p:cNvSpPr>
            <a:spLocks noChangeArrowheads="1"/>
          </p:cNvSpPr>
          <p:nvPr/>
        </p:nvSpPr>
        <p:spPr bwMode="auto">
          <a:xfrm>
            <a:off x="2142616" y="2398304"/>
            <a:ext cx="6330827" cy="2863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574" tIns="36287" rIns="72574" bIns="36287" anchor="ct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ctr"/>
            <a:endParaRPr lang="zh-CN" altLang="zh-CN">
              <a:solidFill>
                <a:schemeClr val="bg1"/>
              </a:solidFill>
            </a:endParaRPr>
          </a:p>
        </p:txBody>
      </p:sp>
      <p:sp>
        <p:nvSpPr>
          <p:cNvPr id="41" name="Rectangle 7"/>
          <p:cNvSpPr>
            <a:spLocks noChangeArrowheads="1"/>
          </p:cNvSpPr>
          <p:nvPr/>
        </p:nvSpPr>
        <p:spPr bwMode="auto">
          <a:xfrm>
            <a:off x="1566757" y="4685362"/>
            <a:ext cx="2766998" cy="1181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nSpc>
                <a:spcPct val="150000"/>
              </a:lnSpc>
            </a:pPr>
            <a:r>
              <a:rPr lang="zh-CN" altLang="en-US" sz="1200" dirty="0">
                <a:solidFill>
                  <a:schemeClr val="tx1">
                    <a:lumMod val="50000"/>
                    <a:lumOff val="50000"/>
                  </a:schemeClr>
                </a:solidFill>
                <a:latin typeface="+mj-ea"/>
                <a:ea typeface="+mj-ea"/>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mj-ea"/>
              <a:ea typeface="+mj-ea"/>
            </a:endParaRPr>
          </a:p>
        </p:txBody>
      </p:sp>
      <p:sp>
        <p:nvSpPr>
          <p:cNvPr id="42" name="Rectangle 8"/>
          <p:cNvSpPr>
            <a:spLocks noChangeArrowheads="1"/>
          </p:cNvSpPr>
          <p:nvPr/>
        </p:nvSpPr>
        <p:spPr bwMode="auto">
          <a:xfrm>
            <a:off x="1566757" y="4436124"/>
            <a:ext cx="2197264" cy="319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r>
              <a:rPr lang="zh-CN" altLang="en-US" sz="16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单击此处添加标题文字</a:t>
            </a:r>
            <a:endParaRPr lang="zh-CN" altLang="en-US" sz="16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Rectangle 9"/>
          <p:cNvSpPr>
            <a:spLocks noChangeArrowheads="1"/>
          </p:cNvSpPr>
          <p:nvPr/>
        </p:nvSpPr>
        <p:spPr bwMode="auto">
          <a:xfrm>
            <a:off x="1531988" y="2293030"/>
            <a:ext cx="2740064" cy="1181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nSpc>
                <a:spcPct val="150000"/>
              </a:lnSpc>
            </a:pPr>
            <a:r>
              <a:rPr lang="zh-CN" altLang="en-US" sz="1200" dirty="0">
                <a:solidFill>
                  <a:schemeClr val="tx1">
                    <a:lumMod val="50000"/>
                    <a:lumOff val="50000"/>
                  </a:schemeClr>
                </a:solidFill>
                <a:latin typeface="+mj-ea"/>
                <a:ea typeface="+mj-ea"/>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mj-ea"/>
              <a:ea typeface="+mj-ea"/>
            </a:endParaRPr>
          </a:p>
        </p:txBody>
      </p:sp>
      <p:sp>
        <p:nvSpPr>
          <p:cNvPr id="46" name="Rectangle 10"/>
          <p:cNvSpPr>
            <a:spLocks noChangeArrowheads="1"/>
          </p:cNvSpPr>
          <p:nvPr/>
        </p:nvSpPr>
        <p:spPr bwMode="auto">
          <a:xfrm>
            <a:off x="1531989" y="2043793"/>
            <a:ext cx="2197264" cy="319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eaLnBrk="0" hangingPunct="0"/>
            <a:r>
              <a:rPr lang="zh-CN" altLang="en-US" sz="16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单击此处添加标题文字</a:t>
            </a:r>
            <a:endParaRPr lang="zh-CN" altLang="en-US" sz="16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Rectangle 11"/>
          <p:cNvSpPr>
            <a:spLocks noChangeArrowheads="1"/>
          </p:cNvSpPr>
          <p:nvPr/>
        </p:nvSpPr>
        <p:spPr bwMode="auto">
          <a:xfrm>
            <a:off x="8240910" y="2577880"/>
            <a:ext cx="2607618" cy="1181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nSpc>
                <a:spcPct val="150000"/>
              </a:lnSpc>
            </a:pPr>
            <a:r>
              <a:rPr lang="zh-CN" altLang="en-US" sz="1200" dirty="0">
                <a:solidFill>
                  <a:schemeClr val="tx1">
                    <a:lumMod val="50000"/>
                    <a:lumOff val="50000"/>
                  </a:schemeClr>
                </a:solidFill>
                <a:latin typeface="+mj-ea"/>
                <a:ea typeface="+mj-ea"/>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mj-ea"/>
              <a:ea typeface="+mj-ea"/>
            </a:endParaRPr>
          </a:p>
        </p:txBody>
      </p:sp>
      <p:sp>
        <p:nvSpPr>
          <p:cNvPr id="48" name="Rectangle 12"/>
          <p:cNvSpPr>
            <a:spLocks noChangeArrowheads="1"/>
          </p:cNvSpPr>
          <p:nvPr/>
        </p:nvSpPr>
        <p:spPr bwMode="auto">
          <a:xfrm>
            <a:off x="8253026" y="2317529"/>
            <a:ext cx="2197264" cy="319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r" eaLnBrk="0" hangingPunct="0"/>
            <a:r>
              <a:rPr lang="zh-CN" altLang="en-US" sz="16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单击此处添加标题文字</a:t>
            </a:r>
            <a:endParaRPr lang="zh-CN" altLang="en-US" sz="16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Freeform 6"/>
          <p:cNvSpPr>
            <a:spLocks noEditPoints="1"/>
          </p:cNvSpPr>
          <p:nvPr/>
        </p:nvSpPr>
        <p:spPr bwMode="auto">
          <a:xfrm>
            <a:off x="5931410" y="1693942"/>
            <a:ext cx="1841714" cy="1842673"/>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1"/>
              </a:solidFill>
              <a:latin typeface="+mn-ea"/>
            </a:endParaRPr>
          </a:p>
        </p:txBody>
      </p:sp>
      <p:sp>
        <p:nvSpPr>
          <p:cNvPr id="52" name="Freeform 6"/>
          <p:cNvSpPr>
            <a:spLocks noEditPoints="1"/>
          </p:cNvSpPr>
          <p:nvPr/>
        </p:nvSpPr>
        <p:spPr bwMode="auto">
          <a:xfrm>
            <a:off x="5108745" y="3414042"/>
            <a:ext cx="2533918" cy="2535238"/>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chemeClr val="tx2"/>
          </a:solidFill>
          <a:ln w="3175" cap="flat" cmpd="sng">
            <a:noFill/>
            <a:bevel/>
          </a:ln>
        </p:spPr>
        <p:txBody>
          <a:bodyPr anchor="ctr"/>
          <a:lstStyle/>
          <a:p>
            <a:pPr algn="ctr"/>
            <a:endParaRPr lang="zh-CN" altLang="en-US">
              <a:solidFill>
                <a:srgbClr val="F8F8F8"/>
              </a:solidFill>
              <a:ea typeface="微软雅黑" panose="020B0503020204020204" pitchFamily="34" charset="-122"/>
            </a:endParaRPr>
          </a:p>
        </p:txBody>
      </p:sp>
      <p:sp>
        <p:nvSpPr>
          <p:cNvPr id="53" name="Freeform 6"/>
          <p:cNvSpPr>
            <a:spLocks noEditPoints="1"/>
          </p:cNvSpPr>
          <p:nvPr/>
        </p:nvSpPr>
        <p:spPr bwMode="auto">
          <a:xfrm>
            <a:off x="4424079" y="2160079"/>
            <a:ext cx="1659742" cy="1660607"/>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chemeClr val="accent1"/>
          </a:solidFill>
          <a:ln w="3175" cap="flat" cmpd="sng">
            <a:noFill/>
            <a:bevel/>
          </a:ln>
        </p:spPr>
        <p:txBody>
          <a:bodyPr anchor="ctr"/>
          <a:lstStyle/>
          <a:p>
            <a:pPr algn="ctr"/>
            <a:endParaRPr lang="zh-CN" altLang="en-US">
              <a:solidFill>
                <a:srgbClr val="FFFFFF"/>
              </a:solidFill>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8" presetClass="emph" presetSubtype="0" repeatCount="indefinite" fill="hold" grpId="0" nodeType="withEffect">
                                  <p:stCondLst>
                                    <p:cond delay="0"/>
                                  </p:stCondLst>
                                  <p:childTnLst>
                                    <p:animRot by="-21600000">
                                      <p:cBhvr>
                                        <p:cTn id="12" dur="2000" fill="hold"/>
                                        <p:tgtEl>
                                          <p:spTgt spid="52"/>
                                        </p:tgtEl>
                                        <p:attrNameLst>
                                          <p:attrName>r</p:attrName>
                                        </p:attrNameLst>
                                      </p:cBhvr>
                                    </p:animRot>
                                  </p:childTnLst>
                                </p:cTn>
                              </p:par>
                              <p:par>
                                <p:cTn id="13" presetID="8" presetClass="emph" presetSubtype="0" repeatCount="indefinite" fill="hold" grpId="0" nodeType="withEffect">
                                  <p:stCondLst>
                                    <p:cond delay="0"/>
                                  </p:stCondLst>
                                  <p:endCondLst>
                                    <p:cond evt="onNext" delay="0">
                                      <p:tgtEl>
                                        <p:sldTgt/>
                                      </p:tgtEl>
                                    </p:cond>
                                  </p:endCondLst>
                                  <p:childTnLst>
                                    <p:animRot by="21600000">
                                      <p:cBhvr>
                                        <p:cTn id="14" dur="800" fill="hold"/>
                                        <p:tgtEl>
                                          <p:spTgt spid="53"/>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1400" fill="hold"/>
                                        <p:tgtEl>
                                          <p:spTgt spid="49"/>
                                        </p:tgtEl>
                                        <p:attrNameLst>
                                          <p:attrName>r</p:attrName>
                                        </p:attrNameLst>
                                      </p:cBhvr>
                                    </p:animRo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6" grpId="0"/>
      <p:bldP spid="47" grpId="0"/>
      <p:bldP spid="48" grpId="0"/>
      <p:bldP spid="49" grpId="0" animBg="1"/>
      <p:bldP spid="49" grpId="1" animBg="1"/>
      <p:bldP spid="52" grpId="0" animBg="1"/>
      <p:bldP spid="52" grpId="1" animBg="1"/>
      <p:bldP spid="53" grpId="0" animBg="1"/>
      <p:bldP spid="5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4"/>
          <p:cNvGrpSpPr/>
          <p:nvPr/>
        </p:nvGrpSpPr>
        <p:grpSpPr bwMode="auto">
          <a:xfrm flipH="1">
            <a:off x="7924756" y="938442"/>
            <a:ext cx="2734879" cy="5298870"/>
            <a:chOff x="0" y="0"/>
            <a:chExt cx="1718" cy="3327"/>
          </a:xfrm>
        </p:grpSpPr>
        <p:sp>
          <p:nvSpPr>
            <p:cNvPr id="14" name="Freeform 29"/>
            <p:cNvSpPr>
              <a:spLocks noChangeArrowheads="1"/>
            </p:cNvSpPr>
            <p:nvPr/>
          </p:nvSpPr>
          <p:spPr bwMode="auto">
            <a:xfrm flipH="1">
              <a:off x="0" y="0"/>
              <a:ext cx="1718" cy="3327"/>
            </a:xfrm>
            <a:custGeom>
              <a:avLst/>
              <a:gdLst>
                <a:gd name="T0" fmla="*/ 15328 w 859"/>
                <a:gd name="T1" fmla="*/ 7432 h 1663"/>
                <a:gd name="T2" fmla="*/ 10816 w 859"/>
                <a:gd name="T3" fmla="*/ 9097 h 1663"/>
                <a:gd name="T4" fmla="*/ 10496 w 859"/>
                <a:gd name="T5" fmla="*/ 10955 h 1663"/>
                <a:gd name="T6" fmla="*/ 7904 w 859"/>
                <a:gd name="T7" fmla="*/ 15605 h 1663"/>
                <a:gd name="T8" fmla="*/ 4832 w 859"/>
                <a:gd name="T9" fmla="*/ 21564 h 1663"/>
                <a:gd name="T10" fmla="*/ 1728 w 859"/>
                <a:gd name="T11" fmla="*/ 23743 h 1663"/>
                <a:gd name="T12" fmla="*/ 0 w 859"/>
                <a:gd name="T13" fmla="*/ 24575 h 1663"/>
                <a:gd name="T14" fmla="*/ 5472 w 859"/>
                <a:gd name="T15" fmla="*/ 24703 h 1663"/>
                <a:gd name="T16" fmla="*/ 11424 w 859"/>
                <a:gd name="T17" fmla="*/ 16695 h 1663"/>
                <a:gd name="T18" fmla="*/ 11136 w 859"/>
                <a:gd name="T19" fmla="*/ 25216 h 1663"/>
                <a:gd name="T20" fmla="*/ 11264 w 859"/>
                <a:gd name="T21" fmla="*/ 30099 h 1663"/>
                <a:gd name="T22" fmla="*/ 15008 w 859"/>
                <a:gd name="T23" fmla="*/ 28881 h 1663"/>
                <a:gd name="T24" fmla="*/ 18176 w 859"/>
                <a:gd name="T25" fmla="*/ 37691 h 1663"/>
                <a:gd name="T26" fmla="*/ 20192 w 859"/>
                <a:gd name="T27" fmla="*/ 44903 h 1663"/>
                <a:gd name="T28" fmla="*/ 19136 w 859"/>
                <a:gd name="T29" fmla="*/ 46988 h 1663"/>
                <a:gd name="T30" fmla="*/ 19872 w 859"/>
                <a:gd name="T31" fmla="*/ 49999 h 1663"/>
                <a:gd name="T32" fmla="*/ 21344 w 859"/>
                <a:gd name="T33" fmla="*/ 52560 h 1663"/>
                <a:gd name="T34" fmla="*/ 22208 w 859"/>
                <a:gd name="T35" fmla="*/ 50127 h 1663"/>
                <a:gd name="T36" fmla="*/ 23936 w 859"/>
                <a:gd name="T37" fmla="*/ 51600 h 1663"/>
                <a:gd name="T38" fmla="*/ 26592 w 859"/>
                <a:gd name="T39" fmla="*/ 51215 h 1663"/>
                <a:gd name="T40" fmla="*/ 26240 w 859"/>
                <a:gd name="T41" fmla="*/ 48973 h 1663"/>
                <a:gd name="T42" fmla="*/ 24448 w 859"/>
                <a:gd name="T43" fmla="*/ 43303 h 1663"/>
                <a:gd name="T44" fmla="*/ 25472 w 859"/>
                <a:gd name="T45" fmla="*/ 31924 h 1663"/>
                <a:gd name="T46" fmla="*/ 27040 w 859"/>
                <a:gd name="T47" fmla="*/ 30131 h 1663"/>
                <a:gd name="T48" fmla="*/ 27040 w 859"/>
                <a:gd name="T49" fmla="*/ 27856 h 1663"/>
                <a:gd name="T50" fmla="*/ 25344 w 859"/>
                <a:gd name="T51" fmla="*/ 10059 h 1663"/>
                <a:gd name="T52" fmla="*/ 20320 w 859"/>
                <a:gd name="T53" fmla="*/ 7912 h 1663"/>
                <a:gd name="T54" fmla="*/ 19712 w 859"/>
                <a:gd name="T55" fmla="*/ 6372 h 1663"/>
                <a:gd name="T56" fmla="*/ 20352 w 859"/>
                <a:gd name="T57" fmla="*/ 4483 h 1663"/>
                <a:gd name="T58" fmla="*/ 17120 w 859"/>
                <a:gd name="T59" fmla="*/ 736 h 1663"/>
                <a:gd name="T60" fmla="*/ 15488 w 859"/>
                <a:gd name="T61" fmla="*/ 4067 h 1663"/>
                <a:gd name="T62" fmla="*/ 15680 w 859"/>
                <a:gd name="T63" fmla="*/ 5828 h 16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9"/>
                <a:gd name="T97" fmla="*/ 0 h 1663"/>
                <a:gd name="T98" fmla="*/ 859 w 859"/>
                <a:gd name="T99" fmla="*/ 1663 h 16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9" h="1663">
                  <a:moveTo>
                    <a:pt x="498" y="221"/>
                  </a:moveTo>
                  <a:cubicBezTo>
                    <a:pt x="498" y="221"/>
                    <a:pt x="495" y="230"/>
                    <a:pt x="479" y="232"/>
                  </a:cubicBezTo>
                  <a:cubicBezTo>
                    <a:pt x="358" y="267"/>
                    <a:pt x="358" y="267"/>
                    <a:pt x="358" y="267"/>
                  </a:cubicBezTo>
                  <a:cubicBezTo>
                    <a:pt x="358" y="267"/>
                    <a:pt x="343" y="268"/>
                    <a:pt x="338" y="284"/>
                  </a:cubicBezTo>
                  <a:cubicBezTo>
                    <a:pt x="338" y="284"/>
                    <a:pt x="330" y="327"/>
                    <a:pt x="330" y="333"/>
                  </a:cubicBezTo>
                  <a:cubicBezTo>
                    <a:pt x="328" y="342"/>
                    <a:pt x="328" y="342"/>
                    <a:pt x="328" y="342"/>
                  </a:cubicBezTo>
                  <a:cubicBezTo>
                    <a:pt x="328" y="342"/>
                    <a:pt x="273" y="438"/>
                    <a:pt x="262" y="449"/>
                  </a:cubicBezTo>
                  <a:cubicBezTo>
                    <a:pt x="262" y="449"/>
                    <a:pt x="249" y="469"/>
                    <a:pt x="247" y="487"/>
                  </a:cubicBezTo>
                  <a:cubicBezTo>
                    <a:pt x="247" y="487"/>
                    <a:pt x="180" y="585"/>
                    <a:pt x="177" y="619"/>
                  </a:cubicBezTo>
                  <a:cubicBezTo>
                    <a:pt x="177" y="619"/>
                    <a:pt x="154" y="635"/>
                    <a:pt x="151" y="673"/>
                  </a:cubicBezTo>
                  <a:cubicBezTo>
                    <a:pt x="151" y="673"/>
                    <a:pt x="117" y="702"/>
                    <a:pt x="102" y="731"/>
                  </a:cubicBezTo>
                  <a:cubicBezTo>
                    <a:pt x="102" y="731"/>
                    <a:pt x="66" y="736"/>
                    <a:pt x="54" y="741"/>
                  </a:cubicBezTo>
                  <a:cubicBezTo>
                    <a:pt x="54" y="741"/>
                    <a:pt x="20" y="746"/>
                    <a:pt x="13" y="759"/>
                  </a:cubicBezTo>
                  <a:cubicBezTo>
                    <a:pt x="0" y="767"/>
                    <a:pt x="0" y="767"/>
                    <a:pt x="0" y="767"/>
                  </a:cubicBezTo>
                  <a:cubicBezTo>
                    <a:pt x="0" y="770"/>
                    <a:pt x="0" y="770"/>
                    <a:pt x="0" y="770"/>
                  </a:cubicBezTo>
                  <a:cubicBezTo>
                    <a:pt x="171" y="771"/>
                    <a:pt x="171" y="771"/>
                    <a:pt x="171" y="771"/>
                  </a:cubicBezTo>
                  <a:cubicBezTo>
                    <a:pt x="171" y="771"/>
                    <a:pt x="233" y="715"/>
                    <a:pt x="230" y="703"/>
                  </a:cubicBezTo>
                  <a:cubicBezTo>
                    <a:pt x="230" y="703"/>
                    <a:pt x="291" y="636"/>
                    <a:pt x="357" y="521"/>
                  </a:cubicBezTo>
                  <a:cubicBezTo>
                    <a:pt x="366" y="519"/>
                    <a:pt x="366" y="519"/>
                    <a:pt x="366" y="519"/>
                  </a:cubicBezTo>
                  <a:cubicBezTo>
                    <a:pt x="366" y="519"/>
                    <a:pt x="373" y="663"/>
                    <a:pt x="348" y="787"/>
                  </a:cubicBezTo>
                  <a:cubicBezTo>
                    <a:pt x="351" y="789"/>
                    <a:pt x="351" y="789"/>
                    <a:pt x="351" y="789"/>
                  </a:cubicBezTo>
                  <a:cubicBezTo>
                    <a:pt x="352" y="939"/>
                    <a:pt x="352" y="939"/>
                    <a:pt x="352" y="939"/>
                  </a:cubicBezTo>
                  <a:cubicBezTo>
                    <a:pt x="352" y="939"/>
                    <a:pt x="425" y="981"/>
                    <a:pt x="442" y="955"/>
                  </a:cubicBezTo>
                  <a:cubicBezTo>
                    <a:pt x="469" y="901"/>
                    <a:pt x="469" y="901"/>
                    <a:pt x="469" y="901"/>
                  </a:cubicBezTo>
                  <a:cubicBezTo>
                    <a:pt x="484" y="900"/>
                    <a:pt x="484" y="900"/>
                    <a:pt x="484" y="900"/>
                  </a:cubicBezTo>
                  <a:cubicBezTo>
                    <a:pt x="484" y="900"/>
                    <a:pt x="517" y="1036"/>
                    <a:pt x="568" y="1176"/>
                  </a:cubicBezTo>
                  <a:cubicBezTo>
                    <a:pt x="571" y="1248"/>
                    <a:pt x="571" y="1248"/>
                    <a:pt x="571" y="1248"/>
                  </a:cubicBezTo>
                  <a:cubicBezTo>
                    <a:pt x="571" y="1248"/>
                    <a:pt x="600" y="1359"/>
                    <a:pt x="631" y="1401"/>
                  </a:cubicBezTo>
                  <a:cubicBezTo>
                    <a:pt x="631" y="1401"/>
                    <a:pt x="632" y="1416"/>
                    <a:pt x="616" y="1424"/>
                  </a:cubicBezTo>
                  <a:cubicBezTo>
                    <a:pt x="616" y="1424"/>
                    <a:pt x="600" y="1439"/>
                    <a:pt x="598" y="1466"/>
                  </a:cubicBezTo>
                  <a:cubicBezTo>
                    <a:pt x="598" y="1466"/>
                    <a:pt x="593" y="1535"/>
                    <a:pt x="621" y="1554"/>
                  </a:cubicBezTo>
                  <a:cubicBezTo>
                    <a:pt x="621" y="1554"/>
                    <a:pt x="624" y="1557"/>
                    <a:pt x="621" y="1560"/>
                  </a:cubicBezTo>
                  <a:cubicBezTo>
                    <a:pt x="621" y="1560"/>
                    <a:pt x="610" y="1585"/>
                    <a:pt x="618" y="1596"/>
                  </a:cubicBezTo>
                  <a:cubicBezTo>
                    <a:pt x="618" y="1596"/>
                    <a:pt x="616" y="1643"/>
                    <a:pt x="667" y="1640"/>
                  </a:cubicBezTo>
                  <a:cubicBezTo>
                    <a:pt x="667" y="1640"/>
                    <a:pt x="713" y="1639"/>
                    <a:pt x="707" y="1598"/>
                  </a:cubicBezTo>
                  <a:cubicBezTo>
                    <a:pt x="694" y="1564"/>
                    <a:pt x="694" y="1564"/>
                    <a:pt x="694" y="1564"/>
                  </a:cubicBezTo>
                  <a:cubicBezTo>
                    <a:pt x="694" y="1564"/>
                    <a:pt x="686" y="1530"/>
                    <a:pt x="726" y="1569"/>
                  </a:cubicBezTo>
                  <a:cubicBezTo>
                    <a:pt x="726" y="1569"/>
                    <a:pt x="746" y="1580"/>
                    <a:pt x="748" y="1610"/>
                  </a:cubicBezTo>
                  <a:cubicBezTo>
                    <a:pt x="748" y="1610"/>
                    <a:pt x="742" y="1663"/>
                    <a:pt x="765" y="1653"/>
                  </a:cubicBezTo>
                  <a:cubicBezTo>
                    <a:pt x="831" y="1598"/>
                    <a:pt x="831" y="1598"/>
                    <a:pt x="831" y="1598"/>
                  </a:cubicBezTo>
                  <a:cubicBezTo>
                    <a:pt x="831" y="1598"/>
                    <a:pt x="859" y="1577"/>
                    <a:pt x="850" y="1562"/>
                  </a:cubicBezTo>
                  <a:cubicBezTo>
                    <a:pt x="820" y="1528"/>
                    <a:pt x="820" y="1528"/>
                    <a:pt x="820" y="1528"/>
                  </a:cubicBezTo>
                  <a:cubicBezTo>
                    <a:pt x="820" y="1528"/>
                    <a:pt x="813" y="1527"/>
                    <a:pt x="810" y="1485"/>
                  </a:cubicBezTo>
                  <a:cubicBezTo>
                    <a:pt x="810" y="1485"/>
                    <a:pt x="789" y="1383"/>
                    <a:pt x="764" y="1351"/>
                  </a:cubicBezTo>
                  <a:cubicBezTo>
                    <a:pt x="764" y="1351"/>
                    <a:pt x="755" y="1335"/>
                    <a:pt x="766" y="1301"/>
                  </a:cubicBezTo>
                  <a:cubicBezTo>
                    <a:pt x="796" y="996"/>
                    <a:pt x="796" y="996"/>
                    <a:pt x="796" y="996"/>
                  </a:cubicBezTo>
                  <a:cubicBezTo>
                    <a:pt x="796" y="996"/>
                    <a:pt x="811" y="987"/>
                    <a:pt x="820" y="973"/>
                  </a:cubicBezTo>
                  <a:cubicBezTo>
                    <a:pt x="820" y="973"/>
                    <a:pt x="844" y="972"/>
                    <a:pt x="845" y="940"/>
                  </a:cubicBezTo>
                  <a:cubicBezTo>
                    <a:pt x="845" y="940"/>
                    <a:pt x="848" y="914"/>
                    <a:pt x="842" y="875"/>
                  </a:cubicBezTo>
                  <a:cubicBezTo>
                    <a:pt x="845" y="869"/>
                    <a:pt x="845" y="869"/>
                    <a:pt x="845" y="869"/>
                  </a:cubicBezTo>
                  <a:cubicBezTo>
                    <a:pt x="845" y="869"/>
                    <a:pt x="857" y="704"/>
                    <a:pt x="853" y="667"/>
                  </a:cubicBezTo>
                  <a:cubicBezTo>
                    <a:pt x="853" y="667"/>
                    <a:pt x="852" y="554"/>
                    <a:pt x="792" y="314"/>
                  </a:cubicBezTo>
                  <a:cubicBezTo>
                    <a:pt x="792" y="314"/>
                    <a:pt x="790" y="299"/>
                    <a:pt x="765" y="295"/>
                  </a:cubicBezTo>
                  <a:cubicBezTo>
                    <a:pt x="765" y="295"/>
                    <a:pt x="648" y="258"/>
                    <a:pt x="635" y="247"/>
                  </a:cubicBezTo>
                  <a:cubicBezTo>
                    <a:pt x="635" y="247"/>
                    <a:pt x="622" y="229"/>
                    <a:pt x="616" y="217"/>
                  </a:cubicBezTo>
                  <a:cubicBezTo>
                    <a:pt x="616" y="199"/>
                    <a:pt x="616" y="199"/>
                    <a:pt x="616" y="199"/>
                  </a:cubicBezTo>
                  <a:cubicBezTo>
                    <a:pt x="616" y="199"/>
                    <a:pt x="628" y="206"/>
                    <a:pt x="642" y="170"/>
                  </a:cubicBezTo>
                  <a:cubicBezTo>
                    <a:pt x="642" y="170"/>
                    <a:pt x="664" y="142"/>
                    <a:pt x="636" y="140"/>
                  </a:cubicBezTo>
                  <a:cubicBezTo>
                    <a:pt x="636" y="140"/>
                    <a:pt x="652" y="61"/>
                    <a:pt x="617" y="54"/>
                  </a:cubicBezTo>
                  <a:cubicBezTo>
                    <a:pt x="617" y="54"/>
                    <a:pt x="610" y="0"/>
                    <a:pt x="535" y="23"/>
                  </a:cubicBezTo>
                  <a:cubicBezTo>
                    <a:pt x="535" y="23"/>
                    <a:pt x="496" y="31"/>
                    <a:pt x="484" y="92"/>
                  </a:cubicBezTo>
                  <a:cubicBezTo>
                    <a:pt x="484" y="127"/>
                    <a:pt x="484" y="127"/>
                    <a:pt x="484" y="127"/>
                  </a:cubicBezTo>
                  <a:cubicBezTo>
                    <a:pt x="484" y="127"/>
                    <a:pt x="474" y="121"/>
                    <a:pt x="477" y="142"/>
                  </a:cubicBezTo>
                  <a:cubicBezTo>
                    <a:pt x="477" y="142"/>
                    <a:pt x="484" y="183"/>
                    <a:pt x="490" y="182"/>
                  </a:cubicBezTo>
                  <a:close/>
                </a:path>
              </a:pathLst>
            </a:custGeom>
            <a:solidFill>
              <a:schemeClr val="tx2"/>
            </a:solidFill>
            <a:ln w="9525" cmpd="sng">
              <a:noFill/>
              <a:bevel/>
            </a:ln>
          </p:spPr>
          <p:txBody>
            <a:bodyPr/>
            <a:lstStyle/>
            <a:p>
              <a:endParaRPr lang="zh-CN" altLang="zh-CN"/>
            </a:p>
          </p:txBody>
        </p:sp>
        <p:sp>
          <p:nvSpPr>
            <p:cNvPr id="15" name="Freeform 30"/>
            <p:cNvSpPr>
              <a:spLocks noChangeArrowheads="1"/>
            </p:cNvSpPr>
            <p:nvPr/>
          </p:nvSpPr>
          <p:spPr bwMode="auto">
            <a:xfrm flipH="1">
              <a:off x="476" y="440"/>
              <a:ext cx="248" cy="932"/>
            </a:xfrm>
            <a:custGeom>
              <a:avLst/>
              <a:gdLst>
                <a:gd name="T0" fmla="*/ 64 w 124"/>
                <a:gd name="T1" fmla="*/ 32 h 466"/>
                <a:gd name="T2" fmla="*/ 1472 w 124"/>
                <a:gd name="T3" fmla="*/ 1760 h 466"/>
                <a:gd name="T4" fmla="*/ 1952 w 124"/>
                <a:gd name="T5" fmla="*/ 1792 h 466"/>
                <a:gd name="T6" fmla="*/ 2496 w 124"/>
                <a:gd name="T7" fmla="*/ 1632 h 466"/>
                <a:gd name="T8" fmla="*/ 3808 w 124"/>
                <a:gd name="T9" fmla="*/ 128 h 466"/>
                <a:gd name="T10" fmla="*/ 3840 w 124"/>
                <a:gd name="T11" fmla="*/ 0 h 466"/>
                <a:gd name="T12" fmla="*/ 3968 w 124"/>
                <a:gd name="T13" fmla="*/ 224 h 466"/>
                <a:gd name="T14" fmla="*/ 3424 w 124"/>
                <a:gd name="T15" fmla="*/ 10464 h 466"/>
                <a:gd name="T16" fmla="*/ 3744 w 124"/>
                <a:gd name="T17" fmla="*/ 13760 h 466"/>
                <a:gd name="T18" fmla="*/ 640 w 124"/>
                <a:gd name="T19" fmla="*/ 14592 h 466"/>
                <a:gd name="T20" fmla="*/ 0 w 124"/>
                <a:gd name="T21" fmla="*/ 160 h 466"/>
                <a:gd name="T22" fmla="*/ 64 w 124"/>
                <a:gd name="T23" fmla="*/ 32 h 4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466"/>
                <a:gd name="T38" fmla="*/ 124 w 124"/>
                <a:gd name="T39" fmla="*/ 466 h 4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466">
                  <a:moveTo>
                    <a:pt x="2" y="1"/>
                  </a:moveTo>
                  <a:cubicBezTo>
                    <a:pt x="2" y="1"/>
                    <a:pt x="27" y="32"/>
                    <a:pt x="46" y="55"/>
                  </a:cubicBezTo>
                  <a:cubicBezTo>
                    <a:pt x="54" y="57"/>
                    <a:pt x="52" y="57"/>
                    <a:pt x="61" y="56"/>
                  </a:cubicBezTo>
                  <a:cubicBezTo>
                    <a:pt x="61" y="56"/>
                    <a:pt x="67" y="58"/>
                    <a:pt x="78" y="51"/>
                  </a:cubicBezTo>
                  <a:cubicBezTo>
                    <a:pt x="90" y="39"/>
                    <a:pt x="105" y="34"/>
                    <a:pt x="119" y="4"/>
                  </a:cubicBezTo>
                  <a:cubicBezTo>
                    <a:pt x="120" y="0"/>
                    <a:pt x="120" y="0"/>
                    <a:pt x="120" y="0"/>
                  </a:cubicBezTo>
                  <a:cubicBezTo>
                    <a:pt x="124" y="7"/>
                    <a:pt x="124" y="7"/>
                    <a:pt x="124" y="7"/>
                  </a:cubicBezTo>
                  <a:cubicBezTo>
                    <a:pt x="124" y="7"/>
                    <a:pt x="102" y="232"/>
                    <a:pt x="107" y="327"/>
                  </a:cubicBezTo>
                  <a:cubicBezTo>
                    <a:pt x="107" y="327"/>
                    <a:pt x="112" y="421"/>
                    <a:pt x="117" y="430"/>
                  </a:cubicBezTo>
                  <a:cubicBezTo>
                    <a:pt x="117" y="430"/>
                    <a:pt x="42" y="466"/>
                    <a:pt x="20" y="456"/>
                  </a:cubicBezTo>
                  <a:cubicBezTo>
                    <a:pt x="20" y="456"/>
                    <a:pt x="33" y="118"/>
                    <a:pt x="0" y="5"/>
                  </a:cubicBezTo>
                  <a:lnTo>
                    <a:pt x="2" y="1"/>
                  </a:lnTo>
                  <a:close/>
                </a:path>
              </a:pathLst>
            </a:custGeom>
            <a:solidFill>
              <a:srgbClr val="FFFFFF"/>
            </a:solidFill>
            <a:ln w="9525" cmpd="sng">
              <a:noFill/>
              <a:bevel/>
            </a:ln>
          </p:spPr>
          <p:txBody>
            <a:bodyPr/>
            <a:lstStyle/>
            <a:p>
              <a:endParaRPr lang="zh-CN" altLang="zh-CN">
                <a:solidFill>
                  <a:srgbClr val="000000"/>
                </a:solidFill>
              </a:endParaRPr>
            </a:p>
          </p:txBody>
        </p:sp>
        <p:sp>
          <p:nvSpPr>
            <p:cNvPr id="16" name="Freeform 31"/>
            <p:cNvSpPr>
              <a:spLocks noChangeArrowheads="1"/>
            </p:cNvSpPr>
            <p:nvPr/>
          </p:nvSpPr>
          <p:spPr bwMode="auto">
            <a:xfrm flipH="1">
              <a:off x="524" y="550"/>
              <a:ext cx="126" cy="776"/>
            </a:xfrm>
            <a:custGeom>
              <a:avLst/>
              <a:gdLst>
                <a:gd name="T0" fmla="*/ 288 w 63"/>
                <a:gd name="T1" fmla="*/ 0 h 388"/>
                <a:gd name="T2" fmla="*/ 1152 w 63"/>
                <a:gd name="T3" fmla="*/ 0 h 388"/>
                <a:gd name="T4" fmla="*/ 1504 w 63"/>
                <a:gd name="T5" fmla="*/ 512 h 388"/>
                <a:gd name="T6" fmla="*/ 1280 w 63"/>
                <a:gd name="T7" fmla="*/ 1088 h 388"/>
                <a:gd name="T8" fmla="*/ 1856 w 63"/>
                <a:gd name="T9" fmla="*/ 11584 h 388"/>
                <a:gd name="T10" fmla="*/ 1056 w 63"/>
                <a:gd name="T11" fmla="*/ 12416 h 388"/>
                <a:gd name="T12" fmla="*/ 0 w 63"/>
                <a:gd name="T13" fmla="*/ 11840 h 388"/>
                <a:gd name="T14" fmla="*/ 544 w 63"/>
                <a:gd name="T15" fmla="*/ 1216 h 388"/>
                <a:gd name="T16" fmla="*/ 96 w 63"/>
                <a:gd name="T17" fmla="*/ 608 h 388"/>
                <a:gd name="T18" fmla="*/ 288 w 63"/>
                <a:gd name="T19" fmla="*/ 0 h 3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388"/>
                <a:gd name="T32" fmla="*/ 63 w 63"/>
                <a:gd name="T33" fmla="*/ 388 h 3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388">
                  <a:moveTo>
                    <a:pt x="9" y="0"/>
                  </a:moveTo>
                  <a:cubicBezTo>
                    <a:pt x="36" y="0"/>
                    <a:pt x="36" y="0"/>
                    <a:pt x="36" y="0"/>
                  </a:cubicBezTo>
                  <a:cubicBezTo>
                    <a:pt x="36" y="0"/>
                    <a:pt x="46" y="12"/>
                    <a:pt x="47" y="16"/>
                  </a:cubicBezTo>
                  <a:cubicBezTo>
                    <a:pt x="47" y="19"/>
                    <a:pt x="43" y="29"/>
                    <a:pt x="40" y="34"/>
                  </a:cubicBezTo>
                  <a:cubicBezTo>
                    <a:pt x="40" y="34"/>
                    <a:pt x="63" y="138"/>
                    <a:pt x="58" y="362"/>
                  </a:cubicBezTo>
                  <a:cubicBezTo>
                    <a:pt x="33" y="388"/>
                    <a:pt x="33" y="388"/>
                    <a:pt x="33" y="388"/>
                  </a:cubicBezTo>
                  <a:cubicBezTo>
                    <a:pt x="0" y="370"/>
                    <a:pt x="0" y="370"/>
                    <a:pt x="0" y="370"/>
                  </a:cubicBezTo>
                  <a:cubicBezTo>
                    <a:pt x="0" y="370"/>
                    <a:pt x="4" y="98"/>
                    <a:pt x="17" y="38"/>
                  </a:cubicBezTo>
                  <a:cubicBezTo>
                    <a:pt x="17" y="38"/>
                    <a:pt x="2" y="22"/>
                    <a:pt x="3" y="19"/>
                  </a:cubicBezTo>
                  <a:close/>
                </a:path>
              </a:pathLst>
            </a:custGeom>
            <a:solidFill>
              <a:schemeClr val="accent1"/>
            </a:solidFill>
            <a:ln w="9525" cmpd="sng">
              <a:noFill/>
              <a:bevel/>
            </a:ln>
          </p:spPr>
          <p:txBody>
            <a:bodyPr/>
            <a:lstStyle/>
            <a:p>
              <a:endParaRPr lang="zh-CN" altLang="zh-CN">
                <a:solidFill>
                  <a:srgbClr val="000000"/>
                </a:solidFill>
              </a:endParaRPr>
            </a:p>
          </p:txBody>
        </p:sp>
        <p:sp>
          <p:nvSpPr>
            <p:cNvPr id="17" name="Line 32"/>
            <p:cNvSpPr>
              <a:spLocks noChangeShapeType="1"/>
            </p:cNvSpPr>
            <p:nvPr/>
          </p:nvSpPr>
          <p:spPr bwMode="auto">
            <a:xfrm flipH="1">
              <a:off x="1432" y="554"/>
              <a:ext cx="1" cy="1"/>
            </a:xfrm>
            <a:prstGeom prst="line">
              <a:avLst/>
            </a:prstGeom>
            <a:noFill/>
            <a:ln w="9525" cmpd="sng">
              <a:noFill/>
              <a:bevel/>
            </a:ln>
            <a:extLst>
              <a:ext uri="{909E8E84-426E-40DD-AFC4-6F175D3DCCD1}">
                <a14:hiddenFill xmlns:a14="http://schemas.microsoft.com/office/drawing/2010/main">
                  <a:noFill/>
                </a14:hiddenFill>
              </a:ext>
            </a:extLst>
          </p:spPr>
          <p:txBody>
            <a:bodyPr/>
            <a:lstStyle/>
            <a:p>
              <a:endParaRPr lang="zh-CN" altLang="zh-CN">
                <a:solidFill>
                  <a:srgbClr val="000000"/>
                </a:solidFill>
                <a:sym typeface="宋体" panose="02010600030101010101" pitchFamily="2" charset="-122"/>
              </a:endParaRPr>
            </a:p>
          </p:txBody>
        </p:sp>
        <p:sp>
          <p:nvSpPr>
            <p:cNvPr id="18" name="Line 33"/>
            <p:cNvSpPr>
              <a:spLocks noChangeShapeType="1"/>
            </p:cNvSpPr>
            <p:nvPr/>
          </p:nvSpPr>
          <p:spPr bwMode="auto">
            <a:xfrm flipH="1">
              <a:off x="1432" y="554"/>
              <a:ext cx="1" cy="1"/>
            </a:xfrm>
            <a:prstGeom prst="line">
              <a:avLst/>
            </a:prstGeom>
            <a:noFill/>
            <a:ln w="9525" cmpd="sng">
              <a:noFill/>
              <a:bevel/>
            </a:ln>
            <a:extLst>
              <a:ext uri="{909E8E84-426E-40DD-AFC4-6F175D3DCCD1}">
                <a14:hiddenFill xmlns:a14="http://schemas.microsoft.com/office/drawing/2010/main">
                  <a:noFill/>
                </a14:hiddenFill>
              </a:ext>
            </a:extLst>
          </p:spPr>
          <p:txBody>
            <a:bodyPr/>
            <a:lstStyle/>
            <a:p>
              <a:endParaRPr lang="zh-CN" altLang="zh-CN">
                <a:solidFill>
                  <a:srgbClr val="000000"/>
                </a:solidFill>
                <a:sym typeface="宋体" panose="02010600030101010101" pitchFamily="2" charset="-122"/>
              </a:endParaRPr>
            </a:p>
          </p:txBody>
        </p:sp>
      </p:grpSp>
      <p:grpSp>
        <p:nvGrpSpPr>
          <p:cNvPr id="19" name="组合 18"/>
          <p:cNvGrpSpPr/>
          <p:nvPr/>
        </p:nvGrpSpPr>
        <p:grpSpPr>
          <a:xfrm>
            <a:off x="1600313" y="3384433"/>
            <a:ext cx="8106805" cy="2724686"/>
            <a:chOff x="1600351" y="3177351"/>
            <a:chExt cx="8111028" cy="2724686"/>
          </a:xfrm>
          <a:solidFill>
            <a:schemeClr val="bg1"/>
          </a:solidFill>
        </p:grpSpPr>
        <p:pic>
          <p:nvPicPr>
            <p:cNvPr id="20" name="Picture 74"/>
            <p:cNvPicPr>
              <a:picLocks noChangeAspect="1" noChangeArrowheads="1"/>
            </p:cNvPicPr>
            <p:nvPr/>
          </p:nvPicPr>
          <p:blipFill>
            <a:blip r:embed="rId1" cstate="print">
              <a:lum bright="24000"/>
              <a:extLst>
                <a:ext uri="{28A0092B-C50C-407E-A947-70E740481C1C}">
                  <a14:useLocalDpi xmlns:a14="http://schemas.microsoft.com/office/drawing/2010/main" val="0"/>
                </a:ext>
              </a:extLst>
            </a:blip>
            <a:srcRect/>
            <a:stretch>
              <a:fillRect/>
            </a:stretch>
          </p:blipFill>
          <p:spPr bwMode="auto">
            <a:xfrm>
              <a:off x="8530717" y="4329875"/>
              <a:ext cx="1180662" cy="156721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 name="AutoShape 35" descr="Bild20"/>
            <p:cNvSpPr>
              <a:spLocks noChangeArrowheads="1"/>
            </p:cNvSpPr>
            <p:nvPr/>
          </p:nvSpPr>
          <p:spPr bwMode="auto">
            <a:xfrm>
              <a:off x="1600351" y="3177351"/>
              <a:ext cx="6953719" cy="2724686"/>
            </a:xfrm>
            <a:prstGeom prst="roundRect">
              <a:avLst>
                <a:gd name="adj" fmla="val 5556"/>
              </a:avLst>
            </a:prstGeom>
            <a:solidFill>
              <a:schemeClr val="tx2"/>
            </a:solidFill>
            <a:ln w="25400" cap="flat" cmpd="sng">
              <a:solidFill>
                <a:schemeClr val="bg1"/>
              </a:solidFill>
              <a:bevel/>
            </a:ln>
          </p:spPr>
          <p:txBody>
            <a:bodyPr lIns="108000" tIns="108000" rIns="36000" bIns="36000"/>
            <a:lstStyle/>
            <a:p>
              <a:endParaRPr lang="zh-CN" altLang="zh-CN">
                <a:solidFill>
                  <a:srgbClr val="000000"/>
                </a:solidFill>
              </a:endParaRPr>
            </a:p>
          </p:txBody>
        </p:sp>
      </p:grpSp>
      <p:sp>
        <p:nvSpPr>
          <p:cNvPr id="24" name="Rectangle 18"/>
          <p:cNvSpPr>
            <a:spLocks noChangeArrowheads="1"/>
          </p:cNvSpPr>
          <p:nvPr/>
        </p:nvSpPr>
        <p:spPr bwMode="auto">
          <a:xfrm>
            <a:off x="1905670" y="3708090"/>
            <a:ext cx="587924" cy="602936"/>
          </a:xfrm>
          <a:prstGeom prst="rect">
            <a:avLst/>
          </a:prstGeom>
          <a:solidFill>
            <a:schemeClr val="accent1"/>
          </a:solidFill>
          <a:ln w="9525" cmpd="sng">
            <a:noFill/>
            <a:miter lim="800000"/>
          </a:ln>
        </p:spPr>
        <p:txBody>
          <a:bodyPr wrap="none" anchor="ctr"/>
          <a:lstStyle/>
          <a:p>
            <a:pPr algn="ctr"/>
            <a:r>
              <a:rPr lang="zh-CN" altLang="en-US" sz="2000" b="1">
                <a:solidFill>
                  <a:srgbClr val="F8F8F8"/>
                </a:solidFill>
                <a:sym typeface="宋体" panose="02010600030101010101" pitchFamily="2" charset="-122"/>
              </a:rPr>
              <a:t>1</a:t>
            </a:r>
            <a:endParaRPr lang="zh-CN" altLang="en-US">
              <a:solidFill>
                <a:srgbClr val="F8F8F8"/>
              </a:solidFill>
            </a:endParaRPr>
          </a:p>
        </p:txBody>
      </p:sp>
      <p:sp>
        <p:nvSpPr>
          <p:cNvPr id="25" name="Rectangle 19"/>
          <p:cNvSpPr>
            <a:spLocks noChangeArrowheads="1"/>
          </p:cNvSpPr>
          <p:nvPr/>
        </p:nvSpPr>
        <p:spPr bwMode="auto">
          <a:xfrm>
            <a:off x="1905670" y="4444338"/>
            <a:ext cx="587924" cy="602936"/>
          </a:xfrm>
          <a:prstGeom prst="rect">
            <a:avLst/>
          </a:prstGeom>
          <a:solidFill>
            <a:schemeClr val="accent2"/>
          </a:solidFill>
          <a:ln w="9525" cmpd="sng">
            <a:noFill/>
            <a:miter lim="800000"/>
          </a:ln>
        </p:spPr>
        <p:txBody>
          <a:bodyPr wrap="none" anchor="ctr"/>
          <a:lstStyle/>
          <a:p>
            <a:pPr algn="ctr"/>
            <a:r>
              <a:rPr lang="zh-CN" altLang="en-US" sz="2000" b="1">
                <a:solidFill>
                  <a:srgbClr val="F8F8F8"/>
                </a:solidFill>
                <a:sym typeface="宋体" panose="02010600030101010101" pitchFamily="2" charset="-122"/>
              </a:rPr>
              <a:t>2</a:t>
            </a:r>
            <a:endParaRPr lang="zh-CN" altLang="en-US">
              <a:solidFill>
                <a:srgbClr val="F8F8F8"/>
              </a:solidFill>
            </a:endParaRPr>
          </a:p>
        </p:txBody>
      </p:sp>
      <p:sp>
        <p:nvSpPr>
          <p:cNvPr id="26" name="Rectangle 20"/>
          <p:cNvSpPr>
            <a:spLocks noChangeArrowheads="1"/>
          </p:cNvSpPr>
          <p:nvPr/>
        </p:nvSpPr>
        <p:spPr bwMode="auto">
          <a:xfrm>
            <a:off x="1905670" y="5175729"/>
            <a:ext cx="587924" cy="602936"/>
          </a:xfrm>
          <a:prstGeom prst="rect">
            <a:avLst/>
          </a:prstGeom>
          <a:solidFill>
            <a:schemeClr val="accent3"/>
          </a:solidFill>
          <a:ln w="9525" cmpd="sng">
            <a:noFill/>
            <a:miter lim="800000"/>
          </a:ln>
        </p:spPr>
        <p:txBody>
          <a:bodyPr wrap="none" anchor="ctr"/>
          <a:lstStyle/>
          <a:p>
            <a:pPr algn="ctr"/>
            <a:r>
              <a:rPr lang="zh-CN" altLang="en-US" sz="2000" b="1">
                <a:solidFill>
                  <a:srgbClr val="F8F8F8"/>
                </a:solidFill>
                <a:sym typeface="宋体" panose="02010600030101010101" pitchFamily="2" charset="-122"/>
              </a:rPr>
              <a:t>3</a:t>
            </a:r>
            <a:endParaRPr lang="zh-CN" altLang="en-US">
              <a:solidFill>
                <a:srgbClr val="F8F8F8"/>
              </a:solidFill>
            </a:endParaRPr>
          </a:p>
        </p:txBody>
      </p:sp>
      <p:sp>
        <p:nvSpPr>
          <p:cNvPr id="31" name="Rectangle 27"/>
          <p:cNvSpPr>
            <a:spLocks noChangeArrowheads="1"/>
          </p:cNvSpPr>
          <p:nvPr/>
        </p:nvSpPr>
        <p:spPr bwMode="auto">
          <a:xfrm>
            <a:off x="2553779" y="3708090"/>
            <a:ext cx="5629367" cy="602936"/>
          </a:xfrm>
          <a:prstGeom prst="rect">
            <a:avLst/>
          </a:prstGeom>
          <a:solidFill>
            <a:schemeClr val="accent1"/>
          </a:solidFill>
          <a:ln w="9525" cap="flat" cmpd="sng">
            <a:noFill/>
            <a:bevel/>
          </a:ln>
        </p:spPr>
        <p:txBody>
          <a:bodyPr wrap="none" anchor="ctr"/>
          <a:lstStyle/>
          <a:p>
            <a:r>
              <a:rPr lang="zh-CN" altLang="en-US" dirty="0">
                <a:solidFill>
                  <a:srgbClr val="F8F8F8"/>
                </a:solidFill>
                <a:latin typeface="+mn-ea"/>
              </a:rPr>
              <a:t>请输入您的文字</a:t>
            </a:r>
            <a:endParaRPr lang="zh-CN" altLang="en-US" dirty="0">
              <a:solidFill>
                <a:srgbClr val="F8F8F8"/>
              </a:solidFill>
              <a:latin typeface="+mn-ea"/>
            </a:endParaRPr>
          </a:p>
        </p:txBody>
      </p:sp>
      <p:sp>
        <p:nvSpPr>
          <p:cNvPr id="32" name="Rectangle 28"/>
          <p:cNvSpPr>
            <a:spLocks noChangeArrowheads="1"/>
          </p:cNvSpPr>
          <p:nvPr/>
        </p:nvSpPr>
        <p:spPr bwMode="auto">
          <a:xfrm>
            <a:off x="2553779" y="4444338"/>
            <a:ext cx="5629367" cy="602936"/>
          </a:xfrm>
          <a:prstGeom prst="rect">
            <a:avLst/>
          </a:prstGeom>
          <a:solidFill>
            <a:schemeClr val="accent2"/>
          </a:solidFill>
          <a:ln w="9525" cap="flat" cmpd="sng">
            <a:noFill/>
            <a:bevel/>
          </a:ln>
        </p:spPr>
        <p:txBody>
          <a:bodyPr wrap="none" anchor="ctr"/>
          <a:lstStyle/>
          <a:p>
            <a:r>
              <a:rPr lang="zh-CN" altLang="en-US" dirty="0">
                <a:solidFill>
                  <a:srgbClr val="F8F8F8"/>
                </a:solidFill>
                <a:latin typeface="+mn-ea"/>
              </a:rPr>
              <a:t>请输入您的文字</a:t>
            </a:r>
            <a:endParaRPr lang="zh-CN" altLang="en-US" dirty="0">
              <a:solidFill>
                <a:srgbClr val="F8F8F8"/>
              </a:solidFill>
              <a:latin typeface="+mn-ea"/>
            </a:endParaRPr>
          </a:p>
        </p:txBody>
      </p:sp>
      <p:sp>
        <p:nvSpPr>
          <p:cNvPr id="33" name="Rectangle 29"/>
          <p:cNvSpPr>
            <a:spLocks noChangeArrowheads="1"/>
          </p:cNvSpPr>
          <p:nvPr/>
        </p:nvSpPr>
        <p:spPr bwMode="auto">
          <a:xfrm>
            <a:off x="2553779" y="5175729"/>
            <a:ext cx="5629367" cy="602936"/>
          </a:xfrm>
          <a:prstGeom prst="rect">
            <a:avLst/>
          </a:prstGeom>
          <a:solidFill>
            <a:schemeClr val="accent3"/>
          </a:solidFill>
          <a:ln w="9525" cap="flat" cmpd="sng">
            <a:noFill/>
            <a:bevel/>
          </a:ln>
        </p:spPr>
        <p:txBody>
          <a:bodyPr wrap="none" anchor="ctr"/>
          <a:lstStyle/>
          <a:p>
            <a:r>
              <a:rPr lang="zh-CN" altLang="en-US" dirty="0">
                <a:solidFill>
                  <a:srgbClr val="F8F8F8"/>
                </a:solidFill>
                <a:latin typeface="+mn-ea"/>
              </a:rPr>
              <a:t>请输入您的文字</a:t>
            </a:r>
            <a:endParaRPr lang="zh-CN" altLang="en-US" dirty="0">
              <a:solidFill>
                <a:srgbClr val="F8F8F8"/>
              </a:solidFill>
              <a:latin typeface="+mn-ea"/>
            </a:endParaRPr>
          </a:p>
        </p:txBody>
      </p:sp>
      <p:sp>
        <p:nvSpPr>
          <p:cNvPr id="34" name="Rectangle 37"/>
          <p:cNvSpPr>
            <a:spLocks noChangeArrowheads="1"/>
          </p:cNvSpPr>
          <p:nvPr/>
        </p:nvSpPr>
        <p:spPr bwMode="auto">
          <a:xfrm>
            <a:off x="1905670" y="1688919"/>
            <a:ext cx="592982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lang="en-US" altLang="zh-CN" sz="1400" dirty="0">
              <a:solidFill>
                <a:schemeClr val="tx1">
                  <a:lumMod val="50000"/>
                  <a:lumOff val="50000"/>
                </a:schemeClr>
              </a:solidFill>
              <a:sym typeface="微软雅黑" panose="020B0503020204020204" pitchFamily="34" charset="-122"/>
            </a:endParaRPr>
          </a:p>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lang="en-US" altLang="zh-CN" sz="1400" dirty="0">
              <a:solidFill>
                <a:schemeClr val="tx1">
                  <a:lumMod val="50000"/>
                  <a:lumOff val="50000"/>
                </a:schemeClr>
              </a:solidFill>
              <a:sym typeface="微软雅黑" panose="020B0503020204020204" pitchFamily="34" charset="-122"/>
            </a:endParaRPr>
          </a:p>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50000"/>
                  <a:lumOff val="50000"/>
                </a:schemeClr>
              </a:solidFill>
              <a:latin typeface="+mn-ea"/>
            </a:endParaRPr>
          </a:p>
          <a:p>
            <a:pPr>
              <a:lnSpc>
                <a:spcPct val="150000"/>
              </a:lnSpc>
            </a:pPr>
            <a:endParaRPr lang="zh-CN" altLang="en-US" sz="1400" dirty="0">
              <a:solidFill>
                <a:schemeClr val="tx1">
                  <a:lumMod val="50000"/>
                  <a:lumOff val="50000"/>
                </a:schemeClr>
              </a:solidFill>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3000"/>
                            </p:stCondLst>
                            <p:childTnLst>
                              <p:par>
                                <p:cTn id="32" presetID="22" presetClass="entr" presetSubtype="8" fill="hold" grpId="0" nodeType="afterEffect">
                                  <p:stCondLst>
                                    <p:cond delay="0"/>
                                  </p:stCondLst>
                                  <p:iterate type="lt">
                                    <p:tmPct val="0"/>
                                  </p:iterate>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4000"/>
                            </p:stCondLst>
                            <p:childTnLst>
                              <p:par>
                                <p:cTn id="40" presetID="22" presetClass="entr" presetSubtype="8" fill="hold" grpId="0" nodeType="afterEffect">
                                  <p:stCondLst>
                                    <p:cond delay="0"/>
                                  </p:stCondLst>
                                  <p:iterate type="lt">
                                    <p:tmPct val="0"/>
                                  </p:iterate>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1" grpId="0" animBg="1"/>
      <p:bldP spid="32" grpId="0" animBg="1"/>
      <p:bldP spid="33"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70769" y="1188746"/>
            <a:ext cx="1471589" cy="1355092"/>
            <a:chOff x="1455857" y="2155535"/>
            <a:chExt cx="798864" cy="735623"/>
          </a:xfrm>
        </p:grpSpPr>
        <p:sp>
          <p:nvSpPr>
            <p:cNvPr id="3" name="矩形 2"/>
            <p:cNvSpPr/>
            <p:nvPr/>
          </p:nvSpPr>
          <p:spPr>
            <a:xfrm>
              <a:off x="1644486" y="2280923"/>
              <a:ext cx="610235" cy="610235"/>
            </a:xfrm>
            <a:prstGeom prst="rect">
              <a:avLst/>
            </a:prstGeom>
            <a:noFill/>
            <a:ln w="22225">
              <a:solidFill>
                <a:schemeClr val="accent1">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516216" y="2180593"/>
              <a:ext cx="581660" cy="553720"/>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455857" y="2155535"/>
              <a:ext cx="685800" cy="624040"/>
            </a:xfrm>
            <a:prstGeom prst="rect">
              <a:avLst/>
            </a:prstGeom>
            <a:noFill/>
          </p:spPr>
          <p:txBody>
            <a:bodyPr wrap="square" lIns="68580" tIns="34290" rIns="68580" bIns="34290" rtlCol="0">
              <a:spAutoFit/>
            </a:bodyPr>
            <a:lstStyle/>
            <a:p>
              <a:pPr algn="ctr">
                <a:lnSpc>
                  <a:spcPct val="130000"/>
                </a:lnSpc>
              </a:pPr>
              <a:r>
                <a:rPr lang="en-US" altLang="zh-CN" sz="5400" dirty="0">
                  <a:solidFill>
                    <a:schemeClr val="bg1"/>
                  </a:solidFill>
                  <a:latin typeface="Impact" panose="020B0806030902050204" pitchFamily="34" charset="0"/>
                  <a:ea typeface="华文中宋" panose="02010600040101010101" charset="-122"/>
                </a:rPr>
                <a:t>01</a:t>
              </a:r>
              <a:endParaRPr lang="en-US" altLang="zh-CN" sz="5400" dirty="0">
                <a:solidFill>
                  <a:schemeClr val="bg1"/>
                </a:solidFill>
                <a:latin typeface="Impact" panose="020B0806030902050204" pitchFamily="34" charset="0"/>
                <a:ea typeface="华文中宋" panose="02010600040101010101" charset="-122"/>
              </a:endParaRPr>
            </a:p>
          </p:txBody>
        </p:sp>
      </p:grpSp>
      <p:sp>
        <p:nvSpPr>
          <p:cNvPr id="6" name="TextBox 8"/>
          <p:cNvSpPr txBox="1"/>
          <p:nvPr/>
        </p:nvSpPr>
        <p:spPr>
          <a:xfrm>
            <a:off x="3526552" y="2786039"/>
            <a:ext cx="5546746" cy="1046436"/>
          </a:xfrm>
          <a:prstGeom prst="rect">
            <a:avLst/>
          </a:prstGeom>
          <a:noFill/>
        </p:spPr>
        <p:txBody>
          <a:bodyPr wrap="square" lIns="121917" tIns="60958" rIns="121917" bIns="60958" rtlCol="0">
            <a:spAutoFit/>
          </a:bodyPr>
          <a:lstStyle/>
          <a:p>
            <a:pPr algn="ctr"/>
            <a:r>
              <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rPr>
              <a:t>说教材</a:t>
            </a:r>
            <a:endPar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cxnSp>
        <p:nvCxnSpPr>
          <p:cNvPr id="7" name="直接连接符 6"/>
          <p:cNvCxnSpPr/>
          <p:nvPr/>
        </p:nvCxnSpPr>
        <p:spPr>
          <a:xfrm>
            <a:off x="3898399" y="3845314"/>
            <a:ext cx="4803052"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322818" y="3942494"/>
            <a:ext cx="3954215" cy="963337"/>
          </a:xfrm>
          <a:prstGeom prst="rect">
            <a:avLst/>
          </a:prstGeom>
          <a:noFill/>
        </p:spPr>
        <p:txBody>
          <a:bodyPr wrap="square" lIns="121917" tIns="60958" rIns="121917" bIns="60958">
            <a:spAutoFit/>
          </a:bodyPr>
          <a:lstStyle/>
          <a:p>
            <a:pPr algn="ctr" fontAlgn="base">
              <a:lnSpc>
                <a:spcPct val="130000"/>
              </a:lnSpc>
              <a:spcBef>
                <a:spcPct val="0"/>
              </a:spcBef>
              <a:spcAft>
                <a:spcPct val="0"/>
              </a:spcAft>
              <a:defRPr/>
            </a:pPr>
            <a:r>
              <a:rPr lang="zh-CN" altLang="en-US" sz="1400" dirty="0">
                <a:solidFill>
                  <a:schemeClr val="tx1">
                    <a:lumMod val="75000"/>
                    <a:lumOff val="25000"/>
                  </a:schemeClr>
                </a:solidFill>
                <a:latin typeface="等线"/>
              </a:rPr>
              <a:t>点击此处添加文本内容，如关键词、部分简单介绍等。点击此处添加文本内容，如关键词、部分简单介绍等。</a:t>
            </a:r>
            <a:endParaRPr lang="en-US" altLang="zh-CN" sz="1400" dirty="0">
              <a:solidFill>
                <a:schemeClr val="tx1">
                  <a:lumMod val="75000"/>
                  <a:lumOff val="25000"/>
                </a:schemeClr>
              </a:solidFill>
              <a:latin typeface="等线"/>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942358" y="3794759"/>
            <a:ext cx="4950355" cy="33563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11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6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childTnLst>
                          </p:cTn>
                        </p:par>
                        <p:par>
                          <p:cTn id="21" fill="hold">
                            <p:stCondLst>
                              <p:cond delay="302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4"/>
          <p:cNvSpPr>
            <a:spLocks noChangeAspect="1" noChangeArrowheads="1" noTextEdit="1"/>
          </p:cNvSpPr>
          <p:nvPr/>
        </p:nvSpPr>
        <p:spPr bwMode="auto">
          <a:xfrm>
            <a:off x="1869873" y="3386474"/>
            <a:ext cx="766998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3" name="Freeform 6"/>
          <p:cNvSpPr/>
          <p:nvPr/>
        </p:nvSpPr>
        <p:spPr bwMode="auto">
          <a:xfrm>
            <a:off x="3759602" y="3969089"/>
            <a:ext cx="1034511" cy="415925"/>
          </a:xfrm>
          <a:custGeom>
            <a:avLst/>
            <a:gdLst>
              <a:gd name="T0" fmla="*/ 768 w 1520"/>
              <a:gd name="T1" fmla="*/ 447 h 612"/>
              <a:gd name="T2" fmla="*/ 1207 w 1520"/>
              <a:gd name="T3" fmla="*/ 601 h 612"/>
              <a:gd name="T4" fmla="*/ 1520 w 1520"/>
              <a:gd name="T5" fmla="*/ 280 h 612"/>
              <a:gd name="T6" fmla="*/ 768 w 1520"/>
              <a:gd name="T7" fmla="*/ 0 h 612"/>
              <a:gd name="T8" fmla="*/ 0 w 1520"/>
              <a:gd name="T9" fmla="*/ 295 h 612"/>
              <a:gd name="T10" fmla="*/ 314 w 1520"/>
              <a:gd name="T11" fmla="*/ 612 h 612"/>
              <a:gd name="T12" fmla="*/ 768 w 1520"/>
              <a:gd name="T13" fmla="*/ 447 h 612"/>
            </a:gdLst>
            <a:ahLst/>
            <a:cxnLst>
              <a:cxn ang="0">
                <a:pos x="T0" y="T1"/>
              </a:cxn>
              <a:cxn ang="0">
                <a:pos x="T2" y="T3"/>
              </a:cxn>
              <a:cxn ang="0">
                <a:pos x="T4" y="T5"/>
              </a:cxn>
              <a:cxn ang="0">
                <a:pos x="T6" y="T7"/>
              </a:cxn>
              <a:cxn ang="0">
                <a:pos x="T8" y="T9"/>
              </a:cxn>
              <a:cxn ang="0">
                <a:pos x="T10" y="T11"/>
              </a:cxn>
              <a:cxn ang="0">
                <a:pos x="T12" y="T13"/>
              </a:cxn>
            </a:cxnLst>
            <a:rect l="0" t="0" r="r" b="b"/>
            <a:pathLst>
              <a:path w="1520" h="612">
                <a:moveTo>
                  <a:pt x="768" y="447"/>
                </a:moveTo>
                <a:cubicBezTo>
                  <a:pt x="933" y="447"/>
                  <a:pt x="1086" y="505"/>
                  <a:pt x="1207" y="601"/>
                </a:cubicBezTo>
                <a:lnTo>
                  <a:pt x="1520" y="280"/>
                </a:lnTo>
                <a:cubicBezTo>
                  <a:pt x="1318" y="104"/>
                  <a:pt x="1056" y="0"/>
                  <a:pt x="768" y="0"/>
                </a:cubicBezTo>
                <a:cubicBezTo>
                  <a:pt x="473" y="0"/>
                  <a:pt x="204" y="112"/>
                  <a:pt x="0" y="295"/>
                </a:cubicBezTo>
                <a:lnTo>
                  <a:pt x="314" y="612"/>
                </a:lnTo>
                <a:cubicBezTo>
                  <a:pt x="437" y="509"/>
                  <a:pt x="595" y="447"/>
                  <a:pt x="768" y="447"/>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7" name="Freeform 7"/>
          <p:cNvSpPr/>
          <p:nvPr/>
        </p:nvSpPr>
        <p:spPr bwMode="auto">
          <a:xfrm>
            <a:off x="3345479" y="3386474"/>
            <a:ext cx="1864342" cy="749300"/>
          </a:xfrm>
          <a:custGeom>
            <a:avLst/>
            <a:gdLst>
              <a:gd name="T0" fmla="*/ 1379 w 2739"/>
              <a:gd name="T1" fmla="*/ 802 h 1100"/>
              <a:gd name="T2" fmla="*/ 2176 w 2739"/>
              <a:gd name="T3" fmla="*/ 1086 h 1100"/>
              <a:gd name="T4" fmla="*/ 2739 w 2739"/>
              <a:gd name="T5" fmla="*/ 513 h 1100"/>
              <a:gd name="T6" fmla="*/ 1379 w 2739"/>
              <a:gd name="T7" fmla="*/ 0 h 1100"/>
              <a:gd name="T8" fmla="*/ 0 w 2739"/>
              <a:gd name="T9" fmla="*/ 530 h 1100"/>
              <a:gd name="T10" fmla="*/ 567 w 2739"/>
              <a:gd name="T11" fmla="*/ 1100 h 1100"/>
              <a:gd name="T12" fmla="*/ 1379 w 2739"/>
              <a:gd name="T13" fmla="*/ 802 h 1100"/>
            </a:gdLst>
            <a:ahLst/>
            <a:cxnLst>
              <a:cxn ang="0">
                <a:pos x="T0" y="T1"/>
              </a:cxn>
              <a:cxn ang="0">
                <a:pos x="T2" y="T3"/>
              </a:cxn>
              <a:cxn ang="0">
                <a:pos x="T4" y="T5"/>
              </a:cxn>
              <a:cxn ang="0">
                <a:pos x="T6" y="T7"/>
              </a:cxn>
              <a:cxn ang="0">
                <a:pos x="T8" y="T9"/>
              </a:cxn>
              <a:cxn ang="0">
                <a:pos x="T10" y="T11"/>
              </a:cxn>
              <a:cxn ang="0">
                <a:pos x="T12" y="T13"/>
              </a:cxn>
            </a:cxnLst>
            <a:rect l="0" t="0" r="r" b="b"/>
            <a:pathLst>
              <a:path w="2739" h="1100">
                <a:moveTo>
                  <a:pt x="1379" y="802"/>
                </a:moveTo>
                <a:cubicBezTo>
                  <a:pt x="1676" y="802"/>
                  <a:pt x="1958" y="909"/>
                  <a:pt x="2176" y="1086"/>
                </a:cubicBezTo>
                <a:lnTo>
                  <a:pt x="2739" y="513"/>
                </a:lnTo>
                <a:cubicBezTo>
                  <a:pt x="2376" y="196"/>
                  <a:pt x="1896" y="0"/>
                  <a:pt x="1379" y="0"/>
                </a:cubicBezTo>
                <a:cubicBezTo>
                  <a:pt x="849" y="0"/>
                  <a:pt x="366" y="200"/>
                  <a:pt x="0" y="530"/>
                </a:cubicBezTo>
                <a:lnTo>
                  <a:pt x="567" y="1100"/>
                </a:lnTo>
                <a:cubicBezTo>
                  <a:pt x="787" y="915"/>
                  <a:pt x="1069" y="802"/>
                  <a:pt x="1379" y="802"/>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8" name="Freeform 8"/>
          <p:cNvSpPr/>
          <p:nvPr/>
        </p:nvSpPr>
        <p:spPr bwMode="auto">
          <a:xfrm>
            <a:off x="6715573" y="3967499"/>
            <a:ext cx="1036098" cy="419100"/>
          </a:xfrm>
          <a:custGeom>
            <a:avLst/>
            <a:gdLst>
              <a:gd name="T0" fmla="*/ 772 w 1523"/>
              <a:gd name="T1" fmla="*/ 447 h 615"/>
              <a:gd name="T2" fmla="*/ 1211 w 1523"/>
              <a:gd name="T3" fmla="*/ 600 h 615"/>
              <a:gd name="T4" fmla="*/ 1523 w 1523"/>
              <a:gd name="T5" fmla="*/ 281 h 615"/>
              <a:gd name="T6" fmla="*/ 772 w 1523"/>
              <a:gd name="T7" fmla="*/ 0 h 615"/>
              <a:gd name="T8" fmla="*/ 0 w 1523"/>
              <a:gd name="T9" fmla="*/ 299 h 615"/>
              <a:gd name="T10" fmla="*/ 314 w 1523"/>
              <a:gd name="T11" fmla="*/ 615 h 615"/>
              <a:gd name="T12" fmla="*/ 772 w 1523"/>
              <a:gd name="T13" fmla="*/ 447 h 615"/>
            </a:gdLst>
            <a:ahLst/>
            <a:cxnLst>
              <a:cxn ang="0">
                <a:pos x="T0" y="T1"/>
              </a:cxn>
              <a:cxn ang="0">
                <a:pos x="T2" y="T3"/>
              </a:cxn>
              <a:cxn ang="0">
                <a:pos x="T4" y="T5"/>
              </a:cxn>
              <a:cxn ang="0">
                <a:pos x="T6" y="T7"/>
              </a:cxn>
              <a:cxn ang="0">
                <a:pos x="T8" y="T9"/>
              </a:cxn>
              <a:cxn ang="0">
                <a:pos x="T10" y="T11"/>
              </a:cxn>
              <a:cxn ang="0">
                <a:pos x="T12" y="T13"/>
              </a:cxn>
            </a:cxnLst>
            <a:rect l="0" t="0" r="r" b="b"/>
            <a:pathLst>
              <a:path w="1523" h="615">
                <a:moveTo>
                  <a:pt x="772" y="447"/>
                </a:moveTo>
                <a:cubicBezTo>
                  <a:pt x="938" y="447"/>
                  <a:pt x="1090" y="504"/>
                  <a:pt x="1211" y="600"/>
                </a:cubicBezTo>
                <a:lnTo>
                  <a:pt x="1523" y="281"/>
                </a:lnTo>
                <a:cubicBezTo>
                  <a:pt x="1321" y="105"/>
                  <a:pt x="1060" y="0"/>
                  <a:pt x="772" y="0"/>
                </a:cubicBezTo>
                <a:cubicBezTo>
                  <a:pt x="477" y="0"/>
                  <a:pt x="204" y="115"/>
                  <a:pt x="0" y="299"/>
                </a:cubicBezTo>
                <a:lnTo>
                  <a:pt x="314" y="615"/>
                </a:lnTo>
                <a:cubicBezTo>
                  <a:pt x="437" y="512"/>
                  <a:pt x="599" y="447"/>
                  <a:pt x="772" y="447"/>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9" name="Freeform 9"/>
          <p:cNvSpPr/>
          <p:nvPr/>
        </p:nvSpPr>
        <p:spPr bwMode="auto">
          <a:xfrm>
            <a:off x="6301453" y="3391237"/>
            <a:ext cx="1859581" cy="749300"/>
          </a:xfrm>
          <a:custGeom>
            <a:avLst/>
            <a:gdLst>
              <a:gd name="T0" fmla="*/ 1379 w 2733"/>
              <a:gd name="T1" fmla="*/ 802 h 1099"/>
              <a:gd name="T2" fmla="*/ 2171 w 2733"/>
              <a:gd name="T3" fmla="*/ 1082 h 1099"/>
              <a:gd name="T4" fmla="*/ 2733 w 2733"/>
              <a:gd name="T5" fmla="*/ 508 h 1099"/>
              <a:gd name="T6" fmla="*/ 1379 w 2733"/>
              <a:gd name="T7" fmla="*/ 0 h 1099"/>
              <a:gd name="T8" fmla="*/ 0 w 2733"/>
              <a:gd name="T9" fmla="*/ 530 h 1099"/>
              <a:gd name="T10" fmla="*/ 565 w 2733"/>
              <a:gd name="T11" fmla="*/ 1099 h 1099"/>
              <a:gd name="T12" fmla="*/ 1379 w 2733"/>
              <a:gd name="T13" fmla="*/ 802 h 1099"/>
            </a:gdLst>
            <a:ahLst/>
            <a:cxnLst>
              <a:cxn ang="0">
                <a:pos x="T0" y="T1"/>
              </a:cxn>
              <a:cxn ang="0">
                <a:pos x="T2" y="T3"/>
              </a:cxn>
              <a:cxn ang="0">
                <a:pos x="T4" y="T5"/>
              </a:cxn>
              <a:cxn ang="0">
                <a:pos x="T6" y="T7"/>
              </a:cxn>
              <a:cxn ang="0">
                <a:pos x="T8" y="T9"/>
              </a:cxn>
              <a:cxn ang="0">
                <a:pos x="T10" y="T11"/>
              </a:cxn>
              <a:cxn ang="0">
                <a:pos x="T12" y="T13"/>
              </a:cxn>
            </a:cxnLst>
            <a:rect l="0" t="0" r="r" b="b"/>
            <a:pathLst>
              <a:path w="2733" h="1099">
                <a:moveTo>
                  <a:pt x="1379" y="802"/>
                </a:moveTo>
                <a:cubicBezTo>
                  <a:pt x="1676" y="802"/>
                  <a:pt x="1954" y="909"/>
                  <a:pt x="2171" y="1082"/>
                </a:cubicBezTo>
                <a:lnTo>
                  <a:pt x="2733" y="508"/>
                </a:lnTo>
                <a:cubicBezTo>
                  <a:pt x="2370" y="191"/>
                  <a:pt x="1897" y="0"/>
                  <a:pt x="1379" y="0"/>
                </a:cubicBezTo>
                <a:cubicBezTo>
                  <a:pt x="849" y="0"/>
                  <a:pt x="366" y="200"/>
                  <a:pt x="0" y="530"/>
                </a:cubicBezTo>
                <a:lnTo>
                  <a:pt x="565" y="1099"/>
                </a:lnTo>
                <a:cubicBezTo>
                  <a:pt x="786" y="913"/>
                  <a:pt x="1069" y="802"/>
                  <a:pt x="1379" y="802"/>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0" name="Freeform 10"/>
          <p:cNvSpPr/>
          <p:nvPr/>
        </p:nvSpPr>
        <p:spPr bwMode="auto">
          <a:xfrm>
            <a:off x="2285581" y="3483314"/>
            <a:ext cx="1036098" cy="417513"/>
          </a:xfrm>
          <a:custGeom>
            <a:avLst/>
            <a:gdLst>
              <a:gd name="T0" fmla="*/ 767 w 1522"/>
              <a:gd name="T1" fmla="*/ 165 h 612"/>
              <a:gd name="T2" fmla="*/ 1207 w 1522"/>
              <a:gd name="T3" fmla="*/ 11 h 612"/>
              <a:gd name="T4" fmla="*/ 1522 w 1522"/>
              <a:gd name="T5" fmla="*/ 329 h 612"/>
              <a:gd name="T6" fmla="*/ 767 w 1522"/>
              <a:gd name="T7" fmla="*/ 612 h 612"/>
              <a:gd name="T8" fmla="*/ 0 w 1522"/>
              <a:gd name="T9" fmla="*/ 317 h 612"/>
              <a:gd name="T10" fmla="*/ 314 w 1522"/>
              <a:gd name="T11" fmla="*/ 0 h 612"/>
              <a:gd name="T12" fmla="*/ 767 w 1522"/>
              <a:gd name="T13" fmla="*/ 165 h 612"/>
            </a:gdLst>
            <a:ahLst/>
            <a:cxnLst>
              <a:cxn ang="0">
                <a:pos x="T0" y="T1"/>
              </a:cxn>
              <a:cxn ang="0">
                <a:pos x="T2" y="T3"/>
              </a:cxn>
              <a:cxn ang="0">
                <a:pos x="T4" y="T5"/>
              </a:cxn>
              <a:cxn ang="0">
                <a:pos x="T6" y="T7"/>
              </a:cxn>
              <a:cxn ang="0">
                <a:pos x="T8" y="T9"/>
              </a:cxn>
              <a:cxn ang="0">
                <a:pos x="T10" y="T11"/>
              </a:cxn>
              <a:cxn ang="0">
                <a:pos x="T12" y="T13"/>
              </a:cxn>
            </a:cxnLst>
            <a:rect l="0" t="0" r="r" b="b"/>
            <a:pathLst>
              <a:path w="1522" h="612">
                <a:moveTo>
                  <a:pt x="767" y="165"/>
                </a:moveTo>
                <a:cubicBezTo>
                  <a:pt x="933" y="165"/>
                  <a:pt x="1086" y="107"/>
                  <a:pt x="1207" y="11"/>
                </a:cubicBezTo>
                <a:lnTo>
                  <a:pt x="1522" y="329"/>
                </a:lnTo>
                <a:cubicBezTo>
                  <a:pt x="1320" y="505"/>
                  <a:pt x="1056" y="612"/>
                  <a:pt x="767" y="612"/>
                </a:cubicBezTo>
                <a:cubicBezTo>
                  <a:pt x="472" y="612"/>
                  <a:pt x="204" y="501"/>
                  <a:pt x="0" y="317"/>
                </a:cubicBezTo>
                <a:lnTo>
                  <a:pt x="314" y="0"/>
                </a:lnTo>
                <a:cubicBezTo>
                  <a:pt x="437" y="103"/>
                  <a:pt x="595" y="165"/>
                  <a:pt x="767" y="165"/>
                </a:cubicBez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4" name="Freeform 11"/>
          <p:cNvSpPr/>
          <p:nvPr/>
        </p:nvSpPr>
        <p:spPr bwMode="auto">
          <a:xfrm>
            <a:off x="1869874" y="3732549"/>
            <a:ext cx="1859581" cy="749300"/>
          </a:xfrm>
          <a:custGeom>
            <a:avLst/>
            <a:gdLst>
              <a:gd name="T0" fmla="*/ 1378 w 2733"/>
              <a:gd name="T1" fmla="*/ 297 h 1099"/>
              <a:gd name="T2" fmla="*/ 2166 w 2733"/>
              <a:gd name="T3" fmla="*/ 22 h 1099"/>
              <a:gd name="T4" fmla="*/ 2733 w 2733"/>
              <a:gd name="T5" fmla="*/ 591 h 1099"/>
              <a:gd name="T6" fmla="*/ 1378 w 2733"/>
              <a:gd name="T7" fmla="*/ 1099 h 1099"/>
              <a:gd name="T8" fmla="*/ 0 w 2733"/>
              <a:gd name="T9" fmla="*/ 570 h 1099"/>
              <a:gd name="T10" fmla="*/ 563 w 2733"/>
              <a:gd name="T11" fmla="*/ 0 h 1099"/>
              <a:gd name="T12" fmla="*/ 1378 w 2733"/>
              <a:gd name="T13" fmla="*/ 297 h 1099"/>
            </a:gdLst>
            <a:ahLst/>
            <a:cxnLst>
              <a:cxn ang="0">
                <a:pos x="T0" y="T1"/>
              </a:cxn>
              <a:cxn ang="0">
                <a:pos x="T2" y="T3"/>
              </a:cxn>
              <a:cxn ang="0">
                <a:pos x="T4" y="T5"/>
              </a:cxn>
              <a:cxn ang="0">
                <a:pos x="T6" y="T7"/>
              </a:cxn>
              <a:cxn ang="0">
                <a:pos x="T8" y="T9"/>
              </a:cxn>
              <a:cxn ang="0">
                <a:pos x="T10" y="T11"/>
              </a:cxn>
              <a:cxn ang="0">
                <a:pos x="T12" y="T13"/>
              </a:cxn>
            </a:cxnLst>
            <a:rect l="0" t="0" r="r" b="b"/>
            <a:pathLst>
              <a:path w="2733" h="1099">
                <a:moveTo>
                  <a:pt x="1378" y="297"/>
                </a:moveTo>
                <a:cubicBezTo>
                  <a:pt x="1676" y="297"/>
                  <a:pt x="1950" y="194"/>
                  <a:pt x="2166" y="22"/>
                </a:cubicBezTo>
                <a:lnTo>
                  <a:pt x="2733" y="591"/>
                </a:lnTo>
                <a:cubicBezTo>
                  <a:pt x="2370" y="908"/>
                  <a:pt x="1896" y="1099"/>
                  <a:pt x="1378" y="1099"/>
                </a:cubicBezTo>
                <a:cubicBezTo>
                  <a:pt x="849" y="1099"/>
                  <a:pt x="366" y="899"/>
                  <a:pt x="0" y="570"/>
                </a:cubicBezTo>
                <a:lnTo>
                  <a:pt x="563" y="0"/>
                </a:lnTo>
                <a:cubicBezTo>
                  <a:pt x="783" y="185"/>
                  <a:pt x="1069" y="297"/>
                  <a:pt x="1378" y="297"/>
                </a:cubicBez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5" name="Freeform 12"/>
          <p:cNvSpPr/>
          <p:nvPr/>
        </p:nvSpPr>
        <p:spPr bwMode="auto">
          <a:xfrm>
            <a:off x="5244728" y="3486489"/>
            <a:ext cx="1036098" cy="417513"/>
          </a:xfrm>
          <a:custGeom>
            <a:avLst/>
            <a:gdLst>
              <a:gd name="T0" fmla="*/ 768 w 1523"/>
              <a:gd name="T1" fmla="*/ 166 h 613"/>
              <a:gd name="T2" fmla="*/ 1208 w 1523"/>
              <a:gd name="T3" fmla="*/ 12 h 613"/>
              <a:gd name="T4" fmla="*/ 1523 w 1523"/>
              <a:gd name="T5" fmla="*/ 330 h 613"/>
              <a:gd name="T6" fmla="*/ 768 w 1523"/>
              <a:gd name="T7" fmla="*/ 613 h 613"/>
              <a:gd name="T8" fmla="*/ 0 w 1523"/>
              <a:gd name="T9" fmla="*/ 317 h 613"/>
              <a:gd name="T10" fmla="*/ 315 w 1523"/>
              <a:gd name="T11" fmla="*/ 0 h 613"/>
              <a:gd name="T12" fmla="*/ 768 w 1523"/>
              <a:gd name="T13" fmla="*/ 166 h 613"/>
            </a:gdLst>
            <a:ahLst/>
            <a:cxnLst>
              <a:cxn ang="0">
                <a:pos x="T0" y="T1"/>
              </a:cxn>
              <a:cxn ang="0">
                <a:pos x="T2" y="T3"/>
              </a:cxn>
              <a:cxn ang="0">
                <a:pos x="T4" y="T5"/>
              </a:cxn>
              <a:cxn ang="0">
                <a:pos x="T6" y="T7"/>
              </a:cxn>
              <a:cxn ang="0">
                <a:pos x="T8" y="T9"/>
              </a:cxn>
              <a:cxn ang="0">
                <a:pos x="T10" y="T11"/>
              </a:cxn>
              <a:cxn ang="0">
                <a:pos x="T12" y="T13"/>
              </a:cxn>
            </a:cxnLst>
            <a:rect l="0" t="0" r="r" b="b"/>
            <a:pathLst>
              <a:path w="1523" h="613">
                <a:moveTo>
                  <a:pt x="768" y="166"/>
                </a:moveTo>
                <a:cubicBezTo>
                  <a:pt x="934" y="166"/>
                  <a:pt x="1087" y="108"/>
                  <a:pt x="1208" y="12"/>
                </a:cubicBezTo>
                <a:lnTo>
                  <a:pt x="1523" y="330"/>
                </a:lnTo>
                <a:cubicBezTo>
                  <a:pt x="1321" y="506"/>
                  <a:pt x="1057" y="613"/>
                  <a:pt x="768" y="613"/>
                </a:cubicBezTo>
                <a:cubicBezTo>
                  <a:pt x="473" y="613"/>
                  <a:pt x="204" y="501"/>
                  <a:pt x="0" y="317"/>
                </a:cubicBezTo>
                <a:lnTo>
                  <a:pt x="315" y="0"/>
                </a:lnTo>
                <a:cubicBezTo>
                  <a:pt x="438" y="104"/>
                  <a:pt x="596" y="166"/>
                  <a:pt x="768" y="166"/>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6" name="Freeform 13"/>
          <p:cNvSpPr/>
          <p:nvPr/>
        </p:nvSpPr>
        <p:spPr bwMode="auto">
          <a:xfrm>
            <a:off x="4825846" y="3735726"/>
            <a:ext cx="1861169" cy="752475"/>
          </a:xfrm>
          <a:custGeom>
            <a:avLst/>
            <a:gdLst>
              <a:gd name="T0" fmla="*/ 1379 w 2733"/>
              <a:gd name="T1" fmla="*/ 301 h 1103"/>
              <a:gd name="T2" fmla="*/ 2167 w 2733"/>
              <a:gd name="T3" fmla="*/ 25 h 1103"/>
              <a:gd name="T4" fmla="*/ 2733 w 2733"/>
              <a:gd name="T5" fmla="*/ 595 h 1103"/>
              <a:gd name="T6" fmla="*/ 1379 w 2733"/>
              <a:gd name="T7" fmla="*/ 1103 h 1103"/>
              <a:gd name="T8" fmla="*/ 0 w 2733"/>
              <a:gd name="T9" fmla="*/ 573 h 1103"/>
              <a:gd name="T10" fmla="*/ 563 w 2733"/>
              <a:gd name="T11" fmla="*/ 0 h 1103"/>
              <a:gd name="T12" fmla="*/ 1379 w 2733"/>
              <a:gd name="T13" fmla="*/ 301 h 1103"/>
            </a:gdLst>
            <a:ahLst/>
            <a:cxnLst>
              <a:cxn ang="0">
                <a:pos x="T0" y="T1"/>
              </a:cxn>
              <a:cxn ang="0">
                <a:pos x="T2" y="T3"/>
              </a:cxn>
              <a:cxn ang="0">
                <a:pos x="T4" y="T5"/>
              </a:cxn>
              <a:cxn ang="0">
                <a:pos x="T6" y="T7"/>
              </a:cxn>
              <a:cxn ang="0">
                <a:pos x="T8" y="T9"/>
              </a:cxn>
              <a:cxn ang="0">
                <a:pos x="T10" y="T11"/>
              </a:cxn>
              <a:cxn ang="0">
                <a:pos x="T12" y="T13"/>
              </a:cxn>
            </a:cxnLst>
            <a:rect l="0" t="0" r="r" b="b"/>
            <a:pathLst>
              <a:path w="2733" h="1103">
                <a:moveTo>
                  <a:pt x="1379" y="301"/>
                </a:moveTo>
                <a:cubicBezTo>
                  <a:pt x="1677" y="301"/>
                  <a:pt x="1950" y="198"/>
                  <a:pt x="2167" y="25"/>
                </a:cubicBezTo>
                <a:lnTo>
                  <a:pt x="2733" y="595"/>
                </a:lnTo>
                <a:cubicBezTo>
                  <a:pt x="2370" y="912"/>
                  <a:pt x="1897" y="1103"/>
                  <a:pt x="1379" y="1103"/>
                </a:cubicBezTo>
                <a:cubicBezTo>
                  <a:pt x="849" y="1103"/>
                  <a:pt x="366" y="903"/>
                  <a:pt x="0" y="573"/>
                </a:cubicBezTo>
                <a:lnTo>
                  <a:pt x="563" y="0"/>
                </a:lnTo>
                <a:cubicBezTo>
                  <a:pt x="783" y="185"/>
                  <a:pt x="1069" y="301"/>
                  <a:pt x="1379" y="301"/>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7" name="Freeform 14"/>
          <p:cNvSpPr/>
          <p:nvPr/>
        </p:nvSpPr>
        <p:spPr bwMode="auto">
          <a:xfrm>
            <a:off x="8207047" y="3496014"/>
            <a:ext cx="1031338" cy="417513"/>
          </a:xfrm>
          <a:custGeom>
            <a:avLst/>
            <a:gdLst>
              <a:gd name="T0" fmla="*/ 768 w 1516"/>
              <a:gd name="T1" fmla="*/ 165 h 613"/>
              <a:gd name="T2" fmla="*/ 1208 w 1516"/>
              <a:gd name="T3" fmla="*/ 12 h 613"/>
              <a:gd name="T4" fmla="*/ 1516 w 1516"/>
              <a:gd name="T5" fmla="*/ 335 h 613"/>
              <a:gd name="T6" fmla="*/ 768 w 1516"/>
              <a:gd name="T7" fmla="*/ 613 h 613"/>
              <a:gd name="T8" fmla="*/ 0 w 1516"/>
              <a:gd name="T9" fmla="*/ 317 h 613"/>
              <a:gd name="T10" fmla="*/ 314 w 1516"/>
              <a:gd name="T11" fmla="*/ 0 h 613"/>
              <a:gd name="T12" fmla="*/ 768 w 1516"/>
              <a:gd name="T13" fmla="*/ 165 h 613"/>
            </a:gdLst>
            <a:ahLst/>
            <a:cxnLst>
              <a:cxn ang="0">
                <a:pos x="T0" y="T1"/>
              </a:cxn>
              <a:cxn ang="0">
                <a:pos x="T2" y="T3"/>
              </a:cxn>
              <a:cxn ang="0">
                <a:pos x="T4" y="T5"/>
              </a:cxn>
              <a:cxn ang="0">
                <a:pos x="T6" y="T7"/>
              </a:cxn>
              <a:cxn ang="0">
                <a:pos x="T8" y="T9"/>
              </a:cxn>
              <a:cxn ang="0">
                <a:pos x="T10" y="T11"/>
              </a:cxn>
              <a:cxn ang="0">
                <a:pos x="T12" y="T13"/>
              </a:cxn>
            </a:cxnLst>
            <a:rect l="0" t="0" r="r" b="b"/>
            <a:pathLst>
              <a:path w="1516" h="613">
                <a:moveTo>
                  <a:pt x="768" y="165"/>
                </a:moveTo>
                <a:cubicBezTo>
                  <a:pt x="934" y="165"/>
                  <a:pt x="1087" y="108"/>
                  <a:pt x="1208" y="12"/>
                </a:cubicBezTo>
                <a:lnTo>
                  <a:pt x="1516" y="335"/>
                </a:lnTo>
                <a:cubicBezTo>
                  <a:pt x="1314" y="511"/>
                  <a:pt x="1057" y="613"/>
                  <a:pt x="768" y="613"/>
                </a:cubicBezTo>
                <a:cubicBezTo>
                  <a:pt x="473" y="613"/>
                  <a:pt x="204" y="501"/>
                  <a:pt x="0" y="317"/>
                </a:cubicBezTo>
                <a:lnTo>
                  <a:pt x="314" y="0"/>
                </a:lnTo>
                <a:cubicBezTo>
                  <a:pt x="437" y="103"/>
                  <a:pt x="596" y="165"/>
                  <a:pt x="768" y="165"/>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8" name="Freeform 15"/>
          <p:cNvSpPr/>
          <p:nvPr/>
        </p:nvSpPr>
        <p:spPr bwMode="auto">
          <a:xfrm>
            <a:off x="7778646" y="3737312"/>
            <a:ext cx="1857995" cy="749300"/>
          </a:xfrm>
          <a:custGeom>
            <a:avLst/>
            <a:gdLst>
              <a:gd name="T0" fmla="*/ 1376 w 2730"/>
              <a:gd name="T1" fmla="*/ 297 h 1099"/>
              <a:gd name="T2" fmla="*/ 2175 w 2730"/>
              <a:gd name="T3" fmla="*/ 10 h 1099"/>
              <a:gd name="T4" fmla="*/ 2730 w 2730"/>
              <a:gd name="T5" fmla="*/ 591 h 1099"/>
              <a:gd name="T6" fmla="*/ 1376 w 2730"/>
              <a:gd name="T7" fmla="*/ 1099 h 1099"/>
              <a:gd name="T8" fmla="*/ 0 w 2730"/>
              <a:gd name="T9" fmla="*/ 574 h 1099"/>
              <a:gd name="T10" fmla="*/ 562 w 2730"/>
              <a:gd name="T11" fmla="*/ 0 h 1099"/>
              <a:gd name="T12" fmla="*/ 1376 w 2730"/>
              <a:gd name="T13" fmla="*/ 297 h 1099"/>
            </a:gdLst>
            <a:ahLst/>
            <a:cxnLst>
              <a:cxn ang="0">
                <a:pos x="T0" y="T1"/>
              </a:cxn>
              <a:cxn ang="0">
                <a:pos x="T2" y="T3"/>
              </a:cxn>
              <a:cxn ang="0">
                <a:pos x="T4" y="T5"/>
              </a:cxn>
              <a:cxn ang="0">
                <a:pos x="T6" y="T7"/>
              </a:cxn>
              <a:cxn ang="0">
                <a:pos x="T8" y="T9"/>
              </a:cxn>
              <a:cxn ang="0">
                <a:pos x="T10" y="T11"/>
              </a:cxn>
              <a:cxn ang="0">
                <a:pos x="T12" y="T13"/>
              </a:cxn>
            </a:cxnLst>
            <a:rect l="0" t="0" r="r" b="b"/>
            <a:pathLst>
              <a:path w="2730" h="1099">
                <a:moveTo>
                  <a:pt x="1376" y="297"/>
                </a:moveTo>
                <a:cubicBezTo>
                  <a:pt x="1673" y="297"/>
                  <a:pt x="1918" y="224"/>
                  <a:pt x="2175" y="10"/>
                </a:cubicBezTo>
                <a:lnTo>
                  <a:pt x="2730" y="591"/>
                </a:lnTo>
                <a:cubicBezTo>
                  <a:pt x="2367" y="907"/>
                  <a:pt x="1893" y="1099"/>
                  <a:pt x="1376" y="1099"/>
                </a:cubicBezTo>
                <a:cubicBezTo>
                  <a:pt x="846" y="1099"/>
                  <a:pt x="366" y="903"/>
                  <a:pt x="0" y="574"/>
                </a:cubicBezTo>
                <a:lnTo>
                  <a:pt x="562" y="0"/>
                </a:lnTo>
                <a:cubicBezTo>
                  <a:pt x="783" y="185"/>
                  <a:pt x="1066" y="297"/>
                  <a:pt x="1376" y="297"/>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9" name="TextBox 38"/>
          <p:cNvSpPr txBox="1"/>
          <p:nvPr/>
        </p:nvSpPr>
        <p:spPr>
          <a:xfrm>
            <a:off x="2147390" y="1863308"/>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endParaRPr lang="zh-CN" altLang="en-US" sz="2000" dirty="0">
              <a:solidFill>
                <a:schemeClr val="tx1">
                  <a:lumMod val="50000"/>
                  <a:lumOff val="50000"/>
                </a:schemeClr>
              </a:solidFill>
              <a:latin typeface="+mj-ea"/>
              <a:ea typeface="+mj-ea"/>
            </a:endParaRPr>
          </a:p>
        </p:txBody>
      </p:sp>
      <p:sp>
        <p:nvSpPr>
          <p:cNvPr id="40" name="TextBox 39"/>
          <p:cNvSpPr txBox="1"/>
          <p:nvPr/>
        </p:nvSpPr>
        <p:spPr>
          <a:xfrm>
            <a:off x="1657399" y="2193274"/>
            <a:ext cx="2038875" cy="584775"/>
          </a:xfrm>
          <a:prstGeom prst="rect">
            <a:avLst/>
          </a:prstGeom>
          <a:noFill/>
        </p:spPr>
        <p:txBody>
          <a:bodyPr wrap="square" rtlCol="0">
            <a:spAutoFit/>
          </a:bodyPr>
          <a:lstStyle/>
          <a:p>
            <a:pPr algn="r"/>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pPr algn="r"/>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grpSp>
        <p:nvGrpSpPr>
          <p:cNvPr id="41" name="组合 40"/>
          <p:cNvGrpSpPr/>
          <p:nvPr/>
        </p:nvGrpSpPr>
        <p:grpSpPr>
          <a:xfrm>
            <a:off x="1881742" y="2778049"/>
            <a:ext cx="1814531" cy="813453"/>
            <a:chOff x="1993900" y="1247395"/>
            <a:chExt cx="1815476" cy="813453"/>
          </a:xfrm>
        </p:grpSpPr>
        <p:cxnSp>
          <p:nvCxnSpPr>
            <p:cNvPr id="42" name="直接连接符 41"/>
            <p:cNvCxnSpPr/>
            <p:nvPr/>
          </p:nvCxnSpPr>
          <p:spPr bwMode="auto">
            <a:xfrm>
              <a:off x="1993900" y="1247395"/>
              <a:ext cx="1815476"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接连接符 42"/>
            <p:cNvCxnSpPr/>
            <p:nvPr/>
          </p:nvCxnSpPr>
          <p:spPr bwMode="auto">
            <a:xfrm flipH="1">
              <a:off x="2901638" y="1252158"/>
              <a:ext cx="1" cy="808690"/>
            </a:xfrm>
            <a:prstGeom prst="line">
              <a:avLst/>
            </a:prstGeom>
            <a:solidFill>
              <a:schemeClr val="accent1"/>
            </a:solidFill>
            <a:ln w="9525" cap="flat" cmpd="sng" algn="ctr">
              <a:solidFill>
                <a:schemeClr val="tx1">
                  <a:lumMod val="50000"/>
                  <a:lumOff val="50000"/>
                </a:schemeClr>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4" name="TextBox 43"/>
          <p:cNvSpPr txBox="1"/>
          <p:nvPr/>
        </p:nvSpPr>
        <p:spPr>
          <a:xfrm>
            <a:off x="3666639" y="5057770"/>
            <a:ext cx="1209958" cy="400110"/>
          </a:xfrm>
          <a:prstGeom prst="rect">
            <a:avLst/>
          </a:prstGeom>
          <a:noFill/>
          <a:ln>
            <a:noFill/>
          </a:ln>
        </p:spPr>
        <p:txBody>
          <a:bodyPr wrap="none" rtlCol="0">
            <a:spAutoFit/>
          </a:bodyPr>
          <a:lstStyle/>
          <a:p>
            <a:r>
              <a:rPr lang="zh-CN" altLang="en-US" sz="2000" dirty="0">
                <a:solidFill>
                  <a:schemeClr val="tx1">
                    <a:lumMod val="50000"/>
                    <a:lumOff val="50000"/>
                  </a:schemeClr>
                </a:solidFill>
                <a:latin typeface="+mj-ea"/>
                <a:ea typeface="+mj-ea"/>
              </a:rPr>
              <a:t>您的标题</a:t>
            </a:r>
            <a:endParaRPr lang="zh-CN" altLang="en-US" sz="2000" dirty="0">
              <a:solidFill>
                <a:schemeClr val="tx1">
                  <a:lumMod val="50000"/>
                  <a:lumOff val="50000"/>
                </a:schemeClr>
              </a:solidFill>
              <a:latin typeface="+mj-ea"/>
              <a:ea typeface="+mj-ea"/>
            </a:endParaRPr>
          </a:p>
        </p:txBody>
      </p:sp>
      <p:sp>
        <p:nvSpPr>
          <p:cNvPr id="45" name="TextBox 44"/>
          <p:cNvSpPr txBox="1"/>
          <p:nvPr/>
        </p:nvSpPr>
        <p:spPr>
          <a:xfrm>
            <a:off x="3176648" y="5387736"/>
            <a:ext cx="2038875" cy="584775"/>
          </a:xfrm>
          <a:prstGeom prst="rect">
            <a:avLst/>
          </a:prstGeom>
          <a:noFill/>
          <a:ln>
            <a:noFill/>
          </a:ln>
        </p:spPr>
        <p:txBody>
          <a:bodyPr wrap="square" rtlCol="0">
            <a:spAutoFit/>
          </a:bodyPr>
          <a:lstStyle/>
          <a:p>
            <a:pPr algn="r"/>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pPr algn="r"/>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grpSp>
        <p:nvGrpSpPr>
          <p:cNvPr id="46" name="组合 45"/>
          <p:cNvGrpSpPr/>
          <p:nvPr/>
        </p:nvGrpSpPr>
        <p:grpSpPr>
          <a:xfrm flipV="1">
            <a:off x="3400992" y="4273455"/>
            <a:ext cx="1814531" cy="813453"/>
            <a:chOff x="1993900" y="1247395"/>
            <a:chExt cx="1815476" cy="813453"/>
          </a:xfrm>
        </p:grpSpPr>
        <p:cxnSp>
          <p:nvCxnSpPr>
            <p:cNvPr id="47" name="直接连接符 46"/>
            <p:cNvCxnSpPr/>
            <p:nvPr/>
          </p:nvCxnSpPr>
          <p:spPr bwMode="auto">
            <a:xfrm>
              <a:off x="1993900" y="1247395"/>
              <a:ext cx="1815476"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接连接符 47"/>
            <p:cNvCxnSpPr/>
            <p:nvPr/>
          </p:nvCxnSpPr>
          <p:spPr bwMode="auto">
            <a:xfrm flipH="1">
              <a:off x="2901638" y="1252158"/>
              <a:ext cx="1" cy="808690"/>
            </a:xfrm>
            <a:prstGeom prst="line">
              <a:avLst/>
            </a:prstGeom>
            <a:solidFill>
              <a:schemeClr val="accent1"/>
            </a:solidFill>
            <a:ln w="9525" cap="flat" cmpd="sng" algn="ctr">
              <a:solidFill>
                <a:schemeClr val="tx1">
                  <a:lumMod val="50000"/>
                  <a:lumOff val="50000"/>
                </a:schemeClr>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9" name="TextBox 48"/>
          <p:cNvSpPr txBox="1"/>
          <p:nvPr/>
        </p:nvSpPr>
        <p:spPr>
          <a:xfrm>
            <a:off x="5126545" y="1863308"/>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endParaRPr lang="zh-CN" altLang="en-US" sz="2000" dirty="0">
              <a:solidFill>
                <a:schemeClr val="tx1">
                  <a:lumMod val="50000"/>
                  <a:lumOff val="50000"/>
                </a:schemeClr>
              </a:solidFill>
              <a:latin typeface="+mj-ea"/>
              <a:ea typeface="+mj-ea"/>
            </a:endParaRPr>
          </a:p>
        </p:txBody>
      </p:sp>
      <p:sp>
        <p:nvSpPr>
          <p:cNvPr id="50" name="TextBox 49"/>
          <p:cNvSpPr txBox="1"/>
          <p:nvPr/>
        </p:nvSpPr>
        <p:spPr>
          <a:xfrm>
            <a:off x="4636554" y="2193274"/>
            <a:ext cx="2038875" cy="584775"/>
          </a:xfrm>
          <a:prstGeom prst="rect">
            <a:avLst/>
          </a:prstGeom>
          <a:noFill/>
        </p:spPr>
        <p:txBody>
          <a:bodyPr wrap="square" rtlCol="0">
            <a:spAutoFit/>
          </a:bodyPr>
          <a:lstStyle/>
          <a:p>
            <a:pPr algn="r"/>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pPr algn="r"/>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grpSp>
        <p:nvGrpSpPr>
          <p:cNvPr id="51" name="组合 50"/>
          <p:cNvGrpSpPr/>
          <p:nvPr/>
        </p:nvGrpSpPr>
        <p:grpSpPr>
          <a:xfrm>
            <a:off x="4860897" y="2778049"/>
            <a:ext cx="1814531" cy="813453"/>
            <a:chOff x="1993900" y="1247395"/>
            <a:chExt cx="1815476" cy="813453"/>
          </a:xfrm>
        </p:grpSpPr>
        <p:cxnSp>
          <p:nvCxnSpPr>
            <p:cNvPr id="52" name="直接连接符 51"/>
            <p:cNvCxnSpPr/>
            <p:nvPr/>
          </p:nvCxnSpPr>
          <p:spPr bwMode="auto">
            <a:xfrm>
              <a:off x="1993900" y="1247395"/>
              <a:ext cx="1815476"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连接符 52"/>
            <p:cNvCxnSpPr/>
            <p:nvPr/>
          </p:nvCxnSpPr>
          <p:spPr bwMode="auto">
            <a:xfrm flipH="1">
              <a:off x="2901638" y="1252158"/>
              <a:ext cx="1" cy="808690"/>
            </a:xfrm>
            <a:prstGeom prst="line">
              <a:avLst/>
            </a:prstGeom>
            <a:solidFill>
              <a:schemeClr val="accent1"/>
            </a:solidFill>
            <a:ln w="9525" cap="flat" cmpd="sng" algn="ctr">
              <a:solidFill>
                <a:schemeClr val="tx1">
                  <a:lumMod val="50000"/>
                  <a:lumOff val="50000"/>
                </a:schemeClr>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4" name="TextBox 53"/>
          <p:cNvSpPr txBox="1"/>
          <p:nvPr/>
        </p:nvSpPr>
        <p:spPr>
          <a:xfrm>
            <a:off x="6574580" y="5057770"/>
            <a:ext cx="1209958" cy="400110"/>
          </a:xfrm>
          <a:prstGeom prst="rect">
            <a:avLst/>
          </a:prstGeom>
          <a:noFill/>
          <a:ln>
            <a:noFill/>
          </a:ln>
        </p:spPr>
        <p:txBody>
          <a:bodyPr wrap="none" rtlCol="0">
            <a:spAutoFit/>
          </a:bodyPr>
          <a:lstStyle/>
          <a:p>
            <a:r>
              <a:rPr lang="zh-CN" altLang="en-US" sz="2000" dirty="0">
                <a:solidFill>
                  <a:schemeClr val="tx1">
                    <a:lumMod val="50000"/>
                    <a:lumOff val="50000"/>
                  </a:schemeClr>
                </a:solidFill>
                <a:latin typeface="+mj-ea"/>
                <a:ea typeface="+mj-ea"/>
              </a:rPr>
              <a:t>您的标题</a:t>
            </a:r>
            <a:endParaRPr lang="zh-CN" altLang="en-US" sz="2000" dirty="0">
              <a:solidFill>
                <a:schemeClr val="tx1">
                  <a:lumMod val="50000"/>
                  <a:lumOff val="50000"/>
                </a:schemeClr>
              </a:solidFill>
              <a:latin typeface="+mj-ea"/>
              <a:ea typeface="+mj-ea"/>
            </a:endParaRPr>
          </a:p>
        </p:txBody>
      </p:sp>
      <p:sp>
        <p:nvSpPr>
          <p:cNvPr id="55" name="TextBox 54"/>
          <p:cNvSpPr txBox="1"/>
          <p:nvPr/>
        </p:nvSpPr>
        <p:spPr>
          <a:xfrm>
            <a:off x="6084588" y="5387736"/>
            <a:ext cx="2038875" cy="584775"/>
          </a:xfrm>
          <a:prstGeom prst="rect">
            <a:avLst/>
          </a:prstGeom>
          <a:noFill/>
          <a:ln>
            <a:noFill/>
          </a:ln>
        </p:spPr>
        <p:txBody>
          <a:bodyPr wrap="square" rtlCol="0">
            <a:spAutoFit/>
          </a:bodyPr>
          <a:lstStyle/>
          <a:p>
            <a:pPr algn="r"/>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pPr algn="r"/>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grpSp>
        <p:nvGrpSpPr>
          <p:cNvPr id="56" name="组合 55"/>
          <p:cNvGrpSpPr/>
          <p:nvPr/>
        </p:nvGrpSpPr>
        <p:grpSpPr>
          <a:xfrm flipV="1">
            <a:off x="6308932" y="4273455"/>
            <a:ext cx="1814531" cy="813453"/>
            <a:chOff x="1993900" y="1247395"/>
            <a:chExt cx="1815476" cy="813453"/>
          </a:xfrm>
        </p:grpSpPr>
        <p:cxnSp>
          <p:nvCxnSpPr>
            <p:cNvPr id="57" name="直接连接符 56"/>
            <p:cNvCxnSpPr/>
            <p:nvPr/>
          </p:nvCxnSpPr>
          <p:spPr bwMode="auto">
            <a:xfrm>
              <a:off x="1993900" y="1247395"/>
              <a:ext cx="1815476"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接连接符 57"/>
            <p:cNvCxnSpPr/>
            <p:nvPr/>
          </p:nvCxnSpPr>
          <p:spPr bwMode="auto">
            <a:xfrm flipH="1">
              <a:off x="2901638" y="1252158"/>
              <a:ext cx="1" cy="808690"/>
            </a:xfrm>
            <a:prstGeom prst="line">
              <a:avLst/>
            </a:prstGeom>
            <a:solidFill>
              <a:schemeClr val="accent1"/>
            </a:solidFill>
            <a:ln w="9525" cap="flat" cmpd="sng" algn="ctr">
              <a:solidFill>
                <a:schemeClr val="tx1">
                  <a:lumMod val="50000"/>
                  <a:lumOff val="50000"/>
                </a:schemeClr>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9" name="TextBox 58"/>
          <p:cNvSpPr txBox="1"/>
          <p:nvPr/>
        </p:nvSpPr>
        <p:spPr>
          <a:xfrm>
            <a:off x="8070093" y="1863308"/>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endParaRPr lang="zh-CN" altLang="en-US" sz="2000" dirty="0">
              <a:solidFill>
                <a:schemeClr val="tx1">
                  <a:lumMod val="50000"/>
                  <a:lumOff val="50000"/>
                </a:schemeClr>
              </a:solidFill>
              <a:latin typeface="+mj-ea"/>
              <a:ea typeface="+mj-ea"/>
            </a:endParaRPr>
          </a:p>
        </p:txBody>
      </p:sp>
      <p:sp>
        <p:nvSpPr>
          <p:cNvPr id="60" name="TextBox 59"/>
          <p:cNvSpPr txBox="1"/>
          <p:nvPr/>
        </p:nvSpPr>
        <p:spPr>
          <a:xfrm>
            <a:off x="7580101" y="2193274"/>
            <a:ext cx="2038875" cy="584775"/>
          </a:xfrm>
          <a:prstGeom prst="rect">
            <a:avLst/>
          </a:prstGeom>
          <a:noFill/>
        </p:spPr>
        <p:txBody>
          <a:bodyPr wrap="square" rtlCol="0">
            <a:spAutoFit/>
          </a:bodyPr>
          <a:lstStyle/>
          <a:p>
            <a:pPr algn="r"/>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pPr algn="r"/>
            <a:r>
              <a:rPr lang="zh-CN" altLang="en-US" sz="1600" dirty="0">
                <a:solidFill>
                  <a:schemeClr val="tx1">
                    <a:lumMod val="50000"/>
                    <a:lumOff val="50000"/>
                  </a:schemeClr>
                </a:solidFill>
                <a:latin typeface="+mn-ea"/>
              </a:rPr>
              <a:t>输入您的文字内容</a:t>
            </a:r>
            <a:endParaRPr lang="zh-CN" altLang="en-US" sz="1600" dirty="0">
              <a:solidFill>
                <a:schemeClr val="tx1">
                  <a:lumMod val="50000"/>
                  <a:lumOff val="50000"/>
                </a:schemeClr>
              </a:solidFill>
              <a:latin typeface="+mn-ea"/>
            </a:endParaRPr>
          </a:p>
        </p:txBody>
      </p:sp>
      <p:grpSp>
        <p:nvGrpSpPr>
          <p:cNvPr id="61" name="组合 60"/>
          <p:cNvGrpSpPr/>
          <p:nvPr/>
        </p:nvGrpSpPr>
        <p:grpSpPr>
          <a:xfrm>
            <a:off x="7804445" y="2778049"/>
            <a:ext cx="1814531" cy="813453"/>
            <a:chOff x="1993900" y="1247395"/>
            <a:chExt cx="1815476" cy="813453"/>
          </a:xfrm>
        </p:grpSpPr>
        <p:cxnSp>
          <p:nvCxnSpPr>
            <p:cNvPr id="62" name="直接连接符 61"/>
            <p:cNvCxnSpPr/>
            <p:nvPr/>
          </p:nvCxnSpPr>
          <p:spPr bwMode="auto">
            <a:xfrm>
              <a:off x="1993900" y="1247395"/>
              <a:ext cx="1815476"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接连接符 62"/>
            <p:cNvCxnSpPr/>
            <p:nvPr/>
          </p:nvCxnSpPr>
          <p:spPr bwMode="auto">
            <a:xfrm flipH="1">
              <a:off x="2901638" y="1252158"/>
              <a:ext cx="1" cy="808690"/>
            </a:xfrm>
            <a:prstGeom prst="line">
              <a:avLst/>
            </a:prstGeom>
            <a:solidFill>
              <a:schemeClr val="accent1"/>
            </a:solidFill>
            <a:ln w="9525" cap="flat" cmpd="sng" algn="ctr">
              <a:solidFill>
                <a:schemeClr val="tx1">
                  <a:lumMod val="50000"/>
                  <a:lumOff val="50000"/>
                </a:schemeClr>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300"/>
                                        <p:tgtEl>
                                          <p:spTgt spid="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300"/>
                                        <p:tgtEl>
                                          <p:spTgt spid="2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300"/>
                                        <p:tgtEl>
                                          <p:spTgt spid="3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3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300"/>
                                        <p:tgtEl>
                                          <p:spTgt spid="38"/>
                                        </p:tgtEl>
                                      </p:cBhvr>
                                    </p:animEffect>
                                  </p:childTnLst>
                                </p:cTn>
                              </p:par>
                            </p:childTnLst>
                          </p:cTn>
                        </p:par>
                        <p:par>
                          <p:cTn id="24" fill="hold">
                            <p:stCondLst>
                              <p:cond delay="2500"/>
                            </p:stCondLst>
                            <p:childTnLst>
                              <p:par>
                                <p:cTn id="25" presetID="47"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anim calcmode="lin" valueType="num">
                                      <p:cBhvr>
                                        <p:cTn id="33" dur="500" fill="hold"/>
                                        <p:tgtEl>
                                          <p:spTgt spid="41"/>
                                        </p:tgtEl>
                                        <p:attrNameLst>
                                          <p:attrName>ppt_x</p:attrName>
                                        </p:attrNameLst>
                                      </p:cBhvr>
                                      <p:tavLst>
                                        <p:tav tm="0">
                                          <p:val>
                                            <p:strVal val="#ppt_x"/>
                                          </p:val>
                                        </p:tav>
                                        <p:tav tm="100000">
                                          <p:val>
                                            <p:strVal val="#ppt_x"/>
                                          </p:val>
                                        </p:tav>
                                      </p:tavLst>
                                    </p:anim>
                                    <p:anim calcmode="lin" valueType="num">
                                      <p:cBhvr>
                                        <p:cTn id="34" dur="500" fill="hold"/>
                                        <p:tgtEl>
                                          <p:spTgt spid="4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anim calcmode="lin" valueType="num">
                                      <p:cBhvr>
                                        <p:cTn id="38" dur="500" fill="hold"/>
                                        <p:tgtEl>
                                          <p:spTgt spid="40"/>
                                        </p:tgtEl>
                                        <p:attrNameLst>
                                          <p:attrName>ppt_x</p:attrName>
                                        </p:attrNameLst>
                                      </p:cBhvr>
                                      <p:tavLst>
                                        <p:tav tm="0">
                                          <p:val>
                                            <p:strVal val="#ppt_x"/>
                                          </p:val>
                                        </p:tav>
                                        <p:tav tm="100000">
                                          <p:val>
                                            <p:strVal val="#ppt_x"/>
                                          </p:val>
                                        </p:tav>
                                      </p:tavLst>
                                    </p:anim>
                                    <p:anim calcmode="lin" valueType="num">
                                      <p:cBhvr>
                                        <p:cTn id="39" dur="500" fill="hold"/>
                                        <p:tgtEl>
                                          <p:spTgt spid="4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anim calcmode="lin" valueType="num">
                                      <p:cBhvr>
                                        <p:cTn id="43" dur="500" fill="hold"/>
                                        <p:tgtEl>
                                          <p:spTgt spid="39"/>
                                        </p:tgtEl>
                                        <p:attrNameLst>
                                          <p:attrName>ppt_x</p:attrName>
                                        </p:attrNameLst>
                                      </p:cBhvr>
                                      <p:tavLst>
                                        <p:tav tm="0">
                                          <p:val>
                                            <p:strVal val="#ppt_x"/>
                                          </p:val>
                                        </p:tav>
                                        <p:tav tm="100000">
                                          <p:val>
                                            <p:strVal val="#ppt_x"/>
                                          </p:val>
                                        </p:tav>
                                      </p:tavLst>
                                    </p:anim>
                                    <p:anim calcmode="lin" valueType="num">
                                      <p:cBhvr>
                                        <p:cTn id="44" dur="500" fill="hold"/>
                                        <p:tgtEl>
                                          <p:spTgt spid="39"/>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5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anim calcmode="lin" valueType="num">
                                      <p:cBhvr>
                                        <p:cTn id="54" dur="500" fill="hold"/>
                                        <p:tgtEl>
                                          <p:spTgt spid="44"/>
                                        </p:tgtEl>
                                        <p:attrNameLst>
                                          <p:attrName>ppt_x</p:attrName>
                                        </p:attrNameLst>
                                      </p:cBhvr>
                                      <p:tavLst>
                                        <p:tav tm="0">
                                          <p:val>
                                            <p:strVal val="#ppt_x"/>
                                          </p:val>
                                        </p:tav>
                                        <p:tav tm="100000">
                                          <p:val>
                                            <p:strVal val="#ppt_x"/>
                                          </p:val>
                                        </p:tav>
                                      </p:tavLst>
                                    </p:anim>
                                    <p:anim calcmode="lin" valueType="num">
                                      <p:cBhvr>
                                        <p:cTn id="55" dur="500" fill="hold"/>
                                        <p:tgtEl>
                                          <p:spTgt spid="4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anim calcmode="lin" valueType="num">
                                      <p:cBhvr>
                                        <p:cTn id="59" dur="500" fill="hold"/>
                                        <p:tgtEl>
                                          <p:spTgt spid="45"/>
                                        </p:tgtEl>
                                        <p:attrNameLst>
                                          <p:attrName>ppt_x</p:attrName>
                                        </p:attrNameLst>
                                      </p:cBhvr>
                                      <p:tavLst>
                                        <p:tav tm="0">
                                          <p:val>
                                            <p:strVal val="#ppt_x"/>
                                          </p:val>
                                        </p:tav>
                                        <p:tav tm="100000">
                                          <p:val>
                                            <p:strVal val="#ppt_x"/>
                                          </p:val>
                                        </p:tav>
                                      </p:tavLst>
                                    </p:anim>
                                    <p:anim calcmode="lin" valueType="num">
                                      <p:cBhvr>
                                        <p:cTn id="60" dur="500" fill="hold"/>
                                        <p:tgtEl>
                                          <p:spTgt spid="4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anim calcmode="lin" valueType="num">
                                      <p:cBhvr>
                                        <p:cTn id="64" dur="500" fill="hold"/>
                                        <p:tgtEl>
                                          <p:spTgt spid="46"/>
                                        </p:tgtEl>
                                        <p:attrNameLst>
                                          <p:attrName>ppt_x</p:attrName>
                                        </p:attrNameLst>
                                      </p:cBhvr>
                                      <p:tavLst>
                                        <p:tav tm="0">
                                          <p:val>
                                            <p:strVal val="#ppt_x"/>
                                          </p:val>
                                        </p:tav>
                                        <p:tav tm="100000">
                                          <p:val>
                                            <p:strVal val="#ppt_x"/>
                                          </p:val>
                                        </p:tav>
                                      </p:tavLst>
                                    </p:anim>
                                    <p:anim calcmode="lin" valueType="num">
                                      <p:cBhvr>
                                        <p:cTn id="65" dur="500" fill="hold"/>
                                        <p:tgtEl>
                                          <p:spTgt spid="46"/>
                                        </p:tgtEl>
                                        <p:attrNameLst>
                                          <p:attrName>ppt_y</p:attrName>
                                        </p:attrNameLst>
                                      </p:cBhvr>
                                      <p:tavLst>
                                        <p:tav tm="0">
                                          <p:val>
                                            <p:strVal val="#ppt_y+.1"/>
                                          </p:val>
                                        </p:tav>
                                        <p:tav tm="100000">
                                          <p:val>
                                            <p:strVal val="#ppt_y"/>
                                          </p:val>
                                        </p:tav>
                                      </p:tavLst>
                                    </p:anim>
                                  </p:childTnLst>
                                </p:cTn>
                              </p:par>
                            </p:childTnLst>
                          </p:cTn>
                        </p:par>
                        <p:par>
                          <p:cTn id="66" fill="hold">
                            <p:stCondLst>
                              <p:cond delay="3500"/>
                            </p:stCondLst>
                            <p:childTnLst>
                              <p:par>
                                <p:cTn id="67" presetID="47" presetClass="entr" presetSubtype="0"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anim calcmode="lin" valueType="num">
                                      <p:cBhvr>
                                        <p:cTn id="70" dur="500" fill="hold"/>
                                        <p:tgtEl>
                                          <p:spTgt spid="35"/>
                                        </p:tgtEl>
                                        <p:attrNameLst>
                                          <p:attrName>ppt_x</p:attrName>
                                        </p:attrNameLst>
                                      </p:cBhvr>
                                      <p:tavLst>
                                        <p:tav tm="0">
                                          <p:val>
                                            <p:strVal val="#ppt_x"/>
                                          </p:val>
                                        </p:tav>
                                        <p:tav tm="100000">
                                          <p:val>
                                            <p:strVal val="#ppt_x"/>
                                          </p:val>
                                        </p:tav>
                                      </p:tavLst>
                                    </p:anim>
                                    <p:anim calcmode="lin" valueType="num">
                                      <p:cBhvr>
                                        <p:cTn id="71" dur="500" fill="hold"/>
                                        <p:tgtEl>
                                          <p:spTgt spid="35"/>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500"/>
                                        <p:tgtEl>
                                          <p:spTgt spid="51"/>
                                        </p:tgtEl>
                                      </p:cBhvr>
                                    </p:animEffect>
                                    <p:anim calcmode="lin" valueType="num">
                                      <p:cBhvr>
                                        <p:cTn id="75" dur="500" fill="hold"/>
                                        <p:tgtEl>
                                          <p:spTgt spid="51"/>
                                        </p:tgtEl>
                                        <p:attrNameLst>
                                          <p:attrName>ppt_x</p:attrName>
                                        </p:attrNameLst>
                                      </p:cBhvr>
                                      <p:tavLst>
                                        <p:tav tm="0">
                                          <p:val>
                                            <p:strVal val="#ppt_x"/>
                                          </p:val>
                                        </p:tav>
                                        <p:tav tm="100000">
                                          <p:val>
                                            <p:strVal val="#ppt_x"/>
                                          </p:val>
                                        </p:tav>
                                      </p:tavLst>
                                    </p:anim>
                                    <p:anim calcmode="lin" valueType="num">
                                      <p:cBhvr>
                                        <p:cTn id="76" dur="500" fill="hold"/>
                                        <p:tgtEl>
                                          <p:spTgt spid="51"/>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anim calcmode="lin" valueType="num">
                                      <p:cBhvr>
                                        <p:cTn id="80" dur="500" fill="hold"/>
                                        <p:tgtEl>
                                          <p:spTgt spid="50"/>
                                        </p:tgtEl>
                                        <p:attrNameLst>
                                          <p:attrName>ppt_x</p:attrName>
                                        </p:attrNameLst>
                                      </p:cBhvr>
                                      <p:tavLst>
                                        <p:tav tm="0">
                                          <p:val>
                                            <p:strVal val="#ppt_x"/>
                                          </p:val>
                                        </p:tav>
                                        <p:tav tm="100000">
                                          <p:val>
                                            <p:strVal val="#ppt_x"/>
                                          </p:val>
                                        </p:tav>
                                      </p:tavLst>
                                    </p:anim>
                                    <p:anim calcmode="lin" valueType="num">
                                      <p:cBhvr>
                                        <p:cTn id="81" dur="500" fill="hold"/>
                                        <p:tgtEl>
                                          <p:spTgt spid="50"/>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anim calcmode="lin" valueType="num">
                                      <p:cBhvr>
                                        <p:cTn id="85" dur="500" fill="hold"/>
                                        <p:tgtEl>
                                          <p:spTgt spid="49"/>
                                        </p:tgtEl>
                                        <p:attrNameLst>
                                          <p:attrName>ppt_x</p:attrName>
                                        </p:attrNameLst>
                                      </p:cBhvr>
                                      <p:tavLst>
                                        <p:tav tm="0">
                                          <p:val>
                                            <p:strVal val="#ppt_x"/>
                                          </p:val>
                                        </p:tav>
                                        <p:tav tm="100000">
                                          <p:val>
                                            <p:strVal val="#ppt_x"/>
                                          </p:val>
                                        </p:tav>
                                      </p:tavLst>
                                    </p:anim>
                                    <p:anim calcmode="lin" valueType="num">
                                      <p:cBhvr>
                                        <p:cTn id="86" dur="500" fill="hold"/>
                                        <p:tgtEl>
                                          <p:spTgt spid="49"/>
                                        </p:tgtEl>
                                        <p:attrNameLst>
                                          <p:attrName>ppt_y</p:attrName>
                                        </p:attrNameLst>
                                      </p:cBhvr>
                                      <p:tavLst>
                                        <p:tav tm="0">
                                          <p:val>
                                            <p:strVal val="#ppt_y-.1"/>
                                          </p:val>
                                        </p:tav>
                                        <p:tav tm="100000">
                                          <p:val>
                                            <p:strVal val="#ppt_y"/>
                                          </p:val>
                                        </p:tav>
                                      </p:tavLst>
                                    </p:anim>
                                  </p:childTnLst>
                                </p:cTn>
                              </p:par>
                            </p:childTnLst>
                          </p:cTn>
                        </p:par>
                        <p:par>
                          <p:cTn id="87" fill="hold">
                            <p:stCondLst>
                              <p:cond delay="4000"/>
                            </p:stCondLst>
                            <p:childTnLst>
                              <p:par>
                                <p:cTn id="88" presetID="42" presetClass="entr" presetSubtype="0"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anim calcmode="lin" valueType="num">
                                      <p:cBhvr>
                                        <p:cTn id="91" dur="500" fill="hold"/>
                                        <p:tgtEl>
                                          <p:spTgt spid="28"/>
                                        </p:tgtEl>
                                        <p:attrNameLst>
                                          <p:attrName>ppt_x</p:attrName>
                                        </p:attrNameLst>
                                      </p:cBhvr>
                                      <p:tavLst>
                                        <p:tav tm="0">
                                          <p:val>
                                            <p:strVal val="#ppt_x"/>
                                          </p:val>
                                        </p:tav>
                                        <p:tav tm="100000">
                                          <p:val>
                                            <p:strVal val="#ppt_x"/>
                                          </p:val>
                                        </p:tav>
                                      </p:tavLst>
                                    </p:anim>
                                    <p:anim calcmode="lin" valueType="num">
                                      <p:cBhvr>
                                        <p:cTn id="92" dur="500" fill="hold"/>
                                        <p:tgtEl>
                                          <p:spTgt spid="28"/>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500"/>
                                        <p:tgtEl>
                                          <p:spTgt spid="54"/>
                                        </p:tgtEl>
                                      </p:cBhvr>
                                    </p:animEffect>
                                    <p:anim calcmode="lin" valueType="num">
                                      <p:cBhvr>
                                        <p:cTn id="96" dur="500" fill="hold"/>
                                        <p:tgtEl>
                                          <p:spTgt spid="54"/>
                                        </p:tgtEl>
                                        <p:attrNameLst>
                                          <p:attrName>ppt_x</p:attrName>
                                        </p:attrNameLst>
                                      </p:cBhvr>
                                      <p:tavLst>
                                        <p:tav tm="0">
                                          <p:val>
                                            <p:strVal val="#ppt_x"/>
                                          </p:val>
                                        </p:tav>
                                        <p:tav tm="100000">
                                          <p:val>
                                            <p:strVal val="#ppt_x"/>
                                          </p:val>
                                        </p:tav>
                                      </p:tavLst>
                                    </p:anim>
                                    <p:anim calcmode="lin" valueType="num">
                                      <p:cBhvr>
                                        <p:cTn id="97" dur="500" fill="hold"/>
                                        <p:tgtEl>
                                          <p:spTgt spid="54"/>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500"/>
                                        <p:tgtEl>
                                          <p:spTgt spid="55"/>
                                        </p:tgtEl>
                                      </p:cBhvr>
                                    </p:animEffect>
                                    <p:anim calcmode="lin" valueType="num">
                                      <p:cBhvr>
                                        <p:cTn id="101" dur="500" fill="hold"/>
                                        <p:tgtEl>
                                          <p:spTgt spid="55"/>
                                        </p:tgtEl>
                                        <p:attrNameLst>
                                          <p:attrName>ppt_x</p:attrName>
                                        </p:attrNameLst>
                                      </p:cBhvr>
                                      <p:tavLst>
                                        <p:tav tm="0">
                                          <p:val>
                                            <p:strVal val="#ppt_x"/>
                                          </p:val>
                                        </p:tav>
                                        <p:tav tm="100000">
                                          <p:val>
                                            <p:strVal val="#ppt_x"/>
                                          </p:val>
                                        </p:tav>
                                      </p:tavLst>
                                    </p:anim>
                                    <p:anim calcmode="lin" valueType="num">
                                      <p:cBhvr>
                                        <p:cTn id="102" dur="500" fill="hold"/>
                                        <p:tgtEl>
                                          <p:spTgt spid="55"/>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anim calcmode="lin" valueType="num">
                                      <p:cBhvr>
                                        <p:cTn id="106" dur="500" fill="hold"/>
                                        <p:tgtEl>
                                          <p:spTgt spid="56"/>
                                        </p:tgtEl>
                                        <p:attrNameLst>
                                          <p:attrName>ppt_x</p:attrName>
                                        </p:attrNameLst>
                                      </p:cBhvr>
                                      <p:tavLst>
                                        <p:tav tm="0">
                                          <p:val>
                                            <p:strVal val="#ppt_x"/>
                                          </p:val>
                                        </p:tav>
                                        <p:tav tm="100000">
                                          <p:val>
                                            <p:strVal val="#ppt_x"/>
                                          </p:val>
                                        </p:tav>
                                      </p:tavLst>
                                    </p:anim>
                                    <p:anim calcmode="lin" valueType="num">
                                      <p:cBhvr>
                                        <p:cTn id="107" dur="500" fill="hold"/>
                                        <p:tgtEl>
                                          <p:spTgt spid="56"/>
                                        </p:tgtEl>
                                        <p:attrNameLst>
                                          <p:attrName>ppt_y</p:attrName>
                                        </p:attrNameLst>
                                      </p:cBhvr>
                                      <p:tavLst>
                                        <p:tav tm="0">
                                          <p:val>
                                            <p:strVal val="#ppt_y+.1"/>
                                          </p:val>
                                        </p:tav>
                                        <p:tav tm="100000">
                                          <p:val>
                                            <p:strVal val="#ppt_y"/>
                                          </p:val>
                                        </p:tav>
                                      </p:tavLst>
                                    </p:anim>
                                  </p:childTnLst>
                                </p:cTn>
                              </p:par>
                            </p:childTnLst>
                          </p:cTn>
                        </p:par>
                        <p:par>
                          <p:cTn id="108" fill="hold">
                            <p:stCondLst>
                              <p:cond delay="4500"/>
                            </p:stCondLst>
                            <p:childTnLst>
                              <p:par>
                                <p:cTn id="109" presetID="47" presetClass="entr" presetSubtype="0" fill="hold" grpId="0" nodeType="after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fade">
                                      <p:cBhvr>
                                        <p:cTn id="111" dur="500"/>
                                        <p:tgtEl>
                                          <p:spTgt spid="60"/>
                                        </p:tgtEl>
                                      </p:cBhvr>
                                    </p:animEffect>
                                    <p:anim calcmode="lin" valueType="num">
                                      <p:cBhvr>
                                        <p:cTn id="112" dur="500" fill="hold"/>
                                        <p:tgtEl>
                                          <p:spTgt spid="60"/>
                                        </p:tgtEl>
                                        <p:attrNameLst>
                                          <p:attrName>ppt_x</p:attrName>
                                        </p:attrNameLst>
                                      </p:cBhvr>
                                      <p:tavLst>
                                        <p:tav tm="0">
                                          <p:val>
                                            <p:strVal val="#ppt_x"/>
                                          </p:val>
                                        </p:tav>
                                        <p:tav tm="100000">
                                          <p:val>
                                            <p:strVal val="#ppt_x"/>
                                          </p:val>
                                        </p:tav>
                                      </p:tavLst>
                                    </p:anim>
                                    <p:anim calcmode="lin" valueType="num">
                                      <p:cBhvr>
                                        <p:cTn id="113" dur="500" fill="hold"/>
                                        <p:tgtEl>
                                          <p:spTgt spid="60"/>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500"/>
                                        <p:tgtEl>
                                          <p:spTgt spid="59"/>
                                        </p:tgtEl>
                                      </p:cBhvr>
                                    </p:animEffect>
                                    <p:anim calcmode="lin" valueType="num">
                                      <p:cBhvr>
                                        <p:cTn id="117" dur="500" fill="hold"/>
                                        <p:tgtEl>
                                          <p:spTgt spid="59"/>
                                        </p:tgtEl>
                                        <p:attrNameLst>
                                          <p:attrName>ppt_x</p:attrName>
                                        </p:attrNameLst>
                                      </p:cBhvr>
                                      <p:tavLst>
                                        <p:tav tm="0">
                                          <p:val>
                                            <p:strVal val="#ppt_x"/>
                                          </p:val>
                                        </p:tav>
                                        <p:tav tm="100000">
                                          <p:val>
                                            <p:strVal val="#ppt_x"/>
                                          </p:val>
                                        </p:tav>
                                      </p:tavLst>
                                    </p:anim>
                                    <p:anim calcmode="lin" valueType="num">
                                      <p:cBhvr>
                                        <p:cTn id="118" dur="500" fill="hold"/>
                                        <p:tgtEl>
                                          <p:spTgt spid="59"/>
                                        </p:tgtEl>
                                        <p:attrNameLst>
                                          <p:attrName>ppt_y</p:attrName>
                                        </p:attrNameLst>
                                      </p:cBhvr>
                                      <p:tavLst>
                                        <p:tav tm="0">
                                          <p:val>
                                            <p:strVal val="#ppt_y-.1"/>
                                          </p:val>
                                        </p:tav>
                                        <p:tav tm="100000">
                                          <p:val>
                                            <p:strVal val="#ppt_y"/>
                                          </p:val>
                                        </p:tav>
                                      </p:tavLst>
                                    </p:anim>
                                  </p:childTnLst>
                                </p:cTn>
                              </p:par>
                              <p:par>
                                <p:cTn id="119" presetID="47" presetClass="entr" presetSubtype="0" fill="hold" nodeType="withEffect">
                                  <p:stCondLst>
                                    <p:cond delay="0"/>
                                  </p:stCondLst>
                                  <p:childTnLst>
                                    <p:set>
                                      <p:cBhvr>
                                        <p:cTn id="120" dur="1" fill="hold">
                                          <p:stCondLst>
                                            <p:cond delay="0"/>
                                          </p:stCondLst>
                                        </p:cTn>
                                        <p:tgtEl>
                                          <p:spTgt spid="61"/>
                                        </p:tgtEl>
                                        <p:attrNameLst>
                                          <p:attrName>style.visibility</p:attrName>
                                        </p:attrNameLst>
                                      </p:cBhvr>
                                      <p:to>
                                        <p:strVal val="visible"/>
                                      </p:to>
                                    </p:set>
                                    <p:animEffect transition="in" filter="fade">
                                      <p:cBhvr>
                                        <p:cTn id="121" dur="500"/>
                                        <p:tgtEl>
                                          <p:spTgt spid="61"/>
                                        </p:tgtEl>
                                      </p:cBhvr>
                                    </p:animEffect>
                                    <p:anim calcmode="lin" valueType="num">
                                      <p:cBhvr>
                                        <p:cTn id="122" dur="500" fill="hold"/>
                                        <p:tgtEl>
                                          <p:spTgt spid="61"/>
                                        </p:tgtEl>
                                        <p:attrNameLst>
                                          <p:attrName>ppt_x</p:attrName>
                                        </p:attrNameLst>
                                      </p:cBhvr>
                                      <p:tavLst>
                                        <p:tav tm="0">
                                          <p:val>
                                            <p:strVal val="#ppt_x"/>
                                          </p:val>
                                        </p:tav>
                                        <p:tav tm="100000">
                                          <p:val>
                                            <p:strVal val="#ppt_x"/>
                                          </p:val>
                                        </p:tav>
                                      </p:tavLst>
                                    </p:anim>
                                    <p:anim calcmode="lin" valueType="num">
                                      <p:cBhvr>
                                        <p:cTn id="123" dur="500" fill="hold"/>
                                        <p:tgtEl>
                                          <p:spTgt spid="61"/>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37"/>
                                        </p:tgtEl>
                                        <p:attrNameLst>
                                          <p:attrName>style.visibility</p:attrName>
                                        </p:attrNameLst>
                                      </p:cBhvr>
                                      <p:to>
                                        <p:strVal val="visible"/>
                                      </p:to>
                                    </p:set>
                                    <p:animEffect transition="in" filter="fade">
                                      <p:cBhvr>
                                        <p:cTn id="126" dur="500"/>
                                        <p:tgtEl>
                                          <p:spTgt spid="37"/>
                                        </p:tgtEl>
                                      </p:cBhvr>
                                    </p:animEffect>
                                    <p:anim calcmode="lin" valueType="num">
                                      <p:cBhvr>
                                        <p:cTn id="127" dur="500" fill="hold"/>
                                        <p:tgtEl>
                                          <p:spTgt spid="37"/>
                                        </p:tgtEl>
                                        <p:attrNameLst>
                                          <p:attrName>ppt_x</p:attrName>
                                        </p:attrNameLst>
                                      </p:cBhvr>
                                      <p:tavLst>
                                        <p:tav tm="0">
                                          <p:val>
                                            <p:strVal val="#ppt_x"/>
                                          </p:val>
                                        </p:tav>
                                        <p:tav tm="100000">
                                          <p:val>
                                            <p:strVal val="#ppt_x"/>
                                          </p:val>
                                        </p:tav>
                                      </p:tavLst>
                                    </p:anim>
                                    <p:anim calcmode="lin" valueType="num">
                                      <p:cBhvr>
                                        <p:cTn id="128"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28" grpId="0" animBg="1"/>
      <p:bldP spid="29" grpId="0" animBg="1"/>
      <p:bldP spid="30" grpId="0" animBg="1"/>
      <p:bldP spid="34" grpId="0" animBg="1"/>
      <p:bldP spid="35" grpId="0" animBg="1"/>
      <p:bldP spid="36" grpId="0" animBg="1"/>
      <p:bldP spid="37" grpId="0" animBg="1"/>
      <p:bldP spid="38" grpId="0" animBg="1"/>
      <p:bldP spid="39" grpId="0"/>
      <p:bldP spid="40" grpId="0"/>
      <p:bldP spid="44" grpId="0"/>
      <p:bldP spid="45" grpId="0"/>
      <p:bldP spid="49" grpId="0"/>
      <p:bldP spid="50" grpId="0"/>
      <p:bldP spid="54" grpId="0"/>
      <p:bldP spid="55" grpId="0"/>
      <p:bldP spid="59" grpId="0"/>
      <p:bldP spid="6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76600" y="823047"/>
            <a:ext cx="5516880" cy="2285752"/>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67717" y="3794759"/>
            <a:ext cx="4950355" cy="3356341"/>
          </a:xfrm>
          <a:prstGeom prst="rect">
            <a:avLst/>
          </a:prstGeom>
        </p:spPr>
      </p:pic>
      <p:sp>
        <p:nvSpPr>
          <p:cNvPr id="4" name="矩形 259"/>
          <p:cNvSpPr>
            <a:spLocks noChangeArrowheads="1"/>
          </p:cNvSpPr>
          <p:nvPr/>
        </p:nvSpPr>
        <p:spPr bwMode="auto">
          <a:xfrm>
            <a:off x="3253928" y="4230523"/>
            <a:ext cx="5896368" cy="7586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2655" dirty="0">
                <a:solidFill>
                  <a:schemeClr val="bg1">
                    <a:lumMod val="65000"/>
                  </a:schemeClr>
                </a:solidFill>
                <a:latin typeface="Arial" panose="020B0604020202020204" pitchFamily="34" charset="0"/>
                <a:cs typeface="Arial" panose="020B0604020202020204" pitchFamily="34" charset="0"/>
              </a:rPr>
              <a:t>CAREER PLANNING POWERPOINT</a:t>
            </a:r>
            <a:endParaRPr lang="en-US" altLang="zh-CN" sz="2655" dirty="0">
              <a:solidFill>
                <a:schemeClr val="bg1">
                  <a:lumMod val="65000"/>
                </a:schemeClr>
              </a:solidFill>
              <a:latin typeface="Arial" panose="020B0604020202020204" pitchFamily="34" charset="0"/>
              <a:cs typeface="Arial" panose="020B0604020202020204" pitchFamily="34" charset="0"/>
            </a:endParaRPr>
          </a:p>
          <a:p>
            <a:pPr algn="ctr">
              <a:buNone/>
            </a:pPr>
            <a:r>
              <a:rPr lang="zh-CN" altLang="en-US" sz="1895" dirty="0">
                <a:solidFill>
                  <a:schemeClr val="bg1">
                    <a:lumMod val="65000"/>
                  </a:schemeClr>
                </a:solidFill>
                <a:latin typeface="Arial" panose="020B0604020202020204" pitchFamily="34" charset="0"/>
                <a:cs typeface="Arial" panose="020B0604020202020204" pitchFamily="34" charset="0"/>
              </a:rPr>
              <a:t>会议报告 </a:t>
            </a:r>
            <a:r>
              <a:rPr lang="en-US" altLang="zh-CN" sz="1895" dirty="0">
                <a:solidFill>
                  <a:schemeClr val="bg1">
                    <a:lumMod val="65000"/>
                  </a:schemeClr>
                </a:solidFill>
                <a:latin typeface="Arial" panose="020B0604020202020204" pitchFamily="34" charset="0"/>
                <a:cs typeface="Arial" panose="020B0604020202020204" pitchFamily="34" charset="0"/>
              </a:rPr>
              <a:t>/ </a:t>
            </a:r>
            <a:r>
              <a:rPr lang="zh-CN" altLang="en-US" sz="1895" dirty="0">
                <a:solidFill>
                  <a:schemeClr val="bg1">
                    <a:lumMod val="65000"/>
                  </a:schemeClr>
                </a:solidFill>
                <a:latin typeface="Arial" panose="020B0604020202020204" pitchFamily="34" charset="0"/>
                <a:cs typeface="Arial" panose="020B0604020202020204" pitchFamily="34" charset="0"/>
              </a:rPr>
              <a:t>座谈交流 </a:t>
            </a:r>
            <a:r>
              <a:rPr lang="en-US" altLang="zh-CN" sz="1895" dirty="0">
                <a:solidFill>
                  <a:schemeClr val="bg1">
                    <a:lumMod val="65000"/>
                  </a:schemeClr>
                </a:solidFill>
                <a:latin typeface="Arial" panose="020B0604020202020204" pitchFamily="34" charset="0"/>
                <a:cs typeface="Arial" panose="020B0604020202020204" pitchFamily="34" charset="0"/>
              </a:rPr>
              <a:t>/ </a:t>
            </a:r>
            <a:r>
              <a:rPr lang="zh-CN" altLang="en-US" sz="1895" dirty="0">
                <a:solidFill>
                  <a:schemeClr val="bg1">
                    <a:lumMod val="65000"/>
                  </a:schemeClr>
                </a:solidFill>
                <a:latin typeface="Arial" panose="020B0604020202020204" pitchFamily="34" charset="0"/>
                <a:cs typeface="Arial" panose="020B0604020202020204" pitchFamily="34" charset="0"/>
              </a:rPr>
              <a:t>工作总结 </a:t>
            </a:r>
            <a:r>
              <a:rPr lang="en-US" altLang="zh-CN" sz="1895" dirty="0">
                <a:solidFill>
                  <a:schemeClr val="bg1">
                    <a:lumMod val="65000"/>
                  </a:schemeClr>
                </a:solidFill>
                <a:latin typeface="Arial" panose="020B0604020202020204" pitchFamily="34" charset="0"/>
                <a:cs typeface="Arial" panose="020B0604020202020204" pitchFamily="34" charset="0"/>
              </a:rPr>
              <a:t>/ </a:t>
            </a:r>
            <a:r>
              <a:rPr lang="zh-CN" altLang="en-US" sz="1895" dirty="0">
                <a:solidFill>
                  <a:schemeClr val="bg1">
                    <a:lumMod val="65000"/>
                  </a:schemeClr>
                </a:solidFill>
                <a:latin typeface="Arial" panose="020B0604020202020204" pitchFamily="34" charset="0"/>
                <a:cs typeface="Arial" panose="020B0604020202020204" pitchFamily="34" charset="0"/>
              </a:rPr>
              <a:t>工作汇报</a:t>
            </a:r>
            <a:endParaRPr lang="en-US" altLang="zh-CN" sz="1895" dirty="0">
              <a:solidFill>
                <a:schemeClr val="bg1">
                  <a:lumMod val="65000"/>
                </a:schemeClr>
              </a:solidFill>
              <a:latin typeface="Arial" panose="020B0604020202020204" pitchFamily="34" charset="0"/>
              <a:cs typeface="Arial" panose="020B0604020202020204" pitchFamily="34" charset="0"/>
            </a:endParaRPr>
          </a:p>
        </p:txBody>
      </p:sp>
      <p:sp>
        <p:nvSpPr>
          <p:cNvPr id="5" name="矩形 259"/>
          <p:cNvSpPr>
            <a:spLocks noChangeArrowheads="1"/>
          </p:cNvSpPr>
          <p:nvPr/>
        </p:nvSpPr>
        <p:spPr bwMode="auto">
          <a:xfrm>
            <a:off x="2727960" y="3336978"/>
            <a:ext cx="6948304" cy="875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5690" b="1" dirty="0" smtClean="0">
                <a:solidFill>
                  <a:schemeClr val="tx2"/>
                </a:solidFill>
                <a:latin typeface="Arial" panose="020B0604020202020204" pitchFamily="34" charset="0"/>
                <a:cs typeface="Arial" panose="020B0604020202020204" pitchFamily="34" charset="0"/>
              </a:rPr>
              <a:t>感谢您的观看</a:t>
            </a:r>
            <a:endParaRPr lang="en-US" altLang="zh-CN" sz="3415" b="1"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par>
                          <p:cTn id="19" fill="hold">
                            <p:stCondLst>
                              <p:cond delay="750"/>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4"/>
                                        </p:tgtEl>
                                        <p:attrNameLst>
                                          <p:attrName>ppt_y</p:attrName>
                                        </p:attrNameLst>
                                      </p:cBhvr>
                                      <p:tavLst>
                                        <p:tav tm="0">
                                          <p:val>
                                            <p:strVal val="#ppt_y"/>
                                          </p:val>
                                        </p:tav>
                                        <p:tav tm="100000">
                                          <p:val>
                                            <p:strVal val="#ppt_y"/>
                                          </p:val>
                                        </p:tav>
                                      </p:tavLst>
                                    </p:anim>
                                    <p:anim calcmode="lin" valueType="num">
                                      <p:cBhvr>
                                        <p:cTn id="2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4"/>
                                        </p:tgtEl>
                                      </p:cBhvr>
                                    </p:animEffect>
                                  </p:childTnLst>
                                </p:cTn>
                              </p:par>
                            </p:childTnLst>
                          </p:cTn>
                        </p:par>
                        <p:par>
                          <p:cTn id="32" fill="hold">
                            <p:stCondLst>
                              <p:cond delay="300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11744" y="1988840"/>
            <a:ext cx="5474676" cy="3810000"/>
          </a:xfrm>
          <a:prstGeom prst="rect">
            <a:avLst/>
          </a:prstGeom>
          <a:noFill/>
          <a:ln w="28575">
            <a:solidFill>
              <a:srgbClr val="DDDDDD"/>
            </a:solidFill>
          </a:ln>
          <a:effectLst>
            <a:outerShdw blurRad="63500" algn="ctr" rotWithShape="0">
              <a:prstClr val="black">
                <a:alpha val="40000"/>
              </a:prstClr>
            </a:outerShdw>
          </a:effectLst>
        </p:spPr>
      </p:pic>
      <p:sp>
        <p:nvSpPr>
          <p:cNvPr id="46" name="TextBox 45"/>
          <p:cNvSpPr txBox="1"/>
          <p:nvPr/>
        </p:nvSpPr>
        <p:spPr>
          <a:xfrm>
            <a:off x="2096273" y="1988841"/>
            <a:ext cx="3166702" cy="1384995"/>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accent6"/>
              </a:solidFill>
              <a:latin typeface="+mn-ea"/>
            </a:endParaRPr>
          </a:p>
        </p:txBody>
      </p:sp>
      <p:cxnSp>
        <p:nvCxnSpPr>
          <p:cNvPr id="47" name="直接连接符 46"/>
          <p:cNvCxnSpPr/>
          <p:nvPr/>
        </p:nvCxnSpPr>
        <p:spPr bwMode="auto">
          <a:xfrm>
            <a:off x="1016715" y="3523105"/>
            <a:ext cx="4246260" cy="0"/>
          </a:xfrm>
          <a:prstGeom prst="line">
            <a:avLst/>
          </a:prstGeom>
          <a:ln w="9525">
            <a:prstDash val="dash"/>
            <a:headEnd type="oval" w="med" len="med"/>
            <a:tailEnd type="oval" w="med" len="med"/>
          </a:ln>
          <a:effectLst>
            <a:outerShdw blurRad="12700" dist="635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sp>
        <p:nvSpPr>
          <p:cNvPr id="48" name="TextBox 47"/>
          <p:cNvSpPr txBox="1"/>
          <p:nvPr/>
        </p:nvSpPr>
        <p:spPr>
          <a:xfrm>
            <a:off x="2096272" y="3817641"/>
            <a:ext cx="3166702" cy="1384995"/>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accent6"/>
              </a:solidFill>
              <a:latin typeface="+mn-ea"/>
            </a:endParaRPr>
          </a:p>
        </p:txBody>
      </p:sp>
      <p:grpSp>
        <p:nvGrpSpPr>
          <p:cNvPr id="72" name="组合 71"/>
          <p:cNvGrpSpPr/>
          <p:nvPr/>
        </p:nvGrpSpPr>
        <p:grpSpPr>
          <a:xfrm>
            <a:off x="810114" y="2082190"/>
            <a:ext cx="1332379" cy="1152128"/>
            <a:chOff x="779103" y="1866166"/>
            <a:chExt cx="1333073" cy="1152128"/>
          </a:xfrm>
          <a:solidFill>
            <a:schemeClr val="accent4"/>
          </a:solidFill>
        </p:grpSpPr>
        <p:sp>
          <p:nvSpPr>
            <p:cNvPr id="73" name="等腰三角形 2"/>
            <p:cNvSpPr/>
            <p:nvPr/>
          </p:nvSpPr>
          <p:spPr bwMode="auto">
            <a:xfrm rot="2747878">
              <a:off x="869576" y="1775693"/>
              <a:ext cx="1152128" cy="1333073"/>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pFill/>
            <a:ln>
              <a:noFill/>
            </a:ln>
          </p:spPr>
          <p:txBody>
            <a:bodyPr wrap="none" anchor="ctr"/>
            <a:lstStyle/>
            <a:p>
              <a:pPr algn="ctr"/>
              <a:endParaRPr lang="zh-CN" altLang="en-US" sz="2000" kern="0" dirty="0">
                <a:solidFill>
                  <a:srgbClr val="FFFFFF"/>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1057821" y="2242175"/>
              <a:ext cx="697627" cy="400110"/>
            </a:xfrm>
            <a:prstGeom prst="rect">
              <a:avLst/>
            </a:prstGeom>
            <a:grp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dirty="0"/>
                <a:t>标题</a:t>
              </a:r>
              <a:endParaRPr lang="zh-CN" altLang="en-US" dirty="0"/>
            </a:p>
          </p:txBody>
        </p:sp>
      </p:grpSp>
      <p:grpSp>
        <p:nvGrpSpPr>
          <p:cNvPr id="75" name="组合 74"/>
          <p:cNvGrpSpPr/>
          <p:nvPr/>
        </p:nvGrpSpPr>
        <p:grpSpPr>
          <a:xfrm>
            <a:off x="810113" y="3910990"/>
            <a:ext cx="1332379" cy="1152128"/>
            <a:chOff x="779102" y="3694966"/>
            <a:chExt cx="1333073" cy="1152128"/>
          </a:xfrm>
          <a:solidFill>
            <a:schemeClr val="accent3"/>
          </a:solidFill>
        </p:grpSpPr>
        <p:sp>
          <p:nvSpPr>
            <p:cNvPr id="76" name="等腰三角形 2"/>
            <p:cNvSpPr/>
            <p:nvPr/>
          </p:nvSpPr>
          <p:spPr bwMode="auto">
            <a:xfrm rot="3036074">
              <a:off x="869575" y="3604493"/>
              <a:ext cx="1152128" cy="1333073"/>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pFill/>
            <a:ln>
              <a:noFill/>
            </a:ln>
          </p:spPr>
          <p:txBody>
            <a:bodyPr wrap="none" anchor="ctr"/>
            <a:lstStyle/>
            <a:p>
              <a:pPr algn="ctr"/>
              <a:endParaRPr lang="zh-CN" altLang="en-US" sz="2000" kern="0">
                <a:solidFill>
                  <a:srgbClr val="FFFFFF"/>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1057821" y="4123089"/>
              <a:ext cx="697627" cy="400110"/>
            </a:xfrm>
            <a:prstGeom prst="rect">
              <a:avLst/>
            </a:prstGeom>
            <a:grp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dirty="0"/>
                <a:t>标题</a:t>
              </a:r>
              <a:endParaRPr lang="zh-CN" altLang="en-US" dirty="0"/>
            </a:p>
          </p:txBody>
        </p:sp>
      </p:grpSp>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290">
                                          <p:stCondLst>
                                            <p:cond delay="0"/>
                                          </p:stCondLst>
                                        </p:cTn>
                                        <p:tgtEl>
                                          <p:spTgt spid="72"/>
                                        </p:tgtEl>
                                      </p:cBhvr>
                                    </p:animEffect>
                                    <p:anim calcmode="lin" valueType="num">
                                      <p:cBhvr>
                                        <p:cTn id="8" dur="911"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2"/>
                                        </p:tgtEl>
                                        <p:attrNameLst>
                                          <p:attrName>ppt_y</p:attrName>
                                        </p:attrNameLst>
                                      </p:cBhvr>
                                      <p:tavLst>
                                        <p:tav tm="0" fmla="#ppt_y-sin(pi*$)/81">
                                          <p:val>
                                            <p:fltVal val="0"/>
                                          </p:val>
                                        </p:tav>
                                        <p:tav tm="100000">
                                          <p:val>
                                            <p:fltVal val="1"/>
                                          </p:val>
                                        </p:tav>
                                      </p:tavLst>
                                    </p:anim>
                                    <p:animScale>
                                      <p:cBhvr>
                                        <p:cTn id="13" dur="13">
                                          <p:stCondLst>
                                            <p:cond delay="325"/>
                                          </p:stCondLst>
                                        </p:cTn>
                                        <p:tgtEl>
                                          <p:spTgt spid="72"/>
                                        </p:tgtEl>
                                      </p:cBhvr>
                                      <p:to x="100000" y="60000"/>
                                    </p:animScale>
                                    <p:animScale>
                                      <p:cBhvr>
                                        <p:cTn id="14" dur="83" decel="50000">
                                          <p:stCondLst>
                                            <p:cond delay="338"/>
                                          </p:stCondLst>
                                        </p:cTn>
                                        <p:tgtEl>
                                          <p:spTgt spid="72"/>
                                        </p:tgtEl>
                                      </p:cBhvr>
                                      <p:to x="100000" y="100000"/>
                                    </p:animScale>
                                    <p:animScale>
                                      <p:cBhvr>
                                        <p:cTn id="15" dur="13">
                                          <p:stCondLst>
                                            <p:cond delay="656"/>
                                          </p:stCondLst>
                                        </p:cTn>
                                        <p:tgtEl>
                                          <p:spTgt spid="72"/>
                                        </p:tgtEl>
                                      </p:cBhvr>
                                      <p:to x="100000" y="80000"/>
                                    </p:animScale>
                                    <p:animScale>
                                      <p:cBhvr>
                                        <p:cTn id="16" dur="83" decel="50000">
                                          <p:stCondLst>
                                            <p:cond delay="669"/>
                                          </p:stCondLst>
                                        </p:cTn>
                                        <p:tgtEl>
                                          <p:spTgt spid="72"/>
                                        </p:tgtEl>
                                      </p:cBhvr>
                                      <p:to x="100000" y="100000"/>
                                    </p:animScale>
                                    <p:animScale>
                                      <p:cBhvr>
                                        <p:cTn id="17" dur="13">
                                          <p:stCondLst>
                                            <p:cond delay="821"/>
                                          </p:stCondLst>
                                        </p:cTn>
                                        <p:tgtEl>
                                          <p:spTgt spid="72"/>
                                        </p:tgtEl>
                                      </p:cBhvr>
                                      <p:to x="100000" y="90000"/>
                                    </p:animScale>
                                    <p:animScale>
                                      <p:cBhvr>
                                        <p:cTn id="18" dur="83" decel="50000">
                                          <p:stCondLst>
                                            <p:cond delay="834"/>
                                          </p:stCondLst>
                                        </p:cTn>
                                        <p:tgtEl>
                                          <p:spTgt spid="72"/>
                                        </p:tgtEl>
                                      </p:cBhvr>
                                      <p:to x="100000" y="100000"/>
                                    </p:animScale>
                                    <p:animScale>
                                      <p:cBhvr>
                                        <p:cTn id="19" dur="13">
                                          <p:stCondLst>
                                            <p:cond delay="904"/>
                                          </p:stCondLst>
                                        </p:cTn>
                                        <p:tgtEl>
                                          <p:spTgt spid="72"/>
                                        </p:tgtEl>
                                      </p:cBhvr>
                                      <p:to x="100000" y="95000"/>
                                    </p:animScale>
                                    <p:animScale>
                                      <p:cBhvr>
                                        <p:cTn id="20" dur="83" decel="50000">
                                          <p:stCondLst>
                                            <p:cond delay="917"/>
                                          </p:stCondLst>
                                        </p:cTn>
                                        <p:tgtEl>
                                          <p:spTgt spid="7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ipe(down)">
                                      <p:cBhvr>
                                        <p:cTn id="23" dur="290">
                                          <p:stCondLst>
                                            <p:cond delay="0"/>
                                          </p:stCondLst>
                                        </p:cTn>
                                        <p:tgtEl>
                                          <p:spTgt spid="75"/>
                                        </p:tgtEl>
                                      </p:cBhvr>
                                    </p:animEffect>
                                    <p:anim calcmode="lin" valueType="num">
                                      <p:cBhvr>
                                        <p:cTn id="24" dur="911"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75"/>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75"/>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75"/>
                                        </p:tgtEl>
                                        <p:attrNameLst>
                                          <p:attrName>ppt_y</p:attrName>
                                        </p:attrNameLst>
                                      </p:cBhvr>
                                      <p:tavLst>
                                        <p:tav tm="0" fmla="#ppt_y-sin(pi*$)/81">
                                          <p:val>
                                            <p:fltVal val="0"/>
                                          </p:val>
                                        </p:tav>
                                        <p:tav tm="100000">
                                          <p:val>
                                            <p:fltVal val="1"/>
                                          </p:val>
                                        </p:tav>
                                      </p:tavLst>
                                    </p:anim>
                                    <p:animScale>
                                      <p:cBhvr>
                                        <p:cTn id="29" dur="13">
                                          <p:stCondLst>
                                            <p:cond delay="325"/>
                                          </p:stCondLst>
                                        </p:cTn>
                                        <p:tgtEl>
                                          <p:spTgt spid="75"/>
                                        </p:tgtEl>
                                      </p:cBhvr>
                                      <p:to x="100000" y="60000"/>
                                    </p:animScale>
                                    <p:animScale>
                                      <p:cBhvr>
                                        <p:cTn id="30" dur="83" decel="50000">
                                          <p:stCondLst>
                                            <p:cond delay="338"/>
                                          </p:stCondLst>
                                        </p:cTn>
                                        <p:tgtEl>
                                          <p:spTgt spid="75"/>
                                        </p:tgtEl>
                                      </p:cBhvr>
                                      <p:to x="100000" y="100000"/>
                                    </p:animScale>
                                    <p:animScale>
                                      <p:cBhvr>
                                        <p:cTn id="31" dur="13">
                                          <p:stCondLst>
                                            <p:cond delay="656"/>
                                          </p:stCondLst>
                                        </p:cTn>
                                        <p:tgtEl>
                                          <p:spTgt spid="75"/>
                                        </p:tgtEl>
                                      </p:cBhvr>
                                      <p:to x="100000" y="80000"/>
                                    </p:animScale>
                                    <p:animScale>
                                      <p:cBhvr>
                                        <p:cTn id="32" dur="83" decel="50000">
                                          <p:stCondLst>
                                            <p:cond delay="669"/>
                                          </p:stCondLst>
                                        </p:cTn>
                                        <p:tgtEl>
                                          <p:spTgt spid="75"/>
                                        </p:tgtEl>
                                      </p:cBhvr>
                                      <p:to x="100000" y="100000"/>
                                    </p:animScale>
                                    <p:animScale>
                                      <p:cBhvr>
                                        <p:cTn id="33" dur="13">
                                          <p:stCondLst>
                                            <p:cond delay="821"/>
                                          </p:stCondLst>
                                        </p:cTn>
                                        <p:tgtEl>
                                          <p:spTgt spid="75"/>
                                        </p:tgtEl>
                                      </p:cBhvr>
                                      <p:to x="100000" y="90000"/>
                                    </p:animScale>
                                    <p:animScale>
                                      <p:cBhvr>
                                        <p:cTn id="34" dur="83" decel="50000">
                                          <p:stCondLst>
                                            <p:cond delay="834"/>
                                          </p:stCondLst>
                                        </p:cTn>
                                        <p:tgtEl>
                                          <p:spTgt spid="75"/>
                                        </p:tgtEl>
                                      </p:cBhvr>
                                      <p:to x="100000" y="100000"/>
                                    </p:animScale>
                                    <p:animScale>
                                      <p:cBhvr>
                                        <p:cTn id="35" dur="13">
                                          <p:stCondLst>
                                            <p:cond delay="904"/>
                                          </p:stCondLst>
                                        </p:cTn>
                                        <p:tgtEl>
                                          <p:spTgt spid="75"/>
                                        </p:tgtEl>
                                      </p:cBhvr>
                                      <p:to x="100000" y="95000"/>
                                    </p:animScale>
                                    <p:animScale>
                                      <p:cBhvr>
                                        <p:cTn id="36" dur="83" decel="50000">
                                          <p:stCondLst>
                                            <p:cond delay="917"/>
                                          </p:stCondLst>
                                        </p:cTn>
                                        <p:tgtEl>
                                          <p:spTgt spid="75"/>
                                        </p:tgtEl>
                                      </p:cBhvr>
                                      <p:to x="100000" y="100000"/>
                                    </p:animScale>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anim calcmode="lin" valueType="num">
                                      <p:cBhvr>
                                        <p:cTn id="41" dur="500" fill="hold"/>
                                        <p:tgtEl>
                                          <p:spTgt spid="46"/>
                                        </p:tgtEl>
                                        <p:attrNameLst>
                                          <p:attrName>ppt_x</p:attrName>
                                        </p:attrNameLst>
                                      </p:cBhvr>
                                      <p:tavLst>
                                        <p:tav tm="0">
                                          <p:val>
                                            <p:strVal val="#ppt_x"/>
                                          </p:val>
                                        </p:tav>
                                        <p:tav tm="100000">
                                          <p:val>
                                            <p:strVal val="#ppt_x"/>
                                          </p:val>
                                        </p:tav>
                                      </p:tavLst>
                                    </p:anim>
                                    <p:anim calcmode="lin" valueType="num">
                                      <p:cBhvr>
                                        <p:cTn id="42" dur="500" fill="hold"/>
                                        <p:tgtEl>
                                          <p:spTgt spid="46"/>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left)">
                                      <p:cBhvr>
                                        <p:cTn id="46" dur="500"/>
                                        <p:tgtEl>
                                          <p:spTgt spid="47"/>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p:cTn id="50" dur="300" fill="hold"/>
                                        <p:tgtEl>
                                          <p:spTgt spid="44"/>
                                        </p:tgtEl>
                                        <p:attrNameLst>
                                          <p:attrName>ppt_w</p:attrName>
                                        </p:attrNameLst>
                                      </p:cBhvr>
                                      <p:tavLst>
                                        <p:tav tm="0">
                                          <p:val>
                                            <p:fltVal val="0"/>
                                          </p:val>
                                        </p:tav>
                                        <p:tav tm="100000">
                                          <p:val>
                                            <p:strVal val="#ppt_w"/>
                                          </p:val>
                                        </p:tav>
                                      </p:tavLst>
                                    </p:anim>
                                    <p:anim calcmode="lin" valueType="num">
                                      <p:cBhvr>
                                        <p:cTn id="51" dur="300" fill="hold"/>
                                        <p:tgtEl>
                                          <p:spTgt spid="44"/>
                                        </p:tgtEl>
                                        <p:attrNameLst>
                                          <p:attrName>ppt_h</p:attrName>
                                        </p:attrNameLst>
                                      </p:cBhvr>
                                      <p:tavLst>
                                        <p:tav tm="0">
                                          <p:val>
                                            <p:fltVal val="0"/>
                                          </p:val>
                                        </p:tav>
                                        <p:tav tm="100000">
                                          <p:val>
                                            <p:strVal val="#ppt_h"/>
                                          </p:val>
                                        </p:tav>
                                      </p:tavLst>
                                    </p:anim>
                                    <p:animEffect transition="in" filter="fade">
                                      <p:cBhvr>
                                        <p:cTn id="52" dur="300"/>
                                        <p:tgtEl>
                                          <p:spTgt spid="44"/>
                                        </p:tgtEl>
                                      </p:cBhvr>
                                    </p:animEffect>
                                  </p:childTnLst>
                                </p:cTn>
                              </p:par>
                            </p:childTnLst>
                          </p:cTn>
                        </p:par>
                        <p:par>
                          <p:cTn id="53" fill="hold">
                            <p:stCondLst>
                              <p:cond delay="2500"/>
                            </p:stCondLst>
                            <p:childTnLst>
                              <p:par>
                                <p:cTn id="54" presetID="42"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anim calcmode="lin" valueType="num">
                                      <p:cBhvr>
                                        <p:cTn id="57" dur="500" fill="hold"/>
                                        <p:tgtEl>
                                          <p:spTgt spid="48"/>
                                        </p:tgtEl>
                                        <p:attrNameLst>
                                          <p:attrName>ppt_x</p:attrName>
                                        </p:attrNameLst>
                                      </p:cBhvr>
                                      <p:tavLst>
                                        <p:tav tm="0">
                                          <p:val>
                                            <p:strVal val="#ppt_x"/>
                                          </p:val>
                                        </p:tav>
                                        <p:tav tm="100000">
                                          <p:val>
                                            <p:strVal val="#ppt_x"/>
                                          </p:val>
                                        </p:tav>
                                      </p:tavLst>
                                    </p:anim>
                                    <p:anim calcmode="lin" valueType="num">
                                      <p:cBhvr>
                                        <p:cTn id="58"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442003" y="1522412"/>
            <a:ext cx="685711" cy="4762192"/>
            <a:chOff x="7442177" y="1522412"/>
            <a:chExt cx="685800" cy="4762192"/>
          </a:xfrm>
        </p:grpSpPr>
        <p:grpSp>
          <p:nvGrpSpPr>
            <p:cNvPr id="2" name="组合 1"/>
            <p:cNvGrpSpPr/>
            <p:nvPr/>
          </p:nvGrpSpPr>
          <p:grpSpPr>
            <a:xfrm>
              <a:off x="7766980" y="2255043"/>
              <a:ext cx="45719" cy="3385390"/>
              <a:chOff x="8042752" y="1861343"/>
              <a:chExt cx="45719" cy="3385390"/>
            </a:xfrm>
          </p:grpSpPr>
          <p:sp>
            <p:nvSpPr>
              <p:cNvPr id="3" name="矩形 2"/>
              <p:cNvSpPr/>
              <p:nvPr/>
            </p:nvSpPr>
            <p:spPr>
              <a:xfrm>
                <a:off x="8042752" y="1861343"/>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042752" y="3208294"/>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042752" y="4543043"/>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nvSpPr>
          <p:spPr bwMode="auto">
            <a:xfrm>
              <a:off x="7442177" y="1616075"/>
              <a:ext cx="650875" cy="650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8" name="Freeform 659"/>
            <p:cNvSpPr>
              <a:spLocks noEditPoints="1"/>
            </p:cNvSpPr>
            <p:nvPr/>
          </p:nvSpPr>
          <p:spPr bwMode="auto">
            <a:xfrm>
              <a:off x="7602515" y="1724025"/>
              <a:ext cx="330200" cy="434975"/>
            </a:xfrm>
            <a:custGeom>
              <a:avLst/>
              <a:gdLst>
                <a:gd name="T0" fmla="*/ 191 w 218"/>
                <a:gd name="T1" fmla="*/ 36 h 288"/>
                <a:gd name="T2" fmla="*/ 157 w 218"/>
                <a:gd name="T3" fmla="*/ 0 h 288"/>
                <a:gd name="T4" fmla="*/ 61 w 218"/>
                <a:gd name="T5" fmla="*/ 0 h 288"/>
                <a:gd name="T6" fmla="*/ 28 w 218"/>
                <a:gd name="T7" fmla="*/ 36 h 288"/>
                <a:gd name="T8" fmla="*/ 0 w 218"/>
                <a:gd name="T9" fmla="*/ 36 h 288"/>
                <a:gd name="T10" fmla="*/ 0 w 218"/>
                <a:gd name="T11" fmla="*/ 288 h 288"/>
                <a:gd name="T12" fmla="*/ 218 w 218"/>
                <a:gd name="T13" fmla="*/ 288 h 288"/>
                <a:gd name="T14" fmla="*/ 218 w 218"/>
                <a:gd name="T15" fmla="*/ 36 h 288"/>
                <a:gd name="T16" fmla="*/ 191 w 218"/>
                <a:gd name="T17" fmla="*/ 36 h 288"/>
                <a:gd name="T18" fmla="*/ 74 w 218"/>
                <a:gd name="T19" fmla="*/ 16 h 288"/>
                <a:gd name="T20" fmla="*/ 142 w 218"/>
                <a:gd name="T21" fmla="*/ 16 h 288"/>
                <a:gd name="T22" fmla="*/ 151 w 218"/>
                <a:gd name="T23" fmla="*/ 24 h 288"/>
                <a:gd name="T24" fmla="*/ 142 w 218"/>
                <a:gd name="T25" fmla="*/ 33 h 288"/>
                <a:gd name="T26" fmla="*/ 74 w 218"/>
                <a:gd name="T27" fmla="*/ 33 h 288"/>
                <a:gd name="T28" fmla="*/ 66 w 218"/>
                <a:gd name="T29" fmla="*/ 24 h 288"/>
                <a:gd name="T30" fmla="*/ 74 w 218"/>
                <a:gd name="T31" fmla="*/ 16 h 288"/>
                <a:gd name="T32" fmla="*/ 171 w 218"/>
                <a:gd name="T33" fmla="*/ 236 h 288"/>
                <a:gd name="T34" fmla="*/ 45 w 218"/>
                <a:gd name="T35" fmla="*/ 236 h 288"/>
                <a:gd name="T36" fmla="*/ 45 w 218"/>
                <a:gd name="T37" fmla="*/ 217 h 288"/>
                <a:gd name="T38" fmla="*/ 171 w 218"/>
                <a:gd name="T39" fmla="*/ 217 h 288"/>
                <a:gd name="T40" fmla="*/ 171 w 218"/>
                <a:gd name="T41" fmla="*/ 236 h 288"/>
                <a:gd name="T42" fmla="*/ 171 w 218"/>
                <a:gd name="T43" fmla="*/ 193 h 288"/>
                <a:gd name="T44" fmla="*/ 45 w 218"/>
                <a:gd name="T45" fmla="*/ 193 h 288"/>
                <a:gd name="T46" fmla="*/ 45 w 218"/>
                <a:gd name="T47" fmla="*/ 174 h 288"/>
                <a:gd name="T48" fmla="*/ 171 w 218"/>
                <a:gd name="T49" fmla="*/ 174 h 288"/>
                <a:gd name="T50" fmla="*/ 171 w 218"/>
                <a:gd name="T51" fmla="*/ 193 h 288"/>
                <a:gd name="T52" fmla="*/ 171 w 218"/>
                <a:gd name="T53" fmla="*/ 150 h 288"/>
                <a:gd name="T54" fmla="*/ 45 w 218"/>
                <a:gd name="T55" fmla="*/ 150 h 288"/>
                <a:gd name="T56" fmla="*/ 45 w 218"/>
                <a:gd name="T57" fmla="*/ 131 h 288"/>
                <a:gd name="T58" fmla="*/ 171 w 218"/>
                <a:gd name="T59" fmla="*/ 131 h 288"/>
                <a:gd name="T60" fmla="*/ 171 w 218"/>
                <a:gd name="T61" fmla="*/ 150 h 288"/>
                <a:gd name="T62" fmla="*/ 171 w 218"/>
                <a:gd name="T63" fmla="*/ 107 h 288"/>
                <a:gd name="T64" fmla="*/ 45 w 218"/>
                <a:gd name="T65" fmla="*/ 107 h 288"/>
                <a:gd name="T66" fmla="*/ 45 w 218"/>
                <a:gd name="T67" fmla="*/ 88 h 288"/>
                <a:gd name="T68" fmla="*/ 171 w 218"/>
                <a:gd name="T69" fmla="*/ 88 h 288"/>
                <a:gd name="T70" fmla="*/ 171 w 218"/>
                <a:gd name="T71" fmla="*/ 10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 h="288">
                  <a:moveTo>
                    <a:pt x="191" y="36"/>
                  </a:moveTo>
                  <a:cubicBezTo>
                    <a:pt x="183" y="21"/>
                    <a:pt x="169" y="0"/>
                    <a:pt x="157" y="0"/>
                  </a:cubicBezTo>
                  <a:cubicBezTo>
                    <a:pt x="61" y="0"/>
                    <a:pt x="61" y="0"/>
                    <a:pt x="61" y="0"/>
                  </a:cubicBezTo>
                  <a:cubicBezTo>
                    <a:pt x="49" y="0"/>
                    <a:pt x="36" y="19"/>
                    <a:pt x="28" y="36"/>
                  </a:cubicBezTo>
                  <a:cubicBezTo>
                    <a:pt x="0" y="36"/>
                    <a:pt x="0" y="36"/>
                    <a:pt x="0" y="36"/>
                  </a:cubicBezTo>
                  <a:cubicBezTo>
                    <a:pt x="0" y="288"/>
                    <a:pt x="0" y="288"/>
                    <a:pt x="0" y="288"/>
                  </a:cubicBezTo>
                  <a:cubicBezTo>
                    <a:pt x="218" y="288"/>
                    <a:pt x="218" y="288"/>
                    <a:pt x="218" y="288"/>
                  </a:cubicBezTo>
                  <a:cubicBezTo>
                    <a:pt x="218" y="36"/>
                    <a:pt x="218" y="36"/>
                    <a:pt x="218" y="36"/>
                  </a:cubicBezTo>
                  <a:lnTo>
                    <a:pt x="191" y="36"/>
                  </a:lnTo>
                  <a:close/>
                  <a:moveTo>
                    <a:pt x="74" y="16"/>
                  </a:moveTo>
                  <a:cubicBezTo>
                    <a:pt x="142" y="16"/>
                    <a:pt x="142" y="16"/>
                    <a:pt x="142" y="16"/>
                  </a:cubicBezTo>
                  <a:cubicBezTo>
                    <a:pt x="147" y="16"/>
                    <a:pt x="151" y="20"/>
                    <a:pt x="151" y="24"/>
                  </a:cubicBezTo>
                  <a:cubicBezTo>
                    <a:pt x="151" y="29"/>
                    <a:pt x="147" y="33"/>
                    <a:pt x="142" y="33"/>
                  </a:cubicBezTo>
                  <a:cubicBezTo>
                    <a:pt x="74" y="33"/>
                    <a:pt x="74" y="33"/>
                    <a:pt x="74" y="33"/>
                  </a:cubicBezTo>
                  <a:cubicBezTo>
                    <a:pt x="70" y="33"/>
                    <a:pt x="66" y="29"/>
                    <a:pt x="66" y="24"/>
                  </a:cubicBezTo>
                  <a:cubicBezTo>
                    <a:pt x="66" y="20"/>
                    <a:pt x="70" y="16"/>
                    <a:pt x="74" y="16"/>
                  </a:cubicBezTo>
                  <a:close/>
                  <a:moveTo>
                    <a:pt x="171" y="236"/>
                  </a:moveTo>
                  <a:cubicBezTo>
                    <a:pt x="45" y="236"/>
                    <a:pt x="45" y="236"/>
                    <a:pt x="45" y="236"/>
                  </a:cubicBezTo>
                  <a:cubicBezTo>
                    <a:pt x="45" y="217"/>
                    <a:pt x="45" y="217"/>
                    <a:pt x="45" y="217"/>
                  </a:cubicBezTo>
                  <a:cubicBezTo>
                    <a:pt x="171" y="217"/>
                    <a:pt x="171" y="217"/>
                    <a:pt x="171" y="217"/>
                  </a:cubicBezTo>
                  <a:lnTo>
                    <a:pt x="171" y="236"/>
                  </a:lnTo>
                  <a:close/>
                  <a:moveTo>
                    <a:pt x="171" y="193"/>
                  </a:moveTo>
                  <a:cubicBezTo>
                    <a:pt x="45" y="193"/>
                    <a:pt x="45" y="193"/>
                    <a:pt x="45" y="193"/>
                  </a:cubicBezTo>
                  <a:cubicBezTo>
                    <a:pt x="45" y="174"/>
                    <a:pt x="45" y="174"/>
                    <a:pt x="45" y="174"/>
                  </a:cubicBezTo>
                  <a:cubicBezTo>
                    <a:pt x="171" y="174"/>
                    <a:pt x="171" y="174"/>
                    <a:pt x="171" y="174"/>
                  </a:cubicBezTo>
                  <a:lnTo>
                    <a:pt x="171" y="193"/>
                  </a:lnTo>
                  <a:close/>
                  <a:moveTo>
                    <a:pt x="171" y="150"/>
                  </a:moveTo>
                  <a:cubicBezTo>
                    <a:pt x="45" y="150"/>
                    <a:pt x="45" y="150"/>
                    <a:pt x="45" y="150"/>
                  </a:cubicBezTo>
                  <a:cubicBezTo>
                    <a:pt x="45" y="131"/>
                    <a:pt x="45" y="131"/>
                    <a:pt x="45" y="131"/>
                  </a:cubicBezTo>
                  <a:cubicBezTo>
                    <a:pt x="171" y="131"/>
                    <a:pt x="171" y="131"/>
                    <a:pt x="171" y="131"/>
                  </a:cubicBezTo>
                  <a:lnTo>
                    <a:pt x="171" y="150"/>
                  </a:lnTo>
                  <a:close/>
                  <a:moveTo>
                    <a:pt x="171" y="107"/>
                  </a:moveTo>
                  <a:cubicBezTo>
                    <a:pt x="45" y="107"/>
                    <a:pt x="45" y="107"/>
                    <a:pt x="45" y="107"/>
                  </a:cubicBezTo>
                  <a:cubicBezTo>
                    <a:pt x="45" y="88"/>
                    <a:pt x="45" y="88"/>
                    <a:pt x="45" y="88"/>
                  </a:cubicBezTo>
                  <a:cubicBezTo>
                    <a:pt x="171" y="88"/>
                    <a:pt x="171" y="88"/>
                    <a:pt x="171" y="88"/>
                  </a:cubicBezTo>
                  <a:lnTo>
                    <a:pt x="171" y="107"/>
                  </a:lnTo>
                  <a:close/>
                </a:path>
              </a:pathLst>
            </a:custGeom>
            <a:solidFill>
              <a:schemeClr val="bg1"/>
            </a:solidFill>
            <a:ln>
              <a:noFill/>
            </a:ln>
          </p:spPr>
          <p:txBody>
            <a:bodyPr/>
            <a:lstStyle/>
            <a:p>
              <a:pPr eaLnBrk="1" hangingPunct="1">
                <a:buFont typeface="Arial" panose="020B0604020202020204" pitchFamily="34" charset="0"/>
                <a:buNone/>
                <a:defRPr/>
              </a:pPr>
              <a:endParaRPr lang="zh-CN" altLang="en-US"/>
            </a:p>
          </p:txBody>
        </p:sp>
        <p:sp>
          <p:nvSpPr>
            <p:cNvPr id="9" name="椭圆 8"/>
            <p:cNvSpPr/>
            <p:nvPr/>
          </p:nvSpPr>
          <p:spPr>
            <a:xfrm>
              <a:off x="7893027" y="1522412"/>
              <a:ext cx="234950" cy="236538"/>
            </a:xfrm>
            <a:prstGeom prst="ellipse">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t>1</a:t>
              </a:r>
              <a:endParaRPr lang="zh-CN" altLang="en-US"/>
            </a:p>
          </p:txBody>
        </p:sp>
        <p:sp>
          <p:nvSpPr>
            <p:cNvPr id="11" name="椭圆 10"/>
            <p:cNvSpPr/>
            <p:nvPr/>
          </p:nvSpPr>
          <p:spPr bwMode="auto">
            <a:xfrm>
              <a:off x="7442177" y="2954764"/>
              <a:ext cx="650875" cy="650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12" name="Freeform 655"/>
            <p:cNvSpPr>
              <a:spLocks noEditPoints="1"/>
            </p:cNvSpPr>
            <p:nvPr/>
          </p:nvSpPr>
          <p:spPr bwMode="auto">
            <a:xfrm>
              <a:off x="7566002" y="3054777"/>
              <a:ext cx="403225" cy="434975"/>
            </a:xfrm>
            <a:custGeom>
              <a:avLst/>
              <a:gdLst>
                <a:gd name="T0" fmla="*/ 267 w 267"/>
                <a:gd name="T1" fmla="*/ 70 h 288"/>
                <a:gd name="T2" fmla="*/ 144 w 267"/>
                <a:gd name="T3" fmla="*/ 0 h 288"/>
                <a:gd name="T4" fmla="*/ 0 w 267"/>
                <a:gd name="T5" fmla="*/ 144 h 288"/>
                <a:gd name="T6" fmla="*/ 144 w 267"/>
                <a:gd name="T7" fmla="*/ 288 h 288"/>
                <a:gd name="T8" fmla="*/ 266 w 267"/>
                <a:gd name="T9" fmla="*/ 219 h 288"/>
                <a:gd name="T10" fmla="*/ 142 w 267"/>
                <a:gd name="T11" fmla="*/ 145 h 288"/>
                <a:gd name="T12" fmla="*/ 267 w 267"/>
                <a:gd name="T13" fmla="*/ 70 h 288"/>
                <a:gd name="T14" fmla="*/ 169 w 267"/>
                <a:gd name="T15" fmla="*/ 39 h 288"/>
                <a:gd name="T16" fmla="*/ 192 w 267"/>
                <a:gd name="T17" fmla="*/ 62 h 288"/>
                <a:gd name="T18" fmla="*/ 169 w 267"/>
                <a:gd name="T19" fmla="*/ 85 h 288"/>
                <a:gd name="T20" fmla="*/ 146 w 267"/>
                <a:gd name="T21" fmla="*/ 62 h 288"/>
                <a:gd name="T22" fmla="*/ 169 w 267"/>
                <a:gd name="T23" fmla="*/ 3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 h="288">
                  <a:moveTo>
                    <a:pt x="267" y="70"/>
                  </a:moveTo>
                  <a:cubicBezTo>
                    <a:pt x="242" y="28"/>
                    <a:pt x="196" y="0"/>
                    <a:pt x="144" y="0"/>
                  </a:cubicBezTo>
                  <a:cubicBezTo>
                    <a:pt x="64" y="0"/>
                    <a:pt x="0" y="64"/>
                    <a:pt x="0" y="144"/>
                  </a:cubicBezTo>
                  <a:cubicBezTo>
                    <a:pt x="0" y="224"/>
                    <a:pt x="64" y="288"/>
                    <a:pt x="144" y="288"/>
                  </a:cubicBezTo>
                  <a:cubicBezTo>
                    <a:pt x="195" y="288"/>
                    <a:pt x="241" y="261"/>
                    <a:pt x="266" y="219"/>
                  </a:cubicBezTo>
                  <a:cubicBezTo>
                    <a:pt x="142" y="145"/>
                    <a:pt x="142" y="145"/>
                    <a:pt x="142" y="145"/>
                  </a:cubicBezTo>
                  <a:lnTo>
                    <a:pt x="267" y="70"/>
                  </a:lnTo>
                  <a:close/>
                  <a:moveTo>
                    <a:pt x="169" y="39"/>
                  </a:moveTo>
                  <a:cubicBezTo>
                    <a:pt x="182" y="39"/>
                    <a:pt x="192" y="49"/>
                    <a:pt x="192" y="62"/>
                  </a:cubicBezTo>
                  <a:cubicBezTo>
                    <a:pt x="192" y="74"/>
                    <a:pt x="182" y="85"/>
                    <a:pt x="169" y="85"/>
                  </a:cubicBezTo>
                  <a:cubicBezTo>
                    <a:pt x="156" y="85"/>
                    <a:pt x="146" y="74"/>
                    <a:pt x="146" y="62"/>
                  </a:cubicBezTo>
                  <a:cubicBezTo>
                    <a:pt x="146" y="49"/>
                    <a:pt x="156" y="39"/>
                    <a:pt x="169" y="39"/>
                  </a:cubicBezTo>
                  <a:close/>
                </a:path>
              </a:pathLst>
            </a:custGeom>
            <a:solidFill>
              <a:schemeClr val="bg1"/>
            </a:solidFill>
            <a:ln>
              <a:noFill/>
            </a:ln>
          </p:spPr>
          <p:txBody>
            <a:bodyPr/>
            <a:lstStyle/>
            <a:p>
              <a:pPr eaLnBrk="1" hangingPunct="1">
                <a:buFont typeface="Arial" panose="020B0604020202020204" pitchFamily="34" charset="0"/>
                <a:buNone/>
                <a:defRPr/>
              </a:pPr>
              <a:endParaRPr lang="zh-CN" altLang="en-US"/>
            </a:p>
          </p:txBody>
        </p:sp>
        <p:sp>
          <p:nvSpPr>
            <p:cNvPr id="13" name="椭圆 12"/>
            <p:cNvSpPr/>
            <p:nvPr/>
          </p:nvSpPr>
          <p:spPr>
            <a:xfrm>
              <a:off x="7893027" y="2883327"/>
              <a:ext cx="234950" cy="236537"/>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t>2</a:t>
              </a:r>
              <a:endParaRPr lang="zh-CN" altLang="en-US"/>
            </a:p>
          </p:txBody>
        </p:sp>
        <p:sp>
          <p:nvSpPr>
            <p:cNvPr id="15" name="椭圆 14"/>
            <p:cNvSpPr/>
            <p:nvPr/>
          </p:nvSpPr>
          <p:spPr bwMode="auto">
            <a:xfrm>
              <a:off x="7442177" y="5633729"/>
              <a:ext cx="650875" cy="650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16" name="组合 15"/>
            <p:cNvGrpSpPr/>
            <p:nvPr/>
          </p:nvGrpSpPr>
          <p:grpSpPr bwMode="auto">
            <a:xfrm>
              <a:off x="7549965" y="5741517"/>
              <a:ext cx="435300" cy="435300"/>
              <a:chOff x="5745617" y="3919453"/>
              <a:chExt cx="333375" cy="333375"/>
            </a:xfrm>
            <a:solidFill>
              <a:schemeClr val="bg1">
                <a:lumMod val="95000"/>
              </a:schemeClr>
            </a:solidFill>
          </p:grpSpPr>
          <p:sp>
            <p:nvSpPr>
              <p:cNvPr id="17" name="Freeform 597"/>
              <p:cNvSpPr>
                <a:spLocks noEditPoints="1"/>
              </p:cNvSpPr>
              <p:nvPr/>
            </p:nvSpPr>
            <p:spPr bwMode="auto">
              <a:xfrm>
                <a:off x="5745617" y="3919453"/>
                <a:ext cx="333375" cy="333375"/>
              </a:xfrm>
              <a:custGeom>
                <a:avLst/>
                <a:gdLst>
                  <a:gd name="T0" fmla="*/ 286 w 288"/>
                  <a:gd name="T1" fmla="*/ 121 h 287"/>
                  <a:gd name="T2" fmla="*/ 265 w 288"/>
                  <a:gd name="T3" fmla="*/ 66 h 287"/>
                  <a:gd name="T4" fmla="*/ 173 w 288"/>
                  <a:gd name="T5" fmla="*/ 3 h 287"/>
                  <a:gd name="T6" fmla="*/ 144 w 288"/>
                  <a:gd name="T7" fmla="*/ 0 h 287"/>
                  <a:gd name="T8" fmla="*/ 116 w 288"/>
                  <a:gd name="T9" fmla="*/ 3 h 287"/>
                  <a:gd name="T10" fmla="*/ 23 w 288"/>
                  <a:gd name="T11" fmla="*/ 66 h 287"/>
                  <a:gd name="T12" fmla="*/ 2 w 288"/>
                  <a:gd name="T13" fmla="*/ 121 h 287"/>
                  <a:gd name="T14" fmla="*/ 0 w 288"/>
                  <a:gd name="T15" fmla="*/ 143 h 287"/>
                  <a:gd name="T16" fmla="*/ 41 w 288"/>
                  <a:gd name="T17" fmla="*/ 244 h 287"/>
                  <a:gd name="T18" fmla="*/ 97 w 288"/>
                  <a:gd name="T19" fmla="*/ 280 h 287"/>
                  <a:gd name="T20" fmla="*/ 144 w 288"/>
                  <a:gd name="T21" fmla="*/ 287 h 287"/>
                  <a:gd name="T22" fmla="*/ 191 w 288"/>
                  <a:gd name="T23" fmla="*/ 279 h 287"/>
                  <a:gd name="T24" fmla="*/ 247 w 288"/>
                  <a:gd name="T25" fmla="*/ 244 h 287"/>
                  <a:gd name="T26" fmla="*/ 288 w 288"/>
                  <a:gd name="T27" fmla="*/ 143 h 287"/>
                  <a:gd name="T28" fmla="*/ 286 w 288"/>
                  <a:gd name="T29" fmla="*/ 121 h 287"/>
                  <a:gd name="T30" fmla="*/ 241 w 288"/>
                  <a:gd name="T31" fmla="*/ 225 h 287"/>
                  <a:gd name="T32" fmla="*/ 239 w 288"/>
                  <a:gd name="T33" fmla="*/ 218 h 287"/>
                  <a:gd name="T34" fmla="*/ 188 w 288"/>
                  <a:gd name="T35" fmla="*/ 218 h 287"/>
                  <a:gd name="T36" fmla="*/ 172 w 288"/>
                  <a:gd name="T37" fmla="*/ 266 h 287"/>
                  <a:gd name="T38" fmla="*/ 174 w 288"/>
                  <a:gd name="T39" fmla="*/ 267 h 287"/>
                  <a:gd name="T40" fmla="*/ 144 w 288"/>
                  <a:gd name="T41" fmla="*/ 270 h 287"/>
                  <a:gd name="T42" fmla="*/ 115 w 288"/>
                  <a:gd name="T43" fmla="*/ 267 h 287"/>
                  <a:gd name="T44" fmla="*/ 116 w 288"/>
                  <a:gd name="T45" fmla="*/ 266 h 287"/>
                  <a:gd name="T46" fmla="*/ 101 w 288"/>
                  <a:gd name="T47" fmla="*/ 218 h 287"/>
                  <a:gd name="T48" fmla="*/ 50 w 288"/>
                  <a:gd name="T49" fmla="*/ 218 h 287"/>
                  <a:gd name="T50" fmla="*/ 48 w 288"/>
                  <a:gd name="T51" fmla="*/ 226 h 287"/>
                  <a:gd name="T52" fmla="*/ 17 w 288"/>
                  <a:gd name="T53" fmla="*/ 143 h 287"/>
                  <a:gd name="T54" fmla="*/ 18 w 288"/>
                  <a:gd name="T55" fmla="*/ 132 h 287"/>
                  <a:gd name="T56" fmla="*/ 34 w 288"/>
                  <a:gd name="T57" fmla="*/ 144 h 287"/>
                  <a:gd name="T58" fmla="*/ 75 w 288"/>
                  <a:gd name="T59" fmla="*/ 114 h 287"/>
                  <a:gd name="T60" fmla="*/ 60 w 288"/>
                  <a:gd name="T61" fmla="*/ 66 h 287"/>
                  <a:gd name="T62" fmla="*/ 43 w 288"/>
                  <a:gd name="T63" fmla="*/ 66 h 287"/>
                  <a:gd name="T64" fmla="*/ 110 w 288"/>
                  <a:gd name="T65" fmla="*/ 21 h 287"/>
                  <a:gd name="T66" fmla="*/ 104 w 288"/>
                  <a:gd name="T67" fmla="*/ 40 h 287"/>
                  <a:gd name="T68" fmla="*/ 145 w 288"/>
                  <a:gd name="T69" fmla="*/ 69 h 287"/>
                  <a:gd name="T70" fmla="*/ 185 w 288"/>
                  <a:gd name="T71" fmla="*/ 40 h 287"/>
                  <a:gd name="T72" fmla="*/ 180 w 288"/>
                  <a:gd name="T73" fmla="*/ 22 h 287"/>
                  <a:gd name="T74" fmla="*/ 245 w 288"/>
                  <a:gd name="T75" fmla="*/ 66 h 287"/>
                  <a:gd name="T76" fmla="*/ 229 w 288"/>
                  <a:gd name="T77" fmla="*/ 66 h 287"/>
                  <a:gd name="T78" fmla="*/ 213 w 288"/>
                  <a:gd name="T79" fmla="*/ 114 h 287"/>
                  <a:gd name="T80" fmla="*/ 254 w 288"/>
                  <a:gd name="T81" fmla="*/ 144 h 287"/>
                  <a:gd name="T82" fmla="*/ 270 w 288"/>
                  <a:gd name="T83" fmla="*/ 132 h 287"/>
                  <a:gd name="T84" fmla="*/ 271 w 288"/>
                  <a:gd name="T85" fmla="*/ 143 h 287"/>
                  <a:gd name="T86" fmla="*/ 241 w 288"/>
                  <a:gd name="T87" fmla="*/ 22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8" h="287">
                    <a:moveTo>
                      <a:pt x="286" y="121"/>
                    </a:moveTo>
                    <a:cubicBezTo>
                      <a:pt x="283" y="101"/>
                      <a:pt x="276" y="83"/>
                      <a:pt x="265" y="66"/>
                    </a:cubicBezTo>
                    <a:cubicBezTo>
                      <a:pt x="245" y="34"/>
                      <a:pt x="212" y="11"/>
                      <a:pt x="173" y="3"/>
                    </a:cubicBezTo>
                    <a:cubicBezTo>
                      <a:pt x="164" y="1"/>
                      <a:pt x="154" y="0"/>
                      <a:pt x="144" y="0"/>
                    </a:cubicBezTo>
                    <a:cubicBezTo>
                      <a:pt x="134" y="0"/>
                      <a:pt x="125" y="1"/>
                      <a:pt x="116" y="3"/>
                    </a:cubicBezTo>
                    <a:cubicBezTo>
                      <a:pt x="77" y="10"/>
                      <a:pt x="43" y="34"/>
                      <a:pt x="23" y="66"/>
                    </a:cubicBezTo>
                    <a:cubicBezTo>
                      <a:pt x="12" y="83"/>
                      <a:pt x="5" y="101"/>
                      <a:pt x="2" y="121"/>
                    </a:cubicBezTo>
                    <a:cubicBezTo>
                      <a:pt x="1" y="128"/>
                      <a:pt x="0" y="136"/>
                      <a:pt x="0" y="143"/>
                    </a:cubicBezTo>
                    <a:cubicBezTo>
                      <a:pt x="0" y="183"/>
                      <a:pt x="16" y="218"/>
                      <a:pt x="41" y="244"/>
                    </a:cubicBezTo>
                    <a:cubicBezTo>
                      <a:pt x="57" y="260"/>
                      <a:pt x="76" y="272"/>
                      <a:pt x="97" y="280"/>
                    </a:cubicBezTo>
                    <a:cubicBezTo>
                      <a:pt x="112" y="285"/>
                      <a:pt x="128" y="287"/>
                      <a:pt x="144" y="287"/>
                    </a:cubicBezTo>
                    <a:cubicBezTo>
                      <a:pt x="160" y="287"/>
                      <a:pt x="176" y="284"/>
                      <a:pt x="191" y="279"/>
                    </a:cubicBezTo>
                    <a:cubicBezTo>
                      <a:pt x="212" y="272"/>
                      <a:pt x="232" y="260"/>
                      <a:pt x="247" y="244"/>
                    </a:cubicBezTo>
                    <a:cubicBezTo>
                      <a:pt x="272" y="218"/>
                      <a:pt x="288" y="182"/>
                      <a:pt x="288" y="143"/>
                    </a:cubicBezTo>
                    <a:cubicBezTo>
                      <a:pt x="288" y="136"/>
                      <a:pt x="287" y="128"/>
                      <a:pt x="286" y="121"/>
                    </a:cubicBezTo>
                    <a:close/>
                    <a:moveTo>
                      <a:pt x="241" y="225"/>
                    </a:moveTo>
                    <a:cubicBezTo>
                      <a:pt x="239" y="218"/>
                      <a:pt x="239" y="218"/>
                      <a:pt x="239" y="218"/>
                    </a:cubicBezTo>
                    <a:cubicBezTo>
                      <a:pt x="188" y="218"/>
                      <a:pt x="188" y="218"/>
                      <a:pt x="188" y="218"/>
                    </a:cubicBezTo>
                    <a:cubicBezTo>
                      <a:pt x="172" y="266"/>
                      <a:pt x="172" y="266"/>
                      <a:pt x="172" y="266"/>
                    </a:cubicBezTo>
                    <a:cubicBezTo>
                      <a:pt x="174" y="267"/>
                      <a:pt x="174" y="267"/>
                      <a:pt x="174" y="267"/>
                    </a:cubicBezTo>
                    <a:cubicBezTo>
                      <a:pt x="164" y="269"/>
                      <a:pt x="154" y="270"/>
                      <a:pt x="144" y="270"/>
                    </a:cubicBezTo>
                    <a:cubicBezTo>
                      <a:pt x="134" y="270"/>
                      <a:pt x="124" y="269"/>
                      <a:pt x="115" y="267"/>
                    </a:cubicBezTo>
                    <a:cubicBezTo>
                      <a:pt x="116" y="266"/>
                      <a:pt x="116" y="266"/>
                      <a:pt x="116" y="266"/>
                    </a:cubicBezTo>
                    <a:cubicBezTo>
                      <a:pt x="101" y="218"/>
                      <a:pt x="101" y="218"/>
                      <a:pt x="101" y="218"/>
                    </a:cubicBezTo>
                    <a:cubicBezTo>
                      <a:pt x="50" y="218"/>
                      <a:pt x="50" y="218"/>
                      <a:pt x="50" y="218"/>
                    </a:cubicBezTo>
                    <a:cubicBezTo>
                      <a:pt x="48" y="226"/>
                      <a:pt x="48" y="226"/>
                      <a:pt x="48" y="226"/>
                    </a:cubicBezTo>
                    <a:cubicBezTo>
                      <a:pt x="29" y="204"/>
                      <a:pt x="17" y="175"/>
                      <a:pt x="17" y="143"/>
                    </a:cubicBezTo>
                    <a:cubicBezTo>
                      <a:pt x="17" y="140"/>
                      <a:pt x="17" y="136"/>
                      <a:pt x="18" y="132"/>
                    </a:cubicBezTo>
                    <a:cubicBezTo>
                      <a:pt x="34" y="144"/>
                      <a:pt x="34" y="144"/>
                      <a:pt x="34" y="144"/>
                    </a:cubicBezTo>
                    <a:cubicBezTo>
                      <a:pt x="75" y="114"/>
                      <a:pt x="75" y="114"/>
                      <a:pt x="75" y="114"/>
                    </a:cubicBezTo>
                    <a:cubicBezTo>
                      <a:pt x="60" y="66"/>
                      <a:pt x="60" y="66"/>
                      <a:pt x="60" y="66"/>
                    </a:cubicBezTo>
                    <a:cubicBezTo>
                      <a:pt x="43" y="66"/>
                      <a:pt x="43" y="66"/>
                      <a:pt x="43" y="66"/>
                    </a:cubicBezTo>
                    <a:cubicBezTo>
                      <a:pt x="60" y="45"/>
                      <a:pt x="83" y="29"/>
                      <a:pt x="110" y="21"/>
                    </a:cubicBezTo>
                    <a:cubicBezTo>
                      <a:pt x="104" y="40"/>
                      <a:pt x="104" y="40"/>
                      <a:pt x="104" y="40"/>
                    </a:cubicBezTo>
                    <a:cubicBezTo>
                      <a:pt x="145" y="69"/>
                      <a:pt x="145" y="69"/>
                      <a:pt x="145" y="69"/>
                    </a:cubicBezTo>
                    <a:cubicBezTo>
                      <a:pt x="185" y="40"/>
                      <a:pt x="185" y="40"/>
                      <a:pt x="185" y="40"/>
                    </a:cubicBezTo>
                    <a:cubicBezTo>
                      <a:pt x="180" y="22"/>
                      <a:pt x="180" y="22"/>
                      <a:pt x="180" y="22"/>
                    </a:cubicBezTo>
                    <a:cubicBezTo>
                      <a:pt x="206" y="29"/>
                      <a:pt x="228" y="45"/>
                      <a:pt x="245" y="66"/>
                    </a:cubicBezTo>
                    <a:cubicBezTo>
                      <a:pt x="229" y="66"/>
                      <a:pt x="229" y="66"/>
                      <a:pt x="229" y="66"/>
                    </a:cubicBezTo>
                    <a:cubicBezTo>
                      <a:pt x="213" y="114"/>
                      <a:pt x="213" y="114"/>
                      <a:pt x="213" y="114"/>
                    </a:cubicBezTo>
                    <a:cubicBezTo>
                      <a:pt x="254" y="144"/>
                      <a:pt x="254" y="144"/>
                      <a:pt x="254" y="144"/>
                    </a:cubicBezTo>
                    <a:cubicBezTo>
                      <a:pt x="270" y="132"/>
                      <a:pt x="270" y="132"/>
                      <a:pt x="270" y="132"/>
                    </a:cubicBezTo>
                    <a:cubicBezTo>
                      <a:pt x="271" y="136"/>
                      <a:pt x="271" y="140"/>
                      <a:pt x="271" y="143"/>
                    </a:cubicBezTo>
                    <a:cubicBezTo>
                      <a:pt x="271" y="175"/>
                      <a:pt x="260" y="203"/>
                      <a:pt x="241" y="2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20204" pitchFamily="34" charset="0"/>
                  <a:buNone/>
                  <a:defRPr/>
                </a:pPr>
                <a:endParaRPr lang="zh-CN" altLang="en-US"/>
              </a:p>
            </p:txBody>
          </p:sp>
          <p:sp>
            <p:nvSpPr>
              <p:cNvPr id="18" name="Freeform 598"/>
              <p:cNvSpPr/>
              <p:nvPr/>
            </p:nvSpPr>
            <p:spPr bwMode="auto">
              <a:xfrm>
                <a:off x="5856742" y="4044866"/>
                <a:ext cx="111125" cy="104775"/>
              </a:xfrm>
              <a:custGeom>
                <a:avLst/>
                <a:gdLst>
                  <a:gd name="T0" fmla="*/ 0 w 70"/>
                  <a:gd name="T1" fmla="*/ 26 h 66"/>
                  <a:gd name="T2" fmla="*/ 14 w 70"/>
                  <a:gd name="T3" fmla="*/ 66 h 66"/>
                  <a:gd name="T4" fmla="*/ 57 w 70"/>
                  <a:gd name="T5" fmla="*/ 66 h 66"/>
                  <a:gd name="T6" fmla="*/ 70 w 70"/>
                  <a:gd name="T7" fmla="*/ 26 h 66"/>
                  <a:gd name="T8" fmla="*/ 35 w 70"/>
                  <a:gd name="T9" fmla="*/ 0 h 66"/>
                  <a:gd name="T10" fmla="*/ 0 w 70"/>
                  <a:gd name="T11" fmla="*/ 26 h 66"/>
                </a:gdLst>
                <a:ahLst/>
                <a:cxnLst>
                  <a:cxn ang="0">
                    <a:pos x="T0" y="T1"/>
                  </a:cxn>
                  <a:cxn ang="0">
                    <a:pos x="T2" y="T3"/>
                  </a:cxn>
                  <a:cxn ang="0">
                    <a:pos x="T4" y="T5"/>
                  </a:cxn>
                  <a:cxn ang="0">
                    <a:pos x="T6" y="T7"/>
                  </a:cxn>
                  <a:cxn ang="0">
                    <a:pos x="T8" y="T9"/>
                  </a:cxn>
                  <a:cxn ang="0">
                    <a:pos x="T10" y="T11"/>
                  </a:cxn>
                </a:cxnLst>
                <a:rect l="0" t="0" r="r" b="b"/>
                <a:pathLst>
                  <a:path w="70" h="66">
                    <a:moveTo>
                      <a:pt x="0" y="26"/>
                    </a:moveTo>
                    <a:lnTo>
                      <a:pt x="14" y="66"/>
                    </a:lnTo>
                    <a:lnTo>
                      <a:pt x="57" y="66"/>
                    </a:lnTo>
                    <a:lnTo>
                      <a:pt x="70" y="26"/>
                    </a:lnTo>
                    <a:lnTo>
                      <a:pt x="35"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20204" pitchFamily="34" charset="0"/>
                  <a:buNone/>
                  <a:defRPr/>
                </a:pPr>
                <a:endParaRPr lang="zh-CN" altLang="en-US"/>
              </a:p>
            </p:txBody>
          </p:sp>
        </p:grpSp>
        <p:sp>
          <p:nvSpPr>
            <p:cNvPr id="19" name="椭圆 18"/>
            <p:cNvSpPr/>
            <p:nvPr/>
          </p:nvSpPr>
          <p:spPr>
            <a:xfrm>
              <a:off x="7889852" y="5568642"/>
              <a:ext cx="234950" cy="236537"/>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t>4</a:t>
              </a:r>
              <a:endParaRPr lang="zh-CN" altLang="en-US" dirty="0"/>
            </a:p>
          </p:txBody>
        </p:sp>
        <p:sp>
          <p:nvSpPr>
            <p:cNvPr id="21" name="椭圆 20"/>
            <p:cNvSpPr/>
            <p:nvPr/>
          </p:nvSpPr>
          <p:spPr bwMode="auto">
            <a:xfrm>
              <a:off x="7442177" y="4301391"/>
              <a:ext cx="650875" cy="650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22" name="Freeform 570"/>
            <p:cNvSpPr/>
            <p:nvPr/>
          </p:nvSpPr>
          <p:spPr bwMode="auto">
            <a:xfrm>
              <a:off x="7570765" y="4407754"/>
              <a:ext cx="438150" cy="438150"/>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lumMod val="95000"/>
              </a:schemeClr>
            </a:solidFill>
            <a:ln>
              <a:noFill/>
            </a:ln>
          </p:spPr>
          <p:txBody>
            <a:bodyPr/>
            <a:lstStyle/>
            <a:p>
              <a:pPr eaLnBrk="1" hangingPunct="1">
                <a:buFont typeface="Arial" panose="020B0604020202020204" pitchFamily="34" charset="0"/>
                <a:buNone/>
                <a:defRPr/>
              </a:pPr>
              <a:endParaRPr lang="zh-CN" altLang="en-US"/>
            </a:p>
          </p:txBody>
        </p:sp>
        <p:sp>
          <p:nvSpPr>
            <p:cNvPr id="23" name="椭圆 22"/>
            <p:cNvSpPr/>
            <p:nvPr/>
          </p:nvSpPr>
          <p:spPr>
            <a:xfrm>
              <a:off x="7893027" y="4222016"/>
              <a:ext cx="234950" cy="236538"/>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t>3</a:t>
              </a:r>
              <a:endParaRPr lang="zh-CN" altLang="en-US"/>
            </a:p>
          </p:txBody>
        </p:sp>
      </p:grpSp>
      <p:sp>
        <p:nvSpPr>
          <p:cNvPr id="24" name="矩形 23"/>
          <p:cNvSpPr/>
          <p:nvPr/>
        </p:nvSpPr>
        <p:spPr>
          <a:xfrm>
            <a:off x="8124539" y="1715613"/>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5" name="文本框 24"/>
          <p:cNvSpPr txBox="1"/>
          <p:nvPr/>
        </p:nvSpPr>
        <p:spPr>
          <a:xfrm>
            <a:off x="8124539" y="136107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tx2"/>
                </a:solidFill>
                <a:latin typeface="+mj-ea"/>
                <a:ea typeface="+mj-ea"/>
              </a:rPr>
              <a:t>点击此处添加标题</a:t>
            </a:r>
            <a:endParaRPr lang="zh-CN" altLang="en-US" sz="2000" b="1">
              <a:solidFill>
                <a:schemeClr val="tx2"/>
              </a:solidFill>
              <a:latin typeface="+mj-ea"/>
              <a:ea typeface="+mj-ea"/>
            </a:endParaRPr>
          </a:p>
        </p:txBody>
      </p:sp>
      <p:sp>
        <p:nvSpPr>
          <p:cNvPr id="26" name="矩形 25"/>
          <p:cNvSpPr/>
          <p:nvPr/>
        </p:nvSpPr>
        <p:spPr>
          <a:xfrm>
            <a:off x="8124539" y="3088283"/>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7" name="文本框 26"/>
          <p:cNvSpPr txBox="1"/>
          <p:nvPr/>
        </p:nvSpPr>
        <p:spPr>
          <a:xfrm>
            <a:off x="8124539" y="273374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dirty="0">
                <a:solidFill>
                  <a:schemeClr val="accent1"/>
                </a:solidFill>
                <a:latin typeface="+mj-ea"/>
                <a:ea typeface="+mj-ea"/>
              </a:rPr>
              <a:t>点击此处添加标题</a:t>
            </a:r>
            <a:endParaRPr lang="zh-CN" altLang="en-US" sz="2000" b="1" dirty="0">
              <a:solidFill>
                <a:schemeClr val="accent1"/>
              </a:solidFill>
              <a:latin typeface="+mj-ea"/>
              <a:ea typeface="+mj-ea"/>
            </a:endParaRPr>
          </a:p>
        </p:txBody>
      </p:sp>
      <p:sp>
        <p:nvSpPr>
          <p:cNvPr id="28" name="矩形 27"/>
          <p:cNvSpPr/>
          <p:nvPr/>
        </p:nvSpPr>
        <p:spPr>
          <a:xfrm>
            <a:off x="8221365" y="4442847"/>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9" name="文本框 28"/>
          <p:cNvSpPr txBox="1"/>
          <p:nvPr/>
        </p:nvSpPr>
        <p:spPr>
          <a:xfrm>
            <a:off x="8221364" y="4088305"/>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accent2"/>
                </a:solidFill>
                <a:latin typeface="+mj-ea"/>
                <a:ea typeface="+mj-ea"/>
              </a:rPr>
              <a:t>点击此处添加标题</a:t>
            </a:r>
            <a:endParaRPr lang="zh-CN" altLang="en-US" sz="2000" b="1">
              <a:solidFill>
                <a:schemeClr val="accent2"/>
              </a:solidFill>
              <a:latin typeface="+mj-ea"/>
              <a:ea typeface="+mj-ea"/>
            </a:endParaRPr>
          </a:p>
        </p:txBody>
      </p:sp>
      <p:sp>
        <p:nvSpPr>
          <p:cNvPr id="30" name="矩形 29"/>
          <p:cNvSpPr/>
          <p:nvPr/>
        </p:nvSpPr>
        <p:spPr>
          <a:xfrm>
            <a:off x="8237875" y="5755034"/>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31" name="文本框 30"/>
          <p:cNvSpPr txBox="1"/>
          <p:nvPr/>
        </p:nvSpPr>
        <p:spPr>
          <a:xfrm>
            <a:off x="8237874" y="5400492"/>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accent3"/>
                </a:solidFill>
                <a:latin typeface="+mj-ea"/>
                <a:ea typeface="+mj-ea"/>
              </a:rPr>
              <a:t>点击此处添加标题</a:t>
            </a:r>
            <a:endParaRPr lang="zh-CN" altLang="en-US" sz="2000" b="1">
              <a:solidFill>
                <a:schemeClr val="accent3"/>
              </a:solidFill>
              <a:latin typeface="+mj-ea"/>
              <a:ea typeface="+mj-ea"/>
            </a:endParaRPr>
          </a:p>
        </p:txBody>
      </p:sp>
      <p:sp>
        <p:nvSpPr>
          <p:cNvPr id="32" name="矩形 31"/>
          <p:cNvSpPr/>
          <p:nvPr/>
        </p:nvSpPr>
        <p:spPr>
          <a:xfrm>
            <a:off x="904399" y="2873077"/>
            <a:ext cx="6115406" cy="1902059"/>
          </a:xfrm>
          <a:prstGeom prst="rect">
            <a:avLst/>
          </a:prstGeom>
          <a:noFill/>
        </p:spPr>
        <p:txBody>
          <a:bodyPr wrap="square" rtlCol="0">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pP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33" name="文本框 32"/>
          <p:cNvSpPr txBox="1"/>
          <p:nvPr/>
        </p:nvSpPr>
        <p:spPr>
          <a:xfrm>
            <a:off x="1004399" y="2357338"/>
            <a:ext cx="2268530" cy="400110"/>
          </a:xfrm>
          <a:prstGeom prst="rect">
            <a:avLst/>
          </a:prstGeom>
          <a:solidFill>
            <a:schemeClr val="accent2"/>
          </a:solid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endParaRPr lang="zh-CN" altLang="en-US" sz="2000" b="1">
              <a:solidFill>
                <a:schemeClr val="bg1"/>
              </a:solidFill>
              <a:latin typeface="+mj-ea"/>
              <a:ea typeface="+mj-ea"/>
            </a:endParaRPr>
          </a:p>
        </p:txBody>
      </p:sp>
      <p:graphicFrame>
        <p:nvGraphicFramePr>
          <p:cNvPr id="34" name="表格 33"/>
          <p:cNvGraphicFramePr>
            <a:graphicFrameLocks noGrp="1"/>
          </p:cNvGraphicFramePr>
          <p:nvPr/>
        </p:nvGraphicFramePr>
        <p:xfrm>
          <a:off x="1004398" y="4488415"/>
          <a:ext cx="5908524" cy="1854200"/>
        </p:xfrm>
        <a:graphic>
          <a:graphicData uri="http://schemas.openxmlformats.org/drawingml/2006/table">
            <a:tbl>
              <a:tblPr firstRow="1" bandRow="1">
                <a:tableStyleId>{5C22544A-7EE6-4342-B048-85BDC9FD1C3A}</a:tableStyleId>
              </a:tblPr>
              <a:tblGrid>
                <a:gridCol w="1477131"/>
                <a:gridCol w="1477131"/>
                <a:gridCol w="1477131"/>
                <a:gridCol w="1477131"/>
              </a:tblGrid>
              <a:tr h="370840">
                <a:tc>
                  <a:txBody>
                    <a:bodyPr/>
                    <a:lstStyle/>
                    <a:p>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t>2015</a:t>
                      </a:r>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t>2016</a:t>
                      </a:r>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t>%</a:t>
                      </a:r>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r>
              <a:tr h="370840">
                <a:tc>
                  <a:txBody>
                    <a:bodyPr/>
                    <a:lstStyle/>
                    <a:p>
                      <a:pPr algn="ctr"/>
                      <a:r>
                        <a:rPr lang="en-US" altLang="zh-CN" smtClean="0">
                          <a:solidFill>
                            <a:schemeClr val="bg1">
                              <a:lumMod val="50000"/>
                            </a:schemeClr>
                          </a:solidFill>
                        </a:rPr>
                        <a:t>S1</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257,463</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335,548</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31%</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altLang="zh-CN" smtClean="0">
                          <a:solidFill>
                            <a:schemeClr val="bg1">
                              <a:lumMod val="50000"/>
                            </a:schemeClr>
                          </a:solidFill>
                        </a:rPr>
                        <a:t>S2</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242,265</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254,546</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5%</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altLang="zh-CN" smtClean="0">
                          <a:solidFill>
                            <a:schemeClr val="bg1">
                              <a:lumMod val="50000"/>
                            </a:schemeClr>
                          </a:solidFill>
                        </a:rPr>
                        <a:t>S3</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432,456</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587,256</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8%</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altLang="zh-CN" smtClean="0">
                          <a:solidFill>
                            <a:schemeClr val="bg1">
                              <a:lumMod val="50000"/>
                            </a:schemeClr>
                          </a:solidFill>
                        </a:rPr>
                        <a:t>S4</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489,589</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166,848</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dirty="0" smtClean="0">
                          <a:solidFill>
                            <a:schemeClr val="bg1">
                              <a:lumMod val="50000"/>
                            </a:schemeClr>
                          </a:solidFill>
                        </a:rPr>
                        <a:t>86%</a:t>
                      </a:r>
                      <a:endParaRPr lang="zh-CN" altLang="en-US" dirty="0">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bl>
          </a:graphicData>
        </a:graphic>
      </p:graphicFrame>
      <p:sp>
        <p:nvSpPr>
          <p:cNvPr id="10" name="标题 9"/>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9" presetClass="entr" presetSubtype="10" fill="hold" grpId="0" nodeType="withEffect">
                                  <p:stCondLst>
                                    <p:cond delay="300"/>
                                  </p:stCondLst>
                                  <p:iterate type="lt">
                                    <p:tmPct val="1677"/>
                                  </p:iterate>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fmla="#ppt_w*sin(2.5*pi*$)">
                                          <p:val>
                                            <p:fltVal val="0"/>
                                          </p:val>
                                        </p:tav>
                                        <p:tav tm="100000">
                                          <p:val>
                                            <p:fltVal val="1"/>
                                          </p:val>
                                        </p:tav>
                                      </p:tavLst>
                                    </p:anim>
                                    <p:anim calcmode="lin" valueType="num">
                                      <p:cBhvr>
                                        <p:cTn id="11" dur="500" fill="hold"/>
                                        <p:tgtEl>
                                          <p:spTgt spid="32"/>
                                        </p:tgtEl>
                                        <p:attrNameLst>
                                          <p:attrName>ppt_h</p:attrName>
                                        </p:attrNameLst>
                                      </p:cBhvr>
                                      <p:tavLst>
                                        <p:tav tm="0">
                                          <p:val>
                                            <p:strVal val="#ppt_h"/>
                                          </p:val>
                                        </p:tav>
                                        <p:tav tm="100000">
                                          <p:val>
                                            <p:strVal val="#ppt_h"/>
                                          </p:val>
                                        </p:tav>
                                      </p:tavLst>
                                    </p:anim>
                                  </p:childTnLst>
                                </p:cTn>
                              </p:par>
                              <p:par>
                                <p:cTn id="12" presetID="22" presetClass="entr" presetSubtype="1" fill="hold" nodeType="withEffect">
                                  <p:stCondLst>
                                    <p:cond delay="60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1250"/>
                                        <p:tgtEl>
                                          <p:spTgt spid="34"/>
                                        </p:tgtEl>
                                      </p:cBhvr>
                                    </p:animEffect>
                                  </p:childTnLst>
                                </p:cTn>
                              </p:par>
                              <p:par>
                                <p:cTn id="15" presetID="22" presetClass="entr" presetSubtype="1"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2000"/>
                                        <p:tgtEl>
                                          <p:spTgt spid="6"/>
                                        </p:tgtEl>
                                      </p:cBhvr>
                                    </p:animEffect>
                                  </p:childTnLst>
                                </p:cTn>
                              </p:par>
                              <p:par>
                                <p:cTn id="18" presetID="17" presetClass="entr" presetSubtype="10" fill="hold" grpId="0" nodeType="withEffect">
                                  <p:stCondLst>
                                    <p:cond delay="1400"/>
                                  </p:stCondLst>
                                  <p:iterate type="lt">
                                    <p:tmPct val="10000"/>
                                  </p:iterate>
                                  <p:childTnLst>
                                    <p:set>
                                      <p:cBhvr>
                                        <p:cTn id="19" dur="1" fill="hold">
                                          <p:stCondLst>
                                            <p:cond delay="0"/>
                                          </p:stCondLst>
                                        </p:cTn>
                                        <p:tgtEl>
                                          <p:spTgt spid="25"/>
                                        </p:tgtEl>
                                        <p:attrNameLst>
                                          <p:attrName>style.visibility</p:attrName>
                                        </p:attrNameLst>
                                      </p:cBhvr>
                                      <p:to>
                                        <p:strVal val="visible"/>
                                      </p:to>
                                    </p:set>
                                    <p:anim calcmode="lin" valueType="num">
                                      <p:cBhvr>
                                        <p:cTn id="20" dur="450" fill="hold"/>
                                        <p:tgtEl>
                                          <p:spTgt spid="25"/>
                                        </p:tgtEl>
                                        <p:attrNameLst>
                                          <p:attrName>ppt_w</p:attrName>
                                        </p:attrNameLst>
                                      </p:cBhvr>
                                      <p:tavLst>
                                        <p:tav tm="0">
                                          <p:val>
                                            <p:fltVal val="0"/>
                                          </p:val>
                                        </p:tav>
                                        <p:tav tm="100000">
                                          <p:val>
                                            <p:strVal val="#ppt_w"/>
                                          </p:val>
                                        </p:tav>
                                      </p:tavLst>
                                    </p:anim>
                                    <p:anim calcmode="lin" valueType="num">
                                      <p:cBhvr>
                                        <p:cTn id="21" dur="450" fill="hold"/>
                                        <p:tgtEl>
                                          <p:spTgt spid="25"/>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1800"/>
                                  </p:stCondLst>
                                  <p:iterate type="lt">
                                    <p:tmPct val="10000"/>
                                  </p:iterate>
                                  <p:childTnLst>
                                    <p:set>
                                      <p:cBhvr>
                                        <p:cTn id="23" dur="1" fill="hold">
                                          <p:stCondLst>
                                            <p:cond delay="0"/>
                                          </p:stCondLst>
                                        </p:cTn>
                                        <p:tgtEl>
                                          <p:spTgt spid="24"/>
                                        </p:tgtEl>
                                        <p:attrNameLst>
                                          <p:attrName>style.visibility</p:attrName>
                                        </p:attrNameLst>
                                      </p:cBhvr>
                                      <p:to>
                                        <p:strVal val="visible"/>
                                      </p:to>
                                    </p:set>
                                    <p:anim calcmode="lin" valueType="num">
                                      <p:cBhvr>
                                        <p:cTn id="24" dur="450" fill="hold"/>
                                        <p:tgtEl>
                                          <p:spTgt spid="24"/>
                                        </p:tgtEl>
                                        <p:attrNameLst>
                                          <p:attrName>ppt_w</p:attrName>
                                        </p:attrNameLst>
                                      </p:cBhvr>
                                      <p:tavLst>
                                        <p:tav tm="0">
                                          <p:val>
                                            <p:fltVal val="0"/>
                                          </p:val>
                                        </p:tav>
                                        <p:tav tm="100000">
                                          <p:val>
                                            <p:strVal val="#ppt_w"/>
                                          </p:val>
                                        </p:tav>
                                      </p:tavLst>
                                    </p:anim>
                                    <p:anim calcmode="lin" valueType="num">
                                      <p:cBhvr>
                                        <p:cTn id="25" dur="450" fill="hold"/>
                                        <p:tgtEl>
                                          <p:spTgt spid="24"/>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1800"/>
                                  </p:stCondLst>
                                  <p:iterate type="lt">
                                    <p:tmPct val="10000"/>
                                  </p:iterate>
                                  <p:childTnLst>
                                    <p:set>
                                      <p:cBhvr>
                                        <p:cTn id="27" dur="1" fill="hold">
                                          <p:stCondLst>
                                            <p:cond delay="0"/>
                                          </p:stCondLst>
                                        </p:cTn>
                                        <p:tgtEl>
                                          <p:spTgt spid="27"/>
                                        </p:tgtEl>
                                        <p:attrNameLst>
                                          <p:attrName>style.visibility</p:attrName>
                                        </p:attrNameLst>
                                      </p:cBhvr>
                                      <p:to>
                                        <p:strVal val="visible"/>
                                      </p:to>
                                    </p:set>
                                    <p:anim calcmode="lin" valueType="num">
                                      <p:cBhvr>
                                        <p:cTn id="28" dur="450" fill="hold"/>
                                        <p:tgtEl>
                                          <p:spTgt spid="27"/>
                                        </p:tgtEl>
                                        <p:attrNameLst>
                                          <p:attrName>ppt_w</p:attrName>
                                        </p:attrNameLst>
                                      </p:cBhvr>
                                      <p:tavLst>
                                        <p:tav tm="0">
                                          <p:val>
                                            <p:fltVal val="0"/>
                                          </p:val>
                                        </p:tav>
                                        <p:tav tm="100000">
                                          <p:val>
                                            <p:strVal val="#ppt_w"/>
                                          </p:val>
                                        </p:tav>
                                      </p:tavLst>
                                    </p:anim>
                                    <p:anim calcmode="lin" valueType="num">
                                      <p:cBhvr>
                                        <p:cTn id="29" dur="450" fill="hold"/>
                                        <p:tgtEl>
                                          <p:spTgt spid="27"/>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2200"/>
                                  </p:stCondLst>
                                  <p:iterate type="lt">
                                    <p:tmPct val="8802"/>
                                  </p:iterate>
                                  <p:childTnLst>
                                    <p:set>
                                      <p:cBhvr>
                                        <p:cTn id="31" dur="1" fill="hold">
                                          <p:stCondLst>
                                            <p:cond delay="0"/>
                                          </p:stCondLst>
                                        </p:cTn>
                                        <p:tgtEl>
                                          <p:spTgt spid="26"/>
                                        </p:tgtEl>
                                        <p:attrNameLst>
                                          <p:attrName>style.visibility</p:attrName>
                                        </p:attrNameLst>
                                      </p:cBhvr>
                                      <p:to>
                                        <p:strVal val="visible"/>
                                      </p:to>
                                    </p:set>
                                    <p:anim calcmode="lin" valueType="num">
                                      <p:cBhvr>
                                        <p:cTn id="32" dur="450" fill="hold"/>
                                        <p:tgtEl>
                                          <p:spTgt spid="26"/>
                                        </p:tgtEl>
                                        <p:attrNameLst>
                                          <p:attrName>ppt_w</p:attrName>
                                        </p:attrNameLst>
                                      </p:cBhvr>
                                      <p:tavLst>
                                        <p:tav tm="0">
                                          <p:val>
                                            <p:fltVal val="0"/>
                                          </p:val>
                                        </p:tav>
                                        <p:tav tm="100000">
                                          <p:val>
                                            <p:strVal val="#ppt_w"/>
                                          </p:val>
                                        </p:tav>
                                      </p:tavLst>
                                    </p:anim>
                                    <p:anim calcmode="lin" valueType="num">
                                      <p:cBhvr>
                                        <p:cTn id="33" dur="450" fill="hold"/>
                                        <p:tgtEl>
                                          <p:spTgt spid="26"/>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2100"/>
                                  </p:stCondLst>
                                  <p:iterate type="lt">
                                    <p:tmPct val="10000"/>
                                  </p:iterate>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2500"/>
                                  </p:stCondLst>
                                  <p:iterate type="lt">
                                    <p:tmPct val="8514"/>
                                  </p:iterate>
                                  <p:childTnLst>
                                    <p:set>
                                      <p:cBhvr>
                                        <p:cTn id="39" dur="1" fill="hold">
                                          <p:stCondLst>
                                            <p:cond delay="0"/>
                                          </p:stCondLst>
                                        </p:cTn>
                                        <p:tgtEl>
                                          <p:spTgt spid="28"/>
                                        </p:tgtEl>
                                        <p:attrNameLst>
                                          <p:attrName>style.visibility</p:attrName>
                                        </p:attrNameLst>
                                      </p:cBhvr>
                                      <p:to>
                                        <p:strVal val="visible"/>
                                      </p:to>
                                    </p:set>
                                    <p:anim calcmode="lin" valueType="num">
                                      <p:cBhvr>
                                        <p:cTn id="40" dur="450" fill="hold"/>
                                        <p:tgtEl>
                                          <p:spTgt spid="28"/>
                                        </p:tgtEl>
                                        <p:attrNameLst>
                                          <p:attrName>ppt_w</p:attrName>
                                        </p:attrNameLst>
                                      </p:cBhvr>
                                      <p:tavLst>
                                        <p:tav tm="0">
                                          <p:val>
                                            <p:fltVal val="0"/>
                                          </p:val>
                                        </p:tav>
                                        <p:tav tm="100000">
                                          <p:val>
                                            <p:strVal val="#ppt_w"/>
                                          </p:val>
                                        </p:tav>
                                      </p:tavLst>
                                    </p:anim>
                                    <p:anim calcmode="lin" valueType="num">
                                      <p:cBhvr>
                                        <p:cTn id="41" dur="450" fill="hold"/>
                                        <p:tgtEl>
                                          <p:spTgt spid="28"/>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2500"/>
                                  </p:stCondLst>
                                  <p:iterate type="lt">
                                    <p:tmPct val="10000"/>
                                  </p:iterate>
                                  <p:childTnLst>
                                    <p:set>
                                      <p:cBhvr>
                                        <p:cTn id="43" dur="1" fill="hold">
                                          <p:stCondLst>
                                            <p:cond delay="0"/>
                                          </p:stCondLst>
                                        </p:cTn>
                                        <p:tgtEl>
                                          <p:spTgt spid="31"/>
                                        </p:tgtEl>
                                        <p:attrNameLst>
                                          <p:attrName>style.visibility</p:attrName>
                                        </p:attrNameLst>
                                      </p:cBhvr>
                                      <p:to>
                                        <p:strVal val="visible"/>
                                      </p:to>
                                    </p:set>
                                    <p:anim calcmode="lin" valueType="num">
                                      <p:cBhvr>
                                        <p:cTn id="44" dur="450" fill="hold"/>
                                        <p:tgtEl>
                                          <p:spTgt spid="31"/>
                                        </p:tgtEl>
                                        <p:attrNameLst>
                                          <p:attrName>ppt_w</p:attrName>
                                        </p:attrNameLst>
                                      </p:cBhvr>
                                      <p:tavLst>
                                        <p:tav tm="0">
                                          <p:val>
                                            <p:fltVal val="0"/>
                                          </p:val>
                                        </p:tav>
                                        <p:tav tm="100000">
                                          <p:val>
                                            <p:strVal val="#ppt_w"/>
                                          </p:val>
                                        </p:tav>
                                      </p:tavLst>
                                    </p:anim>
                                    <p:anim calcmode="lin" valueType="num">
                                      <p:cBhvr>
                                        <p:cTn id="45" dur="450" fill="hold"/>
                                        <p:tgtEl>
                                          <p:spTgt spid="31"/>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2900"/>
                                  </p:stCondLst>
                                  <p:iterate type="lt">
                                    <p:tmPct val="7071"/>
                                  </p:iterate>
                                  <p:childTnLst>
                                    <p:set>
                                      <p:cBhvr>
                                        <p:cTn id="47" dur="1" fill="hold">
                                          <p:stCondLst>
                                            <p:cond delay="0"/>
                                          </p:stCondLst>
                                        </p:cTn>
                                        <p:tgtEl>
                                          <p:spTgt spid="30"/>
                                        </p:tgtEl>
                                        <p:attrNameLst>
                                          <p:attrName>style.visibility</p:attrName>
                                        </p:attrNameLst>
                                      </p:cBhvr>
                                      <p:to>
                                        <p:strVal val="visible"/>
                                      </p:to>
                                    </p:set>
                                    <p:anim calcmode="lin" valueType="num">
                                      <p:cBhvr>
                                        <p:cTn id="48" dur="450" fill="hold"/>
                                        <p:tgtEl>
                                          <p:spTgt spid="30"/>
                                        </p:tgtEl>
                                        <p:attrNameLst>
                                          <p:attrName>ppt_w</p:attrName>
                                        </p:attrNameLst>
                                      </p:cBhvr>
                                      <p:tavLst>
                                        <p:tav tm="0">
                                          <p:val>
                                            <p:fltVal val="0"/>
                                          </p:val>
                                        </p:tav>
                                        <p:tav tm="100000">
                                          <p:val>
                                            <p:strVal val="#ppt_w"/>
                                          </p:val>
                                        </p:tav>
                                      </p:tavLst>
                                    </p:anim>
                                    <p:anim calcmode="lin" valueType="num">
                                      <p:cBhvr>
                                        <p:cTn id="49" dur="45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2561099" y="2017508"/>
            <a:ext cx="7160281" cy="1643527"/>
          </a:xfrm>
          <a:prstGeom prst="rect">
            <a:avLst/>
          </a:prstGeom>
          <a:noFill/>
        </p:spPr>
        <p:txBody>
          <a:bodyPr>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pP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39" name="TextBox 3"/>
          <p:cNvSpPr txBox="1"/>
          <p:nvPr/>
        </p:nvSpPr>
        <p:spPr bwMode="auto">
          <a:xfrm>
            <a:off x="3097598" y="5152302"/>
            <a:ext cx="988948"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40" name="Rectangle 6"/>
          <p:cNvSpPr>
            <a:spLocks noChangeArrowheads="1"/>
          </p:cNvSpPr>
          <p:nvPr/>
        </p:nvSpPr>
        <p:spPr bwMode="auto">
          <a:xfrm>
            <a:off x="3276902" y="4039337"/>
            <a:ext cx="116064" cy="1009385"/>
          </a:xfrm>
          <a:prstGeom prst="rect">
            <a:avLst/>
          </a:prstGeom>
          <a:solidFill>
            <a:schemeClr val="bg1">
              <a:lumMod val="75000"/>
            </a:schemeClr>
          </a:solidFill>
          <a:ln>
            <a:noFill/>
          </a:ln>
          <a:effectLst>
            <a:reflection blurRad="6350" stA="10000" endPos="55000" dir="5400000" sy="-100000" algn="bl" rotWithShape="0"/>
          </a:effec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1" name="Rectangle 7"/>
          <p:cNvSpPr>
            <a:spLocks noChangeArrowheads="1"/>
          </p:cNvSpPr>
          <p:nvPr/>
        </p:nvSpPr>
        <p:spPr bwMode="auto">
          <a:xfrm>
            <a:off x="3460264" y="3452236"/>
            <a:ext cx="110213" cy="1596485"/>
          </a:xfrm>
          <a:prstGeom prst="rect">
            <a:avLst/>
          </a:prstGeom>
          <a:solidFill>
            <a:schemeClr val="accent3"/>
          </a:solidFill>
          <a:ln w="12700">
            <a:noFill/>
          </a:ln>
          <a:effec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2" name="Rectangle 8"/>
          <p:cNvSpPr>
            <a:spLocks noChangeArrowheads="1"/>
          </p:cNvSpPr>
          <p:nvPr/>
        </p:nvSpPr>
        <p:spPr bwMode="auto">
          <a:xfrm>
            <a:off x="3637706" y="3801710"/>
            <a:ext cx="116476" cy="1247337"/>
          </a:xfrm>
          <a:prstGeom prst="rect">
            <a:avLst/>
          </a:prstGeom>
          <a:solidFill>
            <a:schemeClr val="bg1">
              <a:lumMod val="65000"/>
            </a:schemeClr>
          </a:solidFill>
          <a:ln>
            <a:noFill/>
          </a:ln>
          <a:effectLst>
            <a:reflection blurRad="6350" stA="10000" endPos="55000" dir="5400000" sy="-100000" algn="bl" rotWithShape="0"/>
          </a:effectLst>
        </p:spPr>
        <p:txBody>
          <a:bodyPr/>
          <a:lstStyle/>
          <a:p>
            <a:pPr>
              <a:defRPr/>
            </a:pPr>
            <a:endParaRPr lang="zh-CN" altLang="en-US">
              <a:solidFill>
                <a:prstClr val="black"/>
              </a:solidFill>
            </a:endParaRPr>
          </a:p>
        </p:txBody>
      </p:sp>
      <p:sp>
        <p:nvSpPr>
          <p:cNvPr id="43" name="Rectangle 9"/>
          <p:cNvSpPr>
            <a:spLocks noChangeArrowheads="1"/>
          </p:cNvSpPr>
          <p:nvPr/>
        </p:nvSpPr>
        <p:spPr bwMode="auto">
          <a:xfrm>
            <a:off x="3821211" y="4155581"/>
            <a:ext cx="116476" cy="893467"/>
          </a:xfrm>
          <a:prstGeom prst="rect">
            <a:avLst/>
          </a:prstGeom>
          <a:solidFill>
            <a:schemeClr val="bg1">
              <a:lumMod val="85000"/>
            </a:schemeClr>
          </a:solidFill>
          <a:ln>
            <a:noFill/>
          </a:ln>
          <a:effectLst>
            <a:reflection blurRad="6350" stA="10000" endPos="55000" dir="5400000" sy="-100000" algn="bl" rotWithShape="0"/>
          </a:effectLst>
        </p:spPr>
        <p:txBody>
          <a:bodyPr/>
          <a:lstStyle/>
          <a:p>
            <a:pPr>
              <a:defRPr/>
            </a:pPr>
            <a:endParaRPr lang="zh-CN" altLang="en-US">
              <a:solidFill>
                <a:prstClr val="black"/>
              </a:solidFill>
            </a:endParaRPr>
          </a:p>
        </p:txBody>
      </p:sp>
      <p:sp>
        <p:nvSpPr>
          <p:cNvPr id="44" name="TextBox 32"/>
          <p:cNvSpPr txBox="1">
            <a:spLocks noChangeArrowheads="1"/>
          </p:cNvSpPr>
          <p:nvPr/>
        </p:nvSpPr>
        <p:spPr bwMode="auto">
          <a:xfrm>
            <a:off x="3293720" y="5416355"/>
            <a:ext cx="7928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87</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endPar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45" name="Rectangle 10"/>
          <p:cNvSpPr>
            <a:spLocks noChangeArrowheads="1"/>
          </p:cNvSpPr>
          <p:nvPr/>
        </p:nvSpPr>
        <p:spPr bwMode="auto">
          <a:xfrm>
            <a:off x="4961774" y="3525148"/>
            <a:ext cx="116036" cy="1523482"/>
          </a:xfrm>
          <a:prstGeom prst="rect">
            <a:avLst/>
          </a:prstGeom>
          <a:solidFill>
            <a:schemeClr val="accent2"/>
          </a:solidFill>
          <a:ln w="12700">
            <a:noFill/>
          </a:ln>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6" name="Rectangle 11"/>
          <p:cNvSpPr>
            <a:spLocks noChangeArrowheads="1"/>
          </p:cNvSpPr>
          <p:nvPr/>
        </p:nvSpPr>
        <p:spPr bwMode="auto">
          <a:xfrm>
            <a:off x="5145091" y="4222516"/>
            <a:ext cx="116036" cy="826114"/>
          </a:xfrm>
          <a:prstGeom prst="rect">
            <a:avLst/>
          </a:prstGeom>
          <a:solidFill>
            <a:schemeClr val="bg1">
              <a:lumMod val="6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7" name="Rectangle 12"/>
          <p:cNvSpPr>
            <a:spLocks noChangeArrowheads="1"/>
          </p:cNvSpPr>
          <p:nvPr/>
        </p:nvSpPr>
        <p:spPr bwMode="auto">
          <a:xfrm>
            <a:off x="5328328" y="4424110"/>
            <a:ext cx="109884" cy="624218"/>
          </a:xfrm>
          <a:prstGeom prst="rect">
            <a:avLst/>
          </a:prstGeom>
          <a:solidFill>
            <a:schemeClr val="bg1">
              <a:lumMod val="7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8" name="Rectangle 13"/>
          <p:cNvSpPr>
            <a:spLocks noChangeArrowheads="1"/>
          </p:cNvSpPr>
          <p:nvPr/>
        </p:nvSpPr>
        <p:spPr bwMode="auto">
          <a:xfrm>
            <a:off x="5506340" y="4736221"/>
            <a:ext cx="116476" cy="312109"/>
          </a:xfrm>
          <a:prstGeom prst="rect">
            <a:avLst/>
          </a:prstGeom>
          <a:solidFill>
            <a:schemeClr val="bg1">
              <a:lumMod val="85000"/>
            </a:schemeClr>
          </a:solidFill>
          <a:ln w="9525">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9" name="TextBox 33"/>
          <p:cNvSpPr txBox="1">
            <a:spLocks noChangeArrowheads="1"/>
          </p:cNvSpPr>
          <p:nvPr/>
        </p:nvSpPr>
        <p:spPr bwMode="auto">
          <a:xfrm>
            <a:off x="4997050" y="5416355"/>
            <a:ext cx="7658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36</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endPar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50" name="TextBox 36"/>
          <p:cNvSpPr txBox="1"/>
          <p:nvPr/>
        </p:nvSpPr>
        <p:spPr bwMode="auto">
          <a:xfrm>
            <a:off x="4769851" y="5152302"/>
            <a:ext cx="1060172"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51" name="Rectangle 14"/>
          <p:cNvSpPr>
            <a:spLocks noChangeArrowheads="1"/>
          </p:cNvSpPr>
          <p:nvPr/>
        </p:nvSpPr>
        <p:spPr bwMode="auto">
          <a:xfrm>
            <a:off x="6627419" y="4437314"/>
            <a:ext cx="116939" cy="611453"/>
          </a:xfrm>
          <a:prstGeom prst="rect">
            <a:avLst/>
          </a:prstGeom>
          <a:solidFill>
            <a:schemeClr val="bg1">
              <a:lumMod val="6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2" name="Rectangle 15"/>
          <p:cNvSpPr>
            <a:spLocks noChangeArrowheads="1"/>
          </p:cNvSpPr>
          <p:nvPr/>
        </p:nvSpPr>
        <p:spPr bwMode="auto">
          <a:xfrm>
            <a:off x="6811600" y="4541660"/>
            <a:ext cx="110119" cy="507106"/>
          </a:xfrm>
          <a:prstGeom prst="rect">
            <a:avLst/>
          </a:prstGeom>
          <a:solidFill>
            <a:schemeClr val="bg1">
              <a:lumMod val="7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3" name="Rectangle 16"/>
          <p:cNvSpPr>
            <a:spLocks noChangeArrowheads="1"/>
          </p:cNvSpPr>
          <p:nvPr/>
        </p:nvSpPr>
        <p:spPr bwMode="auto">
          <a:xfrm>
            <a:off x="6989283" y="4743911"/>
            <a:ext cx="115377" cy="304416"/>
          </a:xfrm>
          <a:prstGeom prst="rect">
            <a:avLst/>
          </a:prstGeom>
          <a:solidFill>
            <a:schemeClr val="bg1">
              <a:lumMod val="8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4" name="Rectangle 17"/>
          <p:cNvSpPr>
            <a:spLocks noChangeArrowheads="1"/>
          </p:cNvSpPr>
          <p:nvPr/>
        </p:nvSpPr>
        <p:spPr bwMode="auto">
          <a:xfrm>
            <a:off x="7171688" y="3372392"/>
            <a:ext cx="110982" cy="1675937"/>
          </a:xfrm>
          <a:prstGeom prst="rect">
            <a:avLst/>
          </a:prstGeom>
          <a:solidFill>
            <a:schemeClr val="accent1"/>
          </a:solidFill>
          <a:ln w="12700">
            <a:noFill/>
          </a:ln>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5" name="TextBox 34"/>
          <p:cNvSpPr txBox="1">
            <a:spLocks noChangeArrowheads="1"/>
          </p:cNvSpPr>
          <p:nvPr/>
        </p:nvSpPr>
        <p:spPr bwMode="auto">
          <a:xfrm>
            <a:off x="6646140" y="5416355"/>
            <a:ext cx="7085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24</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endPar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56" name="TextBox 37"/>
          <p:cNvSpPr txBox="1"/>
          <p:nvPr/>
        </p:nvSpPr>
        <p:spPr bwMode="auto">
          <a:xfrm>
            <a:off x="6556524" y="5152302"/>
            <a:ext cx="790787"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57" name="Rectangle 18"/>
          <p:cNvSpPr>
            <a:spLocks noChangeArrowheads="1"/>
          </p:cNvSpPr>
          <p:nvPr/>
        </p:nvSpPr>
        <p:spPr bwMode="auto">
          <a:xfrm>
            <a:off x="8196006" y="3629844"/>
            <a:ext cx="116033" cy="1418922"/>
          </a:xfrm>
          <a:prstGeom prst="rect">
            <a:avLst/>
          </a:prstGeom>
          <a:solidFill>
            <a:schemeClr val="bg1">
              <a:lumMod val="7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8" name="Rectangle 19"/>
          <p:cNvSpPr>
            <a:spLocks noChangeArrowheads="1"/>
          </p:cNvSpPr>
          <p:nvPr/>
        </p:nvSpPr>
        <p:spPr bwMode="auto">
          <a:xfrm>
            <a:off x="8379319" y="3372390"/>
            <a:ext cx="116033" cy="1676376"/>
          </a:xfrm>
          <a:prstGeom prst="rect">
            <a:avLst/>
          </a:prstGeom>
          <a:solidFill>
            <a:schemeClr val="tx2"/>
          </a:solidFill>
          <a:ln w="12700">
            <a:noFill/>
          </a:ln>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9" name="Rectangle 20"/>
          <p:cNvSpPr>
            <a:spLocks noChangeArrowheads="1"/>
          </p:cNvSpPr>
          <p:nvPr/>
        </p:nvSpPr>
        <p:spPr bwMode="auto">
          <a:xfrm>
            <a:off x="8562331" y="3525147"/>
            <a:ext cx="110983" cy="1523180"/>
          </a:xfrm>
          <a:prstGeom prst="rect">
            <a:avLst/>
          </a:prstGeom>
          <a:solidFill>
            <a:schemeClr val="bg1">
              <a:lumMod val="6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60" name="Rectangle 21"/>
          <p:cNvSpPr>
            <a:spLocks noChangeArrowheads="1"/>
          </p:cNvSpPr>
          <p:nvPr/>
        </p:nvSpPr>
        <p:spPr bwMode="auto">
          <a:xfrm>
            <a:off x="8740341" y="4039470"/>
            <a:ext cx="116476" cy="1008859"/>
          </a:xfrm>
          <a:prstGeom prst="rect">
            <a:avLst/>
          </a:prstGeom>
          <a:solidFill>
            <a:schemeClr val="bg1">
              <a:lumMod val="8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61" name="TextBox 35"/>
          <p:cNvSpPr txBox="1">
            <a:spLocks noChangeArrowheads="1"/>
          </p:cNvSpPr>
          <p:nvPr/>
        </p:nvSpPr>
        <p:spPr bwMode="auto">
          <a:xfrm>
            <a:off x="8237895" y="5416355"/>
            <a:ext cx="739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74</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endPar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62" name="TextBox 38"/>
          <p:cNvSpPr txBox="1"/>
          <p:nvPr/>
        </p:nvSpPr>
        <p:spPr bwMode="auto">
          <a:xfrm>
            <a:off x="8160197" y="5152302"/>
            <a:ext cx="723768"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cxnSp>
        <p:nvCxnSpPr>
          <p:cNvPr id="63" name="直接连接符 62"/>
          <p:cNvCxnSpPr/>
          <p:nvPr/>
        </p:nvCxnSpPr>
        <p:spPr>
          <a:xfrm>
            <a:off x="3293721"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293721"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4978850"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4978850"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638704"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638704"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8196007"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8196007"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300" fill="hold"/>
                                        <p:tgtEl>
                                          <p:spTgt spid="63"/>
                                        </p:tgtEl>
                                        <p:attrNameLst>
                                          <p:attrName>ppt_x</p:attrName>
                                        </p:attrNameLst>
                                      </p:cBhvr>
                                      <p:tavLst>
                                        <p:tav tm="0">
                                          <p:val>
                                            <p:strVal val="0-#ppt_w/2"/>
                                          </p:val>
                                        </p:tav>
                                        <p:tav tm="100000">
                                          <p:val>
                                            <p:strVal val="#ppt_x"/>
                                          </p:val>
                                        </p:tav>
                                      </p:tavLst>
                                    </p:anim>
                                    <p:anim calcmode="lin" valueType="num">
                                      <p:cBhvr additive="base">
                                        <p:cTn id="8" dur="3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300" fill="hold"/>
                                        <p:tgtEl>
                                          <p:spTgt spid="64"/>
                                        </p:tgtEl>
                                        <p:attrNameLst>
                                          <p:attrName>ppt_x</p:attrName>
                                        </p:attrNameLst>
                                      </p:cBhvr>
                                      <p:tavLst>
                                        <p:tav tm="0">
                                          <p:val>
                                            <p:strVal val="0-#ppt_w/2"/>
                                          </p:val>
                                        </p:tav>
                                        <p:tav tm="100000">
                                          <p:val>
                                            <p:strVal val="#ppt_x"/>
                                          </p:val>
                                        </p:tav>
                                      </p:tavLst>
                                    </p:anim>
                                    <p:anim calcmode="lin" valueType="num">
                                      <p:cBhvr additive="base">
                                        <p:cTn id="12" dur="300" fill="hold"/>
                                        <p:tgtEl>
                                          <p:spTgt spid="6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300" fill="hold"/>
                                        <p:tgtEl>
                                          <p:spTgt spid="65"/>
                                        </p:tgtEl>
                                        <p:attrNameLst>
                                          <p:attrName>ppt_x</p:attrName>
                                        </p:attrNameLst>
                                      </p:cBhvr>
                                      <p:tavLst>
                                        <p:tav tm="0">
                                          <p:val>
                                            <p:strVal val="0-#ppt_w/2"/>
                                          </p:val>
                                        </p:tav>
                                        <p:tav tm="100000">
                                          <p:val>
                                            <p:strVal val="#ppt_x"/>
                                          </p:val>
                                        </p:tav>
                                      </p:tavLst>
                                    </p:anim>
                                    <p:anim calcmode="lin" valueType="num">
                                      <p:cBhvr additive="base">
                                        <p:cTn id="16" dur="300" fill="hold"/>
                                        <p:tgtEl>
                                          <p:spTgt spid="6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300" fill="hold"/>
                                        <p:tgtEl>
                                          <p:spTgt spid="66"/>
                                        </p:tgtEl>
                                        <p:attrNameLst>
                                          <p:attrName>ppt_x</p:attrName>
                                        </p:attrNameLst>
                                      </p:cBhvr>
                                      <p:tavLst>
                                        <p:tav tm="0">
                                          <p:val>
                                            <p:strVal val="0-#ppt_w/2"/>
                                          </p:val>
                                        </p:tav>
                                        <p:tav tm="100000">
                                          <p:val>
                                            <p:strVal val="#ppt_x"/>
                                          </p:val>
                                        </p:tav>
                                      </p:tavLst>
                                    </p:anim>
                                    <p:anim calcmode="lin" valueType="num">
                                      <p:cBhvr additive="base">
                                        <p:cTn id="20" dur="300" fill="hold"/>
                                        <p:tgtEl>
                                          <p:spTgt spid="6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300" fill="hold"/>
                                        <p:tgtEl>
                                          <p:spTgt spid="67"/>
                                        </p:tgtEl>
                                        <p:attrNameLst>
                                          <p:attrName>ppt_x</p:attrName>
                                        </p:attrNameLst>
                                      </p:cBhvr>
                                      <p:tavLst>
                                        <p:tav tm="0">
                                          <p:val>
                                            <p:strVal val="0-#ppt_w/2"/>
                                          </p:val>
                                        </p:tav>
                                        <p:tav tm="100000">
                                          <p:val>
                                            <p:strVal val="#ppt_x"/>
                                          </p:val>
                                        </p:tav>
                                      </p:tavLst>
                                    </p:anim>
                                    <p:anim calcmode="lin" valueType="num">
                                      <p:cBhvr additive="base">
                                        <p:cTn id="24" dur="3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50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300" fill="hold"/>
                                        <p:tgtEl>
                                          <p:spTgt spid="68"/>
                                        </p:tgtEl>
                                        <p:attrNameLst>
                                          <p:attrName>ppt_x</p:attrName>
                                        </p:attrNameLst>
                                      </p:cBhvr>
                                      <p:tavLst>
                                        <p:tav tm="0">
                                          <p:val>
                                            <p:strVal val="0-#ppt_w/2"/>
                                          </p:val>
                                        </p:tav>
                                        <p:tav tm="100000">
                                          <p:val>
                                            <p:strVal val="#ppt_x"/>
                                          </p:val>
                                        </p:tav>
                                      </p:tavLst>
                                    </p:anim>
                                    <p:anim calcmode="lin" valueType="num">
                                      <p:cBhvr additive="base">
                                        <p:cTn id="28" dur="300" fill="hold"/>
                                        <p:tgtEl>
                                          <p:spTgt spid="6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50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300" fill="hold"/>
                                        <p:tgtEl>
                                          <p:spTgt spid="69"/>
                                        </p:tgtEl>
                                        <p:attrNameLst>
                                          <p:attrName>ppt_x</p:attrName>
                                        </p:attrNameLst>
                                      </p:cBhvr>
                                      <p:tavLst>
                                        <p:tav tm="0">
                                          <p:val>
                                            <p:strVal val="0-#ppt_w/2"/>
                                          </p:val>
                                        </p:tav>
                                        <p:tav tm="100000">
                                          <p:val>
                                            <p:strVal val="#ppt_x"/>
                                          </p:val>
                                        </p:tav>
                                      </p:tavLst>
                                    </p:anim>
                                    <p:anim calcmode="lin" valueType="num">
                                      <p:cBhvr additive="base">
                                        <p:cTn id="32" dur="300" fill="hold"/>
                                        <p:tgtEl>
                                          <p:spTgt spid="6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50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300" fill="hold"/>
                                        <p:tgtEl>
                                          <p:spTgt spid="70"/>
                                        </p:tgtEl>
                                        <p:attrNameLst>
                                          <p:attrName>ppt_x</p:attrName>
                                        </p:attrNameLst>
                                      </p:cBhvr>
                                      <p:tavLst>
                                        <p:tav tm="0">
                                          <p:val>
                                            <p:strVal val="0-#ppt_w/2"/>
                                          </p:val>
                                        </p:tav>
                                        <p:tav tm="100000">
                                          <p:val>
                                            <p:strVal val="#ppt_x"/>
                                          </p:val>
                                        </p:tav>
                                      </p:tavLst>
                                    </p:anim>
                                    <p:anim calcmode="lin" valueType="num">
                                      <p:cBhvr additive="base">
                                        <p:cTn id="36" dur="300" fill="hold"/>
                                        <p:tgtEl>
                                          <p:spTgt spid="70"/>
                                        </p:tgtEl>
                                        <p:attrNameLst>
                                          <p:attrName>ppt_y</p:attrName>
                                        </p:attrNameLst>
                                      </p:cBhvr>
                                      <p:tavLst>
                                        <p:tav tm="0">
                                          <p:val>
                                            <p:strVal val="#ppt_y"/>
                                          </p:val>
                                        </p:tav>
                                        <p:tav tm="100000">
                                          <p:val>
                                            <p:strVal val="#ppt_y"/>
                                          </p:val>
                                        </p:tav>
                                      </p:tavLst>
                                    </p:anim>
                                  </p:childTnLst>
                                </p:cTn>
                              </p:par>
                              <p:par>
                                <p:cTn id="37" presetID="22" presetClass="entr" presetSubtype="4" fill="hold" grpId="0" nodeType="withEffect">
                                  <p:stCondLst>
                                    <p:cond delay="75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75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par>
                                <p:cTn id="43" presetID="22" presetClass="entr" presetSubtype="4" fill="hold" grpId="0" nodeType="withEffect">
                                  <p:stCondLst>
                                    <p:cond delay="75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grpId="0" nodeType="withEffect">
                                  <p:stCondLst>
                                    <p:cond delay="75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00"/>
                                        <p:tgtEl>
                                          <p:spTgt spid="41"/>
                                        </p:tgtEl>
                                      </p:cBhvr>
                                    </p:animEffect>
                                  </p:childTnLst>
                                </p:cTn>
                              </p:par>
                              <p:par>
                                <p:cTn id="49" presetID="22" presetClass="entr" presetSubtype="4" fill="hold" grpId="0" nodeType="withEffect">
                                  <p:stCondLst>
                                    <p:cond delay="75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par>
                                <p:cTn id="52" presetID="22" presetClass="entr" presetSubtype="4" fill="hold" grpId="0" nodeType="withEffect">
                                  <p:stCondLst>
                                    <p:cond delay="750"/>
                                  </p:stCondLst>
                                  <p:childTnLst>
                                    <p:set>
                                      <p:cBhvr>
                                        <p:cTn id="53" dur="1" fill="hold">
                                          <p:stCondLst>
                                            <p:cond delay="0"/>
                                          </p:stCondLst>
                                        </p:cTn>
                                        <p:tgtEl>
                                          <p:spTgt spid="46"/>
                                        </p:tgtEl>
                                        <p:attrNameLst>
                                          <p:attrName>style.visibility</p:attrName>
                                        </p:attrNameLst>
                                      </p:cBhvr>
                                      <p:to>
                                        <p:strVal val="visible"/>
                                      </p:to>
                                    </p:set>
                                    <p:animEffect transition="in" filter="wipe(down)">
                                      <p:cBhvr>
                                        <p:cTn id="54" dur="500"/>
                                        <p:tgtEl>
                                          <p:spTgt spid="46"/>
                                        </p:tgtEl>
                                      </p:cBhvr>
                                    </p:animEffect>
                                  </p:childTnLst>
                                </p:cTn>
                              </p:par>
                              <p:par>
                                <p:cTn id="55" presetID="22" presetClass="entr" presetSubtype="4" fill="hold" grpId="0" nodeType="withEffect">
                                  <p:stCondLst>
                                    <p:cond delay="750"/>
                                  </p:stCondLst>
                                  <p:childTnLst>
                                    <p:set>
                                      <p:cBhvr>
                                        <p:cTn id="56" dur="1" fill="hold">
                                          <p:stCondLst>
                                            <p:cond delay="0"/>
                                          </p:stCondLst>
                                        </p:cTn>
                                        <p:tgtEl>
                                          <p:spTgt spid="47"/>
                                        </p:tgtEl>
                                        <p:attrNameLst>
                                          <p:attrName>style.visibility</p:attrName>
                                        </p:attrNameLst>
                                      </p:cBhvr>
                                      <p:to>
                                        <p:strVal val="visible"/>
                                      </p:to>
                                    </p:set>
                                    <p:animEffect transition="in" filter="wipe(down)">
                                      <p:cBhvr>
                                        <p:cTn id="57" dur="500"/>
                                        <p:tgtEl>
                                          <p:spTgt spid="47"/>
                                        </p:tgtEl>
                                      </p:cBhvr>
                                    </p:animEffect>
                                  </p:childTnLst>
                                </p:cTn>
                              </p:par>
                              <p:par>
                                <p:cTn id="58" presetID="22" presetClass="entr" presetSubtype="4" fill="hold" grpId="0" nodeType="withEffect">
                                  <p:stCondLst>
                                    <p:cond delay="750"/>
                                  </p:stCondLst>
                                  <p:childTnLst>
                                    <p:set>
                                      <p:cBhvr>
                                        <p:cTn id="59" dur="1" fill="hold">
                                          <p:stCondLst>
                                            <p:cond delay="0"/>
                                          </p:stCondLst>
                                        </p:cTn>
                                        <p:tgtEl>
                                          <p:spTgt spid="48"/>
                                        </p:tgtEl>
                                        <p:attrNameLst>
                                          <p:attrName>style.visibility</p:attrName>
                                        </p:attrNameLst>
                                      </p:cBhvr>
                                      <p:to>
                                        <p:strVal val="visible"/>
                                      </p:to>
                                    </p:set>
                                    <p:animEffect transition="in" filter="wipe(down)">
                                      <p:cBhvr>
                                        <p:cTn id="60" dur="500"/>
                                        <p:tgtEl>
                                          <p:spTgt spid="48"/>
                                        </p:tgtEl>
                                      </p:cBhvr>
                                    </p:animEffect>
                                  </p:childTnLst>
                                </p:cTn>
                              </p:par>
                              <p:par>
                                <p:cTn id="61" presetID="22" presetClass="entr" presetSubtype="4" fill="hold" grpId="0" nodeType="withEffect">
                                  <p:stCondLst>
                                    <p:cond delay="750"/>
                                  </p:stCondLst>
                                  <p:childTnLst>
                                    <p:set>
                                      <p:cBhvr>
                                        <p:cTn id="62" dur="1" fill="hold">
                                          <p:stCondLst>
                                            <p:cond delay="0"/>
                                          </p:stCondLst>
                                        </p:cTn>
                                        <p:tgtEl>
                                          <p:spTgt spid="51"/>
                                        </p:tgtEl>
                                        <p:attrNameLst>
                                          <p:attrName>style.visibility</p:attrName>
                                        </p:attrNameLst>
                                      </p:cBhvr>
                                      <p:to>
                                        <p:strVal val="visible"/>
                                      </p:to>
                                    </p:set>
                                    <p:animEffect transition="in" filter="wipe(down)">
                                      <p:cBhvr>
                                        <p:cTn id="63" dur="500"/>
                                        <p:tgtEl>
                                          <p:spTgt spid="51"/>
                                        </p:tgtEl>
                                      </p:cBhvr>
                                    </p:animEffect>
                                  </p:childTnLst>
                                </p:cTn>
                              </p:par>
                              <p:par>
                                <p:cTn id="64" presetID="22" presetClass="entr" presetSubtype="4" fill="hold" grpId="0" nodeType="withEffect">
                                  <p:stCondLst>
                                    <p:cond delay="750"/>
                                  </p:stCondLst>
                                  <p:childTnLst>
                                    <p:set>
                                      <p:cBhvr>
                                        <p:cTn id="65" dur="1" fill="hold">
                                          <p:stCondLst>
                                            <p:cond delay="0"/>
                                          </p:stCondLst>
                                        </p:cTn>
                                        <p:tgtEl>
                                          <p:spTgt spid="52"/>
                                        </p:tgtEl>
                                        <p:attrNameLst>
                                          <p:attrName>style.visibility</p:attrName>
                                        </p:attrNameLst>
                                      </p:cBhvr>
                                      <p:to>
                                        <p:strVal val="visible"/>
                                      </p:to>
                                    </p:set>
                                    <p:animEffect transition="in" filter="wipe(down)">
                                      <p:cBhvr>
                                        <p:cTn id="66" dur="500"/>
                                        <p:tgtEl>
                                          <p:spTgt spid="52"/>
                                        </p:tgtEl>
                                      </p:cBhvr>
                                    </p:animEffect>
                                  </p:childTnLst>
                                </p:cTn>
                              </p:par>
                              <p:par>
                                <p:cTn id="67" presetID="22" presetClass="entr" presetSubtype="4" fill="hold" grpId="0" nodeType="withEffect">
                                  <p:stCondLst>
                                    <p:cond delay="750"/>
                                  </p:stCondLst>
                                  <p:childTnLst>
                                    <p:set>
                                      <p:cBhvr>
                                        <p:cTn id="68" dur="1" fill="hold">
                                          <p:stCondLst>
                                            <p:cond delay="0"/>
                                          </p:stCondLst>
                                        </p:cTn>
                                        <p:tgtEl>
                                          <p:spTgt spid="53"/>
                                        </p:tgtEl>
                                        <p:attrNameLst>
                                          <p:attrName>style.visibility</p:attrName>
                                        </p:attrNameLst>
                                      </p:cBhvr>
                                      <p:to>
                                        <p:strVal val="visible"/>
                                      </p:to>
                                    </p:set>
                                    <p:animEffect transition="in" filter="wipe(down)">
                                      <p:cBhvr>
                                        <p:cTn id="69" dur="500"/>
                                        <p:tgtEl>
                                          <p:spTgt spid="53"/>
                                        </p:tgtEl>
                                      </p:cBhvr>
                                    </p:animEffect>
                                  </p:childTnLst>
                                </p:cTn>
                              </p:par>
                              <p:par>
                                <p:cTn id="70" presetID="22" presetClass="entr" presetSubtype="4" fill="hold" grpId="0" nodeType="withEffect">
                                  <p:stCondLst>
                                    <p:cond delay="750"/>
                                  </p:stCondLst>
                                  <p:childTnLst>
                                    <p:set>
                                      <p:cBhvr>
                                        <p:cTn id="71" dur="1" fill="hold">
                                          <p:stCondLst>
                                            <p:cond delay="0"/>
                                          </p:stCondLst>
                                        </p:cTn>
                                        <p:tgtEl>
                                          <p:spTgt spid="54"/>
                                        </p:tgtEl>
                                        <p:attrNameLst>
                                          <p:attrName>style.visibility</p:attrName>
                                        </p:attrNameLst>
                                      </p:cBhvr>
                                      <p:to>
                                        <p:strVal val="visible"/>
                                      </p:to>
                                    </p:set>
                                    <p:animEffect transition="in" filter="wipe(down)">
                                      <p:cBhvr>
                                        <p:cTn id="72" dur="500"/>
                                        <p:tgtEl>
                                          <p:spTgt spid="54"/>
                                        </p:tgtEl>
                                      </p:cBhvr>
                                    </p:animEffect>
                                  </p:childTnLst>
                                </p:cTn>
                              </p:par>
                              <p:par>
                                <p:cTn id="73" presetID="22" presetClass="entr" presetSubtype="4" fill="hold" grpId="0" nodeType="withEffect">
                                  <p:stCondLst>
                                    <p:cond delay="750"/>
                                  </p:stCondLst>
                                  <p:childTnLst>
                                    <p:set>
                                      <p:cBhvr>
                                        <p:cTn id="74" dur="1" fill="hold">
                                          <p:stCondLst>
                                            <p:cond delay="0"/>
                                          </p:stCondLst>
                                        </p:cTn>
                                        <p:tgtEl>
                                          <p:spTgt spid="57"/>
                                        </p:tgtEl>
                                        <p:attrNameLst>
                                          <p:attrName>style.visibility</p:attrName>
                                        </p:attrNameLst>
                                      </p:cBhvr>
                                      <p:to>
                                        <p:strVal val="visible"/>
                                      </p:to>
                                    </p:set>
                                    <p:animEffect transition="in" filter="wipe(down)">
                                      <p:cBhvr>
                                        <p:cTn id="75" dur="500"/>
                                        <p:tgtEl>
                                          <p:spTgt spid="57"/>
                                        </p:tgtEl>
                                      </p:cBhvr>
                                    </p:animEffect>
                                  </p:childTnLst>
                                </p:cTn>
                              </p:par>
                              <p:par>
                                <p:cTn id="76" presetID="22" presetClass="entr" presetSubtype="4" fill="hold" grpId="0" nodeType="withEffect">
                                  <p:stCondLst>
                                    <p:cond delay="750"/>
                                  </p:stCondLst>
                                  <p:childTnLst>
                                    <p:set>
                                      <p:cBhvr>
                                        <p:cTn id="77" dur="1" fill="hold">
                                          <p:stCondLst>
                                            <p:cond delay="0"/>
                                          </p:stCondLst>
                                        </p:cTn>
                                        <p:tgtEl>
                                          <p:spTgt spid="58"/>
                                        </p:tgtEl>
                                        <p:attrNameLst>
                                          <p:attrName>style.visibility</p:attrName>
                                        </p:attrNameLst>
                                      </p:cBhvr>
                                      <p:to>
                                        <p:strVal val="visible"/>
                                      </p:to>
                                    </p:set>
                                    <p:animEffect transition="in" filter="wipe(down)">
                                      <p:cBhvr>
                                        <p:cTn id="78" dur="500"/>
                                        <p:tgtEl>
                                          <p:spTgt spid="58"/>
                                        </p:tgtEl>
                                      </p:cBhvr>
                                    </p:animEffect>
                                  </p:childTnLst>
                                </p:cTn>
                              </p:par>
                              <p:par>
                                <p:cTn id="79" presetID="22" presetClass="entr" presetSubtype="4" fill="hold" grpId="0" nodeType="withEffect">
                                  <p:stCondLst>
                                    <p:cond delay="750"/>
                                  </p:stCondLst>
                                  <p:childTnLst>
                                    <p:set>
                                      <p:cBhvr>
                                        <p:cTn id="80" dur="1" fill="hold">
                                          <p:stCondLst>
                                            <p:cond delay="0"/>
                                          </p:stCondLst>
                                        </p:cTn>
                                        <p:tgtEl>
                                          <p:spTgt spid="59"/>
                                        </p:tgtEl>
                                        <p:attrNameLst>
                                          <p:attrName>style.visibility</p:attrName>
                                        </p:attrNameLst>
                                      </p:cBhvr>
                                      <p:to>
                                        <p:strVal val="visible"/>
                                      </p:to>
                                    </p:set>
                                    <p:animEffect transition="in" filter="wipe(down)">
                                      <p:cBhvr>
                                        <p:cTn id="81" dur="500"/>
                                        <p:tgtEl>
                                          <p:spTgt spid="59"/>
                                        </p:tgtEl>
                                      </p:cBhvr>
                                    </p:animEffect>
                                  </p:childTnLst>
                                </p:cTn>
                              </p:par>
                              <p:par>
                                <p:cTn id="82" presetID="22" presetClass="entr" presetSubtype="4" fill="hold" grpId="0" nodeType="withEffect">
                                  <p:stCondLst>
                                    <p:cond delay="750"/>
                                  </p:stCondLst>
                                  <p:childTnLst>
                                    <p:set>
                                      <p:cBhvr>
                                        <p:cTn id="83" dur="1" fill="hold">
                                          <p:stCondLst>
                                            <p:cond delay="0"/>
                                          </p:stCondLst>
                                        </p:cTn>
                                        <p:tgtEl>
                                          <p:spTgt spid="60"/>
                                        </p:tgtEl>
                                        <p:attrNameLst>
                                          <p:attrName>style.visibility</p:attrName>
                                        </p:attrNameLst>
                                      </p:cBhvr>
                                      <p:to>
                                        <p:strVal val="visible"/>
                                      </p:to>
                                    </p:set>
                                    <p:animEffect transition="in" filter="wipe(down)">
                                      <p:cBhvr>
                                        <p:cTn id="84" dur="500"/>
                                        <p:tgtEl>
                                          <p:spTgt spid="60"/>
                                        </p:tgtEl>
                                      </p:cBhvr>
                                    </p:animEffect>
                                  </p:childTnLst>
                                </p:cTn>
                              </p:par>
                              <p:par>
                                <p:cTn id="85" presetID="14" presetClass="entr" presetSubtype="10" fill="hold" grpId="0" nodeType="withEffect">
                                  <p:stCondLst>
                                    <p:cond delay="750"/>
                                  </p:stCondLst>
                                  <p:childTnLst>
                                    <p:set>
                                      <p:cBhvr>
                                        <p:cTn id="86" dur="1" fill="hold">
                                          <p:stCondLst>
                                            <p:cond delay="0"/>
                                          </p:stCondLst>
                                        </p:cTn>
                                        <p:tgtEl>
                                          <p:spTgt spid="39"/>
                                        </p:tgtEl>
                                        <p:attrNameLst>
                                          <p:attrName>style.visibility</p:attrName>
                                        </p:attrNameLst>
                                      </p:cBhvr>
                                      <p:to>
                                        <p:strVal val="visible"/>
                                      </p:to>
                                    </p:set>
                                    <p:animEffect transition="in" filter="randombar(horizontal)">
                                      <p:cBhvr>
                                        <p:cTn id="87" dur="500"/>
                                        <p:tgtEl>
                                          <p:spTgt spid="39"/>
                                        </p:tgtEl>
                                      </p:cBhvr>
                                    </p:animEffect>
                                  </p:childTnLst>
                                </p:cTn>
                              </p:par>
                              <p:par>
                                <p:cTn id="88" presetID="14" presetClass="entr" presetSubtype="10" fill="hold" grpId="0" nodeType="withEffect">
                                  <p:stCondLst>
                                    <p:cond delay="750"/>
                                  </p:stCondLst>
                                  <p:childTnLst>
                                    <p:set>
                                      <p:cBhvr>
                                        <p:cTn id="89" dur="1" fill="hold">
                                          <p:stCondLst>
                                            <p:cond delay="0"/>
                                          </p:stCondLst>
                                        </p:cTn>
                                        <p:tgtEl>
                                          <p:spTgt spid="50"/>
                                        </p:tgtEl>
                                        <p:attrNameLst>
                                          <p:attrName>style.visibility</p:attrName>
                                        </p:attrNameLst>
                                      </p:cBhvr>
                                      <p:to>
                                        <p:strVal val="visible"/>
                                      </p:to>
                                    </p:set>
                                    <p:animEffect transition="in" filter="randombar(horizontal)">
                                      <p:cBhvr>
                                        <p:cTn id="90" dur="500"/>
                                        <p:tgtEl>
                                          <p:spTgt spid="50"/>
                                        </p:tgtEl>
                                      </p:cBhvr>
                                    </p:animEffect>
                                  </p:childTnLst>
                                </p:cTn>
                              </p:par>
                              <p:par>
                                <p:cTn id="91" presetID="14" presetClass="entr" presetSubtype="10" fill="hold" grpId="0" nodeType="withEffect">
                                  <p:stCondLst>
                                    <p:cond delay="75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grpId="0" nodeType="withEffect">
                                  <p:stCondLst>
                                    <p:cond delay="750"/>
                                  </p:stCondLst>
                                  <p:childTnLst>
                                    <p:set>
                                      <p:cBhvr>
                                        <p:cTn id="95" dur="1" fill="hold">
                                          <p:stCondLst>
                                            <p:cond delay="0"/>
                                          </p:stCondLst>
                                        </p:cTn>
                                        <p:tgtEl>
                                          <p:spTgt spid="62"/>
                                        </p:tgtEl>
                                        <p:attrNameLst>
                                          <p:attrName>style.visibility</p:attrName>
                                        </p:attrNameLst>
                                      </p:cBhvr>
                                      <p:to>
                                        <p:strVal val="visible"/>
                                      </p:to>
                                    </p:set>
                                    <p:animEffect transition="in" filter="randombar(horizontal)">
                                      <p:cBhvr>
                                        <p:cTn id="96" dur="500"/>
                                        <p:tgtEl>
                                          <p:spTgt spid="62"/>
                                        </p:tgtEl>
                                      </p:cBhvr>
                                    </p:animEffect>
                                  </p:childTnLst>
                                </p:cTn>
                              </p:par>
                              <p:par>
                                <p:cTn id="97" presetID="42" presetClass="entr" presetSubtype="0" fill="hold" grpId="0" nodeType="withEffect">
                                  <p:stCondLst>
                                    <p:cond delay="125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500"/>
                                        <p:tgtEl>
                                          <p:spTgt spid="44"/>
                                        </p:tgtEl>
                                      </p:cBhvr>
                                    </p:animEffect>
                                    <p:anim calcmode="lin" valueType="num">
                                      <p:cBhvr>
                                        <p:cTn id="100" dur="500" fill="hold"/>
                                        <p:tgtEl>
                                          <p:spTgt spid="44"/>
                                        </p:tgtEl>
                                        <p:attrNameLst>
                                          <p:attrName>ppt_x</p:attrName>
                                        </p:attrNameLst>
                                      </p:cBhvr>
                                      <p:tavLst>
                                        <p:tav tm="0">
                                          <p:val>
                                            <p:strVal val="#ppt_x"/>
                                          </p:val>
                                        </p:tav>
                                        <p:tav tm="100000">
                                          <p:val>
                                            <p:strVal val="#ppt_x"/>
                                          </p:val>
                                        </p:tav>
                                      </p:tavLst>
                                    </p:anim>
                                    <p:anim calcmode="lin" valueType="num">
                                      <p:cBhvr>
                                        <p:cTn id="101" dur="500" fill="hold"/>
                                        <p:tgtEl>
                                          <p:spTgt spid="44"/>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125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anim calcmode="lin" valueType="num">
                                      <p:cBhvr>
                                        <p:cTn id="105" dur="500" fill="hold"/>
                                        <p:tgtEl>
                                          <p:spTgt spid="49"/>
                                        </p:tgtEl>
                                        <p:attrNameLst>
                                          <p:attrName>ppt_x</p:attrName>
                                        </p:attrNameLst>
                                      </p:cBhvr>
                                      <p:tavLst>
                                        <p:tav tm="0">
                                          <p:val>
                                            <p:strVal val="#ppt_x"/>
                                          </p:val>
                                        </p:tav>
                                        <p:tav tm="100000">
                                          <p:val>
                                            <p:strVal val="#ppt_x"/>
                                          </p:val>
                                        </p:tav>
                                      </p:tavLst>
                                    </p:anim>
                                    <p:anim calcmode="lin" valueType="num">
                                      <p:cBhvr>
                                        <p:cTn id="106" dur="500" fill="hold"/>
                                        <p:tgtEl>
                                          <p:spTgt spid="4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1250"/>
                                  </p:stCondLst>
                                  <p:childTnLst>
                                    <p:set>
                                      <p:cBhvr>
                                        <p:cTn id="108" dur="1" fill="hold">
                                          <p:stCondLst>
                                            <p:cond delay="0"/>
                                          </p:stCondLst>
                                        </p:cTn>
                                        <p:tgtEl>
                                          <p:spTgt spid="55"/>
                                        </p:tgtEl>
                                        <p:attrNameLst>
                                          <p:attrName>style.visibility</p:attrName>
                                        </p:attrNameLst>
                                      </p:cBhvr>
                                      <p:to>
                                        <p:strVal val="visible"/>
                                      </p:to>
                                    </p:set>
                                    <p:animEffect transition="in" filter="fade">
                                      <p:cBhvr>
                                        <p:cTn id="109" dur="500"/>
                                        <p:tgtEl>
                                          <p:spTgt spid="55"/>
                                        </p:tgtEl>
                                      </p:cBhvr>
                                    </p:animEffect>
                                    <p:anim calcmode="lin" valueType="num">
                                      <p:cBhvr>
                                        <p:cTn id="110" dur="500" fill="hold"/>
                                        <p:tgtEl>
                                          <p:spTgt spid="55"/>
                                        </p:tgtEl>
                                        <p:attrNameLst>
                                          <p:attrName>ppt_x</p:attrName>
                                        </p:attrNameLst>
                                      </p:cBhvr>
                                      <p:tavLst>
                                        <p:tav tm="0">
                                          <p:val>
                                            <p:strVal val="#ppt_x"/>
                                          </p:val>
                                        </p:tav>
                                        <p:tav tm="100000">
                                          <p:val>
                                            <p:strVal val="#ppt_x"/>
                                          </p:val>
                                        </p:tav>
                                      </p:tavLst>
                                    </p:anim>
                                    <p:anim calcmode="lin" valueType="num">
                                      <p:cBhvr>
                                        <p:cTn id="111" dur="500" fill="hold"/>
                                        <p:tgtEl>
                                          <p:spTgt spid="55"/>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125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0"/>
                                        <p:tgtEl>
                                          <p:spTgt spid="61"/>
                                        </p:tgtEl>
                                      </p:cBhvr>
                                    </p:animEffect>
                                    <p:anim calcmode="lin" valueType="num">
                                      <p:cBhvr>
                                        <p:cTn id="115" dur="500" fill="hold"/>
                                        <p:tgtEl>
                                          <p:spTgt spid="61"/>
                                        </p:tgtEl>
                                        <p:attrNameLst>
                                          <p:attrName>ppt_x</p:attrName>
                                        </p:attrNameLst>
                                      </p:cBhvr>
                                      <p:tavLst>
                                        <p:tav tm="0">
                                          <p:val>
                                            <p:strVal val="#ppt_x"/>
                                          </p:val>
                                        </p:tav>
                                        <p:tav tm="100000">
                                          <p:val>
                                            <p:strVal val="#ppt_x"/>
                                          </p:val>
                                        </p:tav>
                                      </p:tavLst>
                                    </p:anim>
                                    <p:anim calcmode="lin" valueType="num">
                                      <p:cBhvr>
                                        <p:cTn id="116" dur="500" fill="hold"/>
                                        <p:tgtEl>
                                          <p:spTgt spid="61"/>
                                        </p:tgtEl>
                                        <p:attrNameLst>
                                          <p:attrName>ppt_y</p:attrName>
                                        </p:attrNameLst>
                                      </p:cBhvr>
                                      <p:tavLst>
                                        <p:tav tm="0">
                                          <p:val>
                                            <p:strVal val="#ppt_y+.1"/>
                                          </p:val>
                                        </p:tav>
                                        <p:tav tm="100000">
                                          <p:val>
                                            <p:strVal val="#ppt_y"/>
                                          </p:val>
                                        </p:tav>
                                      </p:tavLst>
                                    </p:anim>
                                  </p:childTnLst>
                                </p:cTn>
                              </p:par>
                              <p:par>
                                <p:cTn id="117" presetID="50" presetClass="entr" presetSubtype="0" decel="100000" fill="hold" grpId="0" nodeType="withEffect">
                                  <p:stCondLst>
                                    <p:cond delay="1000"/>
                                  </p:stCondLst>
                                  <p:iterate type="lt">
                                    <p:tmPct val="4444"/>
                                  </p:iterate>
                                  <p:childTnLst>
                                    <p:set>
                                      <p:cBhvr>
                                        <p:cTn id="118" dur="1" fill="hold">
                                          <p:stCondLst>
                                            <p:cond delay="0"/>
                                          </p:stCondLst>
                                        </p:cTn>
                                        <p:tgtEl>
                                          <p:spTgt spid="38"/>
                                        </p:tgtEl>
                                        <p:attrNameLst>
                                          <p:attrName>style.visibility</p:attrName>
                                        </p:attrNameLst>
                                      </p:cBhvr>
                                      <p:to>
                                        <p:strVal val="visible"/>
                                      </p:to>
                                    </p:set>
                                    <p:anim calcmode="lin" valueType="num">
                                      <p:cBhvr>
                                        <p:cTn id="119" dur="500" fill="hold"/>
                                        <p:tgtEl>
                                          <p:spTgt spid="38"/>
                                        </p:tgtEl>
                                        <p:attrNameLst>
                                          <p:attrName>ppt_w</p:attrName>
                                        </p:attrNameLst>
                                      </p:cBhvr>
                                      <p:tavLst>
                                        <p:tav tm="0">
                                          <p:val>
                                            <p:strVal val="#ppt_w+.3"/>
                                          </p:val>
                                        </p:tav>
                                        <p:tav tm="100000">
                                          <p:val>
                                            <p:strVal val="#ppt_w"/>
                                          </p:val>
                                        </p:tav>
                                      </p:tavLst>
                                    </p:anim>
                                    <p:anim calcmode="lin" valueType="num">
                                      <p:cBhvr>
                                        <p:cTn id="120" dur="500" fill="hold"/>
                                        <p:tgtEl>
                                          <p:spTgt spid="38"/>
                                        </p:tgtEl>
                                        <p:attrNameLst>
                                          <p:attrName>ppt_h</p:attrName>
                                        </p:attrNameLst>
                                      </p:cBhvr>
                                      <p:tavLst>
                                        <p:tav tm="0">
                                          <p:val>
                                            <p:strVal val="#ppt_h"/>
                                          </p:val>
                                        </p:tav>
                                        <p:tav tm="100000">
                                          <p:val>
                                            <p:strVal val="#ppt_h"/>
                                          </p:val>
                                        </p:tav>
                                      </p:tavLst>
                                    </p:anim>
                                    <p:animEffect transition="in" filter="fade">
                                      <p:cBhvr>
                                        <p:cTn id="1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animBg="1"/>
      <p:bldP spid="41" grpId="0" animBg="1"/>
      <p:bldP spid="42" grpId="0" animBg="1"/>
      <p:bldP spid="43" grpId="0" animBg="1"/>
      <p:bldP spid="44" grpId="0"/>
      <p:bldP spid="45" grpId="0" animBg="1"/>
      <p:bldP spid="46" grpId="0" animBg="1"/>
      <p:bldP spid="47" grpId="0" animBg="1"/>
      <p:bldP spid="48" grpId="0" animBg="1"/>
      <p:bldP spid="49" grpId="0"/>
      <p:bldP spid="50" grpId="0"/>
      <p:bldP spid="51" grpId="0" animBg="1"/>
      <p:bldP spid="52" grpId="0" animBg="1"/>
      <p:bldP spid="53" grpId="0" animBg="1"/>
      <p:bldP spid="54" grpId="0" animBg="1"/>
      <p:bldP spid="55" grpId="0"/>
      <p:bldP spid="56" grpId="0"/>
      <p:bldP spid="57" grpId="0" animBg="1"/>
      <p:bldP spid="58" grpId="0" animBg="1"/>
      <p:bldP spid="59" grpId="0" animBg="1"/>
      <p:bldP spid="60" grpId="0" animBg="1"/>
      <p:bldP spid="61"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矩形 159"/>
          <p:cNvSpPr>
            <a:spLocks noChangeArrowheads="1"/>
          </p:cNvSpPr>
          <p:nvPr/>
        </p:nvSpPr>
        <p:spPr bwMode="auto">
          <a:xfrm>
            <a:off x="2956917" y="4472760"/>
            <a:ext cx="6632689" cy="1384995"/>
          </a:xfrm>
          <a:prstGeom prst="rect">
            <a:avLst/>
          </a:prstGeom>
        </p:spPr>
        <p:txBody>
          <a:bodyPr wrap="square">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161" name="矩形 160"/>
          <p:cNvSpPr>
            <a:spLocks noChangeArrowheads="1"/>
          </p:cNvSpPr>
          <p:nvPr/>
        </p:nvSpPr>
        <p:spPr bwMode="auto">
          <a:xfrm>
            <a:off x="2956917" y="4013291"/>
            <a:ext cx="2231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buNone/>
              <a:defRPr/>
            </a:pPr>
            <a:r>
              <a:rPr lang="zh-CN" altLang="en-US" sz="2000" b="1">
                <a:solidFill>
                  <a:schemeClr val="tx2"/>
                </a:solidFill>
                <a:latin typeface="+mj-ea"/>
                <a:ea typeface="+mj-ea"/>
              </a:rPr>
              <a:t>点击此处添加标题</a:t>
            </a:r>
            <a:endParaRPr lang="zh-CN" altLang="en-US" sz="2000" b="1">
              <a:solidFill>
                <a:schemeClr val="tx2"/>
              </a:solidFill>
              <a:latin typeface="+mj-ea"/>
              <a:ea typeface="+mj-ea"/>
            </a:endParaRPr>
          </a:p>
        </p:txBody>
      </p:sp>
      <p:sp>
        <p:nvSpPr>
          <p:cNvPr id="162" name="椭圆 161"/>
          <p:cNvSpPr/>
          <p:nvPr/>
        </p:nvSpPr>
        <p:spPr>
          <a:xfrm>
            <a:off x="2850080" y="2293530"/>
            <a:ext cx="1243371" cy="1243532"/>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63" name="TextBox 338"/>
          <p:cNvSpPr txBox="1">
            <a:spLocks noChangeArrowheads="1"/>
          </p:cNvSpPr>
          <p:nvPr/>
        </p:nvSpPr>
        <p:spPr bwMode="auto">
          <a:xfrm>
            <a:off x="2841791" y="2731183"/>
            <a:ext cx="1281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82%</a:t>
            </a:r>
            <a:endPar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164" name="空心弧 163"/>
          <p:cNvSpPr/>
          <p:nvPr/>
        </p:nvSpPr>
        <p:spPr>
          <a:xfrm rot="19800000">
            <a:off x="2800218" y="2254956"/>
            <a:ext cx="1310872" cy="1311043"/>
          </a:xfrm>
          <a:prstGeom prst="blockArc">
            <a:avLst>
              <a:gd name="adj1" fmla="val 18153874"/>
              <a:gd name="adj2" fmla="val 14191435"/>
              <a:gd name="adj3" fmla="val 5402"/>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5" name="TextBox 340"/>
          <p:cNvSpPr txBox="1">
            <a:spLocks noChangeArrowheads="1"/>
          </p:cNvSpPr>
          <p:nvPr/>
        </p:nvSpPr>
        <p:spPr bwMode="auto">
          <a:xfrm>
            <a:off x="4930616" y="2731183"/>
            <a:ext cx="962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43%</a:t>
            </a:r>
            <a:endPar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166" name="椭圆 165"/>
          <p:cNvSpPr/>
          <p:nvPr/>
        </p:nvSpPr>
        <p:spPr>
          <a:xfrm>
            <a:off x="4766868" y="2254954"/>
            <a:ext cx="1243371" cy="1243532"/>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67" name="空心弧 166"/>
          <p:cNvSpPr/>
          <p:nvPr/>
        </p:nvSpPr>
        <p:spPr>
          <a:xfrm rot="19800000">
            <a:off x="4722482" y="2228736"/>
            <a:ext cx="1310872" cy="1311043"/>
          </a:xfrm>
          <a:prstGeom prst="blockArc">
            <a:avLst>
              <a:gd name="adj1" fmla="val 18153874"/>
              <a:gd name="adj2" fmla="val 6208019"/>
              <a:gd name="adj3" fmla="val 547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8" name="椭圆 167"/>
          <p:cNvSpPr/>
          <p:nvPr/>
        </p:nvSpPr>
        <p:spPr>
          <a:xfrm>
            <a:off x="6632969" y="2290349"/>
            <a:ext cx="1184684" cy="1184838"/>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69" name="TextBox 341"/>
          <p:cNvSpPr txBox="1">
            <a:spLocks noChangeArrowheads="1"/>
          </p:cNvSpPr>
          <p:nvPr/>
        </p:nvSpPr>
        <p:spPr bwMode="auto">
          <a:xfrm>
            <a:off x="6831186" y="2731183"/>
            <a:ext cx="962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25%</a:t>
            </a:r>
            <a:endPar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170" name="空心弧 169"/>
          <p:cNvSpPr/>
          <p:nvPr/>
        </p:nvSpPr>
        <p:spPr>
          <a:xfrm rot="19800000">
            <a:off x="6544233" y="2254001"/>
            <a:ext cx="1310872" cy="1311043"/>
          </a:xfrm>
          <a:prstGeom prst="blockArc">
            <a:avLst>
              <a:gd name="adj1" fmla="val 18153874"/>
              <a:gd name="adj2" fmla="val 2391340"/>
              <a:gd name="adj3" fmla="val 567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1" name="椭圆 170"/>
          <p:cNvSpPr/>
          <p:nvPr/>
        </p:nvSpPr>
        <p:spPr>
          <a:xfrm>
            <a:off x="8443381" y="2297054"/>
            <a:ext cx="1184686" cy="1184838"/>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72" name="TextBox 342"/>
          <p:cNvSpPr txBox="1">
            <a:spLocks noChangeArrowheads="1"/>
          </p:cNvSpPr>
          <p:nvPr/>
        </p:nvSpPr>
        <p:spPr bwMode="auto">
          <a:xfrm>
            <a:off x="8568511" y="2731183"/>
            <a:ext cx="963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10%</a:t>
            </a:r>
            <a:endPar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173" name="空心弧 172"/>
          <p:cNvSpPr/>
          <p:nvPr/>
        </p:nvSpPr>
        <p:spPr>
          <a:xfrm rot="19800000">
            <a:off x="8354079" y="2258763"/>
            <a:ext cx="1310872" cy="1311043"/>
          </a:xfrm>
          <a:prstGeom prst="blockArc">
            <a:avLst>
              <a:gd name="adj1" fmla="val 18153874"/>
              <a:gd name="adj2" fmla="val 21071673"/>
              <a:gd name="adj3" fmla="val 5367"/>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par>
                                <p:cTn id="8" presetID="21" presetClass="entr" presetSubtype="1" fill="hold" grpId="0" nodeType="withEffect">
                                  <p:stCondLst>
                                    <p:cond delay="1100"/>
                                  </p:stCondLst>
                                  <p:childTnLst>
                                    <p:set>
                                      <p:cBhvr>
                                        <p:cTn id="9" dur="1" fill="hold">
                                          <p:stCondLst>
                                            <p:cond delay="0"/>
                                          </p:stCondLst>
                                        </p:cTn>
                                        <p:tgtEl>
                                          <p:spTgt spid="164"/>
                                        </p:tgtEl>
                                        <p:attrNameLst>
                                          <p:attrName>style.visibility</p:attrName>
                                        </p:attrNameLst>
                                      </p:cBhvr>
                                      <p:to>
                                        <p:strVal val="visible"/>
                                      </p:to>
                                    </p:set>
                                    <p:animEffect transition="in" filter="wheel(1)">
                                      <p:cBhvr>
                                        <p:cTn id="10" dur="1000"/>
                                        <p:tgtEl>
                                          <p:spTgt spid="164"/>
                                        </p:tgtEl>
                                      </p:cBhvr>
                                    </p:animEffect>
                                  </p:childTnLst>
                                </p:cTn>
                              </p:par>
                              <p:par>
                                <p:cTn id="11" presetID="23" presetClass="entr" presetSubtype="16" fill="hold" grpId="0" nodeType="withEffect">
                                  <p:stCondLst>
                                    <p:cond delay="1600"/>
                                  </p:stCondLst>
                                  <p:childTnLst>
                                    <p:set>
                                      <p:cBhvr>
                                        <p:cTn id="12" dur="1" fill="hold">
                                          <p:stCondLst>
                                            <p:cond delay="0"/>
                                          </p:stCondLst>
                                        </p:cTn>
                                        <p:tgtEl>
                                          <p:spTgt spid="163"/>
                                        </p:tgtEl>
                                        <p:attrNameLst>
                                          <p:attrName>style.visibility</p:attrName>
                                        </p:attrNameLst>
                                      </p:cBhvr>
                                      <p:to>
                                        <p:strVal val="visible"/>
                                      </p:to>
                                    </p:set>
                                    <p:anim calcmode="lin" valueType="num">
                                      <p:cBhvr>
                                        <p:cTn id="13" dur="500" fill="hold"/>
                                        <p:tgtEl>
                                          <p:spTgt spid="163"/>
                                        </p:tgtEl>
                                        <p:attrNameLst>
                                          <p:attrName>ppt_w</p:attrName>
                                        </p:attrNameLst>
                                      </p:cBhvr>
                                      <p:tavLst>
                                        <p:tav tm="0">
                                          <p:val>
                                            <p:fltVal val="0"/>
                                          </p:val>
                                        </p:tav>
                                        <p:tav tm="100000">
                                          <p:val>
                                            <p:strVal val="#ppt_w"/>
                                          </p:val>
                                        </p:tav>
                                      </p:tavLst>
                                    </p:anim>
                                    <p:anim calcmode="lin" valueType="num">
                                      <p:cBhvr>
                                        <p:cTn id="14" dur="500" fill="hold"/>
                                        <p:tgtEl>
                                          <p:spTgt spid="163"/>
                                        </p:tgtEl>
                                        <p:attrNameLst>
                                          <p:attrName>ppt_h</p:attrName>
                                        </p:attrNameLst>
                                      </p:cBhvr>
                                      <p:tavLst>
                                        <p:tav tm="0">
                                          <p:val>
                                            <p:fltVal val="0"/>
                                          </p:val>
                                        </p:tav>
                                        <p:tav tm="100000">
                                          <p:val>
                                            <p:strVal val="#ppt_h"/>
                                          </p:val>
                                        </p:tav>
                                      </p:tavLst>
                                    </p:anim>
                                  </p:childTnLst>
                                </p:cTn>
                              </p:par>
                              <p:par>
                                <p:cTn id="15" presetID="10" presetClass="entr" presetSubtype="0" fill="hold" grpId="0" nodeType="withEffect">
                                  <p:stCondLst>
                                    <p:cond delay="1600"/>
                                  </p:stCondLst>
                                  <p:childTnLst>
                                    <p:set>
                                      <p:cBhvr>
                                        <p:cTn id="16" dur="1" fill="hold">
                                          <p:stCondLst>
                                            <p:cond delay="0"/>
                                          </p:stCondLst>
                                        </p:cTn>
                                        <p:tgtEl>
                                          <p:spTgt spid="166"/>
                                        </p:tgtEl>
                                        <p:attrNameLst>
                                          <p:attrName>style.visibility</p:attrName>
                                        </p:attrNameLst>
                                      </p:cBhvr>
                                      <p:to>
                                        <p:strVal val="visible"/>
                                      </p:to>
                                    </p:set>
                                    <p:animEffect transition="in" filter="fade">
                                      <p:cBhvr>
                                        <p:cTn id="17" dur="500"/>
                                        <p:tgtEl>
                                          <p:spTgt spid="166"/>
                                        </p:tgtEl>
                                      </p:cBhvr>
                                    </p:animEffect>
                                  </p:childTnLst>
                                </p:cTn>
                              </p:par>
                              <p:par>
                                <p:cTn id="18" presetID="22" presetClass="entr" presetSubtype="1" fill="hold" grpId="0" nodeType="withEffect">
                                  <p:stCondLst>
                                    <p:cond delay="1700"/>
                                  </p:stCondLst>
                                  <p:childTnLst>
                                    <p:set>
                                      <p:cBhvr>
                                        <p:cTn id="19" dur="1" fill="hold">
                                          <p:stCondLst>
                                            <p:cond delay="0"/>
                                          </p:stCondLst>
                                        </p:cTn>
                                        <p:tgtEl>
                                          <p:spTgt spid="167"/>
                                        </p:tgtEl>
                                        <p:attrNameLst>
                                          <p:attrName>style.visibility</p:attrName>
                                        </p:attrNameLst>
                                      </p:cBhvr>
                                      <p:to>
                                        <p:strVal val="visible"/>
                                      </p:to>
                                    </p:set>
                                    <p:animEffect transition="in" filter="wipe(up)">
                                      <p:cBhvr>
                                        <p:cTn id="20" dur="750"/>
                                        <p:tgtEl>
                                          <p:spTgt spid="167"/>
                                        </p:tgtEl>
                                      </p:cBhvr>
                                    </p:animEffect>
                                  </p:childTnLst>
                                </p:cTn>
                              </p:par>
                              <p:par>
                                <p:cTn id="21" presetID="23" presetClass="entr" presetSubtype="16" fill="hold" grpId="0" nodeType="withEffect">
                                  <p:stCondLst>
                                    <p:cond delay="2100"/>
                                  </p:stCondLst>
                                  <p:childTnLst>
                                    <p:set>
                                      <p:cBhvr>
                                        <p:cTn id="22" dur="1" fill="hold">
                                          <p:stCondLst>
                                            <p:cond delay="0"/>
                                          </p:stCondLst>
                                        </p:cTn>
                                        <p:tgtEl>
                                          <p:spTgt spid="165"/>
                                        </p:tgtEl>
                                        <p:attrNameLst>
                                          <p:attrName>style.visibility</p:attrName>
                                        </p:attrNameLst>
                                      </p:cBhvr>
                                      <p:to>
                                        <p:strVal val="visible"/>
                                      </p:to>
                                    </p:set>
                                    <p:anim calcmode="lin" valueType="num">
                                      <p:cBhvr>
                                        <p:cTn id="23" dur="500" fill="hold"/>
                                        <p:tgtEl>
                                          <p:spTgt spid="165"/>
                                        </p:tgtEl>
                                        <p:attrNameLst>
                                          <p:attrName>ppt_w</p:attrName>
                                        </p:attrNameLst>
                                      </p:cBhvr>
                                      <p:tavLst>
                                        <p:tav tm="0">
                                          <p:val>
                                            <p:fltVal val="0"/>
                                          </p:val>
                                        </p:tav>
                                        <p:tav tm="100000">
                                          <p:val>
                                            <p:strVal val="#ppt_w"/>
                                          </p:val>
                                        </p:tav>
                                      </p:tavLst>
                                    </p:anim>
                                    <p:anim calcmode="lin" valueType="num">
                                      <p:cBhvr>
                                        <p:cTn id="24" dur="500" fill="hold"/>
                                        <p:tgtEl>
                                          <p:spTgt spid="165"/>
                                        </p:tgtEl>
                                        <p:attrNameLst>
                                          <p:attrName>ppt_h</p:attrName>
                                        </p:attrNameLst>
                                      </p:cBhvr>
                                      <p:tavLst>
                                        <p:tav tm="0">
                                          <p:val>
                                            <p:fltVal val="0"/>
                                          </p:val>
                                        </p:tav>
                                        <p:tav tm="100000">
                                          <p:val>
                                            <p:strVal val="#ppt_h"/>
                                          </p:val>
                                        </p:tav>
                                      </p:tavLst>
                                    </p:anim>
                                  </p:childTnLst>
                                </p:cTn>
                              </p:par>
                              <p:par>
                                <p:cTn id="25" presetID="10" presetClass="entr" presetSubtype="0" fill="hold" grpId="0" nodeType="withEffect">
                                  <p:stCondLst>
                                    <p:cond delay="2100"/>
                                  </p:stCondLst>
                                  <p:childTnLst>
                                    <p:set>
                                      <p:cBhvr>
                                        <p:cTn id="26" dur="1" fill="hold">
                                          <p:stCondLst>
                                            <p:cond delay="0"/>
                                          </p:stCondLst>
                                        </p:cTn>
                                        <p:tgtEl>
                                          <p:spTgt spid="168"/>
                                        </p:tgtEl>
                                        <p:attrNameLst>
                                          <p:attrName>style.visibility</p:attrName>
                                        </p:attrNameLst>
                                      </p:cBhvr>
                                      <p:to>
                                        <p:strVal val="visible"/>
                                      </p:to>
                                    </p:set>
                                    <p:animEffect transition="in" filter="fade">
                                      <p:cBhvr>
                                        <p:cTn id="27" dur="500"/>
                                        <p:tgtEl>
                                          <p:spTgt spid="168"/>
                                        </p:tgtEl>
                                      </p:cBhvr>
                                    </p:animEffect>
                                  </p:childTnLst>
                                </p:cTn>
                              </p:par>
                              <p:par>
                                <p:cTn id="28" presetID="22" presetClass="entr" presetSubtype="1" fill="hold" grpId="0" nodeType="withEffect">
                                  <p:stCondLst>
                                    <p:cond delay="2300"/>
                                  </p:stCondLst>
                                  <p:childTnLst>
                                    <p:set>
                                      <p:cBhvr>
                                        <p:cTn id="29" dur="1" fill="hold">
                                          <p:stCondLst>
                                            <p:cond delay="0"/>
                                          </p:stCondLst>
                                        </p:cTn>
                                        <p:tgtEl>
                                          <p:spTgt spid="170"/>
                                        </p:tgtEl>
                                        <p:attrNameLst>
                                          <p:attrName>style.visibility</p:attrName>
                                        </p:attrNameLst>
                                      </p:cBhvr>
                                      <p:to>
                                        <p:strVal val="visible"/>
                                      </p:to>
                                    </p:set>
                                    <p:animEffect transition="in" filter="wipe(up)">
                                      <p:cBhvr>
                                        <p:cTn id="30" dur="500"/>
                                        <p:tgtEl>
                                          <p:spTgt spid="170"/>
                                        </p:tgtEl>
                                      </p:cBhvr>
                                    </p:animEffect>
                                  </p:childTnLst>
                                </p:cTn>
                              </p:par>
                              <p:par>
                                <p:cTn id="31" presetID="23" presetClass="entr" presetSubtype="16" fill="hold" grpId="0" nodeType="withEffect">
                                  <p:stCondLst>
                                    <p:cond delay="2600"/>
                                  </p:stCondLst>
                                  <p:childTnLst>
                                    <p:set>
                                      <p:cBhvr>
                                        <p:cTn id="32" dur="1" fill="hold">
                                          <p:stCondLst>
                                            <p:cond delay="0"/>
                                          </p:stCondLst>
                                        </p:cTn>
                                        <p:tgtEl>
                                          <p:spTgt spid="169"/>
                                        </p:tgtEl>
                                        <p:attrNameLst>
                                          <p:attrName>style.visibility</p:attrName>
                                        </p:attrNameLst>
                                      </p:cBhvr>
                                      <p:to>
                                        <p:strVal val="visible"/>
                                      </p:to>
                                    </p:set>
                                    <p:anim calcmode="lin" valueType="num">
                                      <p:cBhvr>
                                        <p:cTn id="33" dur="500" fill="hold"/>
                                        <p:tgtEl>
                                          <p:spTgt spid="169"/>
                                        </p:tgtEl>
                                        <p:attrNameLst>
                                          <p:attrName>ppt_w</p:attrName>
                                        </p:attrNameLst>
                                      </p:cBhvr>
                                      <p:tavLst>
                                        <p:tav tm="0">
                                          <p:val>
                                            <p:fltVal val="0"/>
                                          </p:val>
                                        </p:tav>
                                        <p:tav tm="100000">
                                          <p:val>
                                            <p:strVal val="#ppt_w"/>
                                          </p:val>
                                        </p:tav>
                                      </p:tavLst>
                                    </p:anim>
                                    <p:anim calcmode="lin" valueType="num">
                                      <p:cBhvr>
                                        <p:cTn id="34" dur="500" fill="hold"/>
                                        <p:tgtEl>
                                          <p:spTgt spid="169"/>
                                        </p:tgtEl>
                                        <p:attrNameLst>
                                          <p:attrName>ppt_h</p:attrName>
                                        </p:attrNameLst>
                                      </p:cBhvr>
                                      <p:tavLst>
                                        <p:tav tm="0">
                                          <p:val>
                                            <p:fltVal val="0"/>
                                          </p:val>
                                        </p:tav>
                                        <p:tav tm="100000">
                                          <p:val>
                                            <p:strVal val="#ppt_h"/>
                                          </p:val>
                                        </p:tav>
                                      </p:tavLst>
                                    </p:anim>
                                  </p:childTnLst>
                                </p:cTn>
                              </p:par>
                              <p:par>
                                <p:cTn id="35" presetID="10" presetClass="entr" presetSubtype="0" fill="hold" grpId="0" nodeType="withEffect">
                                  <p:stCondLst>
                                    <p:cond delay="2600"/>
                                  </p:stCondLst>
                                  <p:childTnLst>
                                    <p:set>
                                      <p:cBhvr>
                                        <p:cTn id="36" dur="1" fill="hold">
                                          <p:stCondLst>
                                            <p:cond delay="0"/>
                                          </p:stCondLst>
                                        </p:cTn>
                                        <p:tgtEl>
                                          <p:spTgt spid="171"/>
                                        </p:tgtEl>
                                        <p:attrNameLst>
                                          <p:attrName>style.visibility</p:attrName>
                                        </p:attrNameLst>
                                      </p:cBhvr>
                                      <p:to>
                                        <p:strVal val="visible"/>
                                      </p:to>
                                    </p:set>
                                    <p:animEffect transition="in" filter="fade">
                                      <p:cBhvr>
                                        <p:cTn id="37" dur="500"/>
                                        <p:tgtEl>
                                          <p:spTgt spid="171"/>
                                        </p:tgtEl>
                                      </p:cBhvr>
                                    </p:animEffect>
                                  </p:childTnLst>
                                </p:cTn>
                              </p:par>
                              <p:par>
                                <p:cTn id="38" presetID="22" presetClass="entr" presetSubtype="8" fill="hold" grpId="0" nodeType="withEffect">
                                  <p:stCondLst>
                                    <p:cond delay="3000"/>
                                  </p:stCondLst>
                                  <p:childTnLst>
                                    <p:set>
                                      <p:cBhvr>
                                        <p:cTn id="39" dur="1" fill="hold">
                                          <p:stCondLst>
                                            <p:cond delay="0"/>
                                          </p:stCondLst>
                                        </p:cTn>
                                        <p:tgtEl>
                                          <p:spTgt spid="173"/>
                                        </p:tgtEl>
                                        <p:attrNameLst>
                                          <p:attrName>style.visibility</p:attrName>
                                        </p:attrNameLst>
                                      </p:cBhvr>
                                      <p:to>
                                        <p:strVal val="visible"/>
                                      </p:to>
                                    </p:set>
                                    <p:animEffect transition="in" filter="wipe(left)">
                                      <p:cBhvr>
                                        <p:cTn id="40" dur="250"/>
                                        <p:tgtEl>
                                          <p:spTgt spid="173"/>
                                        </p:tgtEl>
                                      </p:cBhvr>
                                    </p:animEffect>
                                  </p:childTnLst>
                                </p:cTn>
                              </p:par>
                              <p:par>
                                <p:cTn id="41" presetID="23" presetClass="entr" presetSubtype="16" fill="hold" grpId="0" nodeType="withEffect">
                                  <p:stCondLst>
                                    <p:cond delay="3100"/>
                                  </p:stCondLst>
                                  <p:childTnLst>
                                    <p:set>
                                      <p:cBhvr>
                                        <p:cTn id="42" dur="1" fill="hold">
                                          <p:stCondLst>
                                            <p:cond delay="0"/>
                                          </p:stCondLst>
                                        </p:cTn>
                                        <p:tgtEl>
                                          <p:spTgt spid="172"/>
                                        </p:tgtEl>
                                        <p:attrNameLst>
                                          <p:attrName>style.visibility</p:attrName>
                                        </p:attrNameLst>
                                      </p:cBhvr>
                                      <p:to>
                                        <p:strVal val="visible"/>
                                      </p:to>
                                    </p:set>
                                    <p:anim calcmode="lin" valueType="num">
                                      <p:cBhvr>
                                        <p:cTn id="43" dur="500" fill="hold"/>
                                        <p:tgtEl>
                                          <p:spTgt spid="172"/>
                                        </p:tgtEl>
                                        <p:attrNameLst>
                                          <p:attrName>ppt_w</p:attrName>
                                        </p:attrNameLst>
                                      </p:cBhvr>
                                      <p:tavLst>
                                        <p:tav tm="0">
                                          <p:val>
                                            <p:fltVal val="0"/>
                                          </p:val>
                                        </p:tav>
                                        <p:tav tm="100000">
                                          <p:val>
                                            <p:strVal val="#ppt_w"/>
                                          </p:val>
                                        </p:tav>
                                      </p:tavLst>
                                    </p:anim>
                                    <p:anim calcmode="lin" valueType="num">
                                      <p:cBhvr>
                                        <p:cTn id="44" dur="500" fill="hold"/>
                                        <p:tgtEl>
                                          <p:spTgt spid="172"/>
                                        </p:tgtEl>
                                        <p:attrNameLst>
                                          <p:attrName>ppt_h</p:attrName>
                                        </p:attrNameLst>
                                      </p:cBhvr>
                                      <p:tavLst>
                                        <p:tav tm="0">
                                          <p:val>
                                            <p:fltVal val="0"/>
                                          </p:val>
                                        </p:tav>
                                        <p:tav tm="100000">
                                          <p:val>
                                            <p:strVal val="#ppt_h"/>
                                          </p:val>
                                        </p:tav>
                                      </p:tavLst>
                                    </p:anim>
                                  </p:childTnLst>
                                </p:cTn>
                              </p:par>
                              <p:par>
                                <p:cTn id="45" presetID="22" presetClass="entr" presetSubtype="8" fill="hold" grpId="0" nodeType="withEffect">
                                  <p:stCondLst>
                                    <p:cond delay="3600"/>
                                  </p:stCondLst>
                                  <p:childTnLst>
                                    <p:set>
                                      <p:cBhvr>
                                        <p:cTn id="46" dur="1" fill="hold">
                                          <p:stCondLst>
                                            <p:cond delay="0"/>
                                          </p:stCondLst>
                                        </p:cTn>
                                        <p:tgtEl>
                                          <p:spTgt spid="161"/>
                                        </p:tgtEl>
                                        <p:attrNameLst>
                                          <p:attrName>style.visibility</p:attrName>
                                        </p:attrNameLst>
                                      </p:cBhvr>
                                      <p:to>
                                        <p:strVal val="visible"/>
                                      </p:to>
                                    </p:set>
                                    <p:animEffect transition="in" filter="wipe(left)">
                                      <p:cBhvr>
                                        <p:cTn id="47" dur="500"/>
                                        <p:tgtEl>
                                          <p:spTgt spid="161"/>
                                        </p:tgtEl>
                                      </p:cBhvr>
                                    </p:animEffect>
                                  </p:childTnLst>
                                </p:cTn>
                              </p:par>
                              <p:par>
                                <p:cTn id="48" presetID="12" presetClass="entr" presetSubtype="1" fill="hold" grpId="0" nodeType="withEffect">
                                  <p:stCondLst>
                                    <p:cond delay="4100"/>
                                  </p:stCondLst>
                                  <p:childTnLst>
                                    <p:set>
                                      <p:cBhvr>
                                        <p:cTn id="49" dur="1" fill="hold">
                                          <p:stCondLst>
                                            <p:cond delay="0"/>
                                          </p:stCondLst>
                                        </p:cTn>
                                        <p:tgtEl>
                                          <p:spTgt spid="160"/>
                                        </p:tgtEl>
                                        <p:attrNameLst>
                                          <p:attrName>style.visibility</p:attrName>
                                        </p:attrNameLst>
                                      </p:cBhvr>
                                      <p:to>
                                        <p:strVal val="visible"/>
                                      </p:to>
                                    </p:set>
                                    <p:anim calcmode="lin" valueType="num">
                                      <p:cBhvr additive="base">
                                        <p:cTn id="50" dur="500"/>
                                        <p:tgtEl>
                                          <p:spTgt spid="160"/>
                                        </p:tgtEl>
                                        <p:attrNameLst>
                                          <p:attrName>ppt_y</p:attrName>
                                        </p:attrNameLst>
                                      </p:cBhvr>
                                      <p:tavLst>
                                        <p:tav tm="0">
                                          <p:val>
                                            <p:strVal val="#ppt_y-#ppt_h*1.125000"/>
                                          </p:val>
                                        </p:tav>
                                        <p:tav tm="100000">
                                          <p:val>
                                            <p:strVal val="#ppt_y"/>
                                          </p:val>
                                        </p:tav>
                                      </p:tavLst>
                                    </p:anim>
                                    <p:animEffect transition="in" filter="wipe(down)">
                                      <p:cBhvr>
                                        <p:cTn id="5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animBg="1"/>
      <p:bldP spid="163" grpId="0"/>
      <p:bldP spid="164" grpId="0" animBg="1"/>
      <p:bldP spid="165" grpId="0"/>
      <p:bldP spid="166" grpId="0" animBg="1"/>
      <p:bldP spid="167" grpId="0" animBg="1"/>
      <p:bldP spid="168" grpId="0" animBg="1"/>
      <p:bldP spid="169" grpId="0"/>
      <p:bldP spid="170" grpId="0" animBg="1"/>
      <p:bldP spid="171" grpId="0" animBg="1"/>
      <p:bldP spid="172" grpId="0"/>
      <p:bldP spid="1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70769" y="1188746"/>
            <a:ext cx="1471589" cy="1355092"/>
            <a:chOff x="1455857" y="2155535"/>
            <a:chExt cx="798864" cy="735623"/>
          </a:xfrm>
        </p:grpSpPr>
        <p:sp>
          <p:nvSpPr>
            <p:cNvPr id="3" name="矩形 2"/>
            <p:cNvSpPr/>
            <p:nvPr/>
          </p:nvSpPr>
          <p:spPr>
            <a:xfrm>
              <a:off x="1644486" y="2280923"/>
              <a:ext cx="610235" cy="610235"/>
            </a:xfrm>
            <a:prstGeom prst="rect">
              <a:avLst/>
            </a:prstGeom>
            <a:noFill/>
            <a:ln w="22225">
              <a:solidFill>
                <a:schemeClr val="accent1">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516216" y="2180593"/>
              <a:ext cx="581660" cy="553720"/>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455857" y="2155535"/>
              <a:ext cx="685800" cy="555434"/>
            </a:xfrm>
            <a:prstGeom prst="rect">
              <a:avLst/>
            </a:prstGeom>
            <a:noFill/>
          </p:spPr>
          <p:txBody>
            <a:bodyPr wrap="square" lIns="68580" tIns="34290" rIns="68580" bIns="34290" rtlCol="0">
              <a:spAutoFit/>
            </a:bodyPr>
            <a:lstStyle/>
            <a:p>
              <a:pPr algn="ctr">
                <a:lnSpc>
                  <a:spcPct val="130000"/>
                </a:lnSpc>
              </a:pPr>
              <a:r>
                <a:rPr lang="en-US" altLang="zh-CN" sz="5400" dirty="0" smtClean="0">
                  <a:solidFill>
                    <a:schemeClr val="bg1"/>
                  </a:solidFill>
                  <a:latin typeface="Impact" panose="020B0806030902050204" pitchFamily="34" charset="0"/>
                  <a:ea typeface="华文中宋" panose="02010600040101010101" charset="-122"/>
                </a:rPr>
                <a:t>02</a:t>
              </a:r>
              <a:endParaRPr lang="en-US" altLang="zh-CN" sz="5400" dirty="0">
                <a:solidFill>
                  <a:schemeClr val="bg1"/>
                </a:solidFill>
                <a:latin typeface="Impact" panose="020B0806030902050204" pitchFamily="34" charset="0"/>
                <a:ea typeface="华文中宋" panose="02010600040101010101" charset="-122"/>
              </a:endParaRPr>
            </a:p>
          </p:txBody>
        </p:sp>
      </p:grpSp>
      <p:sp>
        <p:nvSpPr>
          <p:cNvPr id="6" name="TextBox 8"/>
          <p:cNvSpPr txBox="1"/>
          <p:nvPr/>
        </p:nvSpPr>
        <p:spPr>
          <a:xfrm>
            <a:off x="3526552" y="2786039"/>
            <a:ext cx="5546746" cy="1046436"/>
          </a:xfrm>
          <a:prstGeom prst="rect">
            <a:avLst/>
          </a:prstGeom>
          <a:noFill/>
        </p:spPr>
        <p:txBody>
          <a:bodyPr wrap="square" lIns="121917" tIns="60958" rIns="121917" bIns="60958" rtlCol="0">
            <a:spAutoFit/>
          </a:bodyPr>
          <a:lstStyle/>
          <a:p>
            <a:pPr algn="ctr"/>
            <a:r>
              <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rPr>
              <a:t>说学法</a:t>
            </a:r>
            <a:endParaRPr lang="zh-CN" altLang="en-US" sz="60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cxnSp>
        <p:nvCxnSpPr>
          <p:cNvPr id="7" name="直接连接符 6"/>
          <p:cNvCxnSpPr/>
          <p:nvPr/>
        </p:nvCxnSpPr>
        <p:spPr>
          <a:xfrm>
            <a:off x="3898399" y="3845314"/>
            <a:ext cx="4803052"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322818" y="3942494"/>
            <a:ext cx="3954215" cy="963337"/>
          </a:xfrm>
          <a:prstGeom prst="rect">
            <a:avLst/>
          </a:prstGeom>
          <a:noFill/>
        </p:spPr>
        <p:txBody>
          <a:bodyPr wrap="square" lIns="121917" tIns="60958" rIns="121917" bIns="60958">
            <a:spAutoFit/>
          </a:bodyPr>
          <a:lstStyle/>
          <a:p>
            <a:pPr algn="ctr" fontAlgn="base">
              <a:lnSpc>
                <a:spcPct val="130000"/>
              </a:lnSpc>
              <a:spcBef>
                <a:spcPct val="0"/>
              </a:spcBef>
              <a:spcAft>
                <a:spcPct val="0"/>
              </a:spcAft>
              <a:defRPr/>
            </a:pPr>
            <a:r>
              <a:rPr lang="zh-CN" altLang="en-US" sz="1400" dirty="0">
                <a:solidFill>
                  <a:schemeClr val="tx1">
                    <a:lumMod val="75000"/>
                    <a:lumOff val="25000"/>
                  </a:schemeClr>
                </a:solidFill>
                <a:latin typeface="等线"/>
              </a:rPr>
              <a:t>点击此处添加文本内容，如关键词、部分简单介绍等。点击此处添加文本内容，如关键词、部分简单介绍等。</a:t>
            </a:r>
            <a:endParaRPr lang="en-US" altLang="zh-CN" sz="1400" dirty="0">
              <a:solidFill>
                <a:schemeClr val="tx1">
                  <a:lumMod val="75000"/>
                  <a:lumOff val="25000"/>
                </a:schemeClr>
              </a:solidFill>
              <a:latin typeface="等线"/>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942358" y="3794759"/>
            <a:ext cx="4950355" cy="33563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11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6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childTnLst>
                          </p:cTn>
                        </p:par>
                        <p:par>
                          <p:cTn id="21" fill="hold">
                            <p:stCondLst>
                              <p:cond delay="302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98"/>
          <p:cNvSpPr/>
          <p:nvPr/>
        </p:nvSpPr>
        <p:spPr bwMode="auto">
          <a:xfrm>
            <a:off x="1545939" y="4237103"/>
            <a:ext cx="95238" cy="576263"/>
          </a:xfrm>
          <a:custGeom>
            <a:avLst/>
            <a:gdLst>
              <a:gd name="T0" fmla="*/ 0 w 1"/>
              <a:gd name="T1" fmla="*/ 0 h 564"/>
              <a:gd name="T2" fmla="*/ 0 w 1"/>
              <a:gd name="T3" fmla="*/ 576263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chemeClr val="bg1">
                <a:lumMod val="65000"/>
              </a:schemeClr>
            </a:solidFill>
            <a:prstDash val="solid"/>
            <a:round/>
            <a:headEnd type="triangle" w="med" len="med"/>
            <a:tailEnd type="non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nvGrpSpPr>
          <p:cNvPr id="16" name="组合 15"/>
          <p:cNvGrpSpPr/>
          <p:nvPr/>
        </p:nvGrpSpPr>
        <p:grpSpPr>
          <a:xfrm>
            <a:off x="2526888" y="1897128"/>
            <a:ext cx="771425" cy="1330325"/>
            <a:chOff x="3585752" y="1736725"/>
            <a:chExt cx="771525" cy="1330325"/>
          </a:xfrm>
        </p:grpSpPr>
        <p:sp>
          <p:nvSpPr>
            <p:cNvPr id="17" name="Line 401"/>
            <p:cNvSpPr>
              <a:spLocks noChangeShapeType="1"/>
            </p:cNvSpPr>
            <p:nvPr/>
          </p:nvSpPr>
          <p:spPr bwMode="auto">
            <a:xfrm flipH="1">
              <a:off x="3585752" y="2384425"/>
              <a:ext cx="287337" cy="0"/>
            </a:xfrm>
            <a:prstGeom prst="line">
              <a:avLst/>
            </a:prstGeom>
            <a:noFill/>
            <a:ln w="19050">
              <a:solidFill>
                <a:schemeClr val="bg1">
                  <a:lumMod val="65000"/>
                </a:schemeClr>
              </a:solidFill>
              <a:round/>
              <a:headEnd type="none" w="med" len="lg"/>
              <a:tailEnd type="none" w="med" len="lg"/>
            </a:ln>
            <a:effectLst>
              <a:outerShdw dist="17961" dir="2700000" algn="ctr" rotWithShape="0">
                <a:schemeClr val="tx1">
                  <a:alpha val="50000"/>
                </a:schemeClr>
              </a:outerShdw>
            </a:effectLst>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8" name="Freeform 404"/>
            <p:cNvSpPr/>
            <p:nvPr/>
          </p:nvSpPr>
          <p:spPr bwMode="auto">
            <a:xfrm>
              <a:off x="3873089" y="1736725"/>
              <a:ext cx="484188" cy="1330325"/>
            </a:xfrm>
            <a:custGeom>
              <a:avLst/>
              <a:gdLst>
                <a:gd name="T0" fmla="*/ 482274 w 253"/>
                <a:gd name="T1" fmla="*/ 0 h 838"/>
                <a:gd name="T2" fmla="*/ 0 w 253"/>
                <a:gd name="T3" fmla="*/ 0 h 838"/>
                <a:gd name="T4" fmla="*/ 0 w 253"/>
                <a:gd name="T5" fmla="*/ 1328738 h 838"/>
                <a:gd name="T6" fmla="*/ 482274 w 253"/>
                <a:gd name="T7" fmla="*/ 1328738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chemeClr val="bg1">
                  <a:lumMod val="65000"/>
                </a:schemeClr>
              </a:solidFill>
              <a:prstDash val="solid"/>
              <a:round/>
              <a:headEnd type="triangl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grpSp>
        <p:nvGrpSpPr>
          <p:cNvPr id="20" name="组合 19"/>
          <p:cNvGrpSpPr/>
          <p:nvPr/>
        </p:nvGrpSpPr>
        <p:grpSpPr>
          <a:xfrm>
            <a:off x="2526888" y="4562541"/>
            <a:ext cx="771425" cy="1330325"/>
            <a:chOff x="3585752" y="4402138"/>
            <a:chExt cx="771525" cy="1330325"/>
          </a:xfrm>
        </p:grpSpPr>
        <p:sp>
          <p:nvSpPr>
            <p:cNvPr id="21" name="Line 400"/>
            <p:cNvSpPr>
              <a:spLocks noChangeShapeType="1"/>
            </p:cNvSpPr>
            <p:nvPr/>
          </p:nvSpPr>
          <p:spPr bwMode="auto">
            <a:xfrm flipH="1">
              <a:off x="3585752" y="5049838"/>
              <a:ext cx="287337" cy="0"/>
            </a:xfrm>
            <a:prstGeom prst="line">
              <a:avLst/>
            </a:prstGeom>
            <a:noFill/>
            <a:ln w="19050">
              <a:solidFill>
                <a:schemeClr val="bg1">
                  <a:lumMod val="65000"/>
                </a:schemeClr>
              </a:solidFill>
              <a:round/>
              <a:headEnd type="none" w="med" len="lg"/>
              <a:tailEnd type="none" w="med" len="lg"/>
            </a:ln>
            <a:effectLst>
              <a:outerShdw dist="17961" dir="2700000" algn="ctr" rotWithShape="0">
                <a:schemeClr val="tx1">
                  <a:alpha val="50000"/>
                </a:schemeClr>
              </a:outerShdw>
            </a:effectLst>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22" name="Freeform 438"/>
            <p:cNvSpPr/>
            <p:nvPr/>
          </p:nvSpPr>
          <p:spPr bwMode="auto">
            <a:xfrm>
              <a:off x="3873089" y="4402138"/>
              <a:ext cx="484188" cy="1330325"/>
            </a:xfrm>
            <a:custGeom>
              <a:avLst/>
              <a:gdLst>
                <a:gd name="T0" fmla="*/ 482274 w 253"/>
                <a:gd name="T1" fmla="*/ 0 h 838"/>
                <a:gd name="T2" fmla="*/ 0 w 253"/>
                <a:gd name="T3" fmla="*/ 0 h 838"/>
                <a:gd name="T4" fmla="*/ 0 w 253"/>
                <a:gd name="T5" fmla="*/ 1328738 h 838"/>
                <a:gd name="T6" fmla="*/ 482274 w 253"/>
                <a:gd name="T7" fmla="*/ 1328738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chemeClr val="bg1">
                  <a:lumMod val="65000"/>
                </a:schemeClr>
              </a:solidFill>
              <a:prstDash val="solid"/>
              <a:round/>
              <a:headEnd type="triangl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grpSp>
        <p:nvGrpSpPr>
          <p:cNvPr id="23" name="组合 22"/>
          <p:cNvGrpSpPr/>
          <p:nvPr/>
        </p:nvGrpSpPr>
        <p:grpSpPr>
          <a:xfrm>
            <a:off x="655469" y="2184464"/>
            <a:ext cx="1871419" cy="792162"/>
            <a:chOff x="1899442" y="2024063"/>
            <a:chExt cx="1871663" cy="792162"/>
          </a:xfrm>
          <a:solidFill>
            <a:srgbClr val="3D607C"/>
          </a:solidFill>
        </p:grpSpPr>
        <p:sp>
          <p:nvSpPr>
            <p:cNvPr id="24" name="Rectangle 402"/>
            <p:cNvSpPr>
              <a:spLocks noChangeArrowheads="1"/>
            </p:cNvSpPr>
            <p:nvPr/>
          </p:nvSpPr>
          <p:spPr bwMode="auto">
            <a:xfrm>
              <a:off x="1899442" y="2024063"/>
              <a:ext cx="1871663" cy="792162"/>
            </a:xfrm>
            <a:prstGeom prst="rect">
              <a:avLst/>
            </a:prstGeom>
            <a:solidFill>
              <a:schemeClr val="tx2"/>
            </a:solidFill>
            <a:ln w="9525">
              <a:noFill/>
              <a:miter lim="800000"/>
            </a:ln>
          </p:spPr>
          <p:txBody>
            <a:bodyPr wrap="none" anchor="ctr"/>
            <a:lstStyle/>
            <a:p>
              <a:pPr algn="ctr"/>
              <a:endParaRPr lang="zh-CN" altLang="zh-CN">
                <a:solidFill>
                  <a:schemeClr val="bg1"/>
                </a:solidFill>
              </a:endParaRPr>
            </a:p>
          </p:txBody>
        </p:sp>
        <p:sp>
          <p:nvSpPr>
            <p:cNvPr id="25" name="Rectangle 439"/>
            <p:cNvSpPr>
              <a:spLocks noChangeArrowheads="1"/>
            </p:cNvSpPr>
            <p:nvPr/>
          </p:nvSpPr>
          <p:spPr bwMode="auto">
            <a:xfrm>
              <a:off x="1935955" y="2060575"/>
              <a:ext cx="1800225" cy="719138"/>
            </a:xfrm>
            <a:prstGeom prst="rect">
              <a:avLst/>
            </a:prstGeom>
            <a:solidFill>
              <a:schemeClr val="tx2"/>
            </a:solidFill>
            <a:ln w="9525">
              <a:solidFill>
                <a:srgbClr val="808080"/>
              </a:solidFill>
              <a:miter lim="800000"/>
            </a:ln>
          </p:spPr>
          <p:txBody>
            <a:bodyPr wrap="none" anchor="ctr"/>
            <a:lstStyle/>
            <a:p>
              <a:pPr algn="ctr"/>
              <a:endParaRPr lang="zh-CN" altLang="zh-CN">
                <a:solidFill>
                  <a:schemeClr val="bg1"/>
                </a:solidFill>
              </a:endParaRPr>
            </a:p>
          </p:txBody>
        </p:sp>
        <p:sp>
          <p:nvSpPr>
            <p:cNvPr id="26" name="AutoShape 440"/>
            <p:cNvSpPr>
              <a:spLocks noChangeArrowheads="1"/>
            </p:cNvSpPr>
            <p:nvPr/>
          </p:nvSpPr>
          <p:spPr bwMode="auto">
            <a:xfrm rot="5400000">
              <a:off x="1935954" y="2060576"/>
              <a:ext cx="252413" cy="252412"/>
            </a:xfrm>
            <a:prstGeom prst="rtTriangle">
              <a:avLst/>
            </a:prstGeom>
            <a:solidFill>
              <a:schemeClr val="bg1"/>
            </a:solidFill>
            <a:ln>
              <a:noFill/>
            </a:ln>
          </p:spPr>
          <p:txBody>
            <a:bodyPr wrap="none" anchor="ctr"/>
            <a:lstStyle/>
            <a:p>
              <a:endParaRPr lang="zh-CN" altLang="zh-CN">
                <a:solidFill>
                  <a:schemeClr val="bg1"/>
                </a:solidFill>
              </a:endParaRPr>
            </a:p>
          </p:txBody>
        </p:sp>
        <p:sp>
          <p:nvSpPr>
            <p:cNvPr id="27" name="Rectangle 444"/>
            <p:cNvSpPr>
              <a:spLocks noChangeArrowheads="1"/>
            </p:cNvSpPr>
            <p:nvPr/>
          </p:nvSpPr>
          <p:spPr bwMode="auto">
            <a:xfrm>
              <a:off x="2552967" y="2252663"/>
              <a:ext cx="593189" cy="3539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2300" b="1" dirty="0">
                  <a:solidFill>
                    <a:schemeClr val="bg1"/>
                  </a:solidFill>
                  <a:ea typeface="HY헤드라인M"/>
                  <a:cs typeface="HY헤드라인M"/>
                </a:rPr>
                <a:t>标题</a:t>
              </a:r>
              <a:endParaRPr lang="en-US" altLang="ko-KR" sz="2300" b="1" dirty="0">
                <a:solidFill>
                  <a:schemeClr val="bg1"/>
                </a:solidFill>
                <a:ea typeface="HY헤드라인M"/>
                <a:cs typeface="HY헤드라인M"/>
              </a:endParaRPr>
            </a:p>
          </p:txBody>
        </p:sp>
      </p:grpSp>
      <p:grpSp>
        <p:nvGrpSpPr>
          <p:cNvPr id="28" name="组合 27"/>
          <p:cNvGrpSpPr/>
          <p:nvPr/>
        </p:nvGrpSpPr>
        <p:grpSpPr>
          <a:xfrm>
            <a:off x="655469" y="4813364"/>
            <a:ext cx="1871419" cy="792162"/>
            <a:chOff x="1899442" y="4652963"/>
            <a:chExt cx="1871663" cy="792162"/>
          </a:xfrm>
          <a:solidFill>
            <a:srgbClr val="3D607C"/>
          </a:solidFill>
        </p:grpSpPr>
        <p:sp>
          <p:nvSpPr>
            <p:cNvPr id="29" name="Rectangle 441"/>
            <p:cNvSpPr>
              <a:spLocks noChangeArrowheads="1"/>
            </p:cNvSpPr>
            <p:nvPr/>
          </p:nvSpPr>
          <p:spPr bwMode="auto">
            <a:xfrm>
              <a:off x="1899442" y="4652963"/>
              <a:ext cx="1871663" cy="792162"/>
            </a:xfrm>
            <a:prstGeom prst="rect">
              <a:avLst/>
            </a:prstGeom>
            <a:solidFill>
              <a:schemeClr val="accent2"/>
            </a:solidFill>
            <a:ln w="9525">
              <a:noFill/>
              <a:miter lim="800000"/>
            </a:ln>
          </p:spPr>
          <p:txBody>
            <a:bodyPr wrap="none" anchor="ctr"/>
            <a:lstStyle/>
            <a:p>
              <a:pPr algn="ctr"/>
              <a:endParaRPr lang="zh-CN" altLang="zh-CN">
                <a:solidFill>
                  <a:schemeClr val="bg1"/>
                </a:solidFill>
              </a:endParaRPr>
            </a:p>
          </p:txBody>
        </p:sp>
        <p:sp>
          <p:nvSpPr>
            <p:cNvPr id="30" name="Rectangle 442"/>
            <p:cNvSpPr>
              <a:spLocks noChangeArrowheads="1"/>
            </p:cNvSpPr>
            <p:nvPr/>
          </p:nvSpPr>
          <p:spPr bwMode="auto">
            <a:xfrm>
              <a:off x="1935955" y="4689475"/>
              <a:ext cx="1800225" cy="719138"/>
            </a:xfrm>
            <a:prstGeom prst="rect">
              <a:avLst/>
            </a:prstGeom>
            <a:solidFill>
              <a:schemeClr val="accent2"/>
            </a:solidFill>
            <a:ln w="9525">
              <a:solidFill>
                <a:srgbClr val="808080"/>
              </a:solidFill>
              <a:miter lim="800000"/>
            </a:ln>
          </p:spPr>
          <p:txBody>
            <a:bodyPr wrap="none" anchor="ctr"/>
            <a:lstStyle/>
            <a:p>
              <a:pPr algn="ctr"/>
              <a:endParaRPr lang="zh-CN" altLang="zh-CN">
                <a:solidFill>
                  <a:schemeClr val="bg1"/>
                </a:solidFill>
              </a:endParaRPr>
            </a:p>
          </p:txBody>
        </p:sp>
        <p:sp>
          <p:nvSpPr>
            <p:cNvPr id="31" name="AutoShape 443"/>
            <p:cNvSpPr>
              <a:spLocks noChangeArrowheads="1"/>
            </p:cNvSpPr>
            <p:nvPr/>
          </p:nvSpPr>
          <p:spPr bwMode="auto">
            <a:xfrm rot="5400000">
              <a:off x="1935954" y="4689476"/>
              <a:ext cx="252413" cy="252412"/>
            </a:xfrm>
            <a:prstGeom prst="rtTriangle">
              <a:avLst/>
            </a:prstGeom>
            <a:solidFill>
              <a:schemeClr val="bg1"/>
            </a:solidFill>
            <a:ln>
              <a:noFill/>
            </a:ln>
          </p:spPr>
          <p:txBody>
            <a:bodyPr wrap="none" anchor="ctr"/>
            <a:lstStyle/>
            <a:p>
              <a:endParaRPr lang="zh-CN" altLang="zh-CN">
                <a:solidFill>
                  <a:schemeClr val="bg1"/>
                </a:solidFill>
              </a:endParaRPr>
            </a:p>
          </p:txBody>
        </p:sp>
        <p:sp>
          <p:nvSpPr>
            <p:cNvPr id="32" name="Rectangle 445"/>
            <p:cNvSpPr>
              <a:spLocks noChangeArrowheads="1"/>
            </p:cNvSpPr>
            <p:nvPr/>
          </p:nvSpPr>
          <p:spPr bwMode="auto">
            <a:xfrm>
              <a:off x="2544212" y="4878388"/>
              <a:ext cx="597999" cy="3539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2300" b="1" dirty="0">
                  <a:solidFill>
                    <a:schemeClr val="bg1"/>
                  </a:solidFill>
                  <a:ea typeface="HY헤드라인M"/>
                  <a:cs typeface="HY헤드라인M"/>
                </a:rPr>
                <a:t>标题</a:t>
              </a:r>
              <a:endParaRPr lang="en-US" altLang="ko-KR" sz="2300" b="1" dirty="0">
                <a:solidFill>
                  <a:schemeClr val="bg1"/>
                </a:solidFill>
                <a:ea typeface="HY헤드라인M"/>
                <a:cs typeface="HY헤드라인M"/>
              </a:endParaRPr>
            </a:p>
          </p:txBody>
        </p:sp>
      </p:grpSp>
      <p:grpSp>
        <p:nvGrpSpPr>
          <p:cNvPr id="33" name="组合 32"/>
          <p:cNvGrpSpPr/>
          <p:nvPr/>
        </p:nvGrpSpPr>
        <p:grpSpPr>
          <a:xfrm>
            <a:off x="711023" y="3670364"/>
            <a:ext cx="1765070" cy="468312"/>
            <a:chOff x="1955005" y="3509963"/>
            <a:chExt cx="1765300" cy="468312"/>
          </a:xfrm>
          <a:solidFill>
            <a:srgbClr val="FF431E"/>
          </a:solidFill>
        </p:grpSpPr>
        <p:sp>
          <p:nvSpPr>
            <p:cNvPr id="34" name="Rectangle 447"/>
            <p:cNvSpPr>
              <a:spLocks noChangeArrowheads="1"/>
            </p:cNvSpPr>
            <p:nvPr/>
          </p:nvSpPr>
          <p:spPr bwMode="auto">
            <a:xfrm>
              <a:off x="1955005" y="3509963"/>
              <a:ext cx="1765300" cy="468312"/>
            </a:xfrm>
            <a:prstGeom prst="rect">
              <a:avLst/>
            </a:prstGeom>
            <a:solidFill>
              <a:schemeClr val="accent1"/>
            </a:solidFill>
            <a:ln w="9525">
              <a:noFill/>
              <a:miter lim="800000"/>
            </a:ln>
          </p:spPr>
          <p:txBody>
            <a:bodyPr wrap="none" anchor="ctr"/>
            <a:lstStyle/>
            <a:p>
              <a:pPr algn="ctr"/>
              <a:endParaRPr lang="zh-CN" altLang="zh-CN">
                <a:solidFill>
                  <a:schemeClr val="bg1"/>
                </a:solidFill>
              </a:endParaRPr>
            </a:p>
          </p:txBody>
        </p:sp>
        <p:sp>
          <p:nvSpPr>
            <p:cNvPr id="35" name="Rectangle 448"/>
            <p:cNvSpPr>
              <a:spLocks noChangeArrowheads="1"/>
            </p:cNvSpPr>
            <p:nvPr/>
          </p:nvSpPr>
          <p:spPr bwMode="auto">
            <a:xfrm>
              <a:off x="1989136" y="3532188"/>
              <a:ext cx="1697037" cy="423862"/>
            </a:xfrm>
            <a:prstGeom prst="rect">
              <a:avLst/>
            </a:prstGeom>
            <a:solidFill>
              <a:schemeClr val="accent1"/>
            </a:solidFill>
            <a:ln w="9525">
              <a:solidFill>
                <a:schemeClr val="bg1"/>
              </a:solidFill>
              <a:miter lim="800000"/>
            </a:ln>
          </p:spPr>
          <p:txBody>
            <a:bodyPr wrap="none" anchor="ctr"/>
            <a:lstStyle/>
            <a:p>
              <a:pPr algn="ctr"/>
              <a:endParaRPr lang="zh-CN" altLang="zh-CN">
                <a:solidFill>
                  <a:schemeClr val="bg1"/>
                </a:solidFill>
              </a:endParaRPr>
            </a:p>
          </p:txBody>
        </p:sp>
        <p:sp>
          <p:nvSpPr>
            <p:cNvPr id="36" name="Rectangle 449"/>
            <p:cNvSpPr>
              <a:spLocks noChangeArrowheads="1"/>
            </p:cNvSpPr>
            <p:nvPr/>
          </p:nvSpPr>
          <p:spPr bwMode="auto">
            <a:xfrm>
              <a:off x="2646984" y="3649663"/>
              <a:ext cx="359120" cy="2154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400" b="1" dirty="0">
                  <a:solidFill>
                    <a:schemeClr val="bg1"/>
                  </a:solidFill>
                  <a:ea typeface="HY헤드라인M"/>
                  <a:cs typeface="HY헤드라인M"/>
                </a:rPr>
                <a:t>标题</a:t>
              </a:r>
              <a:endParaRPr lang="en-US" altLang="ko-KR" sz="1400" b="1" dirty="0">
                <a:solidFill>
                  <a:schemeClr val="bg1"/>
                </a:solidFill>
                <a:ea typeface="HY헤드라인M"/>
                <a:cs typeface="HY헤드라인M"/>
              </a:endParaRPr>
            </a:p>
          </p:txBody>
        </p:sp>
      </p:grpSp>
      <p:sp>
        <p:nvSpPr>
          <p:cNvPr id="37" name="Freeform 450"/>
          <p:cNvSpPr/>
          <p:nvPr/>
        </p:nvSpPr>
        <p:spPr bwMode="auto">
          <a:xfrm>
            <a:off x="1545939" y="2994089"/>
            <a:ext cx="95238" cy="576262"/>
          </a:xfrm>
          <a:custGeom>
            <a:avLst/>
            <a:gdLst>
              <a:gd name="T0" fmla="*/ 0 w 1"/>
              <a:gd name="T1" fmla="*/ 0 h 564"/>
              <a:gd name="T2" fmla="*/ 0 w 1"/>
              <a:gd name="T3" fmla="*/ 576262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chemeClr val="bg1">
                <a:lumMod val="65000"/>
              </a:schemeClr>
            </a:solidFill>
            <a:prstDash val="solid"/>
            <a:round/>
            <a:headEnd type="non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nvGrpSpPr>
          <p:cNvPr id="38" name="组合 37"/>
          <p:cNvGrpSpPr/>
          <p:nvPr/>
        </p:nvGrpSpPr>
        <p:grpSpPr>
          <a:xfrm>
            <a:off x="3428470" y="1573278"/>
            <a:ext cx="3130143" cy="900113"/>
            <a:chOff x="4672805" y="1412875"/>
            <a:chExt cx="3130550" cy="900113"/>
          </a:xfrm>
          <a:solidFill>
            <a:schemeClr val="tx2"/>
          </a:solidFill>
        </p:grpSpPr>
        <p:sp>
          <p:nvSpPr>
            <p:cNvPr id="39"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40"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42"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43" name="椭圆 42"/>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428470" y="2670240"/>
            <a:ext cx="3130143" cy="900113"/>
            <a:chOff x="4672805" y="1412875"/>
            <a:chExt cx="3130550" cy="900113"/>
          </a:xfrm>
          <a:solidFill>
            <a:schemeClr val="tx2"/>
          </a:solidFill>
        </p:grpSpPr>
        <p:sp>
          <p:nvSpPr>
            <p:cNvPr id="45"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46"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48"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49" name="椭圆 48"/>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3463390" y="4161463"/>
            <a:ext cx="3130143" cy="900113"/>
            <a:chOff x="4672805" y="1412875"/>
            <a:chExt cx="3130550" cy="900113"/>
          </a:xfrm>
          <a:solidFill>
            <a:schemeClr val="accent2"/>
          </a:solidFill>
        </p:grpSpPr>
        <p:sp>
          <p:nvSpPr>
            <p:cNvPr id="51"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52"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54"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55" name="椭圆 54"/>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3463390" y="5258425"/>
            <a:ext cx="3130143" cy="900113"/>
            <a:chOff x="4672805" y="1412875"/>
            <a:chExt cx="3130550" cy="900113"/>
          </a:xfrm>
          <a:solidFill>
            <a:schemeClr val="accent2"/>
          </a:solidFill>
        </p:grpSpPr>
        <p:sp>
          <p:nvSpPr>
            <p:cNvPr id="57"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58"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60"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61" name="椭圆 60"/>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2" name="直接连接符 61"/>
          <p:cNvCxnSpPr/>
          <p:nvPr/>
        </p:nvCxnSpPr>
        <p:spPr>
          <a:xfrm>
            <a:off x="7020276" y="1556792"/>
            <a:ext cx="0" cy="456364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7191942" y="2705164"/>
            <a:ext cx="4520683" cy="2751522"/>
          </a:xfrm>
          <a:prstGeom prst="rect">
            <a:avLst/>
          </a:prstGeom>
          <a:noFill/>
        </p:spPr>
        <p:txBody>
          <a:bodyPr wrap="square" rtlCol="0">
            <a:spAutoFit/>
          </a:bodyPr>
          <a:lstStyle/>
          <a:p>
            <a:pPr>
              <a:lnSpc>
                <a:spcPct val="120000"/>
              </a:lnSpc>
              <a:spcBef>
                <a:spcPct val="0"/>
              </a:spcBef>
            </a:pPr>
            <a:r>
              <a:rPr lang="zh-CN" altLang="en-US" sz="16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600" dirty="0">
              <a:solidFill>
                <a:schemeClr val="tx1">
                  <a:lumMod val="50000"/>
                  <a:lumOff val="50000"/>
                </a:schemeClr>
              </a:solidFill>
              <a:sym typeface="微软雅黑" panose="020B0503020204020204" pitchFamily="34" charset="-122"/>
            </a:endParaRPr>
          </a:p>
          <a:p>
            <a:pPr>
              <a:lnSpc>
                <a:spcPct val="120000"/>
              </a:lnSpc>
              <a:spcBef>
                <a:spcPct val="0"/>
              </a:spcBef>
            </a:pPr>
            <a:r>
              <a:rPr lang="zh-CN" altLang="en-US" sz="16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6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600" dirty="0">
              <a:solidFill>
                <a:schemeClr val="tx1">
                  <a:lumMod val="50000"/>
                  <a:lumOff val="50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22" presetClass="entr" presetSubtype="8"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par>
                                <p:cTn id="31" presetID="22" presetClass="entr" presetSubtype="8"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childTnLst>
                          </p:cTn>
                        </p:par>
                        <p:par>
                          <p:cTn id="45" fill="hold">
                            <p:stCondLst>
                              <p:cond delay="4000"/>
                            </p:stCondLst>
                            <p:childTnLst>
                              <p:par>
                                <p:cTn id="46" presetID="22" presetClass="entr" presetSubtype="1" fill="hold"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up)">
                                      <p:cBhvr>
                                        <p:cTn id="48" dur="500"/>
                                        <p:tgtEl>
                                          <p:spTgt spid="62"/>
                                        </p:tgtEl>
                                      </p:cBhvr>
                                    </p:animEffect>
                                  </p:childTnLst>
                                </p:cTn>
                              </p:par>
                            </p:childTnLst>
                          </p:cTn>
                        </p:par>
                        <p:par>
                          <p:cTn id="49" fill="hold">
                            <p:stCondLst>
                              <p:cond delay="4500"/>
                            </p:stCondLst>
                            <p:childTnLst>
                              <p:par>
                                <p:cTn id="50" presetID="10" presetClass="entr" presetSubtype="0" fill="hold" grpId="0" nodeType="afterEffect">
                                  <p:stCondLst>
                                    <p:cond delay="0"/>
                                  </p:stCondLst>
                                  <p:iterate type="wd">
                                    <p:tmPct val="10000"/>
                                  </p:iterate>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7" grpId="0" animBg="1"/>
      <p:bldP spid="63"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2053">
      <a:dk1>
        <a:sysClr val="windowText" lastClr="000000"/>
      </a:dk1>
      <a:lt1>
        <a:sysClr val="window" lastClr="FFFFFF"/>
      </a:lt1>
      <a:dk2>
        <a:srgbClr val="669319"/>
      </a:dk2>
      <a:lt2>
        <a:srgbClr val="4F8663"/>
      </a:lt2>
      <a:accent1>
        <a:srgbClr val="4F8663"/>
      </a:accent1>
      <a:accent2>
        <a:srgbClr val="669319"/>
      </a:accent2>
      <a:accent3>
        <a:srgbClr val="4F8663"/>
      </a:accent3>
      <a:accent4>
        <a:srgbClr val="669319"/>
      </a:accent4>
      <a:accent5>
        <a:srgbClr val="4F8663"/>
      </a:accent5>
      <a:accent6>
        <a:srgbClr val="669319"/>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30">
      <a:dk1>
        <a:sysClr val="windowText" lastClr="000000"/>
      </a:dk1>
      <a:lt1>
        <a:sysClr val="window" lastClr="FFFFFF"/>
      </a:lt1>
      <a:dk2>
        <a:srgbClr val="44546A"/>
      </a:dk2>
      <a:lt2>
        <a:srgbClr val="E7E6E6"/>
      </a:lt2>
      <a:accent1>
        <a:srgbClr val="394754"/>
      </a:accent1>
      <a:accent2>
        <a:srgbClr val="00939F"/>
      </a:accent2>
      <a:accent3>
        <a:srgbClr val="F6AA26"/>
      </a:accent3>
      <a:accent4>
        <a:srgbClr val="EA552B"/>
      </a:accent4>
      <a:accent5>
        <a:srgbClr val="956134"/>
      </a:accent5>
      <a:accent6>
        <a:srgbClr val="394754"/>
      </a:accent6>
      <a:hlink>
        <a:srgbClr val="00939F"/>
      </a:hlink>
      <a:folHlink>
        <a:srgbClr val="F6AA2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4371</Words>
  <Application>WPS 演示</Application>
  <PresentationFormat>宽屏</PresentationFormat>
  <Paragraphs>609</Paragraphs>
  <Slides>31</Slides>
  <Notes>20</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31</vt:i4>
      </vt:variant>
    </vt:vector>
  </HeadingPairs>
  <TitlesOfParts>
    <vt:vector size="51" baseType="lpstr">
      <vt:lpstr>Arial</vt:lpstr>
      <vt:lpstr>宋体</vt:lpstr>
      <vt:lpstr>Wingdings</vt:lpstr>
      <vt:lpstr>微软雅黑</vt:lpstr>
      <vt:lpstr>Calibri</vt:lpstr>
      <vt:lpstr>微软雅黑 Light</vt:lpstr>
      <vt:lpstr>方正稚艺简体</vt:lpstr>
      <vt:lpstr>Calibri</vt:lpstr>
      <vt:lpstr>Impact</vt:lpstr>
      <vt:lpstr>华文中宋</vt:lpstr>
      <vt:lpstr>等线</vt:lpstr>
      <vt:lpstr>方正正纤黑简体</vt:lpstr>
      <vt:lpstr>HY헤드라인M</vt:lpstr>
      <vt:lpstr>Arial Unicode MS</vt:lpstr>
      <vt:lpstr>Arial Black</vt:lpstr>
      <vt:lpstr>造字工房悦黑体验版常规体</vt:lpstr>
      <vt:lpstr>黑体</vt:lpstr>
      <vt:lpstr>GoodVibrationsROB</vt:lpstr>
      <vt:lpstr>Office 主题</vt:lpstr>
      <vt:lpstr>自定义设计方案</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17</cp:revision>
  <dcterms:created xsi:type="dcterms:W3CDTF">2015-05-05T08:02:00Z</dcterms:created>
  <dcterms:modified xsi:type="dcterms:W3CDTF">2017-09-10T13:26:12Z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