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77" r:id="rId7"/>
    <p:sldId id="263" r:id="rId8"/>
    <p:sldId id="264" r:id="rId9"/>
    <p:sldId id="265" r:id="rId10"/>
    <p:sldId id="267" r:id="rId11"/>
    <p:sldId id="268" r:id="rId12"/>
    <p:sldId id="279" r:id="rId13"/>
    <p:sldId id="280" r:id="rId14"/>
    <p:sldId id="259" r:id="rId15"/>
    <p:sldId id="290" r:id="rId16"/>
    <p:sldId id="291" r:id="rId17"/>
    <p:sldId id="292" r:id="rId18"/>
    <p:sldId id="293" r:id="rId19"/>
    <p:sldId id="295" r:id="rId20"/>
    <p:sldId id="282" r:id="rId21"/>
    <p:sldId id="283" r:id="rId22"/>
    <p:sldId id="284" r:id="rId23"/>
    <p:sldId id="285" r:id="rId24"/>
    <p:sldId id="260" r:id="rId25"/>
    <p:sldId id="287" r:id="rId26"/>
    <p:sldId id="288" r:id="rId27"/>
    <p:sldId id="289" r:id="rId28"/>
    <p:sldId id="281" r:id="rId29"/>
    <p:sldId id="269" r:id="rId30"/>
    <p:sldId id="271" r:id="rId31"/>
    <p:sldId id="261" r:id="rId32"/>
    <p:sldId id="266" r:id="rId33"/>
    <p:sldId id="272" r:id="rId34"/>
    <p:sldId id="273" r:id="rId35"/>
    <p:sldId id="274" r:id="rId36"/>
    <p:sldId id="275" r:id="rId37"/>
    <p:sldId id="276" r:id="rId38"/>
    <p:sldId id="296"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6" d="100"/>
          <a:sy n="46" d="100"/>
        </p:scale>
        <p:origin x="2154" y="1536"/>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70C0"/>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40</c:v>
                </c:pt>
                <c:pt idx="1">
                  <c:v>60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70C0"/>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8A3ED"/>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ln>
              <a:solidFill>
                <a:schemeClr val="bg1">
                  <a:lumMod val="95000"/>
                </a:schemeClr>
              </a:solidFill>
            </a:ln>
          </c:spPr>
          <c:explosion val="0"/>
          <c:dPt>
            <c:idx val="0"/>
            <c:bubble3D val="0"/>
            <c:spPr>
              <a:solidFill>
                <a:srgbClr val="28B5F4"/>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80</c:v>
                </c:pt>
                <c:pt idx="1">
                  <c:v>20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A7F3"/>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6EF4C-0442-43A4-9EFF-045DB3EC05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16FEA-8B07-42A1-9D52-5C6089FE28E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552935" y="6379399"/>
            <a:ext cx="434381" cy="387432"/>
          </a:xfrm>
        </p:spPr>
        <p:txBody>
          <a:bodyPr/>
          <a:lstStyle>
            <a:lvl1pPr algn="ctr">
              <a:defRPr sz="1600">
                <a:solidFill>
                  <a:schemeClr val="tx2">
                    <a:lumMod val="60000"/>
                    <a:lumOff val="40000"/>
                  </a:schemeClr>
                </a:solidFill>
              </a:defRPr>
            </a:lvl1pPr>
          </a:lstStyle>
          <a:p>
            <a:fld id="{70C262CF-5CC9-4929-99CD-9F101191856B}" type="slidenum">
              <a:rPr lang="en-GB" smtClean="0"/>
            </a:fld>
            <a:endParaRPr lang="en-GB"/>
          </a:p>
        </p:txBody>
      </p:sp>
      <p:sp>
        <p:nvSpPr>
          <p:cNvPr id="3" name="Flowchart: Off-page Connector 2"/>
          <p:cNvSpPr/>
          <p:nvPr userDrawn="1"/>
        </p:nvSpPr>
        <p:spPr>
          <a:xfrm>
            <a:off x="11579922" y="6400719"/>
            <a:ext cx="380406" cy="380407"/>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GB"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87" y="80827"/>
            <a:ext cx="12158731" cy="6697227"/>
          </a:xfrm>
          <a:prstGeom prst="rect">
            <a:avLst/>
          </a:prstGeom>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28164" y="217209"/>
            <a:ext cx="10515600" cy="589616"/>
          </a:xfrm>
        </p:spPr>
        <p:txBody>
          <a:bodyPr>
            <a:normAutofit/>
          </a:bodyPr>
          <a:lstStyle>
            <a:lvl1pPr>
              <a:defRPr sz="3200" b="1">
                <a:solidFill>
                  <a:schemeClr val="bg2">
                    <a:lumMod val="50000"/>
                  </a:schemeClr>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4.jpe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hdphoto1.wdp"/><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3"/>
          <p:cNvSpPr/>
          <p:nvPr/>
        </p:nvSpPr>
        <p:spPr>
          <a:xfrm>
            <a:off x="2950690" y="895330"/>
            <a:ext cx="1484802" cy="1484802"/>
          </a:xfrm>
          <a:prstGeom prst="ellipse">
            <a:avLst/>
          </a:prstGeom>
          <a:solidFill>
            <a:schemeClr val="tx2">
              <a:alpha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教</a:t>
            </a:r>
            <a:endParaRPr lang="en-GB"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nvGrpSpPr>
          <p:cNvPr id="4" name="Group 35"/>
          <p:cNvGrpSpPr/>
          <p:nvPr/>
        </p:nvGrpSpPr>
        <p:grpSpPr>
          <a:xfrm>
            <a:off x="4597664" y="895330"/>
            <a:ext cx="1484802" cy="1484802"/>
            <a:chOff x="4668236" y="1486874"/>
            <a:chExt cx="1619915" cy="1619915"/>
          </a:xfrm>
          <a:effectLst>
            <a:outerShdw blurRad="50800" dist="38100" dir="5400000" algn="t" rotWithShape="0">
              <a:prstClr val="black">
                <a:alpha val="40000"/>
              </a:prstClr>
            </a:outerShdw>
          </a:effectLst>
        </p:grpSpPr>
        <p:sp>
          <p:nvSpPr>
            <p:cNvPr id="5" name="Oval 36"/>
            <p:cNvSpPr/>
            <p:nvPr/>
          </p:nvSpPr>
          <p:spPr>
            <a:xfrm>
              <a:off x="4668236" y="1486874"/>
              <a:ext cx="1619915" cy="1619915"/>
            </a:xfrm>
            <a:prstGeom prst="ellipse">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学</a:t>
              </a:r>
              <a:endParaRPr lang="en-GB"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sp>
          <p:nvSpPr>
            <p:cNvPr id="6" name="Oval 37"/>
            <p:cNvSpPr/>
            <p:nvPr/>
          </p:nvSpPr>
          <p:spPr>
            <a:xfrm>
              <a:off x="4760888"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00" b="1">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grpSp>
        <p:nvGrpSpPr>
          <p:cNvPr id="7" name="Group 39"/>
          <p:cNvGrpSpPr/>
          <p:nvPr/>
        </p:nvGrpSpPr>
        <p:grpSpPr>
          <a:xfrm>
            <a:off x="6244638" y="895329"/>
            <a:ext cx="1484802" cy="1484802"/>
            <a:chOff x="5903848" y="1486873"/>
            <a:chExt cx="1619915" cy="1619915"/>
          </a:xfrm>
          <a:effectLst>
            <a:outerShdw blurRad="50800" dist="38100" dir="5400000" algn="t" rotWithShape="0">
              <a:prstClr val="black">
                <a:alpha val="40000"/>
              </a:prstClr>
            </a:outerShdw>
          </a:effectLst>
        </p:grpSpPr>
        <p:sp>
          <p:nvSpPr>
            <p:cNvPr id="8" name="Oval 40"/>
            <p:cNvSpPr/>
            <p:nvPr/>
          </p:nvSpPr>
          <p:spPr>
            <a:xfrm>
              <a:off x="5903848" y="1486873"/>
              <a:ext cx="1619915" cy="161991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设</a:t>
              </a:r>
              <a:endParaRPr lang="en-GB"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sp>
          <p:nvSpPr>
            <p:cNvPr id="9" name="Oval 42"/>
            <p:cNvSpPr/>
            <p:nvPr/>
          </p:nvSpPr>
          <p:spPr>
            <a:xfrm>
              <a:off x="5996500"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00" b="1">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grpSp>
        <p:nvGrpSpPr>
          <p:cNvPr id="10" name="Group 43"/>
          <p:cNvGrpSpPr/>
          <p:nvPr/>
        </p:nvGrpSpPr>
        <p:grpSpPr>
          <a:xfrm>
            <a:off x="7891613" y="895327"/>
            <a:ext cx="1484802" cy="1484802"/>
            <a:chOff x="7139460" y="1486872"/>
            <a:chExt cx="1619915" cy="1619915"/>
          </a:xfrm>
          <a:effectLst>
            <a:outerShdw blurRad="50800" dist="38100" dir="5400000" algn="t" rotWithShape="0">
              <a:prstClr val="black">
                <a:alpha val="40000"/>
              </a:prstClr>
            </a:outerShdw>
          </a:effectLst>
        </p:grpSpPr>
        <p:sp>
          <p:nvSpPr>
            <p:cNvPr id="11" name="Oval 44"/>
            <p:cNvSpPr/>
            <p:nvPr/>
          </p:nvSpPr>
          <p:spPr>
            <a:xfrm>
              <a:off x="7139460" y="1486872"/>
              <a:ext cx="1619915" cy="1619915"/>
            </a:xfrm>
            <a:prstGeom prst="ellipse">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计</a:t>
              </a:r>
              <a:endParaRPr lang="en-GB" sz="6400" b="1"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sp>
          <p:nvSpPr>
            <p:cNvPr id="12" name="Oval 46"/>
            <p:cNvSpPr/>
            <p:nvPr/>
          </p:nvSpPr>
          <p:spPr>
            <a:xfrm>
              <a:off x="7229221"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00" b="1">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sp>
        <p:nvSpPr>
          <p:cNvPr id="13" name="01"/>
          <p:cNvSpPr txBox="1"/>
          <p:nvPr/>
        </p:nvSpPr>
        <p:spPr>
          <a:xfrm>
            <a:off x="2979983" y="2575071"/>
            <a:ext cx="6340165" cy="584633"/>
          </a:xfrm>
          <a:prstGeom prst="rect">
            <a:avLst/>
          </a:prstGeom>
          <a:noFill/>
        </p:spPr>
        <p:txBody>
          <a:bodyPr wrap="none" lIns="91424" tIns="45713" rIns="91424" bIns="45713" rtlCol="0">
            <a:spAutoFit/>
          </a:bodyPr>
          <a:lstStyle/>
          <a:p>
            <a:pPr algn="ctr"/>
            <a:r>
              <a:rPr lang="zh-CN" altLang="en-US" sz="3200" b="1" dirty="0">
                <a:latin typeface="微软雅黑" panose="020B0503020204020204" pitchFamily="34" charset="-122"/>
                <a:ea typeface="微软雅黑" panose="020B0503020204020204" pitchFamily="34" charset="-122"/>
              </a:rPr>
              <a:t>单击在此处添加您完整的设计标题</a:t>
            </a:r>
            <a:endParaRPr lang="en-GB" sz="3200" b="1" dirty="0">
              <a:latin typeface="微软雅黑" panose="020B0503020204020204" pitchFamily="34" charset="-122"/>
              <a:ea typeface="微软雅黑" panose="020B0503020204020204" pitchFamily="34" charset="-122"/>
            </a:endParaRPr>
          </a:p>
        </p:txBody>
      </p:sp>
      <p:sp>
        <p:nvSpPr>
          <p:cNvPr id="14" name="01"/>
          <p:cNvSpPr txBox="1"/>
          <p:nvPr/>
        </p:nvSpPr>
        <p:spPr>
          <a:xfrm>
            <a:off x="3919343" y="3184481"/>
            <a:ext cx="4461445" cy="369318"/>
          </a:xfrm>
          <a:prstGeom prst="rect">
            <a:avLst/>
          </a:prstGeom>
          <a:noFill/>
        </p:spPr>
        <p:txBody>
          <a:bodyPr wrap="none" lIns="91424" tIns="45713" rIns="91424" bIns="45713" rtlCol="0">
            <a:spAutoFit/>
          </a:bodyPr>
          <a:lstStyle/>
          <a:p>
            <a:pPr algn="ctr"/>
            <a:r>
              <a:rPr lang="en-US" altLang="zh-CN" sz="1100"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教学设计 </a:t>
            </a:r>
            <a:r>
              <a:rPr lang="en-US" altLang="zh-CN" dirty="0">
                <a:latin typeface="微软雅黑" panose="020B0503020204020204" pitchFamily="34" charset="-122"/>
                <a:ea typeface="微软雅黑" panose="020B0503020204020204" pitchFamily="34" charset="-122"/>
              </a:rPr>
              <a:t>l </a:t>
            </a:r>
            <a:r>
              <a:rPr lang="zh-CN" altLang="en-US" dirty="0">
                <a:latin typeface="微软雅黑" panose="020B0503020204020204" pitchFamily="34" charset="-122"/>
                <a:ea typeface="微软雅黑" panose="020B0503020204020204" pitchFamily="34" charset="-122"/>
              </a:rPr>
              <a:t>教育培训 </a:t>
            </a:r>
            <a:r>
              <a:rPr lang="en-US" altLang="zh-CN" dirty="0">
                <a:latin typeface="微软雅黑" panose="020B0503020204020204" pitchFamily="34" charset="-122"/>
                <a:ea typeface="微软雅黑" panose="020B0503020204020204" pitchFamily="34" charset="-122"/>
              </a:rPr>
              <a:t>l </a:t>
            </a:r>
            <a:r>
              <a:rPr lang="zh-CN" altLang="en-US" dirty="0">
                <a:latin typeface="微软雅黑" panose="020B0503020204020204" pitchFamily="34" charset="-122"/>
                <a:ea typeface="微软雅黑" panose="020B0503020204020204" pitchFamily="34" charset="-122"/>
              </a:rPr>
              <a:t>信息化 </a:t>
            </a:r>
            <a:r>
              <a:rPr lang="en-US" altLang="zh-CN" dirty="0">
                <a:latin typeface="微软雅黑" panose="020B0503020204020204" pitchFamily="34" charset="-122"/>
                <a:ea typeface="微软雅黑" panose="020B0503020204020204" pitchFamily="34" charset="-122"/>
              </a:rPr>
              <a:t>l </a:t>
            </a:r>
            <a:r>
              <a:rPr lang="zh-CN" altLang="en-US" dirty="0">
                <a:latin typeface="微软雅黑" panose="020B0503020204020204" pitchFamily="34" charset="-122"/>
                <a:ea typeface="微软雅黑" panose="020B0503020204020204" pitchFamily="34" charset="-122"/>
              </a:rPr>
              <a:t>微课</a:t>
            </a:r>
            <a:r>
              <a:rPr lang="en-US" altLang="zh-CN" sz="1100" dirty="0">
                <a:latin typeface="微软雅黑" panose="020B0503020204020204" pitchFamily="34" charset="-122"/>
                <a:ea typeface="微软雅黑" panose="020B0503020204020204" pitchFamily="34" charset="-122"/>
              </a:rPr>
              <a:t>——</a:t>
            </a:r>
            <a:endParaRPr lang="en-GB" sz="1100" dirty="0">
              <a:latin typeface="微软雅黑" panose="020B0503020204020204" pitchFamily="34" charset="-122"/>
              <a:ea typeface="微软雅黑" panose="020B0503020204020204" pitchFamily="34" charset="-122"/>
            </a:endParaRPr>
          </a:p>
        </p:txBody>
      </p:sp>
      <p:pic>
        <p:nvPicPr>
          <p:cNvPr id="2" name="Joel Hanson - Traveling Ligh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552709" y="-294409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750"/>
                                        <p:tgtEl>
                                          <p:spTgt spid="1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par>
                          <p:cTn id="39" fill="hold">
                            <p:stCondLst>
                              <p:cond delay="3500"/>
                            </p:stCondLst>
                            <p:childTnLst>
                              <p:par>
                                <p:cTn id="40" presetID="26" presetClass="emph" presetSubtype="0" fill="hold" grpId="1" nodeType="afterEffect">
                                  <p:stCondLst>
                                    <p:cond delay="0"/>
                                  </p:stCondLst>
                                  <p:childTnLst>
                                    <p:animEffect transition="out" filter="fade">
                                      <p:cBhvr>
                                        <p:cTn id="41" dur="500" tmFilter="0, 0; .2, .5; .8, .5; 1, 0"/>
                                        <p:tgtEl>
                                          <p:spTgt spid="3"/>
                                        </p:tgtEl>
                                      </p:cBhvr>
                                    </p:animEffect>
                                    <p:animScale>
                                      <p:cBhvr>
                                        <p:cTn id="42" dur="250" autoRev="1" fill="hold"/>
                                        <p:tgtEl>
                                          <p:spTgt spid="3"/>
                                        </p:tgtEl>
                                      </p:cBhvr>
                                      <p:by x="105000" y="105000"/>
                                    </p:animScale>
                                  </p:childTnLst>
                                </p:cTn>
                              </p:par>
                            </p:childTnLst>
                          </p:cTn>
                        </p:par>
                        <p:par>
                          <p:cTn id="43" fill="hold">
                            <p:stCondLst>
                              <p:cond delay="4000"/>
                            </p:stCondLst>
                            <p:childTnLst>
                              <p:par>
                                <p:cTn id="44" presetID="26" presetClass="emph" presetSubtype="0" fill="hold" nodeType="afterEffect">
                                  <p:stCondLst>
                                    <p:cond delay="0"/>
                                  </p:stCondLst>
                                  <p:childTnLst>
                                    <p:animEffect transition="out" filter="fade">
                                      <p:cBhvr>
                                        <p:cTn id="45" dur="500" tmFilter="0, 0; .2, .5; .8, .5; 1, 0"/>
                                        <p:tgtEl>
                                          <p:spTgt spid="4"/>
                                        </p:tgtEl>
                                      </p:cBhvr>
                                    </p:animEffect>
                                    <p:animScale>
                                      <p:cBhvr>
                                        <p:cTn id="46" dur="250" autoRev="1" fill="hold"/>
                                        <p:tgtEl>
                                          <p:spTgt spid="4"/>
                                        </p:tgtEl>
                                      </p:cBhvr>
                                      <p:by x="105000" y="105000"/>
                                    </p:animScale>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7"/>
                                        </p:tgtEl>
                                      </p:cBhvr>
                                    </p:animEffect>
                                    <p:animScale>
                                      <p:cBhvr>
                                        <p:cTn id="50" dur="250" autoRev="1" fill="hold"/>
                                        <p:tgtEl>
                                          <p:spTgt spid="7"/>
                                        </p:tgtEl>
                                      </p:cBhvr>
                                      <p:by x="105000" y="105000"/>
                                    </p:animScale>
                                  </p:childTnLst>
                                </p:cTn>
                              </p:par>
                            </p:childTnLst>
                          </p:cTn>
                        </p:par>
                        <p:par>
                          <p:cTn id="51" fill="hold">
                            <p:stCondLst>
                              <p:cond delay="5000"/>
                            </p:stCondLst>
                            <p:childTnLst>
                              <p:par>
                                <p:cTn id="52" presetID="26" presetClass="emph" presetSubtype="0" fill="hold" nodeType="after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5" repeatCount="indefinite" fill="hold" display="0">
                  <p:stCondLst>
                    <p:cond delay="indefinite"/>
                  </p:stCondLst>
                  <p:endCondLst>
                    <p:cond evt="onStopAudio" delay="0">
                      <p:tgtEl>
                        <p:sldTgt/>
                      </p:tgtEl>
                    </p:cond>
                  </p:endCondLst>
                </p:cTn>
                <p:tgtEl>
                  <p:spTgt spid="2"/>
                </p:tgtEl>
              </p:cMediaNode>
            </p:audio>
          </p:childTnLst>
        </p:cTn>
      </p:par>
    </p:tnLst>
    <p:bldLst>
      <p:bldP spid="3" grpId="0" animBg="1"/>
      <p:bldP spid="3" grpId="1" animBg="1"/>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574468" y="1892815"/>
            <a:ext cx="2922893" cy="918447"/>
            <a:chOff x="3430701" y="1419610"/>
            <a:chExt cx="2192455" cy="688835"/>
          </a:xfrm>
        </p:grpSpPr>
        <p:sp>
          <p:nvSpPr>
            <p:cNvPr id="66" name="Text Placeholder 3"/>
            <p:cNvSpPr txBox="1"/>
            <p:nvPr/>
          </p:nvSpPr>
          <p:spPr>
            <a:xfrm>
              <a:off x="3859171" y="1568719"/>
              <a:ext cx="134011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2"/>
                  </a:solidFill>
                  <a:latin typeface="+mn-ea"/>
                </a:rPr>
                <a:t>添加副标题</a:t>
              </a:r>
              <a:r>
                <a:rPr lang="en-US" sz="2100" b="1" dirty="0">
                  <a:solidFill>
                    <a:schemeClr val="accent2"/>
                  </a:solidFill>
                  <a:latin typeface="+mn-ea"/>
                </a:rPr>
                <a:t> 02</a:t>
              </a:r>
              <a:endParaRPr lang="en-US" sz="2100" b="1" dirty="0">
                <a:solidFill>
                  <a:schemeClr val="accent2"/>
                </a:solidFill>
                <a:latin typeface="+mn-ea"/>
              </a:endParaRPr>
            </a:p>
          </p:txBody>
        </p:sp>
        <p:sp>
          <p:nvSpPr>
            <p:cNvPr id="67" name="Text Placeholder 3"/>
            <p:cNvSpPr txBox="1"/>
            <p:nvPr/>
          </p:nvSpPr>
          <p:spPr>
            <a:xfrm>
              <a:off x="3434090" y="1800668"/>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68" name="Text Placeholder 3"/>
            <p:cNvSpPr txBox="1"/>
            <p:nvPr/>
          </p:nvSpPr>
          <p:spPr>
            <a:xfrm>
              <a:off x="3430701" y="1419610"/>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700" dirty="0">
                  <a:solidFill>
                    <a:schemeClr val="accent2"/>
                  </a:solidFill>
                  <a:latin typeface="Agency FB" panose="020B0503020202020204" pitchFamily="34" charset="0"/>
                </a:rPr>
                <a:t>02</a:t>
              </a:r>
              <a:endParaRPr lang="en-US" sz="3700" dirty="0">
                <a:solidFill>
                  <a:schemeClr val="accent2"/>
                </a:solidFill>
                <a:latin typeface="Agency FB" panose="020B0503020202020204" pitchFamily="34" charset="0"/>
              </a:endParaRPr>
            </a:p>
          </p:txBody>
        </p:sp>
      </p:grpSp>
      <p:grpSp>
        <p:nvGrpSpPr>
          <p:cNvPr id="32" name="Group 31"/>
          <p:cNvGrpSpPr/>
          <p:nvPr/>
        </p:nvGrpSpPr>
        <p:grpSpPr>
          <a:xfrm>
            <a:off x="8241865" y="1892815"/>
            <a:ext cx="2922893" cy="918447"/>
            <a:chOff x="6181607" y="1419610"/>
            <a:chExt cx="2192455" cy="688835"/>
          </a:xfrm>
        </p:grpSpPr>
        <p:sp>
          <p:nvSpPr>
            <p:cNvPr id="69" name="Text Placeholder 3"/>
            <p:cNvSpPr txBox="1"/>
            <p:nvPr/>
          </p:nvSpPr>
          <p:spPr>
            <a:xfrm>
              <a:off x="6560791" y="1568719"/>
              <a:ext cx="134011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1"/>
                  </a:solidFill>
                  <a:latin typeface="+mn-ea"/>
                </a:rPr>
                <a:t>添加副标题</a:t>
              </a:r>
              <a:r>
                <a:rPr lang="en-US" sz="2100" b="1" dirty="0">
                  <a:solidFill>
                    <a:schemeClr val="accent1"/>
                  </a:solidFill>
                  <a:latin typeface="+mn-ea"/>
                </a:rPr>
                <a:t> 03</a:t>
              </a:r>
              <a:endParaRPr lang="en-US" sz="2100" b="1" dirty="0">
                <a:solidFill>
                  <a:schemeClr val="accent1"/>
                </a:solidFill>
                <a:latin typeface="+mn-ea"/>
              </a:endParaRPr>
            </a:p>
          </p:txBody>
        </p:sp>
        <p:sp>
          <p:nvSpPr>
            <p:cNvPr id="70" name="Text Placeholder 3"/>
            <p:cNvSpPr txBox="1"/>
            <p:nvPr/>
          </p:nvSpPr>
          <p:spPr>
            <a:xfrm>
              <a:off x="6184996" y="1800668"/>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71" name="Text Placeholder 3"/>
            <p:cNvSpPr txBox="1"/>
            <p:nvPr/>
          </p:nvSpPr>
          <p:spPr>
            <a:xfrm>
              <a:off x="6181607" y="1419610"/>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700" dirty="0">
                  <a:solidFill>
                    <a:schemeClr val="accent1"/>
                  </a:solidFill>
                  <a:latin typeface="Agency FB" panose="020B0503020202020204" pitchFamily="34" charset="0"/>
                </a:rPr>
                <a:t>03</a:t>
              </a:r>
              <a:endParaRPr lang="en-US" sz="3700" dirty="0">
                <a:solidFill>
                  <a:schemeClr val="accent1"/>
                </a:solidFill>
                <a:latin typeface="Agency FB" panose="020B0503020202020204" pitchFamily="34" charset="0"/>
              </a:endParaRPr>
            </a:p>
          </p:txBody>
        </p:sp>
      </p:grpSp>
      <p:grpSp>
        <p:nvGrpSpPr>
          <p:cNvPr id="33" name="Group 32"/>
          <p:cNvGrpSpPr/>
          <p:nvPr/>
        </p:nvGrpSpPr>
        <p:grpSpPr>
          <a:xfrm>
            <a:off x="1061432" y="3505811"/>
            <a:ext cx="2922893" cy="918447"/>
            <a:chOff x="795581" y="2700203"/>
            <a:chExt cx="2192455" cy="688835"/>
          </a:xfrm>
        </p:grpSpPr>
        <p:sp>
          <p:nvSpPr>
            <p:cNvPr id="72" name="Text Placeholder 3"/>
            <p:cNvSpPr txBox="1"/>
            <p:nvPr/>
          </p:nvSpPr>
          <p:spPr>
            <a:xfrm>
              <a:off x="1215612" y="2849312"/>
              <a:ext cx="134011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2"/>
                  </a:solidFill>
                  <a:latin typeface="+mn-ea"/>
                </a:rPr>
                <a:t>添加副标题</a:t>
              </a:r>
              <a:r>
                <a:rPr lang="en-US" sz="2100" b="1" dirty="0">
                  <a:solidFill>
                    <a:schemeClr val="accent2"/>
                  </a:solidFill>
                  <a:latin typeface="+mn-ea"/>
                </a:rPr>
                <a:t> 04</a:t>
              </a:r>
              <a:endParaRPr lang="en-US" sz="2100" b="1" dirty="0">
                <a:solidFill>
                  <a:schemeClr val="accent2"/>
                </a:solidFill>
                <a:latin typeface="+mn-ea"/>
              </a:endParaRPr>
            </a:p>
          </p:txBody>
        </p:sp>
        <p:sp>
          <p:nvSpPr>
            <p:cNvPr id="73" name="Text Placeholder 3"/>
            <p:cNvSpPr txBox="1"/>
            <p:nvPr/>
          </p:nvSpPr>
          <p:spPr>
            <a:xfrm>
              <a:off x="798970" y="3081261"/>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74" name="Text Placeholder 3"/>
            <p:cNvSpPr txBox="1"/>
            <p:nvPr/>
          </p:nvSpPr>
          <p:spPr>
            <a:xfrm>
              <a:off x="795581" y="2700203"/>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700" dirty="0">
                  <a:solidFill>
                    <a:schemeClr val="accent2"/>
                  </a:solidFill>
                  <a:latin typeface="Agency FB" panose="020B0503020202020204" pitchFamily="34" charset="0"/>
                </a:rPr>
                <a:t>04</a:t>
              </a:r>
              <a:endParaRPr lang="en-US" sz="3700" dirty="0">
                <a:solidFill>
                  <a:schemeClr val="accent2"/>
                </a:solidFill>
                <a:latin typeface="Agency FB" panose="020B0503020202020204" pitchFamily="34" charset="0"/>
              </a:endParaRPr>
            </a:p>
          </p:txBody>
        </p:sp>
      </p:grpSp>
      <p:grpSp>
        <p:nvGrpSpPr>
          <p:cNvPr id="34" name="Group 33"/>
          <p:cNvGrpSpPr/>
          <p:nvPr/>
        </p:nvGrpSpPr>
        <p:grpSpPr>
          <a:xfrm>
            <a:off x="4574468" y="3505811"/>
            <a:ext cx="2922893" cy="918447"/>
            <a:chOff x="3430701" y="2700203"/>
            <a:chExt cx="2192455" cy="688835"/>
          </a:xfrm>
        </p:grpSpPr>
        <p:sp>
          <p:nvSpPr>
            <p:cNvPr id="75" name="Text Placeholder 3"/>
            <p:cNvSpPr txBox="1"/>
            <p:nvPr/>
          </p:nvSpPr>
          <p:spPr>
            <a:xfrm>
              <a:off x="3855169" y="2849312"/>
              <a:ext cx="134011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3"/>
                  </a:solidFill>
                  <a:latin typeface="+mn-ea"/>
                </a:rPr>
                <a:t>添加副标题</a:t>
              </a:r>
              <a:r>
                <a:rPr lang="en-US" sz="2100" b="1" dirty="0">
                  <a:solidFill>
                    <a:schemeClr val="accent3"/>
                  </a:solidFill>
                  <a:latin typeface="+mn-ea"/>
                </a:rPr>
                <a:t> 05</a:t>
              </a:r>
              <a:endParaRPr lang="en-US" sz="2100" b="1" dirty="0">
                <a:solidFill>
                  <a:schemeClr val="accent3"/>
                </a:solidFill>
                <a:latin typeface="+mn-ea"/>
              </a:endParaRPr>
            </a:p>
          </p:txBody>
        </p:sp>
        <p:sp>
          <p:nvSpPr>
            <p:cNvPr id="76" name="Text Placeholder 3"/>
            <p:cNvSpPr txBox="1"/>
            <p:nvPr/>
          </p:nvSpPr>
          <p:spPr>
            <a:xfrm>
              <a:off x="3434090" y="3081261"/>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77" name="Text Placeholder 3"/>
            <p:cNvSpPr txBox="1"/>
            <p:nvPr/>
          </p:nvSpPr>
          <p:spPr>
            <a:xfrm>
              <a:off x="3430701" y="2700203"/>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700" dirty="0">
                  <a:solidFill>
                    <a:schemeClr val="accent3"/>
                  </a:solidFill>
                  <a:latin typeface="Agency FB" panose="020B0503020202020204" pitchFamily="34" charset="0"/>
                </a:rPr>
                <a:t>05</a:t>
              </a:r>
              <a:endParaRPr lang="en-US" sz="3700" dirty="0">
                <a:solidFill>
                  <a:schemeClr val="accent3"/>
                </a:solidFill>
                <a:latin typeface="Agency FB" panose="020B0503020202020204" pitchFamily="34" charset="0"/>
              </a:endParaRPr>
            </a:p>
          </p:txBody>
        </p:sp>
      </p:grpSp>
      <p:grpSp>
        <p:nvGrpSpPr>
          <p:cNvPr id="35" name="Group 34"/>
          <p:cNvGrpSpPr/>
          <p:nvPr/>
        </p:nvGrpSpPr>
        <p:grpSpPr>
          <a:xfrm>
            <a:off x="8241865" y="3505809"/>
            <a:ext cx="2922893" cy="918448"/>
            <a:chOff x="6181607" y="2700203"/>
            <a:chExt cx="2192455" cy="688836"/>
          </a:xfrm>
        </p:grpSpPr>
        <p:sp>
          <p:nvSpPr>
            <p:cNvPr id="78" name="Text Placeholder 3"/>
            <p:cNvSpPr txBox="1"/>
            <p:nvPr/>
          </p:nvSpPr>
          <p:spPr>
            <a:xfrm>
              <a:off x="6609285" y="2849312"/>
              <a:ext cx="134011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3"/>
                  </a:solidFill>
                  <a:latin typeface="+mn-ea"/>
                </a:rPr>
                <a:t>添加副标题</a:t>
              </a:r>
              <a:r>
                <a:rPr lang="en-US" sz="2100" b="1" dirty="0">
                  <a:solidFill>
                    <a:schemeClr val="accent3"/>
                  </a:solidFill>
                  <a:latin typeface="+mn-ea"/>
                </a:rPr>
                <a:t> 06</a:t>
              </a:r>
              <a:endParaRPr lang="en-US" sz="2100" b="1" dirty="0">
                <a:solidFill>
                  <a:schemeClr val="accent3"/>
                </a:solidFill>
                <a:latin typeface="+mn-ea"/>
              </a:endParaRPr>
            </a:p>
          </p:txBody>
        </p:sp>
        <p:sp>
          <p:nvSpPr>
            <p:cNvPr id="79" name="Text Placeholder 3"/>
            <p:cNvSpPr txBox="1"/>
            <p:nvPr/>
          </p:nvSpPr>
          <p:spPr>
            <a:xfrm>
              <a:off x="6184996" y="3081262"/>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80" name="Text Placeholder 3"/>
            <p:cNvSpPr txBox="1"/>
            <p:nvPr/>
          </p:nvSpPr>
          <p:spPr>
            <a:xfrm>
              <a:off x="6181607" y="2700203"/>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700" dirty="0">
                  <a:solidFill>
                    <a:schemeClr val="accent3"/>
                  </a:solidFill>
                  <a:latin typeface="Agency FB" panose="020B0503020202020204" pitchFamily="34" charset="0"/>
                </a:rPr>
                <a:t>06</a:t>
              </a:r>
              <a:endParaRPr lang="en-US" sz="3700" dirty="0">
                <a:solidFill>
                  <a:schemeClr val="accent3"/>
                </a:solidFill>
                <a:latin typeface="Agency FB" panose="020B0503020202020204" pitchFamily="34" charset="0"/>
              </a:endParaRPr>
            </a:p>
          </p:txBody>
        </p:sp>
      </p:grpSp>
      <p:grpSp>
        <p:nvGrpSpPr>
          <p:cNvPr id="30" name="Group 29"/>
          <p:cNvGrpSpPr/>
          <p:nvPr/>
        </p:nvGrpSpPr>
        <p:grpSpPr>
          <a:xfrm>
            <a:off x="1065950" y="1892815"/>
            <a:ext cx="2918375" cy="918447"/>
            <a:chOff x="798970" y="1419610"/>
            <a:chExt cx="2189066" cy="688835"/>
          </a:xfrm>
        </p:grpSpPr>
        <p:sp>
          <p:nvSpPr>
            <p:cNvPr id="63" name="Text Placeholder 3"/>
            <p:cNvSpPr txBox="1"/>
            <p:nvPr/>
          </p:nvSpPr>
          <p:spPr>
            <a:xfrm>
              <a:off x="1209531" y="1568719"/>
              <a:ext cx="134011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2">
                      <a:lumMod val="75000"/>
                    </a:schemeClr>
                  </a:solidFill>
                  <a:latin typeface="+mn-ea"/>
                </a:rPr>
                <a:t>添加副标题</a:t>
              </a:r>
              <a:r>
                <a:rPr lang="en-US" sz="2100" b="1" dirty="0">
                  <a:solidFill>
                    <a:schemeClr val="tx2">
                      <a:lumMod val="75000"/>
                    </a:schemeClr>
                  </a:solidFill>
                  <a:latin typeface="+mn-ea"/>
                </a:rPr>
                <a:t> 01</a:t>
              </a:r>
              <a:endParaRPr lang="en-US" sz="2100" b="1" dirty="0">
                <a:solidFill>
                  <a:schemeClr val="tx2">
                    <a:lumMod val="75000"/>
                  </a:schemeClr>
                </a:solidFill>
                <a:latin typeface="+mn-ea"/>
              </a:endParaRPr>
            </a:p>
          </p:txBody>
        </p:sp>
        <p:sp>
          <p:nvSpPr>
            <p:cNvPr id="64" name="Text Placeholder 3"/>
            <p:cNvSpPr txBox="1"/>
            <p:nvPr/>
          </p:nvSpPr>
          <p:spPr>
            <a:xfrm>
              <a:off x="798970" y="1800668"/>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27" name="Text Placeholder 3"/>
            <p:cNvSpPr txBox="1"/>
            <p:nvPr/>
          </p:nvSpPr>
          <p:spPr>
            <a:xfrm>
              <a:off x="798970" y="1419610"/>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700" dirty="0">
                  <a:solidFill>
                    <a:schemeClr val="tx2">
                      <a:lumMod val="75000"/>
                    </a:schemeClr>
                  </a:solidFill>
                  <a:latin typeface="Agency FB" panose="020B0503020202020204" pitchFamily="34" charset="0"/>
                </a:rPr>
                <a:t>01</a:t>
              </a:r>
              <a:endParaRPr lang="en-US" sz="3700" dirty="0">
                <a:solidFill>
                  <a:schemeClr val="tx2">
                    <a:lumMod val="75000"/>
                  </a:schemeClr>
                </a:solidFill>
                <a:latin typeface="Agency FB" panose="020B0503020202020204" pitchFamily="34" charset="0"/>
              </a:endParaRPr>
            </a:p>
          </p:txBody>
        </p:sp>
      </p:grpSp>
      <p:sp>
        <p:nvSpPr>
          <p:cNvPr id="28" name="TextBox 2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29" name="Straight Connector 2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8" presetClass="entr" presetSubtype="3"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upRight)">
                                      <p:cBhvr>
                                        <p:cTn id="37" dur="500"/>
                                        <p:tgtEl>
                                          <p:spTgt spid="2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15940" y="1431959"/>
            <a:ext cx="2438083" cy="4551255"/>
            <a:chOff x="761458" y="1073968"/>
            <a:chExt cx="1828800" cy="3413441"/>
          </a:xfrm>
        </p:grpSpPr>
        <p:sp>
          <p:nvSpPr>
            <p:cNvPr id="111" name="Round Same Side Corner Rectangle 110"/>
            <p:cNvSpPr/>
            <p:nvPr/>
          </p:nvSpPr>
          <p:spPr>
            <a:xfrm>
              <a:off x="761458" y="1525299"/>
              <a:ext cx="1828800" cy="2534709"/>
            </a:xfrm>
            <a:prstGeom prst="round2SameRect">
              <a:avLst>
                <a:gd name="adj1" fmla="val 5209"/>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 name="TextBox 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19" name="Rectangle 18"/>
            <p:cNvSpPr/>
            <p:nvPr/>
          </p:nvSpPr>
          <p:spPr>
            <a:xfrm>
              <a:off x="761460" y="4107632"/>
              <a:ext cx="1828797" cy="379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32" name="Oval 31"/>
            <p:cNvSpPr/>
            <p:nvPr/>
          </p:nvSpPr>
          <p:spPr>
            <a:xfrm>
              <a:off x="1199210" y="1073968"/>
              <a:ext cx="953296" cy="92600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33" name="Rounded Rectangle 3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2"/>
                  </a:solidFill>
                  <a:latin typeface="+mn-ea"/>
                </a:rPr>
                <a:t>添加标题</a:t>
              </a:r>
              <a:endParaRPr lang="en-US" altLang="zh-CN" sz="2000" b="1" dirty="0">
                <a:solidFill>
                  <a:schemeClr val="tx2"/>
                </a:solidFill>
                <a:latin typeface="+mn-ea"/>
              </a:endParaRPr>
            </a:p>
          </p:txBody>
        </p:sp>
        <p:sp>
          <p:nvSpPr>
            <p:cNvPr id="34" name="Rectangle 3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tx2">
                      <a:lumMod val="75000"/>
                    </a:schemeClr>
                  </a:solidFill>
                  <a:latin typeface="+mn-ea"/>
                </a:rPr>
                <a:t>$15</a:t>
              </a:r>
              <a:endParaRPr lang="en-US" sz="3200" b="1" dirty="0">
                <a:solidFill>
                  <a:schemeClr val="tx2">
                    <a:lumMod val="75000"/>
                  </a:schemeClr>
                </a:solidFill>
                <a:latin typeface="+mn-ea"/>
              </a:endParaRPr>
            </a:p>
            <a:p>
              <a:pPr algn="ctr"/>
              <a:r>
                <a:rPr lang="zh-CN" altLang="en-US" sz="1500" b="1" dirty="0">
                  <a:solidFill>
                    <a:schemeClr val="tx2">
                      <a:lumMod val="75000"/>
                    </a:schemeClr>
                  </a:solidFill>
                  <a:latin typeface="+mn-ea"/>
                </a:rPr>
                <a:t>每年</a:t>
              </a:r>
              <a:endParaRPr lang="en-US" sz="1500" b="1" dirty="0">
                <a:latin typeface="+mn-ea"/>
              </a:endParaRPr>
            </a:p>
          </p:txBody>
        </p:sp>
      </p:grpSp>
      <p:grpSp>
        <p:nvGrpSpPr>
          <p:cNvPr id="38" name="Group 37"/>
          <p:cNvGrpSpPr/>
          <p:nvPr/>
        </p:nvGrpSpPr>
        <p:grpSpPr>
          <a:xfrm>
            <a:off x="3588354" y="1431959"/>
            <a:ext cx="2438083" cy="4551255"/>
            <a:chOff x="761458" y="1073968"/>
            <a:chExt cx="1828800" cy="3413441"/>
          </a:xfrm>
        </p:grpSpPr>
        <p:sp>
          <p:nvSpPr>
            <p:cNvPr id="39" name="Round Same Side Corner Rectangle 38"/>
            <p:cNvSpPr/>
            <p:nvPr/>
          </p:nvSpPr>
          <p:spPr>
            <a:xfrm>
              <a:off x="761458" y="1525299"/>
              <a:ext cx="1828800" cy="2534709"/>
            </a:xfrm>
            <a:prstGeom prst="round2SameRect">
              <a:avLst>
                <a:gd name="adj1" fmla="val 520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TextBox 3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1" name="Rectangle 40"/>
            <p:cNvSpPr/>
            <p:nvPr/>
          </p:nvSpPr>
          <p:spPr>
            <a:xfrm>
              <a:off x="761460" y="4107632"/>
              <a:ext cx="1828797" cy="379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2" name="Oval 41"/>
            <p:cNvSpPr/>
            <p:nvPr/>
          </p:nvSpPr>
          <p:spPr>
            <a:xfrm>
              <a:off x="1199210" y="1073968"/>
              <a:ext cx="953296" cy="92600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2"/>
                </a:solidFill>
                <a:latin typeface="+mn-ea"/>
              </a:endParaRPr>
            </a:p>
          </p:txBody>
        </p:sp>
        <p:sp>
          <p:nvSpPr>
            <p:cNvPr id="43" name="Rounded Rectangle 4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3"/>
                  </a:solidFill>
                  <a:latin typeface="+mn-ea"/>
                </a:rPr>
                <a:t>添加标题</a:t>
              </a:r>
              <a:endParaRPr lang="en-US" altLang="zh-CN" sz="2000" b="1" dirty="0">
                <a:solidFill>
                  <a:schemeClr val="accent3"/>
                </a:solidFill>
                <a:latin typeface="+mn-ea"/>
              </a:endParaRPr>
            </a:p>
          </p:txBody>
        </p:sp>
        <p:sp>
          <p:nvSpPr>
            <p:cNvPr id="44" name="Rectangle 4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3"/>
                  </a:solidFill>
                  <a:latin typeface="+mn-ea"/>
                </a:rPr>
                <a:t>$20</a:t>
              </a:r>
              <a:endParaRPr lang="en-US" sz="3200" b="1" dirty="0">
                <a:solidFill>
                  <a:schemeClr val="accent3"/>
                </a:solidFill>
                <a:latin typeface="+mn-ea"/>
              </a:endParaRPr>
            </a:p>
            <a:p>
              <a:pPr algn="ctr"/>
              <a:r>
                <a:rPr lang="zh-CN" altLang="en-US" sz="1500" b="1" dirty="0">
                  <a:solidFill>
                    <a:schemeClr val="accent3"/>
                  </a:solidFill>
                  <a:latin typeface="+mn-ea"/>
                </a:rPr>
                <a:t>每年</a:t>
              </a:r>
              <a:endParaRPr lang="en-US" sz="1500" b="1" dirty="0">
                <a:solidFill>
                  <a:schemeClr val="accent3"/>
                </a:solidFill>
                <a:latin typeface="+mn-ea"/>
              </a:endParaRPr>
            </a:p>
          </p:txBody>
        </p:sp>
      </p:grpSp>
      <p:grpSp>
        <p:nvGrpSpPr>
          <p:cNvPr id="45" name="Group 44"/>
          <p:cNvGrpSpPr/>
          <p:nvPr/>
        </p:nvGrpSpPr>
        <p:grpSpPr>
          <a:xfrm>
            <a:off x="6160769" y="1431959"/>
            <a:ext cx="2438083" cy="4551255"/>
            <a:chOff x="761458" y="1073968"/>
            <a:chExt cx="1828800" cy="3413441"/>
          </a:xfrm>
        </p:grpSpPr>
        <p:sp>
          <p:nvSpPr>
            <p:cNvPr id="46" name="Round Same Side Corner Rectangle 45"/>
            <p:cNvSpPr/>
            <p:nvPr/>
          </p:nvSpPr>
          <p:spPr>
            <a:xfrm>
              <a:off x="761458" y="1525299"/>
              <a:ext cx="1828800" cy="2534709"/>
            </a:xfrm>
            <a:prstGeom prst="round2SameRect">
              <a:avLst>
                <a:gd name="adj1" fmla="val 52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7" name="TextBox 46"/>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8" name="Rectangle 47"/>
            <p:cNvSpPr/>
            <p:nvPr/>
          </p:nvSpPr>
          <p:spPr>
            <a:xfrm>
              <a:off x="761460" y="4107632"/>
              <a:ext cx="1828797" cy="379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9" name="Oval 48"/>
            <p:cNvSpPr/>
            <p:nvPr/>
          </p:nvSpPr>
          <p:spPr>
            <a:xfrm>
              <a:off x="1199210" y="1073968"/>
              <a:ext cx="953296" cy="92600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0" name="Rounded Rectangle 49"/>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mn-ea"/>
                </a:rPr>
                <a:t>添加标题</a:t>
              </a:r>
              <a:endParaRPr lang="en-US" altLang="zh-CN" sz="2000" b="1" dirty="0">
                <a:solidFill>
                  <a:schemeClr val="accent1"/>
                </a:solidFill>
                <a:latin typeface="+mn-ea"/>
              </a:endParaRPr>
            </a:p>
          </p:txBody>
        </p:sp>
        <p:sp>
          <p:nvSpPr>
            <p:cNvPr id="51" name="Rectangle 50"/>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1"/>
                  </a:solidFill>
                  <a:latin typeface="+mn-ea"/>
                </a:rPr>
                <a:t>$59</a:t>
              </a:r>
              <a:endParaRPr lang="en-US" sz="3200" b="1" dirty="0">
                <a:solidFill>
                  <a:schemeClr val="accent1"/>
                </a:solidFill>
                <a:latin typeface="+mn-ea"/>
              </a:endParaRPr>
            </a:p>
            <a:p>
              <a:pPr algn="ctr"/>
              <a:r>
                <a:rPr lang="zh-CN" altLang="en-US" sz="1500" b="1" dirty="0">
                  <a:solidFill>
                    <a:schemeClr val="accent1"/>
                  </a:solidFill>
                  <a:latin typeface="+mn-ea"/>
                </a:rPr>
                <a:t>每年</a:t>
              </a:r>
              <a:endParaRPr lang="en-US" sz="1500" b="1" dirty="0">
                <a:solidFill>
                  <a:schemeClr val="accent1"/>
                </a:solidFill>
                <a:latin typeface="+mn-ea"/>
              </a:endParaRPr>
            </a:p>
          </p:txBody>
        </p:sp>
      </p:grpSp>
      <p:grpSp>
        <p:nvGrpSpPr>
          <p:cNvPr id="52" name="Group 51"/>
          <p:cNvGrpSpPr/>
          <p:nvPr/>
        </p:nvGrpSpPr>
        <p:grpSpPr>
          <a:xfrm>
            <a:off x="8733185" y="1431959"/>
            <a:ext cx="2438083" cy="4551255"/>
            <a:chOff x="761458" y="1073968"/>
            <a:chExt cx="1828800" cy="3413441"/>
          </a:xfrm>
        </p:grpSpPr>
        <p:sp>
          <p:nvSpPr>
            <p:cNvPr id="53" name="Round Same Side Corner Rectangle 52"/>
            <p:cNvSpPr/>
            <p:nvPr/>
          </p:nvSpPr>
          <p:spPr>
            <a:xfrm>
              <a:off x="761458" y="1525299"/>
              <a:ext cx="1828800" cy="2534709"/>
            </a:xfrm>
            <a:prstGeom prst="round2SameRect">
              <a:avLst>
                <a:gd name="adj1" fmla="val 520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4" name="TextBox 53"/>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55" name="Rectangle 54"/>
            <p:cNvSpPr/>
            <p:nvPr/>
          </p:nvSpPr>
          <p:spPr>
            <a:xfrm>
              <a:off x="761460" y="4107632"/>
              <a:ext cx="1828797" cy="379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56" name="Oval 55"/>
            <p:cNvSpPr/>
            <p:nvPr/>
          </p:nvSpPr>
          <p:spPr>
            <a:xfrm>
              <a:off x="1199210" y="1073968"/>
              <a:ext cx="953296" cy="92600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7" name="Rounded Rectangle 56"/>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mn-ea"/>
                </a:rPr>
                <a:t>添加标题</a:t>
              </a:r>
              <a:endParaRPr lang="en-US" altLang="zh-CN" sz="2000" b="1" dirty="0">
                <a:solidFill>
                  <a:schemeClr val="accent2"/>
                </a:solidFill>
                <a:latin typeface="+mn-ea"/>
              </a:endParaRPr>
            </a:p>
          </p:txBody>
        </p:sp>
        <p:sp>
          <p:nvSpPr>
            <p:cNvPr id="58" name="Rectangle 57"/>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2"/>
                  </a:solidFill>
                  <a:latin typeface="+mn-ea"/>
                </a:rPr>
                <a:t>$99</a:t>
              </a:r>
              <a:endParaRPr lang="en-US" sz="3200" b="1" dirty="0">
                <a:solidFill>
                  <a:schemeClr val="accent2"/>
                </a:solidFill>
                <a:latin typeface="+mn-ea"/>
              </a:endParaRPr>
            </a:p>
            <a:p>
              <a:pPr algn="ctr"/>
              <a:r>
                <a:rPr lang="zh-CN" altLang="en-US" sz="1500" b="1" dirty="0">
                  <a:solidFill>
                    <a:schemeClr val="accent2"/>
                  </a:solidFill>
                  <a:latin typeface="+mn-ea"/>
                </a:rPr>
                <a:t>每年</a:t>
              </a:r>
              <a:endParaRPr lang="en-US" sz="1500" b="1" dirty="0">
                <a:solidFill>
                  <a:schemeClr val="accent2"/>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1 1"/>
          <p:cNvSpPr txBox="1">
            <a:spLocks noChangeArrowheads="1"/>
          </p:cNvSpPr>
          <p:nvPr/>
        </p:nvSpPr>
        <p:spPr bwMode="auto">
          <a:xfrm>
            <a:off x="3575936" y="1924718"/>
            <a:ext cx="522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eaLnBrk="1" hangingPunct="1"/>
            <a:r>
              <a:rPr lang="zh-CN" altLang="en-US" sz="4800" b="1" dirty="0">
                <a:solidFill>
                  <a:schemeClr val="tx2">
                    <a:lumMod val="75000"/>
                  </a:schemeClr>
                </a:solidFill>
                <a:latin typeface="+mn-ea"/>
                <a:ea typeface="+mn-ea"/>
              </a:rPr>
              <a:t>添加</a:t>
            </a:r>
            <a:r>
              <a:rPr lang="zh-CN" altLang="en-US" sz="4800" b="1" dirty="0" smtClean="0">
                <a:solidFill>
                  <a:schemeClr val="tx2">
                    <a:lumMod val="75000"/>
                  </a:schemeClr>
                </a:solidFill>
                <a:latin typeface="+mn-ea"/>
                <a:ea typeface="+mn-ea"/>
              </a:rPr>
              <a:t>第二部分</a:t>
            </a:r>
            <a:r>
              <a:rPr lang="zh-CN" altLang="en-US" sz="4800" b="1" dirty="0">
                <a:solidFill>
                  <a:schemeClr val="tx2">
                    <a:lumMod val="75000"/>
                  </a:schemeClr>
                </a:solidFill>
                <a:latin typeface="+mn-ea"/>
                <a:ea typeface="+mn-ea"/>
              </a:rPr>
              <a:t>标题</a:t>
            </a:r>
            <a:endParaRPr lang="zh-CN" altLang="en-US" sz="4800" b="1" dirty="0">
              <a:solidFill>
                <a:schemeClr val="tx2">
                  <a:lumMod val="75000"/>
                </a:schemeClr>
              </a:solidFill>
              <a:latin typeface="+mn-ea"/>
              <a:ea typeface="+mn-ea"/>
            </a:endParaRPr>
          </a:p>
        </p:txBody>
      </p:sp>
      <p:sp>
        <p:nvSpPr>
          <p:cNvPr id="3" name="01 4"/>
          <p:cNvSpPr>
            <a:spLocks noChangeArrowheads="1"/>
          </p:cNvSpPr>
          <p:nvPr/>
        </p:nvSpPr>
        <p:spPr bwMode="auto">
          <a:xfrm>
            <a:off x="3818113" y="2791825"/>
            <a:ext cx="4744033" cy="6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defRPr/>
            </a:pPr>
            <a:r>
              <a:rPr lang="zh-CN" altLang="en-US" sz="1465" dirty="0">
                <a:solidFill>
                  <a:schemeClr val="tx2">
                    <a:lumMod val="75000"/>
                  </a:schemeClr>
                </a:solidFill>
                <a:latin typeface="+mn-ea"/>
              </a:rPr>
              <a:t>您的内容打在这里，或者通过复制您的文本后，在此框中选择粘贴，并选择只保留文字</a:t>
            </a:r>
            <a:r>
              <a:rPr lang="zh-CN" altLang="en-US" sz="1465" dirty="0" smtClean="0">
                <a:solidFill>
                  <a:schemeClr val="tx2">
                    <a:lumMod val="75000"/>
                  </a:schemeClr>
                </a:solidFill>
                <a:latin typeface="+mn-ea"/>
              </a:rPr>
              <a:t>。</a:t>
            </a:r>
            <a:endParaRPr lang="en-US" altLang="zh-CN" sz="1465" dirty="0">
              <a:solidFill>
                <a:schemeClr val="tx2">
                  <a:lumMod val="75000"/>
                </a:schemeClr>
              </a:solidFill>
              <a:latin typeface="+mn-ea"/>
            </a:endParaRPr>
          </a:p>
        </p:txBody>
      </p:sp>
      <p:sp>
        <p:nvSpPr>
          <p:cNvPr id="4" name="01 16"/>
          <p:cNvSpPr txBox="1"/>
          <p:nvPr/>
        </p:nvSpPr>
        <p:spPr bwMode="auto">
          <a:xfrm>
            <a:off x="5317134" y="279200"/>
            <a:ext cx="1745991" cy="1897892"/>
          </a:xfrm>
          <a:prstGeom prst="rect">
            <a:avLst/>
          </a:prstGeom>
          <a:noFill/>
        </p:spPr>
        <p:txBody>
          <a:bodyPr wrap="none">
            <a:spAutoFit/>
          </a:bodyPr>
          <a:lstStyle/>
          <a:p>
            <a:pPr algn="ctr">
              <a:defRPr/>
            </a:pPr>
            <a:r>
              <a:rPr lang="en-US" altLang="zh-CN" sz="11735" dirty="0" smtClean="0">
                <a:solidFill>
                  <a:schemeClr val="tx2">
                    <a:lumMod val="75000"/>
                  </a:schemeClr>
                </a:solidFill>
                <a:latin typeface="Impact" panose="020B0806030902050204" pitchFamily="34" charset="0"/>
                <a:cs typeface="Mongolian Baiti" panose="03000500000000000000" pitchFamily="66" charset="0"/>
              </a:rPr>
              <a:t>02</a:t>
            </a:r>
            <a:endParaRPr lang="zh-CN" altLang="en-US" sz="11735" dirty="0">
              <a:solidFill>
                <a:schemeClr val="tx2">
                  <a:lumMod val="75000"/>
                </a:schemeClr>
              </a:solidFill>
              <a:latin typeface="Impact" panose="020B0806030902050204" pitchFamily="34" charset="0"/>
              <a:cs typeface="Mongolian Baiti" panose="03000500000000000000"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35440" y="537340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31" name="Straight Connector 30"/>
          <p:cNvCxnSpPr/>
          <p:nvPr/>
        </p:nvCxnSpPr>
        <p:spPr>
          <a:xfrm>
            <a:off x="1043634" y="519561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043635" y="1508767"/>
            <a:ext cx="2380779" cy="3379612"/>
            <a:chOff x="782231" y="1073968"/>
            <a:chExt cx="1785817" cy="2534709"/>
          </a:xfrm>
          <a:effectLst/>
        </p:grpSpPr>
        <p:sp>
          <p:nvSpPr>
            <p:cNvPr id="53" name="Rectangle 52"/>
            <p:cNvSpPr/>
            <p:nvPr/>
          </p:nvSpPr>
          <p:spPr>
            <a:xfrm>
              <a:off x="782231" y="1073969"/>
              <a:ext cx="1785817" cy="25347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Down Arrow Callout 54"/>
            <p:cNvSpPr/>
            <p:nvPr/>
          </p:nvSpPr>
          <p:spPr>
            <a:xfrm>
              <a:off x="782231" y="1073968"/>
              <a:ext cx="1785817" cy="748891"/>
            </a:xfrm>
            <a:prstGeom prst="downArrowCallout">
              <a:avLst>
                <a:gd name="adj1" fmla="val 50000"/>
                <a:gd name="adj2" fmla="val 25000"/>
                <a:gd name="adj3" fmla="val 25000"/>
                <a:gd name="adj4" fmla="val 75000"/>
              </a:avLst>
            </a:prstGeom>
            <a:solidFill>
              <a:schemeClr val="tx2">
                <a:lumMod val="75000"/>
              </a:schemeClr>
            </a:solidFill>
            <a:ln w="19050"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mn-ea"/>
                </a:rPr>
                <a:t>添加副标题</a:t>
              </a:r>
              <a:endParaRPr lang="en-US" sz="2100" b="1" dirty="0">
                <a:solidFill>
                  <a:schemeClr val="bg1"/>
                </a:solidFill>
                <a:latin typeface="+mn-ea"/>
              </a:endParaRPr>
            </a:p>
          </p:txBody>
        </p:sp>
        <p:sp>
          <p:nvSpPr>
            <p:cNvPr id="58" name="TextBox 57"/>
            <p:cNvSpPr txBox="1"/>
            <p:nvPr/>
          </p:nvSpPr>
          <p:spPr>
            <a:xfrm>
              <a:off x="827545" y="2686964"/>
              <a:ext cx="1670603" cy="669414"/>
            </a:xfrm>
            <a:prstGeom prst="rect">
              <a:avLst/>
            </a:prstGeom>
            <a:noFill/>
          </p:spPr>
          <p:txBody>
            <a:bodyPr wrap="square" rtlCol="0">
              <a:spAutoFit/>
            </a:bodyPr>
            <a:lstStyle/>
            <a:p>
              <a:pPr algn="ctr"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p:txBody>
        </p:sp>
        <p:sp>
          <p:nvSpPr>
            <p:cNvPr id="59" name="Oval 58"/>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tx2">
                    <a:lumMod val="75000"/>
                  </a:schemeClr>
                </a:solidFill>
                <a:latin typeface="+mn-ea"/>
              </a:endParaRPr>
            </a:p>
          </p:txBody>
        </p:sp>
      </p:grpSp>
      <p:grpSp>
        <p:nvGrpSpPr>
          <p:cNvPr id="61" name="Group 60"/>
          <p:cNvGrpSpPr/>
          <p:nvPr/>
        </p:nvGrpSpPr>
        <p:grpSpPr>
          <a:xfrm>
            <a:off x="3621018" y="1508767"/>
            <a:ext cx="2380779" cy="3379612"/>
            <a:chOff x="782231" y="1073968"/>
            <a:chExt cx="1785817" cy="2534709"/>
          </a:xfrm>
          <a:effectLst/>
        </p:grpSpPr>
        <p:sp>
          <p:nvSpPr>
            <p:cNvPr id="62" name="Rectangle 61"/>
            <p:cNvSpPr/>
            <p:nvPr/>
          </p:nvSpPr>
          <p:spPr>
            <a:xfrm>
              <a:off x="782231" y="1073969"/>
              <a:ext cx="1785817" cy="2534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3" name="Down Arrow Callout 62"/>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2"/>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mn-ea"/>
                </a:rPr>
                <a:t>添加副标题</a:t>
              </a:r>
              <a:endParaRPr lang="en-US" sz="2100" b="1" dirty="0">
                <a:solidFill>
                  <a:schemeClr val="bg1"/>
                </a:solidFill>
                <a:latin typeface="+mn-ea"/>
              </a:endParaRPr>
            </a:p>
          </p:txBody>
        </p:sp>
        <p:sp>
          <p:nvSpPr>
            <p:cNvPr id="64" name="TextBox 63"/>
            <p:cNvSpPr txBox="1"/>
            <p:nvPr/>
          </p:nvSpPr>
          <p:spPr>
            <a:xfrm>
              <a:off x="827545" y="2686964"/>
              <a:ext cx="1670603" cy="669414"/>
            </a:xfrm>
            <a:prstGeom prst="rect">
              <a:avLst/>
            </a:prstGeom>
            <a:noFill/>
          </p:spPr>
          <p:txBody>
            <a:bodyPr wrap="square" rtlCol="0">
              <a:spAutoFit/>
            </a:bodyPr>
            <a:lstStyle/>
            <a:p>
              <a:pPr algn="ctr"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altLang="zh-CN" sz="1300" dirty="0">
                <a:solidFill>
                  <a:schemeClr val="bg1"/>
                </a:solidFill>
                <a:latin typeface="+mn-ea"/>
              </a:endParaRPr>
            </a:p>
          </p:txBody>
        </p:sp>
        <p:sp>
          <p:nvSpPr>
            <p:cNvPr id="65" name="Oval 64"/>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2"/>
                </a:solidFill>
                <a:latin typeface="+mn-ea"/>
              </a:endParaRPr>
            </a:p>
          </p:txBody>
        </p:sp>
      </p:grpSp>
      <p:grpSp>
        <p:nvGrpSpPr>
          <p:cNvPr id="66" name="Group 65"/>
          <p:cNvGrpSpPr/>
          <p:nvPr/>
        </p:nvGrpSpPr>
        <p:grpSpPr>
          <a:xfrm>
            <a:off x="6198401" y="1508767"/>
            <a:ext cx="2380779" cy="3379612"/>
            <a:chOff x="782231" y="1073968"/>
            <a:chExt cx="1785817" cy="2534709"/>
          </a:xfrm>
          <a:effectLst/>
        </p:grpSpPr>
        <p:sp>
          <p:nvSpPr>
            <p:cNvPr id="67" name="Rectangle 66"/>
            <p:cNvSpPr/>
            <p:nvPr/>
          </p:nvSpPr>
          <p:spPr>
            <a:xfrm>
              <a:off x="782231" y="1073969"/>
              <a:ext cx="1785817" cy="2534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8" name="Down Arrow Callout 67"/>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1"/>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mn-ea"/>
                </a:rPr>
                <a:t>添加副标题</a:t>
              </a:r>
              <a:endParaRPr lang="en-US" sz="2100" b="1" dirty="0">
                <a:solidFill>
                  <a:schemeClr val="bg1"/>
                </a:solidFill>
                <a:latin typeface="+mn-ea"/>
              </a:endParaRPr>
            </a:p>
          </p:txBody>
        </p:sp>
        <p:sp>
          <p:nvSpPr>
            <p:cNvPr id="69" name="TextBox 68"/>
            <p:cNvSpPr txBox="1"/>
            <p:nvPr/>
          </p:nvSpPr>
          <p:spPr>
            <a:xfrm>
              <a:off x="827545" y="2686964"/>
              <a:ext cx="1670603" cy="669414"/>
            </a:xfrm>
            <a:prstGeom prst="rect">
              <a:avLst/>
            </a:prstGeom>
            <a:noFill/>
          </p:spPr>
          <p:txBody>
            <a:bodyPr wrap="square" rtlCol="0">
              <a:spAutoFit/>
            </a:bodyPr>
            <a:lstStyle/>
            <a:p>
              <a:pPr algn="ctr"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altLang="zh-CN" sz="1300" dirty="0">
                <a:solidFill>
                  <a:schemeClr val="bg1"/>
                </a:solidFill>
                <a:latin typeface="+mn-ea"/>
              </a:endParaRPr>
            </a:p>
          </p:txBody>
        </p:sp>
        <p:sp>
          <p:nvSpPr>
            <p:cNvPr id="70" name="Oval 69"/>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1"/>
                </a:solidFill>
                <a:latin typeface="+mn-ea"/>
              </a:endParaRPr>
            </a:p>
          </p:txBody>
        </p:sp>
      </p:grpSp>
      <p:grpSp>
        <p:nvGrpSpPr>
          <p:cNvPr id="71" name="Group 70"/>
          <p:cNvGrpSpPr/>
          <p:nvPr/>
        </p:nvGrpSpPr>
        <p:grpSpPr>
          <a:xfrm>
            <a:off x="8775785" y="1508767"/>
            <a:ext cx="2380779" cy="3379612"/>
            <a:chOff x="782231" y="1073968"/>
            <a:chExt cx="1785817" cy="2534709"/>
          </a:xfrm>
          <a:effectLst/>
        </p:grpSpPr>
        <p:sp>
          <p:nvSpPr>
            <p:cNvPr id="72" name="Rectangle 71"/>
            <p:cNvSpPr/>
            <p:nvPr/>
          </p:nvSpPr>
          <p:spPr>
            <a:xfrm>
              <a:off x="782231" y="1073969"/>
              <a:ext cx="1785817" cy="2534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3" name="Down Arrow Callout 72"/>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3"/>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mn-ea"/>
                </a:rPr>
                <a:t>添加副标题</a:t>
              </a:r>
              <a:endParaRPr lang="en-US" sz="2100" b="1" dirty="0">
                <a:solidFill>
                  <a:schemeClr val="bg1"/>
                </a:solidFill>
                <a:latin typeface="+mn-ea"/>
              </a:endParaRPr>
            </a:p>
          </p:txBody>
        </p:sp>
        <p:sp>
          <p:nvSpPr>
            <p:cNvPr id="74" name="TextBox 73"/>
            <p:cNvSpPr txBox="1"/>
            <p:nvPr/>
          </p:nvSpPr>
          <p:spPr>
            <a:xfrm>
              <a:off x="827545" y="2686964"/>
              <a:ext cx="1670603" cy="669414"/>
            </a:xfrm>
            <a:prstGeom prst="rect">
              <a:avLst/>
            </a:prstGeom>
            <a:noFill/>
          </p:spPr>
          <p:txBody>
            <a:bodyPr wrap="square" rtlCol="0">
              <a:spAutoFit/>
            </a:bodyPr>
            <a:lstStyle/>
            <a:p>
              <a:pPr algn="ctr"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altLang="zh-CN" sz="1300" dirty="0">
                <a:solidFill>
                  <a:schemeClr val="bg1"/>
                </a:solidFill>
                <a:latin typeface="+mn-ea"/>
              </a:endParaRPr>
            </a:p>
          </p:txBody>
        </p:sp>
        <p:sp>
          <p:nvSpPr>
            <p:cNvPr id="75" name="Oval 74"/>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3"/>
                </a:solidFill>
                <a:latin typeface="+mn-ea"/>
              </a:endParaRPr>
            </a:p>
          </p:txBody>
        </p:sp>
      </p:grpSp>
      <p:sp>
        <p:nvSpPr>
          <p:cNvPr id="27" name="Freeform 139"/>
          <p:cNvSpPr/>
          <p:nvPr/>
        </p:nvSpPr>
        <p:spPr bwMode="auto">
          <a:xfrm>
            <a:off x="1981113" y="2969076"/>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tx2">
              <a:lumMod val="75000"/>
            </a:schemeClr>
          </a:solidFill>
          <a:ln>
            <a:noFill/>
          </a:ln>
        </p:spPr>
        <p:txBody>
          <a:bodyPr vert="horz" wrap="square" lIns="121908" tIns="60954" rIns="121908" bIns="60954" numCol="1" anchor="t" anchorCtr="0" compatLnSpc="1"/>
          <a:lstStyle/>
          <a:p>
            <a:endParaRPr lang="en-US">
              <a:latin typeface="+mn-ea"/>
            </a:endParaRPr>
          </a:p>
        </p:txBody>
      </p:sp>
      <p:grpSp>
        <p:nvGrpSpPr>
          <p:cNvPr id="28" name="组合 27"/>
          <p:cNvGrpSpPr/>
          <p:nvPr/>
        </p:nvGrpSpPr>
        <p:grpSpPr>
          <a:xfrm>
            <a:off x="4593416" y="2916161"/>
            <a:ext cx="435978" cy="436033"/>
            <a:chOff x="4176518" y="3227428"/>
            <a:chExt cx="327026" cy="327025"/>
          </a:xfrm>
          <a:solidFill>
            <a:schemeClr val="accent2"/>
          </a:solidFill>
        </p:grpSpPr>
        <p:sp>
          <p:nvSpPr>
            <p:cNvPr id="29" name="Freeform 140"/>
            <p:cNvSpPr>
              <a:spLocks noEditPoints="1"/>
            </p:cNvSpPr>
            <p:nvPr/>
          </p:nvSpPr>
          <p:spPr bwMode="auto">
            <a:xfrm>
              <a:off x="4176518" y="3297278"/>
              <a:ext cx="257175" cy="25717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0" name="Freeform 141"/>
            <p:cNvSpPr>
              <a:spLocks noEditPoints="1"/>
            </p:cNvSpPr>
            <p:nvPr/>
          </p:nvSpPr>
          <p:spPr bwMode="auto">
            <a:xfrm>
              <a:off x="4384481" y="3227428"/>
              <a:ext cx="119063" cy="120650"/>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32" name="组合 31"/>
          <p:cNvGrpSpPr/>
          <p:nvPr/>
        </p:nvGrpSpPr>
        <p:grpSpPr>
          <a:xfrm>
            <a:off x="7082693" y="2955190"/>
            <a:ext cx="624336" cy="364067"/>
            <a:chOff x="4946782" y="3274077"/>
            <a:chExt cx="468313" cy="273050"/>
          </a:xfrm>
          <a:solidFill>
            <a:schemeClr val="accent1"/>
          </a:solidFill>
        </p:grpSpPr>
        <p:sp>
          <p:nvSpPr>
            <p:cNvPr id="33" name="Freeform 166"/>
            <p:cNvSpPr/>
            <p:nvPr/>
          </p:nvSpPr>
          <p:spPr bwMode="auto">
            <a:xfrm>
              <a:off x="5134107" y="3274077"/>
              <a:ext cx="280988" cy="273050"/>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67"/>
            <p:cNvSpPr/>
            <p:nvPr/>
          </p:nvSpPr>
          <p:spPr bwMode="auto">
            <a:xfrm>
              <a:off x="4946782" y="3416952"/>
              <a:ext cx="187325" cy="128588"/>
            </a:xfrm>
            <a:custGeom>
              <a:avLst/>
              <a:gdLst>
                <a:gd name="T0" fmla="*/ 44 w 81"/>
                <a:gd name="T1" fmla="*/ 18 h 56"/>
                <a:gd name="T2" fmla="*/ 10 w 81"/>
                <a:gd name="T3" fmla="*/ 27 h 56"/>
                <a:gd name="T4" fmla="*/ 46 w 81"/>
                <a:gd name="T5" fmla="*/ 15 h 56"/>
                <a:gd name="T6" fmla="*/ 80 w 81"/>
                <a:gd name="T7" fmla="*/ 22 h 56"/>
                <a:gd name="T8" fmla="*/ 53 w 81"/>
                <a:gd name="T9" fmla="*/ 1 h 56"/>
                <a:gd name="T10" fmla="*/ 0 w 81"/>
                <a:gd name="T11" fmla="*/ 36 h 56"/>
                <a:gd name="T12" fmla="*/ 55 w 81"/>
                <a:gd name="T13" fmla="*/ 55 h 56"/>
                <a:gd name="T14" fmla="*/ 81 w 81"/>
                <a:gd name="T15" fmla="*/ 30 h 56"/>
                <a:gd name="T16" fmla="*/ 44 w 81"/>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6">
                  <a:moveTo>
                    <a:pt x="44" y="18"/>
                  </a:moveTo>
                  <a:cubicBezTo>
                    <a:pt x="31" y="18"/>
                    <a:pt x="19" y="21"/>
                    <a:pt x="10" y="27"/>
                  </a:cubicBezTo>
                  <a:cubicBezTo>
                    <a:pt x="20" y="20"/>
                    <a:pt x="32" y="15"/>
                    <a:pt x="46" y="15"/>
                  </a:cubicBezTo>
                  <a:cubicBezTo>
                    <a:pt x="59" y="14"/>
                    <a:pt x="71" y="17"/>
                    <a:pt x="80" y="22"/>
                  </a:cubicBezTo>
                  <a:cubicBezTo>
                    <a:pt x="77" y="9"/>
                    <a:pt x="66" y="0"/>
                    <a:pt x="53" y="1"/>
                  </a:cubicBezTo>
                  <a:cubicBezTo>
                    <a:pt x="15" y="2"/>
                    <a:pt x="0" y="36"/>
                    <a:pt x="0" y="36"/>
                  </a:cubicBezTo>
                  <a:cubicBezTo>
                    <a:pt x="16" y="26"/>
                    <a:pt x="35" y="56"/>
                    <a:pt x="55" y="55"/>
                  </a:cubicBezTo>
                  <a:cubicBezTo>
                    <a:pt x="69" y="55"/>
                    <a:pt x="80" y="43"/>
                    <a:pt x="81" y="30"/>
                  </a:cubicBezTo>
                  <a:cubicBezTo>
                    <a:pt x="81" y="29"/>
                    <a:pt x="63" y="17"/>
                    <a:pt x="4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68"/>
            <p:cNvSpPr/>
            <p:nvPr/>
          </p:nvSpPr>
          <p:spPr bwMode="auto">
            <a:xfrm>
              <a:off x="5042032" y="3274077"/>
              <a:ext cx="111125" cy="138113"/>
            </a:xfrm>
            <a:custGeom>
              <a:avLst/>
              <a:gdLst>
                <a:gd name="T0" fmla="*/ 29 w 48"/>
                <a:gd name="T1" fmla="*/ 26 h 60"/>
                <a:gd name="T2" fmla="*/ 13 w 48"/>
                <a:gd name="T3" fmla="*/ 5 h 60"/>
                <a:gd name="T4" fmla="*/ 32 w 48"/>
                <a:gd name="T5" fmla="*/ 27 h 60"/>
                <a:gd name="T6" fmla="*/ 37 w 48"/>
                <a:gd name="T7" fmla="*/ 53 h 60"/>
                <a:gd name="T8" fmla="*/ 44 w 48"/>
                <a:gd name="T9" fmla="*/ 27 h 60"/>
                <a:gd name="T10" fmla="*/ 3 w 48"/>
                <a:gd name="T11" fmla="*/ 0 h 60"/>
                <a:gd name="T12" fmla="*/ 6 w 48"/>
                <a:gd name="T13" fmla="*/ 45 h 60"/>
                <a:gd name="T14" fmla="*/ 32 w 48"/>
                <a:gd name="T15" fmla="*/ 56 h 60"/>
                <a:gd name="T16" fmla="*/ 29 w 48"/>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29" y="26"/>
                  </a:moveTo>
                  <a:cubicBezTo>
                    <a:pt x="25" y="17"/>
                    <a:pt x="20" y="10"/>
                    <a:pt x="13" y="5"/>
                  </a:cubicBezTo>
                  <a:cubicBezTo>
                    <a:pt x="21" y="9"/>
                    <a:pt x="28" y="17"/>
                    <a:pt x="32" y="27"/>
                  </a:cubicBezTo>
                  <a:cubicBezTo>
                    <a:pt x="36" y="36"/>
                    <a:pt x="38" y="45"/>
                    <a:pt x="37" y="53"/>
                  </a:cubicBezTo>
                  <a:cubicBezTo>
                    <a:pt x="45" y="48"/>
                    <a:pt x="48" y="37"/>
                    <a:pt x="44" y="27"/>
                  </a:cubicBezTo>
                  <a:cubicBezTo>
                    <a:pt x="32" y="1"/>
                    <a:pt x="3" y="0"/>
                    <a:pt x="3" y="0"/>
                  </a:cubicBezTo>
                  <a:cubicBezTo>
                    <a:pt x="15" y="9"/>
                    <a:pt x="0" y="31"/>
                    <a:pt x="6" y="45"/>
                  </a:cubicBezTo>
                  <a:cubicBezTo>
                    <a:pt x="10" y="55"/>
                    <a:pt x="22" y="60"/>
                    <a:pt x="32" y="56"/>
                  </a:cubicBezTo>
                  <a:cubicBezTo>
                    <a:pt x="32" y="56"/>
                    <a:pt x="35" y="40"/>
                    <a:pt x="2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36" name="Freeform 116"/>
          <p:cNvSpPr>
            <a:spLocks noEditPoints="1"/>
          </p:cNvSpPr>
          <p:nvPr/>
        </p:nvSpPr>
        <p:spPr bwMode="auto">
          <a:xfrm>
            <a:off x="9732312" y="2906183"/>
            <a:ext cx="467723" cy="412751"/>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ppt_x"/>
                                          </p:val>
                                        </p:tav>
                                        <p:tav tm="100000">
                                          <p:val>
                                            <p:strVal val="#ppt_x"/>
                                          </p:val>
                                        </p:tav>
                                      </p:tavLst>
                                    </p:anim>
                                    <p:anim calcmode="lin" valueType="num">
                                      <p:cBhvr additive="base">
                                        <p:cTn id="18" dur="500" fill="hold"/>
                                        <p:tgtEl>
                                          <p:spTgt spid="6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ppt_x"/>
                                          </p:val>
                                        </p:tav>
                                        <p:tav tm="100000">
                                          <p:val>
                                            <p:strVal val="#ppt_x"/>
                                          </p:val>
                                        </p:tav>
                                      </p:tavLst>
                                    </p:anim>
                                    <p:anim calcmode="lin" valueType="num">
                                      <p:cBhvr additive="base">
                                        <p:cTn id="23" dur="500" fill="hold"/>
                                        <p:tgtEl>
                                          <p:spTgt spid="7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par>
                          <p:cTn id="37" fill="hold">
                            <p:stCondLst>
                              <p:cond delay="2500"/>
                            </p:stCondLst>
                            <p:childTnLst>
                              <p:par>
                                <p:cTn id="38" presetID="18" presetClass="entr" presetSubtype="3"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strips(upRight)">
                                      <p:cBhvr>
                                        <p:cTn id="40" dur="500"/>
                                        <p:tgtEl>
                                          <p:spTgt spid="31"/>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5"/>
          <p:cNvSpPr/>
          <p:nvPr/>
        </p:nvSpPr>
        <p:spPr>
          <a:xfrm>
            <a:off x="1044406" y="2005123"/>
            <a:ext cx="1985755" cy="1634448"/>
          </a:xfrm>
          <a:prstGeom prst="homePlate">
            <a:avLst>
              <a:gd name="adj" fmla="val 2988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67" name="Pentagon 66"/>
          <p:cNvSpPr/>
          <p:nvPr/>
        </p:nvSpPr>
        <p:spPr>
          <a:xfrm>
            <a:off x="3078056" y="3714785"/>
            <a:ext cx="1985755" cy="1634448"/>
          </a:xfrm>
          <a:prstGeom prst="homePlate">
            <a:avLst>
              <a:gd name="adj" fmla="val 2820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800" dirty="0">
              <a:latin typeface="+mn-ea"/>
            </a:endParaRPr>
          </a:p>
        </p:txBody>
      </p:sp>
      <p:sp>
        <p:nvSpPr>
          <p:cNvPr id="70" name="Pentagon 69"/>
          <p:cNvSpPr/>
          <p:nvPr/>
        </p:nvSpPr>
        <p:spPr>
          <a:xfrm>
            <a:off x="5111706" y="2005123"/>
            <a:ext cx="1985755" cy="1634448"/>
          </a:xfrm>
          <a:prstGeom prst="homePlate">
            <a:avLst>
              <a:gd name="adj" fmla="val 30723"/>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71" name="Pentagon 70"/>
          <p:cNvSpPr/>
          <p:nvPr/>
        </p:nvSpPr>
        <p:spPr>
          <a:xfrm>
            <a:off x="7145355" y="3714785"/>
            <a:ext cx="1985755" cy="1634448"/>
          </a:xfrm>
          <a:prstGeom prst="homePlate">
            <a:avLst>
              <a:gd name="adj" fmla="val 2988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5300" dirty="0">
              <a:latin typeface="+mn-ea"/>
            </a:endParaRPr>
          </a:p>
        </p:txBody>
      </p:sp>
      <p:sp>
        <p:nvSpPr>
          <p:cNvPr id="72" name="Pentagon 71"/>
          <p:cNvSpPr/>
          <p:nvPr/>
        </p:nvSpPr>
        <p:spPr>
          <a:xfrm>
            <a:off x="9179003" y="2005123"/>
            <a:ext cx="1985755"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7200" dirty="0">
              <a:latin typeface="+mn-ea"/>
            </a:endParaRPr>
          </a:p>
        </p:txBody>
      </p:sp>
      <p:sp>
        <p:nvSpPr>
          <p:cNvPr id="76" name="TextBox 75"/>
          <p:cNvSpPr txBox="1"/>
          <p:nvPr/>
        </p:nvSpPr>
        <p:spPr>
          <a:xfrm>
            <a:off x="3602753" y="2308139"/>
            <a:ext cx="65" cy="246221"/>
          </a:xfrm>
          <a:prstGeom prst="rect">
            <a:avLst/>
          </a:prstGeom>
          <a:noFill/>
        </p:spPr>
        <p:txBody>
          <a:bodyPr wrap="none" lIns="0" tIns="0" rIns="0" bIns="0" rtlCol="0" anchor="t">
            <a:spAutoFit/>
          </a:bodyPr>
          <a:lstStyle/>
          <a:p>
            <a:endParaRPr lang="en-US" sz="1600" dirty="0">
              <a:solidFill>
                <a:schemeClr val="tx1">
                  <a:lumMod val="75000"/>
                  <a:lumOff val="25000"/>
                </a:schemeClr>
              </a:solidFill>
              <a:latin typeface="+mn-ea"/>
            </a:endParaRPr>
          </a:p>
        </p:txBody>
      </p:sp>
      <p:sp>
        <p:nvSpPr>
          <p:cNvPr id="83" name="TextBox 82"/>
          <p:cNvSpPr txBox="1"/>
          <p:nvPr/>
        </p:nvSpPr>
        <p:spPr>
          <a:xfrm>
            <a:off x="3061948" y="2145239"/>
            <a:ext cx="1985755" cy="1149032"/>
          </a:xfrm>
          <a:prstGeom prst="rect">
            <a:avLst/>
          </a:prstGeom>
          <a:noFill/>
        </p:spPr>
        <p:txBody>
          <a:bodyPr wrap="square" lIns="0" tIns="0" rIns="0" bIns="0" rtlCol="0" anchor="t">
            <a:spAutoFit/>
          </a:bodyPr>
          <a:lstStyle/>
          <a:p>
            <a:pPr defTabSz="1218565">
              <a:spcBef>
                <a:spcPct val="20000"/>
              </a:spcBef>
              <a:defRPr/>
            </a:pPr>
            <a:r>
              <a:rPr lang="zh-CN" altLang="en-US" sz="1900" dirty="0">
                <a:solidFill>
                  <a:schemeClr val="tx1">
                    <a:lumMod val="75000"/>
                    <a:lumOff val="25000"/>
                  </a:schemeClr>
                </a:solidFill>
                <a:latin typeface="+mn-ea"/>
              </a:rPr>
              <a:t>添加副标题</a:t>
            </a:r>
            <a:endParaRPr lang="en-US" sz="1900" dirty="0">
              <a:solidFill>
                <a:schemeClr val="bg1">
                  <a:lumMod val="65000"/>
                </a:schemeClr>
              </a:solidFill>
              <a:latin typeface="+mn-ea"/>
            </a:endParaRPr>
          </a:p>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r>
              <a:rPr lang="en-US" sz="1300" dirty="0">
                <a:solidFill>
                  <a:schemeClr val="tx1">
                    <a:lumMod val="50000"/>
                    <a:lumOff val="50000"/>
                  </a:schemeClr>
                </a:solidFill>
                <a:latin typeface="+mn-ea"/>
              </a:rPr>
              <a:t>.</a:t>
            </a:r>
            <a:endParaRPr lang="en-US" sz="1300" dirty="0">
              <a:solidFill>
                <a:schemeClr val="tx1">
                  <a:lumMod val="50000"/>
                  <a:lumOff val="50000"/>
                </a:schemeClr>
              </a:solidFill>
              <a:latin typeface="+mn-ea"/>
            </a:endParaRPr>
          </a:p>
        </p:txBody>
      </p:sp>
      <p:sp>
        <p:nvSpPr>
          <p:cNvPr id="32" name="TextBox 31"/>
          <p:cNvSpPr txBox="1"/>
          <p:nvPr/>
        </p:nvSpPr>
        <p:spPr>
          <a:xfrm>
            <a:off x="7141129" y="2145239"/>
            <a:ext cx="1985755" cy="1149032"/>
          </a:xfrm>
          <a:prstGeom prst="rect">
            <a:avLst/>
          </a:prstGeom>
          <a:noFill/>
        </p:spPr>
        <p:txBody>
          <a:bodyPr wrap="square" lIns="0" tIns="0" rIns="0" bIns="0" rtlCol="0" anchor="t">
            <a:spAutoFit/>
          </a:bodyPr>
          <a:lstStyle/>
          <a:p>
            <a:pPr defTabSz="1218565">
              <a:spcBef>
                <a:spcPct val="20000"/>
              </a:spcBef>
              <a:defRPr/>
            </a:pPr>
            <a:r>
              <a:rPr lang="zh-CN" altLang="en-US" sz="1900" dirty="0">
                <a:solidFill>
                  <a:schemeClr val="tx1">
                    <a:lumMod val="75000"/>
                    <a:lumOff val="25000"/>
                  </a:schemeClr>
                </a:solidFill>
                <a:latin typeface="+mn-ea"/>
              </a:rPr>
              <a:t>添加副标题</a:t>
            </a:r>
            <a:endParaRPr lang="en-US" sz="1900" dirty="0">
              <a:solidFill>
                <a:schemeClr val="bg1">
                  <a:lumMod val="65000"/>
                </a:schemeClr>
              </a:solidFill>
              <a:latin typeface="+mn-ea"/>
            </a:endParaRPr>
          </a:p>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r>
              <a:rPr lang="en-US" sz="1300" dirty="0">
                <a:solidFill>
                  <a:schemeClr val="tx1">
                    <a:lumMod val="50000"/>
                    <a:lumOff val="50000"/>
                  </a:schemeClr>
                </a:solidFill>
                <a:latin typeface="+mn-ea"/>
              </a:rPr>
              <a:t>.</a:t>
            </a:r>
            <a:endParaRPr lang="en-US" sz="1300" dirty="0">
              <a:solidFill>
                <a:schemeClr val="tx1">
                  <a:lumMod val="50000"/>
                  <a:lumOff val="50000"/>
                </a:schemeClr>
              </a:solidFill>
              <a:latin typeface="+mn-ea"/>
            </a:endParaRPr>
          </a:p>
        </p:txBody>
      </p:sp>
      <p:sp>
        <p:nvSpPr>
          <p:cNvPr id="33" name="TextBox 32"/>
          <p:cNvSpPr txBox="1"/>
          <p:nvPr/>
        </p:nvSpPr>
        <p:spPr>
          <a:xfrm>
            <a:off x="1027245" y="3840444"/>
            <a:ext cx="1985755" cy="1149032"/>
          </a:xfrm>
          <a:prstGeom prst="rect">
            <a:avLst/>
          </a:prstGeom>
          <a:noFill/>
        </p:spPr>
        <p:txBody>
          <a:bodyPr wrap="square" lIns="0" tIns="0" rIns="0" bIns="0" rtlCol="0" anchor="t">
            <a:spAutoFit/>
          </a:bodyPr>
          <a:lstStyle/>
          <a:p>
            <a:pPr defTabSz="1218565">
              <a:spcBef>
                <a:spcPct val="20000"/>
              </a:spcBef>
              <a:defRPr/>
            </a:pPr>
            <a:r>
              <a:rPr lang="zh-CN" altLang="en-US" sz="1900" dirty="0">
                <a:solidFill>
                  <a:schemeClr val="tx1">
                    <a:lumMod val="75000"/>
                    <a:lumOff val="25000"/>
                  </a:schemeClr>
                </a:solidFill>
                <a:latin typeface="+mn-ea"/>
              </a:rPr>
              <a:t>添加副标题</a:t>
            </a:r>
            <a:endParaRPr lang="en-US" sz="1900" dirty="0">
              <a:solidFill>
                <a:schemeClr val="bg1">
                  <a:lumMod val="65000"/>
                </a:schemeClr>
              </a:solidFill>
              <a:latin typeface="+mn-ea"/>
            </a:endParaRPr>
          </a:p>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r>
              <a:rPr lang="en-US" sz="1300" dirty="0">
                <a:solidFill>
                  <a:schemeClr val="tx1">
                    <a:lumMod val="50000"/>
                    <a:lumOff val="50000"/>
                  </a:schemeClr>
                </a:solidFill>
                <a:latin typeface="+mn-ea"/>
              </a:rPr>
              <a:t>.</a:t>
            </a:r>
            <a:endParaRPr lang="en-US" sz="1300" dirty="0">
              <a:solidFill>
                <a:schemeClr val="tx1">
                  <a:lumMod val="50000"/>
                  <a:lumOff val="50000"/>
                </a:schemeClr>
              </a:solidFill>
              <a:latin typeface="+mn-ea"/>
            </a:endParaRPr>
          </a:p>
        </p:txBody>
      </p:sp>
      <p:sp>
        <p:nvSpPr>
          <p:cNvPr id="34" name="TextBox 33"/>
          <p:cNvSpPr txBox="1"/>
          <p:nvPr/>
        </p:nvSpPr>
        <p:spPr>
          <a:xfrm>
            <a:off x="5111706" y="3840444"/>
            <a:ext cx="1985755" cy="1149032"/>
          </a:xfrm>
          <a:prstGeom prst="rect">
            <a:avLst/>
          </a:prstGeom>
          <a:noFill/>
        </p:spPr>
        <p:txBody>
          <a:bodyPr wrap="square" lIns="0" tIns="0" rIns="0" bIns="0" rtlCol="0" anchor="t">
            <a:spAutoFit/>
          </a:bodyPr>
          <a:lstStyle/>
          <a:p>
            <a:pPr defTabSz="1218565">
              <a:spcBef>
                <a:spcPct val="20000"/>
              </a:spcBef>
              <a:defRPr/>
            </a:pPr>
            <a:r>
              <a:rPr lang="zh-CN" altLang="en-US" sz="1900" dirty="0">
                <a:solidFill>
                  <a:schemeClr val="tx1">
                    <a:lumMod val="75000"/>
                    <a:lumOff val="25000"/>
                  </a:schemeClr>
                </a:solidFill>
                <a:latin typeface="+mn-ea"/>
              </a:rPr>
              <a:t>添加副标题</a:t>
            </a:r>
            <a:endParaRPr lang="en-US" sz="1900" dirty="0">
              <a:solidFill>
                <a:schemeClr val="bg1">
                  <a:lumMod val="65000"/>
                </a:schemeClr>
              </a:solidFill>
              <a:latin typeface="+mn-ea"/>
            </a:endParaRPr>
          </a:p>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r>
              <a:rPr lang="en-US" sz="1300" dirty="0">
                <a:solidFill>
                  <a:schemeClr val="tx1">
                    <a:lumMod val="50000"/>
                    <a:lumOff val="50000"/>
                  </a:schemeClr>
                </a:solidFill>
                <a:latin typeface="+mn-ea"/>
              </a:rPr>
              <a:t>.</a:t>
            </a:r>
            <a:endParaRPr lang="en-US" sz="1300" dirty="0">
              <a:solidFill>
                <a:schemeClr val="tx1">
                  <a:lumMod val="50000"/>
                  <a:lumOff val="50000"/>
                </a:schemeClr>
              </a:solidFill>
              <a:latin typeface="+mn-ea"/>
            </a:endParaRPr>
          </a:p>
        </p:txBody>
      </p:sp>
      <p:sp>
        <p:nvSpPr>
          <p:cNvPr id="35" name="TextBox 34"/>
          <p:cNvSpPr txBox="1"/>
          <p:nvPr/>
        </p:nvSpPr>
        <p:spPr>
          <a:xfrm>
            <a:off x="9179003" y="3840444"/>
            <a:ext cx="1985755" cy="1149032"/>
          </a:xfrm>
          <a:prstGeom prst="rect">
            <a:avLst/>
          </a:prstGeom>
          <a:noFill/>
        </p:spPr>
        <p:txBody>
          <a:bodyPr wrap="square" lIns="0" tIns="0" rIns="0" bIns="0" rtlCol="0" anchor="t">
            <a:spAutoFit/>
          </a:bodyPr>
          <a:lstStyle/>
          <a:p>
            <a:pPr defTabSz="1218565">
              <a:spcBef>
                <a:spcPct val="20000"/>
              </a:spcBef>
              <a:defRPr/>
            </a:pPr>
            <a:r>
              <a:rPr lang="zh-CN" altLang="en-US" sz="1900" dirty="0">
                <a:solidFill>
                  <a:schemeClr val="tx1">
                    <a:lumMod val="75000"/>
                    <a:lumOff val="25000"/>
                  </a:schemeClr>
                </a:solidFill>
                <a:latin typeface="+mn-ea"/>
              </a:rPr>
              <a:t>添加副标题</a:t>
            </a:r>
            <a:endParaRPr lang="en-US" sz="1900" dirty="0">
              <a:solidFill>
                <a:schemeClr val="bg1">
                  <a:lumMod val="65000"/>
                </a:schemeClr>
              </a:solidFill>
              <a:latin typeface="+mn-ea"/>
            </a:endParaRPr>
          </a:p>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r>
              <a:rPr lang="en-US" sz="1300" dirty="0">
                <a:solidFill>
                  <a:schemeClr val="tx1">
                    <a:lumMod val="50000"/>
                    <a:lumOff val="50000"/>
                  </a:schemeClr>
                </a:solidFill>
                <a:latin typeface="+mn-ea"/>
              </a:rPr>
              <a:t>.</a:t>
            </a:r>
            <a:endParaRPr lang="en-US" sz="1300" dirty="0">
              <a:solidFill>
                <a:schemeClr val="tx1">
                  <a:lumMod val="50000"/>
                  <a:lumOff val="50000"/>
                </a:schemeClr>
              </a:solidFill>
              <a:latin typeface="+mn-ea"/>
            </a:endParaRPr>
          </a:p>
        </p:txBody>
      </p:sp>
      <p:sp>
        <p:nvSpPr>
          <p:cNvPr id="16" name="Freeform 144"/>
          <p:cNvSpPr/>
          <p:nvPr/>
        </p:nvSpPr>
        <p:spPr bwMode="auto">
          <a:xfrm>
            <a:off x="3609506" y="4230436"/>
            <a:ext cx="534540" cy="578475"/>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17" name="Freeform 149"/>
          <p:cNvSpPr/>
          <p:nvPr/>
        </p:nvSpPr>
        <p:spPr bwMode="auto">
          <a:xfrm>
            <a:off x="7708786" y="4255109"/>
            <a:ext cx="564692" cy="553800"/>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18" name="Freeform 143"/>
          <p:cNvSpPr>
            <a:spLocks noEditPoints="1"/>
          </p:cNvSpPr>
          <p:nvPr/>
        </p:nvSpPr>
        <p:spPr bwMode="auto">
          <a:xfrm>
            <a:off x="1617084" y="2458322"/>
            <a:ext cx="625000" cy="57573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19" name="Freeform 150"/>
          <p:cNvSpPr>
            <a:spLocks noEditPoints="1"/>
          </p:cNvSpPr>
          <p:nvPr/>
        </p:nvSpPr>
        <p:spPr bwMode="auto">
          <a:xfrm>
            <a:off x="5757357" y="2502952"/>
            <a:ext cx="496163" cy="638791"/>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160"/>
          <p:cNvSpPr/>
          <p:nvPr/>
        </p:nvSpPr>
        <p:spPr bwMode="auto">
          <a:xfrm>
            <a:off x="9709124" y="2620074"/>
            <a:ext cx="649671" cy="413980"/>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Bottom)">
                                      <p:cBhvr>
                                        <p:cTn id="11" dur="500"/>
                                        <p:tgtEl>
                                          <p:spTgt spid="3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slide(fromLeft)">
                                      <p:cBhvr>
                                        <p:cTn id="15" dur="500"/>
                                        <p:tgtEl>
                                          <p:spTgt spid="6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slide(fromBottom)">
                                      <p:cBhvr>
                                        <p:cTn id="19" dur="500"/>
                                        <p:tgtEl>
                                          <p:spTgt spid="83"/>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slide(fromLeft)">
                                      <p:cBhvr>
                                        <p:cTn id="23" dur="500"/>
                                        <p:tgtEl>
                                          <p:spTgt spid="70"/>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lide(fromBottom)">
                                      <p:cBhvr>
                                        <p:cTn id="27" dur="500"/>
                                        <p:tgtEl>
                                          <p:spTgt spid="34"/>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slide(fromLeft)">
                                      <p:cBhvr>
                                        <p:cTn id="31" dur="500"/>
                                        <p:tgtEl>
                                          <p:spTgt spid="71"/>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slide(fromBottom)">
                                      <p:cBhvr>
                                        <p:cTn id="35" dur="500"/>
                                        <p:tgtEl>
                                          <p:spTgt spid="32"/>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slide(fromLeft)">
                                      <p:cBhvr>
                                        <p:cTn id="39" dur="500"/>
                                        <p:tgtEl>
                                          <p:spTgt spid="72"/>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slide(fromBottom)">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7" grpId="0" animBg="1"/>
      <p:bldP spid="70" grpId="0" animBg="1"/>
      <p:bldP spid="71" grpId="0" animBg="1"/>
      <p:bldP spid="72" grpId="0" animBg="1"/>
      <p:bldP spid="83"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1104044" y="3640592"/>
            <a:ext cx="998391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88"/>
          <p:cNvGrpSpPr/>
          <p:nvPr/>
        </p:nvGrpSpPr>
        <p:grpSpPr>
          <a:xfrm>
            <a:off x="2602987" y="1726703"/>
            <a:ext cx="1803429" cy="850925"/>
            <a:chOff x="805797" y="661615"/>
            <a:chExt cx="994193" cy="346835"/>
          </a:xfrm>
        </p:grpSpPr>
        <p:sp>
          <p:nvSpPr>
            <p:cNvPr id="76" name="TextBox 75"/>
            <p:cNvSpPr txBox="1"/>
            <p:nvPr/>
          </p:nvSpPr>
          <p:spPr>
            <a:xfrm>
              <a:off x="805797" y="661615"/>
              <a:ext cx="452456"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83" name="TextBox 82"/>
            <p:cNvSpPr txBox="1"/>
            <p:nvPr/>
          </p:nvSpPr>
          <p:spPr>
            <a:xfrm>
              <a:off x="805797" y="757552"/>
              <a:ext cx="994193"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6" name="Group 88"/>
          <p:cNvGrpSpPr/>
          <p:nvPr/>
        </p:nvGrpSpPr>
        <p:grpSpPr>
          <a:xfrm>
            <a:off x="967120" y="4844713"/>
            <a:ext cx="1877806" cy="850928"/>
            <a:chOff x="690582" y="661615"/>
            <a:chExt cx="1408538" cy="346836"/>
          </a:xfrm>
        </p:grpSpPr>
        <p:sp>
          <p:nvSpPr>
            <p:cNvPr id="48" name="TextBox 47"/>
            <p:cNvSpPr txBox="1"/>
            <p:nvPr/>
          </p:nvSpPr>
          <p:spPr>
            <a:xfrm>
              <a:off x="148348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49" name="TextBox 48"/>
            <p:cNvSpPr txBox="1"/>
            <p:nvPr/>
          </p:nvSpPr>
          <p:spPr>
            <a:xfrm>
              <a:off x="690582" y="757553"/>
              <a:ext cx="1370060"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7" name="Group 88"/>
          <p:cNvGrpSpPr/>
          <p:nvPr/>
        </p:nvGrpSpPr>
        <p:grpSpPr>
          <a:xfrm>
            <a:off x="5956100" y="1726703"/>
            <a:ext cx="1784654" cy="850925"/>
            <a:chOff x="805796" y="661615"/>
            <a:chExt cx="1338665" cy="346835"/>
          </a:xfrm>
        </p:grpSpPr>
        <p:sp>
          <p:nvSpPr>
            <p:cNvPr id="55" name="TextBox 54"/>
            <p:cNvSpPr txBox="1"/>
            <p:nvPr/>
          </p:nvSpPr>
          <p:spPr>
            <a:xfrm>
              <a:off x="80579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56" name="TextBox 55"/>
            <p:cNvSpPr txBox="1"/>
            <p:nvPr/>
          </p:nvSpPr>
          <p:spPr>
            <a:xfrm>
              <a:off x="805796" y="757552"/>
              <a:ext cx="1338665"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8" name="Group 88"/>
          <p:cNvGrpSpPr/>
          <p:nvPr/>
        </p:nvGrpSpPr>
        <p:grpSpPr>
          <a:xfrm>
            <a:off x="4403484" y="4844716"/>
            <a:ext cx="1838969" cy="850927"/>
            <a:chOff x="688894" y="661615"/>
            <a:chExt cx="1379406" cy="346836"/>
          </a:xfrm>
        </p:grpSpPr>
        <p:sp>
          <p:nvSpPr>
            <p:cNvPr id="60" name="TextBox 59"/>
            <p:cNvSpPr txBox="1"/>
            <p:nvPr/>
          </p:nvSpPr>
          <p:spPr>
            <a:xfrm>
              <a:off x="1452667" y="661615"/>
              <a:ext cx="615633"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61" name="TextBox 60"/>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39" name="Straight Connector 38"/>
          <p:cNvCxnSpPr/>
          <p:nvPr/>
        </p:nvCxnSpPr>
        <p:spPr>
          <a:xfrm>
            <a:off x="1880647" y="2787243"/>
            <a:ext cx="0" cy="428948"/>
          </a:xfrm>
          <a:prstGeom prst="line">
            <a:avLst/>
          </a:prstGeom>
          <a:ln w="19050" cap="rnd">
            <a:solidFill>
              <a:schemeClr val="tx2">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85883" y="4272211"/>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tx2">
                    <a:lumMod val="75000"/>
                  </a:schemeClr>
                </a:solidFill>
                <a:latin typeface="Agency FB" panose="020B0503020202020204" pitchFamily="34" charset="0"/>
              </a:rPr>
              <a:t>2006</a:t>
            </a:r>
            <a:endParaRPr lang="en-US" dirty="0">
              <a:solidFill>
                <a:schemeClr val="tx2">
                  <a:lumMod val="75000"/>
                </a:schemeClr>
              </a:solidFill>
              <a:latin typeface="Agency FB" panose="020B0503020202020204" pitchFamily="34" charset="0"/>
            </a:endParaRPr>
          </a:p>
        </p:txBody>
      </p:sp>
      <p:sp>
        <p:nvSpPr>
          <p:cNvPr id="33" name="Rounded Rectangle 32"/>
          <p:cNvSpPr/>
          <p:nvPr/>
        </p:nvSpPr>
        <p:spPr>
          <a:xfrm>
            <a:off x="1277056" y="1549864"/>
            <a:ext cx="1207182" cy="1207339"/>
          </a:xfrm>
          <a:prstGeom prst="roundRect">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38" name="Rounded Rectangle 37"/>
          <p:cNvSpPr>
            <a:spLocks noChangeAspect="1"/>
          </p:cNvSpPr>
          <p:nvPr/>
        </p:nvSpPr>
        <p:spPr>
          <a:xfrm>
            <a:off x="1459946" y="3259942"/>
            <a:ext cx="841402" cy="841507"/>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tx2">
                    <a:lumMod val="75000"/>
                  </a:schemeClr>
                </a:solidFill>
                <a:latin typeface="Agency FB" panose="020B0503020202020204" pitchFamily="34" charset="0"/>
              </a:rPr>
              <a:t>01</a:t>
            </a:r>
            <a:endParaRPr lang="en-US" dirty="0">
              <a:solidFill>
                <a:schemeClr val="tx2">
                  <a:lumMod val="75000"/>
                </a:schemeClr>
              </a:solidFill>
              <a:latin typeface="Agency FB" panose="020B0503020202020204" pitchFamily="34" charset="0"/>
            </a:endParaRPr>
          </a:p>
        </p:txBody>
      </p:sp>
      <p:cxnSp>
        <p:nvCxnSpPr>
          <p:cNvPr id="51" name="Straight Connector 50"/>
          <p:cNvCxnSpPr/>
          <p:nvPr/>
        </p:nvCxnSpPr>
        <p:spPr>
          <a:xfrm flipV="1">
            <a:off x="3566790" y="4158916"/>
            <a:ext cx="0" cy="434813"/>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963199" y="4636072"/>
            <a:ext cx="1207182" cy="1207339"/>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0" name="Rounded Rectangle 39"/>
          <p:cNvSpPr>
            <a:spLocks noChangeAspect="1"/>
          </p:cNvSpPr>
          <p:nvPr/>
        </p:nvSpPr>
        <p:spPr>
          <a:xfrm>
            <a:off x="3146089" y="3259942"/>
            <a:ext cx="841402" cy="84150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02</a:t>
            </a:r>
            <a:endParaRPr lang="en-US" dirty="0">
              <a:solidFill>
                <a:schemeClr val="accent3"/>
              </a:solidFill>
              <a:latin typeface="Agency FB" panose="020B0503020202020204" pitchFamily="34" charset="0"/>
            </a:endParaRPr>
          </a:p>
        </p:txBody>
      </p:sp>
      <p:sp>
        <p:nvSpPr>
          <p:cNvPr id="34" name="TextBox 33"/>
          <p:cNvSpPr txBox="1"/>
          <p:nvPr/>
        </p:nvSpPr>
        <p:spPr>
          <a:xfrm>
            <a:off x="3372026" y="2812834"/>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bg2"/>
                </a:solidFill>
                <a:latin typeface="Agency FB" panose="020B0503020202020204" pitchFamily="34" charset="0"/>
              </a:rPr>
              <a:t>2009</a:t>
            </a:r>
            <a:endParaRPr lang="en-US" dirty="0">
              <a:solidFill>
                <a:schemeClr val="bg2"/>
              </a:solidFill>
              <a:latin typeface="Agency FB" panose="020B0503020202020204" pitchFamily="34" charset="0"/>
            </a:endParaRPr>
          </a:p>
        </p:txBody>
      </p:sp>
      <p:cxnSp>
        <p:nvCxnSpPr>
          <p:cNvPr id="58" name="Straight Connector 57"/>
          <p:cNvCxnSpPr/>
          <p:nvPr/>
        </p:nvCxnSpPr>
        <p:spPr>
          <a:xfrm>
            <a:off x="525293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649342" y="1551433"/>
            <a:ext cx="1207182"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1" name="Rounded Rectangle 40"/>
          <p:cNvSpPr>
            <a:spLocks noChangeAspect="1"/>
          </p:cNvSpPr>
          <p:nvPr/>
        </p:nvSpPr>
        <p:spPr>
          <a:xfrm>
            <a:off x="4832232" y="3259942"/>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1"/>
                </a:solidFill>
                <a:latin typeface="Agency FB" panose="020B0503020202020204" pitchFamily="34" charset="0"/>
              </a:rPr>
              <a:t>03</a:t>
            </a:r>
            <a:endParaRPr lang="en-US" dirty="0">
              <a:solidFill>
                <a:schemeClr val="accent1"/>
              </a:solidFill>
              <a:latin typeface="Agency FB" panose="020B0503020202020204" pitchFamily="34" charset="0"/>
            </a:endParaRPr>
          </a:p>
        </p:txBody>
      </p:sp>
      <p:sp>
        <p:nvSpPr>
          <p:cNvPr id="43" name="TextBox 42"/>
          <p:cNvSpPr txBox="1"/>
          <p:nvPr/>
        </p:nvSpPr>
        <p:spPr>
          <a:xfrm>
            <a:off x="5057367" y="4272211"/>
            <a:ext cx="3911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1"/>
                </a:solidFill>
                <a:latin typeface="Agency FB" panose="020B0503020202020204" pitchFamily="34" charset="0"/>
              </a:rPr>
              <a:t>2008</a:t>
            </a:r>
            <a:endParaRPr lang="en-US" dirty="0">
              <a:solidFill>
                <a:schemeClr val="accent1"/>
              </a:solidFill>
              <a:latin typeface="Agency FB" panose="020B0503020202020204" pitchFamily="34" charset="0"/>
            </a:endParaRPr>
          </a:p>
        </p:txBody>
      </p:sp>
      <p:cxnSp>
        <p:nvCxnSpPr>
          <p:cNvPr id="62" name="Straight Connector 61"/>
          <p:cNvCxnSpPr/>
          <p:nvPr/>
        </p:nvCxnSpPr>
        <p:spPr>
          <a:xfrm flipV="1">
            <a:off x="6939076"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335485" y="4651608"/>
            <a:ext cx="1207182"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2" name="Rounded Rectangle 41"/>
          <p:cNvSpPr>
            <a:spLocks noChangeAspect="1"/>
          </p:cNvSpPr>
          <p:nvPr/>
        </p:nvSpPr>
        <p:spPr>
          <a:xfrm>
            <a:off x="6518375" y="3259942"/>
            <a:ext cx="841402" cy="841507"/>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2"/>
                </a:solidFill>
                <a:latin typeface="Agency FB" panose="020B0503020202020204" pitchFamily="34" charset="0"/>
              </a:rPr>
              <a:t>04</a:t>
            </a:r>
            <a:endParaRPr lang="en-US" dirty="0">
              <a:solidFill>
                <a:schemeClr val="accent2"/>
              </a:solidFill>
              <a:latin typeface="Agency FB" panose="020B0503020202020204" pitchFamily="34" charset="0"/>
            </a:endParaRPr>
          </a:p>
        </p:txBody>
      </p:sp>
      <p:sp>
        <p:nvSpPr>
          <p:cNvPr id="45" name="TextBox 44"/>
          <p:cNvSpPr txBox="1"/>
          <p:nvPr/>
        </p:nvSpPr>
        <p:spPr>
          <a:xfrm>
            <a:off x="6769960" y="2812834"/>
            <a:ext cx="3382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2"/>
                </a:solidFill>
                <a:latin typeface="Agency FB" panose="020B0503020202020204" pitchFamily="34" charset="0"/>
              </a:rPr>
              <a:t>2010</a:t>
            </a:r>
            <a:endParaRPr lang="en-US" dirty="0">
              <a:solidFill>
                <a:schemeClr val="accent2"/>
              </a:solidFill>
              <a:latin typeface="Agency FB" panose="020B0503020202020204" pitchFamily="34" charset="0"/>
            </a:endParaRPr>
          </a:p>
        </p:txBody>
      </p:sp>
      <p:grpSp>
        <p:nvGrpSpPr>
          <p:cNvPr id="9" name="Group 88"/>
          <p:cNvGrpSpPr/>
          <p:nvPr/>
        </p:nvGrpSpPr>
        <p:grpSpPr>
          <a:xfrm>
            <a:off x="9321573" y="1726703"/>
            <a:ext cx="1793568" cy="850925"/>
            <a:chOff x="805796" y="661615"/>
            <a:chExt cx="1345351" cy="346835"/>
          </a:xfrm>
        </p:grpSpPr>
        <p:sp>
          <p:nvSpPr>
            <p:cNvPr id="47" name="TextBox 46"/>
            <p:cNvSpPr txBox="1"/>
            <p:nvPr/>
          </p:nvSpPr>
          <p:spPr>
            <a:xfrm>
              <a:off x="80579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50" name="TextBox 49"/>
            <p:cNvSpPr txBox="1"/>
            <p:nvPr/>
          </p:nvSpPr>
          <p:spPr>
            <a:xfrm>
              <a:off x="805796" y="757552"/>
              <a:ext cx="1345351"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52" name="Straight Connector 51"/>
          <p:cNvCxnSpPr/>
          <p:nvPr/>
        </p:nvCxnSpPr>
        <p:spPr>
          <a:xfrm>
            <a:off x="8625219" y="2787243"/>
            <a:ext cx="0" cy="42894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8021628" y="1551433"/>
            <a:ext cx="1207182" cy="1207339"/>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365723" numCol="1" spcCol="1693" anchor="ctr" anchorCtr="0">
            <a:noAutofit/>
          </a:bodyPr>
          <a:lstStyle/>
          <a:p>
            <a:pPr algn="ctr" defTabSz="1184910">
              <a:lnSpc>
                <a:spcPct val="90000"/>
              </a:lnSpc>
              <a:spcBef>
                <a:spcPct val="0"/>
              </a:spcBef>
              <a:spcAft>
                <a:spcPct val="35000"/>
              </a:spcAft>
            </a:pPr>
            <a:endParaRPr lang="en-US" sz="5300" dirty="0">
              <a:latin typeface="+mn-ea"/>
            </a:endParaRPr>
          </a:p>
        </p:txBody>
      </p:sp>
      <p:sp>
        <p:nvSpPr>
          <p:cNvPr id="54" name="Rounded Rectangle 53"/>
          <p:cNvSpPr>
            <a:spLocks noChangeAspect="1"/>
          </p:cNvSpPr>
          <p:nvPr/>
        </p:nvSpPr>
        <p:spPr>
          <a:xfrm>
            <a:off x="8204518" y="3259942"/>
            <a:ext cx="841402" cy="84150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05</a:t>
            </a:r>
            <a:endParaRPr lang="en-US" dirty="0">
              <a:solidFill>
                <a:schemeClr val="accent3"/>
              </a:solidFill>
              <a:latin typeface="Agency FB" panose="020B0503020202020204" pitchFamily="34" charset="0"/>
            </a:endParaRPr>
          </a:p>
        </p:txBody>
      </p:sp>
      <p:sp>
        <p:nvSpPr>
          <p:cNvPr id="57" name="TextBox 56"/>
          <p:cNvSpPr txBox="1"/>
          <p:nvPr/>
        </p:nvSpPr>
        <p:spPr>
          <a:xfrm>
            <a:off x="8461713" y="4272211"/>
            <a:ext cx="32701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3"/>
                </a:solidFill>
                <a:latin typeface="Agency FB" panose="020B0503020202020204" pitchFamily="34" charset="0"/>
              </a:rPr>
              <a:t>2012</a:t>
            </a:r>
            <a:endParaRPr lang="en-US" dirty="0">
              <a:solidFill>
                <a:schemeClr val="accent3"/>
              </a:solidFill>
              <a:latin typeface="Agency FB" panose="020B0503020202020204" pitchFamily="34" charset="0"/>
            </a:endParaRPr>
          </a:p>
        </p:txBody>
      </p:sp>
      <p:cxnSp>
        <p:nvCxnSpPr>
          <p:cNvPr id="72" name="Straight Connector 71"/>
          <p:cNvCxnSpPr/>
          <p:nvPr/>
        </p:nvCxnSpPr>
        <p:spPr>
          <a:xfrm flipV="1">
            <a:off x="10311360" y="4147213"/>
            <a:ext cx="0" cy="46868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9707769" y="4651608"/>
            <a:ext cx="1207182" cy="1207339"/>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5" name="Rounded Rectangle 74"/>
          <p:cNvSpPr>
            <a:spLocks noChangeAspect="1"/>
          </p:cNvSpPr>
          <p:nvPr/>
        </p:nvSpPr>
        <p:spPr>
          <a:xfrm>
            <a:off x="9890659" y="3259942"/>
            <a:ext cx="841402" cy="84150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4"/>
                </a:solidFill>
                <a:latin typeface="Agency FB" panose="020B0503020202020204" pitchFamily="34" charset="0"/>
              </a:rPr>
              <a:t>06</a:t>
            </a:r>
            <a:endParaRPr lang="en-US" dirty="0">
              <a:solidFill>
                <a:schemeClr val="accent4"/>
              </a:solidFill>
              <a:latin typeface="Agency FB" panose="020B0503020202020204" pitchFamily="34" charset="0"/>
            </a:endParaRPr>
          </a:p>
        </p:txBody>
      </p:sp>
      <p:sp>
        <p:nvSpPr>
          <p:cNvPr id="77" name="TextBox 76"/>
          <p:cNvSpPr txBox="1"/>
          <p:nvPr/>
        </p:nvSpPr>
        <p:spPr>
          <a:xfrm>
            <a:off x="10143845" y="2812834"/>
            <a:ext cx="335028" cy="276999"/>
          </a:xfrm>
          <a:prstGeom prst="rect">
            <a:avLst/>
          </a:prstGeom>
          <a:noFill/>
          <a:ln>
            <a:noFill/>
          </a:ln>
        </p:spPr>
        <p:txBody>
          <a:bodyPr wrap="none" lIns="0" tIns="0" rIns="0" bIns="0" rtlCol="0" anchor="ctr">
            <a:spAutoFit/>
          </a:bodyPr>
          <a:lstStyle/>
          <a:p>
            <a:pPr algn="ctr" defTabSz="1218565">
              <a:spcBef>
                <a:spcPct val="20000"/>
              </a:spcBef>
              <a:defRPr/>
            </a:pPr>
            <a:r>
              <a:rPr lang="en-US" altLang="zh-CN" dirty="0">
                <a:solidFill>
                  <a:schemeClr val="accent4"/>
                </a:solidFill>
                <a:latin typeface="Agency FB" panose="020B0503020202020204" pitchFamily="34" charset="0"/>
              </a:rPr>
              <a:t>2016</a:t>
            </a:r>
            <a:endParaRPr lang="en-US" dirty="0">
              <a:solidFill>
                <a:schemeClr val="accent4"/>
              </a:solidFill>
              <a:latin typeface="Agency FB" panose="020B0503020202020204" pitchFamily="34" charset="0"/>
            </a:endParaRPr>
          </a:p>
        </p:txBody>
      </p:sp>
      <p:grpSp>
        <p:nvGrpSpPr>
          <p:cNvPr id="10" name="Group 88"/>
          <p:cNvGrpSpPr/>
          <p:nvPr/>
        </p:nvGrpSpPr>
        <p:grpSpPr>
          <a:xfrm>
            <a:off x="7785587" y="4844716"/>
            <a:ext cx="1838969" cy="850927"/>
            <a:chOff x="688894" y="661615"/>
            <a:chExt cx="1379406" cy="346836"/>
          </a:xfrm>
        </p:grpSpPr>
        <p:sp>
          <p:nvSpPr>
            <p:cNvPr id="79" name="TextBox 78"/>
            <p:cNvSpPr txBox="1"/>
            <p:nvPr/>
          </p:nvSpPr>
          <p:spPr>
            <a:xfrm>
              <a:off x="1452667" y="661615"/>
              <a:ext cx="615633"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80" name="TextBox 79"/>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63" name="Freeform 143"/>
          <p:cNvSpPr>
            <a:spLocks noEditPoints="1"/>
          </p:cNvSpPr>
          <p:nvPr/>
        </p:nvSpPr>
        <p:spPr bwMode="auto">
          <a:xfrm>
            <a:off x="1639107" y="188307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4" name="Freeform 92"/>
          <p:cNvSpPr>
            <a:spLocks noEditPoints="1"/>
          </p:cNvSpPr>
          <p:nvPr/>
        </p:nvSpPr>
        <p:spPr bwMode="auto">
          <a:xfrm>
            <a:off x="3345540" y="5024367"/>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65" name="组合 64"/>
          <p:cNvGrpSpPr/>
          <p:nvPr/>
        </p:nvGrpSpPr>
        <p:grpSpPr>
          <a:xfrm>
            <a:off x="5039178" y="1927524"/>
            <a:ext cx="427511" cy="400051"/>
            <a:chOff x="6661150" y="233363"/>
            <a:chExt cx="320675" cy="300038"/>
          </a:xfrm>
          <a:solidFill>
            <a:schemeClr val="bg1"/>
          </a:solidFill>
        </p:grpSpPr>
        <p:sp>
          <p:nvSpPr>
            <p:cNvPr id="67"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8"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0"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71" name="Freeform 140"/>
          <p:cNvSpPr>
            <a:spLocks noEditPoints="1"/>
          </p:cNvSpPr>
          <p:nvPr/>
        </p:nvSpPr>
        <p:spPr bwMode="auto">
          <a:xfrm>
            <a:off x="6656940" y="4965187"/>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73" name="Freeform 190"/>
          <p:cNvSpPr>
            <a:spLocks noEditPoints="1"/>
          </p:cNvSpPr>
          <p:nvPr/>
        </p:nvSpPr>
        <p:spPr bwMode="auto">
          <a:xfrm>
            <a:off x="8429454" y="1870373"/>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8" name="组合 77"/>
          <p:cNvGrpSpPr/>
          <p:nvPr/>
        </p:nvGrpSpPr>
        <p:grpSpPr>
          <a:xfrm>
            <a:off x="10101838" y="5079400"/>
            <a:ext cx="419045" cy="408517"/>
            <a:chOff x="8175625" y="987426"/>
            <a:chExt cx="314325" cy="306388"/>
          </a:xfrm>
          <a:solidFill>
            <a:schemeClr val="bg1"/>
          </a:solidFill>
        </p:grpSpPr>
        <p:sp>
          <p:nvSpPr>
            <p:cNvPr id="81"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2"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4"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5"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6"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trips(downLeft)">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Bottom)">
                                      <p:cBhvr>
                                        <p:cTn id="29" dur="500"/>
                                        <p:tgtEl>
                                          <p:spTgt spid="5"/>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Bottom)">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upRight)">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slide(fromBottom)">
                                      <p:cBhvr>
                                        <p:cTn id="60" dur="500"/>
                                        <p:tgtEl>
                                          <p:spTgt spid="43"/>
                                        </p:tgtEl>
                                      </p:cBhvr>
                                    </p:animEffect>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trips(downLeft)">
                                      <p:cBhvr>
                                        <p:cTn id="69" dur="500"/>
                                        <p:tgtEl>
                                          <p:spTgt spid="58"/>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lide(fromBottom)">
                                      <p:cBhvr>
                                        <p:cTn id="73" dur="500"/>
                                        <p:tgtEl>
                                          <p:spTgt spid="7"/>
                                        </p:tgtEl>
                                      </p:cBhvr>
                                    </p:animEffect>
                                  </p:child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slide(fromBottom)">
                                      <p:cBhvr>
                                        <p:cTn id="82" dur="500"/>
                                        <p:tgtEl>
                                          <p:spTgt spid="45"/>
                                        </p:tgtEl>
                                      </p:cBhvr>
                                    </p:animEffect>
                                  </p:childTnLst>
                                </p:cTn>
                              </p:par>
                            </p:childTnLst>
                          </p:cTn>
                        </p:par>
                        <p:par>
                          <p:cTn id="83" fill="hold">
                            <p:stCondLst>
                              <p:cond delay="9000"/>
                            </p:stCondLst>
                            <p:childTnLst>
                              <p:par>
                                <p:cTn id="84" presetID="2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strips(upRight)">
                                      <p:cBhvr>
                                        <p:cTn id="91" dur="500"/>
                                        <p:tgtEl>
                                          <p:spTgt spid="6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lide(fromBottom)">
                                      <p:cBhvr>
                                        <p:cTn id="95" dur="500"/>
                                        <p:tgtEl>
                                          <p:spTgt spid="8"/>
                                        </p:tgtEl>
                                      </p:cBhvr>
                                    </p:animEffect>
                                  </p:childTnLst>
                                </p:cTn>
                              </p:par>
                            </p:childTnLst>
                          </p:cTn>
                        </p:par>
                        <p:par>
                          <p:cTn id="96" fill="hold">
                            <p:stCondLst>
                              <p:cond delay="10500"/>
                            </p:stCondLst>
                            <p:childTnLst>
                              <p:par>
                                <p:cTn id="97" presetID="23" presetClass="entr" presetSubtype="16"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par>
                          <p:cTn id="101" fill="hold">
                            <p:stCondLst>
                              <p:cond delay="11000"/>
                            </p:stCondLst>
                            <p:childTnLst>
                              <p:par>
                                <p:cTn id="102" presetID="12" presetClass="entr" presetSubtype="4"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slide(fromBottom)">
                                      <p:cBhvr>
                                        <p:cTn id="104" dur="500"/>
                                        <p:tgtEl>
                                          <p:spTgt spid="57"/>
                                        </p:tgtEl>
                                      </p:cBhvr>
                                    </p:animEffect>
                                  </p:childTnLst>
                                </p:cTn>
                              </p:par>
                            </p:childTnLst>
                          </p:cTn>
                        </p:par>
                        <p:par>
                          <p:cTn id="105" fill="hold">
                            <p:stCondLst>
                              <p:cond delay="11500"/>
                            </p:stCondLst>
                            <p:childTnLst>
                              <p:par>
                                <p:cTn id="106" presetID="23" presetClass="entr" presetSubtype="16"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childTnLst>
                                </p:cTn>
                              </p:par>
                            </p:childTnLst>
                          </p:cTn>
                        </p:par>
                        <p:par>
                          <p:cTn id="110" fill="hold">
                            <p:stCondLst>
                              <p:cond delay="12000"/>
                            </p:stCondLst>
                            <p:childTnLst>
                              <p:par>
                                <p:cTn id="111" presetID="18" presetClass="entr" presetSubtype="12"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strips(downLeft)">
                                      <p:cBhvr>
                                        <p:cTn id="113" dur="500"/>
                                        <p:tgtEl>
                                          <p:spTgt spid="52"/>
                                        </p:tgtEl>
                                      </p:cBhvr>
                                    </p:animEffect>
                                  </p:childTnLst>
                                </p:cTn>
                              </p:par>
                            </p:childTnLst>
                          </p:cTn>
                        </p:par>
                        <p:par>
                          <p:cTn id="114" fill="hold">
                            <p:stCondLst>
                              <p:cond delay="12500"/>
                            </p:stCondLst>
                            <p:childTnLst>
                              <p:par>
                                <p:cTn id="115" presetID="12" presetClass="entr" presetSubtype="4" fill="hold" nodeType="after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slide(fromBottom)">
                                      <p:cBhvr>
                                        <p:cTn id="117" dur="500"/>
                                        <p:tgtEl>
                                          <p:spTgt spid="9"/>
                                        </p:tgtEl>
                                      </p:cBhvr>
                                    </p:animEffect>
                                  </p:childTnLst>
                                </p:cTn>
                              </p:par>
                            </p:childTnLst>
                          </p:cTn>
                        </p:par>
                        <p:par>
                          <p:cTn id="118" fill="hold">
                            <p:stCondLst>
                              <p:cond delay="13000"/>
                            </p:stCondLst>
                            <p:childTnLst>
                              <p:par>
                                <p:cTn id="119" presetID="23" presetClass="entr" presetSubtype="16"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p:cTn id="121" dur="500" fill="hold"/>
                                        <p:tgtEl>
                                          <p:spTgt spid="75"/>
                                        </p:tgtEl>
                                        <p:attrNameLst>
                                          <p:attrName>ppt_w</p:attrName>
                                        </p:attrNameLst>
                                      </p:cBhvr>
                                      <p:tavLst>
                                        <p:tav tm="0">
                                          <p:val>
                                            <p:fltVal val="0"/>
                                          </p:val>
                                        </p:tav>
                                        <p:tav tm="100000">
                                          <p:val>
                                            <p:strVal val="#ppt_w"/>
                                          </p:val>
                                        </p:tav>
                                      </p:tavLst>
                                    </p:anim>
                                    <p:anim calcmode="lin" valueType="num">
                                      <p:cBhvr>
                                        <p:cTn id="122" dur="500" fill="hold"/>
                                        <p:tgtEl>
                                          <p:spTgt spid="75"/>
                                        </p:tgtEl>
                                        <p:attrNameLst>
                                          <p:attrName>ppt_h</p:attrName>
                                        </p:attrNameLst>
                                      </p:cBhvr>
                                      <p:tavLst>
                                        <p:tav tm="0">
                                          <p:val>
                                            <p:fltVal val="0"/>
                                          </p:val>
                                        </p:tav>
                                        <p:tav tm="100000">
                                          <p:val>
                                            <p:strVal val="#ppt_h"/>
                                          </p:val>
                                        </p:tav>
                                      </p:tavLst>
                                    </p:anim>
                                  </p:childTnLst>
                                </p:cTn>
                              </p:par>
                            </p:childTnLst>
                          </p:cTn>
                        </p:par>
                        <p:par>
                          <p:cTn id="123" fill="hold">
                            <p:stCondLst>
                              <p:cond delay="13500"/>
                            </p:stCondLst>
                            <p:childTnLst>
                              <p:par>
                                <p:cTn id="124" presetID="12" presetClass="entr" presetSubtype="4"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slide(fromBottom)">
                                      <p:cBhvr>
                                        <p:cTn id="126" dur="500"/>
                                        <p:tgtEl>
                                          <p:spTgt spid="77"/>
                                        </p:tgtEl>
                                      </p:cBhvr>
                                    </p:animEffect>
                                  </p:childTnLst>
                                </p:cTn>
                              </p:par>
                            </p:childTnLst>
                          </p:cTn>
                        </p:par>
                        <p:par>
                          <p:cTn id="127" fill="hold">
                            <p:stCondLst>
                              <p:cond delay="14000"/>
                            </p:stCondLst>
                            <p:childTnLst>
                              <p:par>
                                <p:cTn id="128" presetID="23" presetClass="entr" presetSubtype="16"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childTnLst>
                                </p:cTn>
                              </p:par>
                            </p:childTnLst>
                          </p:cTn>
                        </p:par>
                        <p:par>
                          <p:cTn id="132" fill="hold">
                            <p:stCondLst>
                              <p:cond delay="14500"/>
                            </p:stCondLst>
                            <p:childTnLst>
                              <p:par>
                                <p:cTn id="133" presetID="18" presetClass="entr" presetSubtype="3"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strips(upRight)">
                                      <p:cBhvr>
                                        <p:cTn id="135" dur="500"/>
                                        <p:tgtEl>
                                          <p:spTgt spid="72"/>
                                        </p:tgtEl>
                                      </p:cBhvr>
                                    </p:animEffect>
                                  </p:childTnLst>
                                </p:cTn>
                              </p:par>
                            </p:childTnLst>
                          </p:cTn>
                        </p:par>
                        <p:par>
                          <p:cTn id="136" fill="hold">
                            <p:stCondLst>
                              <p:cond delay="15000"/>
                            </p:stCondLst>
                            <p:childTnLst>
                              <p:par>
                                <p:cTn id="137" presetID="12" presetClass="entr" presetSubtype="4"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slide(fromBottom)">
                                      <p:cBhvr>
                                        <p:cTn id="1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animBg="1"/>
      <p:bldP spid="38" grpId="0" animBg="1"/>
      <p:bldP spid="37" grpId="0" animBg="1"/>
      <p:bldP spid="40" grpId="0" animBg="1"/>
      <p:bldP spid="34" grpId="0"/>
      <p:bldP spid="36" grpId="0" animBg="1"/>
      <p:bldP spid="41" grpId="0" animBg="1"/>
      <p:bldP spid="43" grpId="0"/>
      <p:bldP spid="35" grpId="0" animBg="1"/>
      <p:bldP spid="42" grpId="0" animBg="1"/>
      <p:bldP spid="45" grpId="0"/>
      <p:bldP spid="53" grpId="0" animBg="1"/>
      <p:bldP spid="54" grpId="0" animBg="1"/>
      <p:bldP spid="57" grpId="0"/>
      <p:bldP spid="74" grpId="0" animBg="1"/>
      <p:bldP spid="75" grpId="0" animBg="1"/>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a:off x="1277958" y="2795136"/>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201671" y="1892814"/>
            <a:ext cx="1788660" cy="1788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17" name="Oval 16"/>
          <p:cNvSpPr/>
          <p:nvPr/>
        </p:nvSpPr>
        <p:spPr>
          <a:xfrm>
            <a:off x="7195827" y="2057438"/>
            <a:ext cx="1459454" cy="1459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solidFill>
                <a:schemeClr val="bg1"/>
              </a:solidFill>
              <a:latin typeface="+mn-ea"/>
            </a:endParaRPr>
          </a:p>
        </p:txBody>
      </p:sp>
      <p:sp>
        <p:nvSpPr>
          <p:cNvPr id="20"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5" name="Oval 4"/>
          <p:cNvSpPr/>
          <p:nvPr/>
        </p:nvSpPr>
        <p:spPr>
          <a:xfrm>
            <a:off x="2217396" y="2230274"/>
            <a:ext cx="1113828" cy="111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9" name="Oval 8"/>
          <p:cNvSpPr/>
          <p:nvPr/>
        </p:nvSpPr>
        <p:spPr>
          <a:xfrm>
            <a:off x="3536721" y="2057438"/>
            <a:ext cx="1459454" cy="1459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grpSp>
        <p:nvGrpSpPr>
          <p:cNvPr id="80" name="Group 79"/>
          <p:cNvGrpSpPr/>
          <p:nvPr/>
        </p:nvGrpSpPr>
        <p:grpSpPr>
          <a:xfrm>
            <a:off x="669244" y="3960957"/>
            <a:ext cx="1971881" cy="1521579"/>
            <a:chOff x="491242" y="2970717"/>
            <a:chExt cx="1479103" cy="1141184"/>
          </a:xfrm>
        </p:grpSpPr>
        <p:grpSp>
          <p:nvGrpSpPr>
            <p:cNvPr id="3" name="Group 25"/>
            <p:cNvGrpSpPr/>
            <p:nvPr/>
          </p:nvGrpSpPr>
          <p:grpSpPr>
            <a:xfrm>
              <a:off x="491242" y="2970717"/>
              <a:ext cx="1479103" cy="648104"/>
              <a:chOff x="764014" y="1539881"/>
              <a:chExt cx="1544637" cy="648104"/>
            </a:xfrm>
          </p:grpSpPr>
          <p:sp>
            <p:nvSpPr>
              <p:cNvPr id="27" name="Text Placeholder 3"/>
              <p:cNvSpPr txBox="1"/>
              <p:nvPr/>
            </p:nvSpPr>
            <p:spPr>
              <a:xfrm>
                <a:off x="1072018"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endParaRPr lang="en-US" sz="2400" dirty="0">
                  <a:solidFill>
                    <a:schemeClr val="tx1">
                      <a:lumMod val="75000"/>
                      <a:lumOff val="25000"/>
                    </a:schemeClr>
                  </a:solidFill>
                  <a:latin typeface="+mn-ea"/>
                </a:endParaRPr>
              </a:p>
            </p:txBody>
          </p:sp>
          <p:sp>
            <p:nvSpPr>
              <p:cNvPr id="28"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zh-CN" altLang="en-US" sz="1300" dirty="0">
                  <a:solidFill>
                    <a:schemeClr val="tx1">
                      <a:lumMod val="65000"/>
                      <a:lumOff val="35000"/>
                    </a:schemeClr>
                  </a:solidFill>
                  <a:latin typeface="+mn-ea"/>
                </a:endParaRPr>
              </a:p>
            </p:txBody>
          </p:sp>
        </p:grpSp>
        <p:sp>
          <p:nvSpPr>
            <p:cNvPr id="75" name="Oval 74"/>
            <p:cNvSpPr/>
            <p:nvPr/>
          </p:nvSpPr>
          <p:spPr>
            <a:xfrm>
              <a:off x="1094395" y="3839104"/>
              <a:ext cx="272797" cy="2727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1" name="Group 80"/>
          <p:cNvGrpSpPr/>
          <p:nvPr/>
        </p:nvGrpSpPr>
        <p:grpSpPr>
          <a:xfrm>
            <a:off x="2835713" y="3960957"/>
            <a:ext cx="1971881" cy="1521579"/>
            <a:chOff x="2116305" y="2970717"/>
            <a:chExt cx="1479103" cy="1141184"/>
          </a:xfrm>
        </p:grpSpPr>
        <p:grpSp>
          <p:nvGrpSpPr>
            <p:cNvPr id="52" name="Group 25"/>
            <p:cNvGrpSpPr/>
            <p:nvPr/>
          </p:nvGrpSpPr>
          <p:grpSpPr>
            <a:xfrm>
              <a:off x="2116305" y="2970717"/>
              <a:ext cx="1479103" cy="648104"/>
              <a:chOff x="764014" y="1539881"/>
              <a:chExt cx="1544637" cy="648104"/>
            </a:xfrm>
          </p:grpSpPr>
          <p:sp>
            <p:nvSpPr>
              <p:cNvPr id="53"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endParaRPr lang="en-US" sz="2400" dirty="0">
                  <a:solidFill>
                    <a:schemeClr val="tx1">
                      <a:lumMod val="75000"/>
                      <a:lumOff val="25000"/>
                    </a:schemeClr>
                  </a:solidFill>
                  <a:latin typeface="+mn-ea"/>
                </a:endParaRPr>
              </a:p>
            </p:txBody>
          </p:sp>
          <p:sp>
            <p:nvSpPr>
              <p:cNvPr id="54"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zh-CN" altLang="en-US" sz="1300" dirty="0">
                  <a:solidFill>
                    <a:schemeClr val="tx1">
                      <a:lumMod val="65000"/>
                      <a:lumOff val="35000"/>
                    </a:schemeClr>
                  </a:solidFill>
                  <a:latin typeface="+mn-ea"/>
                </a:endParaRPr>
              </a:p>
            </p:txBody>
          </p:sp>
        </p:grpSp>
        <p:sp>
          <p:nvSpPr>
            <p:cNvPr id="76" name="Oval 75"/>
            <p:cNvSpPr/>
            <p:nvPr/>
          </p:nvSpPr>
          <p:spPr>
            <a:xfrm>
              <a:off x="2719458" y="3839104"/>
              <a:ext cx="272797" cy="272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2" name="Group 81"/>
          <p:cNvGrpSpPr/>
          <p:nvPr/>
        </p:nvGrpSpPr>
        <p:grpSpPr>
          <a:xfrm>
            <a:off x="5002182" y="3960957"/>
            <a:ext cx="1971881" cy="1521579"/>
            <a:chOff x="3741368" y="2970717"/>
            <a:chExt cx="1479103" cy="1141184"/>
          </a:xfrm>
        </p:grpSpPr>
        <p:grpSp>
          <p:nvGrpSpPr>
            <p:cNvPr id="55" name="Group 25"/>
            <p:cNvGrpSpPr/>
            <p:nvPr/>
          </p:nvGrpSpPr>
          <p:grpSpPr>
            <a:xfrm>
              <a:off x="3741368" y="2970717"/>
              <a:ext cx="1479103" cy="648104"/>
              <a:chOff x="764014" y="1539881"/>
              <a:chExt cx="1544637" cy="648104"/>
            </a:xfrm>
          </p:grpSpPr>
          <p:sp>
            <p:nvSpPr>
              <p:cNvPr id="56"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endParaRPr lang="en-US" sz="2400" dirty="0">
                  <a:solidFill>
                    <a:schemeClr val="tx1">
                      <a:lumMod val="75000"/>
                      <a:lumOff val="25000"/>
                    </a:schemeClr>
                  </a:solidFill>
                  <a:latin typeface="+mn-ea"/>
                </a:endParaRPr>
              </a:p>
            </p:txBody>
          </p:sp>
          <p:sp>
            <p:nvSpPr>
              <p:cNvPr id="68"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zh-CN" altLang="en-US" sz="1300" dirty="0">
                  <a:solidFill>
                    <a:schemeClr val="tx1">
                      <a:lumMod val="65000"/>
                      <a:lumOff val="35000"/>
                    </a:schemeClr>
                  </a:solidFill>
                  <a:latin typeface="+mn-ea"/>
                </a:endParaRPr>
              </a:p>
            </p:txBody>
          </p:sp>
        </p:grpSp>
        <p:sp>
          <p:nvSpPr>
            <p:cNvPr id="77" name="Oval 76"/>
            <p:cNvSpPr/>
            <p:nvPr/>
          </p:nvSpPr>
          <p:spPr>
            <a:xfrm>
              <a:off x="4344521" y="3839104"/>
              <a:ext cx="272797" cy="272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3" name="Group 82"/>
          <p:cNvGrpSpPr/>
          <p:nvPr/>
        </p:nvGrpSpPr>
        <p:grpSpPr>
          <a:xfrm>
            <a:off x="7168650" y="3960957"/>
            <a:ext cx="1971881" cy="1521579"/>
            <a:chOff x="5366431" y="2970717"/>
            <a:chExt cx="1479103" cy="1141184"/>
          </a:xfrm>
        </p:grpSpPr>
        <p:grpSp>
          <p:nvGrpSpPr>
            <p:cNvPr id="69" name="Group 25"/>
            <p:cNvGrpSpPr/>
            <p:nvPr/>
          </p:nvGrpSpPr>
          <p:grpSpPr>
            <a:xfrm>
              <a:off x="5366431" y="2970717"/>
              <a:ext cx="1479103" cy="648104"/>
              <a:chOff x="764014" y="1539881"/>
              <a:chExt cx="1544637" cy="648104"/>
            </a:xfrm>
          </p:grpSpPr>
          <p:sp>
            <p:nvSpPr>
              <p:cNvPr id="70"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endParaRPr lang="en-US" sz="2400" dirty="0">
                  <a:solidFill>
                    <a:schemeClr val="tx1">
                      <a:lumMod val="75000"/>
                      <a:lumOff val="25000"/>
                    </a:schemeClr>
                  </a:solidFill>
                  <a:latin typeface="+mn-ea"/>
                </a:endParaRPr>
              </a:p>
            </p:txBody>
          </p:sp>
          <p:sp>
            <p:nvSpPr>
              <p:cNvPr id="71"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zh-CN" altLang="en-US" sz="1300" dirty="0">
                  <a:solidFill>
                    <a:schemeClr val="tx1">
                      <a:lumMod val="65000"/>
                      <a:lumOff val="35000"/>
                    </a:schemeClr>
                  </a:solidFill>
                  <a:latin typeface="+mn-ea"/>
                </a:endParaRPr>
              </a:p>
            </p:txBody>
          </p:sp>
        </p:grpSp>
        <p:sp>
          <p:nvSpPr>
            <p:cNvPr id="78" name="Oval 77"/>
            <p:cNvSpPr/>
            <p:nvPr/>
          </p:nvSpPr>
          <p:spPr>
            <a:xfrm>
              <a:off x="5969584" y="3839104"/>
              <a:ext cx="272797" cy="272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4" name="Group 83"/>
          <p:cNvGrpSpPr/>
          <p:nvPr/>
        </p:nvGrpSpPr>
        <p:grpSpPr>
          <a:xfrm>
            <a:off x="9335119" y="3960957"/>
            <a:ext cx="1971881" cy="1521579"/>
            <a:chOff x="6991494" y="2970717"/>
            <a:chExt cx="1479103" cy="1141184"/>
          </a:xfrm>
        </p:grpSpPr>
        <p:grpSp>
          <p:nvGrpSpPr>
            <p:cNvPr id="72" name="Group 25"/>
            <p:cNvGrpSpPr/>
            <p:nvPr/>
          </p:nvGrpSpPr>
          <p:grpSpPr>
            <a:xfrm>
              <a:off x="6991494" y="2970717"/>
              <a:ext cx="1479103" cy="648104"/>
              <a:chOff x="764014" y="1539881"/>
              <a:chExt cx="1544637" cy="648104"/>
            </a:xfrm>
          </p:grpSpPr>
          <p:sp>
            <p:nvSpPr>
              <p:cNvPr id="73"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endParaRPr lang="en-US" sz="2400" dirty="0">
                  <a:solidFill>
                    <a:schemeClr val="tx1">
                      <a:lumMod val="75000"/>
                      <a:lumOff val="25000"/>
                    </a:schemeClr>
                  </a:solidFill>
                  <a:latin typeface="+mn-ea"/>
                </a:endParaRPr>
              </a:p>
            </p:txBody>
          </p:sp>
          <p:sp>
            <p:nvSpPr>
              <p:cNvPr id="74"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zh-CN" altLang="en-US" sz="1300" dirty="0">
                  <a:solidFill>
                    <a:schemeClr val="tx1">
                      <a:lumMod val="65000"/>
                      <a:lumOff val="35000"/>
                    </a:schemeClr>
                  </a:solidFill>
                  <a:latin typeface="+mn-ea"/>
                </a:endParaRPr>
              </a:p>
            </p:txBody>
          </p:sp>
        </p:grpSp>
        <p:sp>
          <p:nvSpPr>
            <p:cNvPr id="79" name="Oval 78"/>
            <p:cNvSpPr/>
            <p:nvPr/>
          </p:nvSpPr>
          <p:spPr>
            <a:xfrm>
              <a:off x="7594647" y="3839104"/>
              <a:ext cx="272797" cy="272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36" name="Freeform 143"/>
          <p:cNvSpPr>
            <a:spLocks noEditPoints="1"/>
          </p:cNvSpPr>
          <p:nvPr/>
        </p:nvSpPr>
        <p:spPr bwMode="auto">
          <a:xfrm>
            <a:off x="2575184" y="2608032"/>
            <a:ext cx="406232" cy="374211"/>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92"/>
          <p:cNvSpPr>
            <a:spLocks noEditPoints="1"/>
          </p:cNvSpPr>
          <p:nvPr/>
        </p:nvSpPr>
        <p:spPr bwMode="auto">
          <a:xfrm>
            <a:off x="4073283" y="2591993"/>
            <a:ext cx="383070" cy="3902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5818633" y="2437630"/>
            <a:ext cx="581996" cy="544612"/>
            <a:chOff x="6661150" y="233363"/>
            <a:chExt cx="320675" cy="300038"/>
          </a:xfrm>
          <a:solidFill>
            <a:schemeClr val="bg1"/>
          </a:solidFill>
        </p:grpSpPr>
        <p:sp>
          <p:nvSpPr>
            <p:cNvPr id="3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43" name="Freeform 140"/>
          <p:cNvSpPr>
            <a:spLocks noEditPoints="1"/>
          </p:cNvSpPr>
          <p:nvPr/>
        </p:nvSpPr>
        <p:spPr bwMode="auto">
          <a:xfrm>
            <a:off x="7724629" y="2582760"/>
            <a:ext cx="399431" cy="39948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44" name="组合 43"/>
          <p:cNvGrpSpPr/>
          <p:nvPr/>
        </p:nvGrpSpPr>
        <p:grpSpPr>
          <a:xfrm>
            <a:off x="9241300" y="2638325"/>
            <a:ext cx="352781" cy="343917"/>
            <a:chOff x="8175625" y="987426"/>
            <a:chExt cx="314325" cy="306388"/>
          </a:xfrm>
          <a:solidFill>
            <a:schemeClr val="bg1"/>
          </a:solidFill>
        </p:grpSpPr>
        <p:sp>
          <p:nvSpPr>
            <p:cNvPr id="45"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6"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7"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fill="hold"/>
                                        <p:tgtEl>
                                          <p:spTgt spid="80"/>
                                        </p:tgtEl>
                                        <p:attrNameLst>
                                          <p:attrName>ppt_x</p:attrName>
                                        </p:attrNameLst>
                                      </p:cBhvr>
                                      <p:tavLst>
                                        <p:tav tm="0">
                                          <p:val>
                                            <p:strVal val="#ppt_x"/>
                                          </p:val>
                                        </p:tav>
                                        <p:tav tm="100000">
                                          <p:val>
                                            <p:strVal val="#ppt_x"/>
                                          </p:val>
                                        </p:tav>
                                      </p:tavLst>
                                    </p:anim>
                                    <p:anim calcmode="lin" valueType="num">
                                      <p:cBhvr additive="base">
                                        <p:cTn id="37" dur="500" fill="hold"/>
                                        <p:tgtEl>
                                          <p:spTgt spid="8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accel="50000" decel="50000"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500" fill="hold"/>
                                        <p:tgtEl>
                                          <p:spTgt spid="81"/>
                                        </p:tgtEl>
                                        <p:attrNameLst>
                                          <p:attrName>ppt_x</p:attrName>
                                        </p:attrNameLst>
                                      </p:cBhvr>
                                      <p:tavLst>
                                        <p:tav tm="0">
                                          <p:val>
                                            <p:strVal val="#ppt_x"/>
                                          </p:val>
                                        </p:tav>
                                        <p:tav tm="100000">
                                          <p:val>
                                            <p:strVal val="#ppt_x"/>
                                          </p:val>
                                        </p:tav>
                                      </p:tavLst>
                                    </p:anim>
                                    <p:anim calcmode="lin" valueType="num">
                                      <p:cBhvr additive="base">
                                        <p:cTn id="42" dur="500" fill="hold"/>
                                        <p:tgtEl>
                                          <p:spTgt spid="8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accel="50000" decel="5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accel="50000" decel="5000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ppt_x"/>
                                          </p:val>
                                        </p:tav>
                                        <p:tav tm="100000">
                                          <p:val>
                                            <p:strVal val="#ppt_x"/>
                                          </p:val>
                                        </p:tav>
                                      </p:tavLst>
                                    </p:anim>
                                    <p:anim calcmode="lin" valueType="num">
                                      <p:cBhvr additive="base">
                                        <p:cTn id="57" dur="500" fill="hold"/>
                                        <p:tgtEl>
                                          <p:spTgt spid="84"/>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3" presetClass="entr" presetSubtype="16"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childTnLst>
                                </p:cTn>
                              </p:par>
                            </p:childTnLst>
                          </p:cTn>
                        </p:par>
                        <p:par>
                          <p:cTn id="73" fill="hold">
                            <p:stCondLst>
                              <p:cond delay="7000"/>
                            </p:stCondLst>
                            <p:childTnLst>
                              <p:par>
                                <p:cTn id="74" presetID="23" presetClass="entr" presetSubtype="16"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childTnLst>
                                </p:cTn>
                              </p:par>
                            </p:childTnLst>
                          </p:cTn>
                        </p:par>
                        <p:par>
                          <p:cTn id="78" fill="hold">
                            <p:stCondLst>
                              <p:cond delay="7500"/>
                            </p:stCondLst>
                            <p:childTnLst>
                              <p:par>
                                <p:cTn id="79" presetID="23" presetClass="entr" presetSubtype="16"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5" grpId="0" animBg="1"/>
      <p:bldP spid="9" grpId="0" animBg="1"/>
      <p:bldP spid="36" grpId="0" animBg="1"/>
      <p:bldP spid="37"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5"/>
          <p:cNvGrpSpPr/>
          <p:nvPr/>
        </p:nvGrpSpPr>
        <p:grpSpPr>
          <a:xfrm>
            <a:off x="929230" y="3888929"/>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 name="Group 72"/>
          <p:cNvGrpSpPr/>
          <p:nvPr/>
        </p:nvGrpSpPr>
        <p:grpSpPr>
          <a:xfrm>
            <a:off x="2025636" y="1688551"/>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 name="Group 66"/>
          <p:cNvGrpSpPr/>
          <p:nvPr/>
        </p:nvGrpSpPr>
        <p:grpSpPr>
          <a:xfrm>
            <a:off x="7555188" y="1641578"/>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69"/>
          <p:cNvGrpSpPr/>
          <p:nvPr/>
        </p:nvGrpSpPr>
        <p:grpSpPr>
          <a:xfrm>
            <a:off x="8553579" y="3918636"/>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25" name="Freeform 24"/>
          <p:cNvSpPr/>
          <p:nvPr/>
        </p:nvSpPr>
        <p:spPr>
          <a:xfrm>
            <a:off x="4955537" y="402731"/>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6" name="Freeform 25"/>
          <p:cNvSpPr/>
          <p:nvPr/>
        </p:nvSpPr>
        <p:spPr>
          <a:xfrm>
            <a:off x="3815071" y="2683959"/>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7" name="Freeform 26"/>
          <p:cNvSpPr/>
          <p:nvPr/>
        </p:nvSpPr>
        <p:spPr>
          <a:xfrm>
            <a:off x="4955536" y="2683959"/>
            <a:ext cx="2280932" cy="2281229"/>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1710921" y="0"/>
                </a:moveTo>
                <a:lnTo>
                  <a:pt x="855460" y="1710921"/>
                </a:lnTo>
                <a:lnTo>
                  <a:pt x="0" y="0"/>
                </a:lnTo>
                <a:lnTo>
                  <a:pt x="1710921"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731447" rIns="687079" bIns="1257329"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8" name="Freeform 27"/>
          <p:cNvSpPr/>
          <p:nvPr/>
        </p:nvSpPr>
        <p:spPr>
          <a:xfrm>
            <a:off x="6096004" y="2683959"/>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5900" dirty="0">
              <a:latin typeface="+mn-ea"/>
            </a:endParaRPr>
          </a:p>
        </p:txBody>
      </p:sp>
      <p:sp>
        <p:nvSpPr>
          <p:cNvPr id="29" name="TextBox 28"/>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30" name="Straight Connector 29"/>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Right)">
                                      <p:cBhvr>
                                        <p:cTn id="27" dur="500"/>
                                        <p:tgtEl>
                                          <p:spTgt spid="5"/>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Right)">
                                      <p:cBhvr>
                                        <p:cTn id="31" dur="500"/>
                                        <p:tgtEl>
                                          <p:spTgt spid="3"/>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upRight)">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482316" y="1739197"/>
            <a:ext cx="1845377" cy="1845617"/>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252,545</a:t>
              </a:r>
              <a:endParaRPr lang="en-US" sz="1900" b="1" dirty="0">
                <a:solidFill>
                  <a:schemeClr val="bg1"/>
                </a:solidFill>
                <a:latin typeface="Agency FB" panose="020B0503020202020204" pitchFamily="34" charset="0"/>
              </a:endParaRPr>
            </a:p>
          </p:txBody>
        </p:sp>
      </p:grpSp>
      <p:sp>
        <p:nvSpPr>
          <p:cNvPr id="22" name="TextBox 2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9814" y="3539567"/>
            <a:ext cx="2150380" cy="1121789"/>
            <a:chOff x="856349" y="2710637"/>
            <a:chExt cx="1612995" cy="841342"/>
          </a:xfrm>
        </p:grpSpPr>
        <p:sp>
          <p:nvSpPr>
            <p:cNvPr id="12" name="TextBox 1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28" name="Group 27"/>
            <p:cNvGrpSpPr/>
            <p:nvPr/>
          </p:nvGrpSpPr>
          <p:grpSpPr>
            <a:xfrm>
              <a:off x="1008901" y="2710637"/>
              <a:ext cx="1398693" cy="362707"/>
              <a:chOff x="856349" y="2659837"/>
              <a:chExt cx="1398693" cy="362707"/>
            </a:xfrm>
          </p:grpSpPr>
          <p:sp>
            <p:nvSpPr>
              <p:cNvPr id="26" name="Rectangle 25"/>
              <p:cNvSpPr/>
              <p:nvPr/>
            </p:nvSpPr>
            <p:spPr>
              <a:xfrm>
                <a:off x="856349" y="2659837"/>
                <a:ext cx="340522" cy="276999"/>
              </a:xfrm>
              <a:prstGeom prst="rect">
                <a:avLst/>
              </a:prstGeom>
            </p:spPr>
            <p:txBody>
              <a:bodyPr wrap="none">
                <a:spAutoFit/>
              </a:bodyPr>
              <a:lstStyle/>
              <a:p>
                <a:r>
                  <a:rPr lang="en-US" dirty="0">
                    <a:solidFill>
                      <a:schemeClr val="tx2">
                        <a:lumMod val="75000"/>
                      </a:schemeClr>
                    </a:solidFill>
                    <a:latin typeface="+mn-ea"/>
                  </a:rPr>
                  <a:t>01</a:t>
                </a:r>
                <a:endParaRPr lang="en-US" dirty="0">
                  <a:solidFill>
                    <a:schemeClr val="tx2">
                      <a:lumMod val="75000"/>
                    </a:schemeClr>
                  </a:solidFill>
                  <a:latin typeface="+mn-ea"/>
                </a:endParaRPr>
              </a:p>
            </p:txBody>
          </p:sp>
          <p:sp>
            <p:nvSpPr>
              <p:cNvPr id="27" name="Rectangle 26"/>
              <p:cNvSpPr/>
              <p:nvPr/>
            </p:nvSpPr>
            <p:spPr>
              <a:xfrm>
                <a:off x="1202694" y="2734003"/>
                <a:ext cx="1052348" cy="288541"/>
              </a:xfrm>
              <a:prstGeom prst="rect">
                <a:avLst/>
              </a:prstGeom>
            </p:spPr>
            <p:txBody>
              <a:bodyPr wrap="none">
                <a:spAutoFit/>
              </a:bodyPr>
              <a:lstStyle/>
              <a:p>
                <a:r>
                  <a:rPr lang="zh-CN" altLang="en-US" sz="1900" b="1" dirty="0">
                    <a:solidFill>
                      <a:schemeClr val="tx2">
                        <a:lumMod val="75000"/>
                      </a:schemeClr>
                    </a:solidFill>
                    <a:latin typeface="+mn-ea"/>
                  </a:rPr>
                  <a:t>添加副标题</a:t>
                </a:r>
                <a:endParaRPr lang="en-US" sz="1900" b="1" dirty="0">
                  <a:solidFill>
                    <a:schemeClr val="tx2">
                      <a:lumMod val="75000"/>
                    </a:schemeClr>
                  </a:solidFill>
                  <a:latin typeface="+mn-ea"/>
                </a:endParaRPr>
              </a:p>
            </p:txBody>
          </p:sp>
        </p:grpSp>
      </p:grpSp>
      <p:grpSp>
        <p:nvGrpSpPr>
          <p:cNvPr id="70" name="Group 69"/>
          <p:cNvGrpSpPr/>
          <p:nvPr/>
        </p:nvGrpSpPr>
        <p:grpSpPr>
          <a:xfrm>
            <a:off x="3940991" y="1739197"/>
            <a:ext cx="1845377" cy="1845617"/>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2" name="Oval 71"/>
            <p:cNvSpPr/>
            <p:nvPr/>
          </p:nvSpPr>
          <p:spPr>
            <a:xfrm>
              <a:off x="984223" y="1447591"/>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452,545</a:t>
              </a:r>
              <a:endParaRPr lang="en-US" sz="1900" b="1" dirty="0">
                <a:solidFill>
                  <a:schemeClr val="bg1"/>
                </a:solidFill>
                <a:latin typeface="Agency FB" panose="020B0503020202020204" pitchFamily="34" charset="0"/>
              </a:endParaRPr>
            </a:p>
          </p:txBody>
        </p:sp>
      </p:grpSp>
      <p:grpSp>
        <p:nvGrpSpPr>
          <p:cNvPr id="73" name="Group 72"/>
          <p:cNvGrpSpPr/>
          <p:nvPr/>
        </p:nvGrpSpPr>
        <p:grpSpPr>
          <a:xfrm>
            <a:off x="3788488" y="3539567"/>
            <a:ext cx="2150380" cy="1121789"/>
            <a:chOff x="856349" y="2710637"/>
            <a:chExt cx="1612995" cy="841342"/>
          </a:xfrm>
        </p:grpSpPr>
        <p:sp>
          <p:nvSpPr>
            <p:cNvPr id="74" name="TextBox 73"/>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75" name="Group 74"/>
            <p:cNvGrpSpPr/>
            <p:nvPr/>
          </p:nvGrpSpPr>
          <p:grpSpPr>
            <a:xfrm>
              <a:off x="1008901" y="2710637"/>
              <a:ext cx="1398693" cy="362707"/>
              <a:chOff x="856349" y="2659837"/>
              <a:chExt cx="1398693" cy="362707"/>
            </a:xfrm>
          </p:grpSpPr>
          <p:sp>
            <p:nvSpPr>
              <p:cNvPr id="76" name="Rectangle 75"/>
              <p:cNvSpPr/>
              <p:nvPr/>
            </p:nvSpPr>
            <p:spPr>
              <a:xfrm>
                <a:off x="856349" y="2659837"/>
                <a:ext cx="340522" cy="276999"/>
              </a:xfrm>
              <a:prstGeom prst="rect">
                <a:avLst/>
              </a:prstGeom>
            </p:spPr>
            <p:txBody>
              <a:bodyPr wrap="none">
                <a:spAutoFit/>
              </a:bodyPr>
              <a:lstStyle/>
              <a:p>
                <a:r>
                  <a:rPr lang="en-US" dirty="0">
                    <a:solidFill>
                      <a:schemeClr val="accent4"/>
                    </a:solidFill>
                    <a:latin typeface="+mn-ea"/>
                  </a:rPr>
                  <a:t>02</a:t>
                </a:r>
                <a:endParaRPr lang="en-US" dirty="0">
                  <a:solidFill>
                    <a:schemeClr val="accent4"/>
                  </a:solidFill>
                  <a:latin typeface="+mn-ea"/>
                </a:endParaRPr>
              </a:p>
            </p:txBody>
          </p:sp>
          <p:sp>
            <p:nvSpPr>
              <p:cNvPr id="77" name="Rectangle 76"/>
              <p:cNvSpPr/>
              <p:nvPr/>
            </p:nvSpPr>
            <p:spPr>
              <a:xfrm>
                <a:off x="1202694" y="2734003"/>
                <a:ext cx="1052348" cy="288541"/>
              </a:xfrm>
              <a:prstGeom prst="rect">
                <a:avLst/>
              </a:prstGeom>
            </p:spPr>
            <p:txBody>
              <a:bodyPr wrap="none">
                <a:spAutoFit/>
              </a:bodyPr>
              <a:lstStyle/>
              <a:p>
                <a:r>
                  <a:rPr lang="zh-CN" altLang="en-US" sz="1900" b="1" dirty="0">
                    <a:solidFill>
                      <a:schemeClr val="accent4"/>
                    </a:solidFill>
                    <a:latin typeface="+mn-ea"/>
                  </a:rPr>
                  <a:t>添加副标题</a:t>
                </a:r>
                <a:endParaRPr lang="en-US" sz="1900" b="1" dirty="0">
                  <a:solidFill>
                    <a:schemeClr val="accent4"/>
                  </a:solidFill>
                  <a:latin typeface="+mn-ea"/>
                </a:endParaRPr>
              </a:p>
            </p:txBody>
          </p:sp>
        </p:grpSp>
      </p:grpSp>
      <p:grpSp>
        <p:nvGrpSpPr>
          <p:cNvPr id="78" name="Group 77"/>
          <p:cNvGrpSpPr/>
          <p:nvPr/>
        </p:nvGrpSpPr>
        <p:grpSpPr>
          <a:xfrm>
            <a:off x="6398569" y="1739197"/>
            <a:ext cx="1845377" cy="1845617"/>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652,545</a:t>
              </a:r>
              <a:endParaRPr lang="en-US" sz="1900" b="1" dirty="0">
                <a:solidFill>
                  <a:schemeClr val="bg1"/>
                </a:solidFill>
                <a:latin typeface="Agency FB" panose="020B0503020202020204" pitchFamily="34" charset="0"/>
              </a:endParaRPr>
            </a:p>
          </p:txBody>
        </p:sp>
      </p:grpSp>
      <p:grpSp>
        <p:nvGrpSpPr>
          <p:cNvPr id="81" name="Group 80"/>
          <p:cNvGrpSpPr/>
          <p:nvPr/>
        </p:nvGrpSpPr>
        <p:grpSpPr>
          <a:xfrm>
            <a:off x="6246067" y="3539567"/>
            <a:ext cx="2150380" cy="1121789"/>
            <a:chOff x="856349" y="2710637"/>
            <a:chExt cx="1612995" cy="841342"/>
          </a:xfrm>
        </p:grpSpPr>
        <p:sp>
          <p:nvSpPr>
            <p:cNvPr id="82" name="TextBox 8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83" name="Group 82"/>
            <p:cNvGrpSpPr/>
            <p:nvPr/>
          </p:nvGrpSpPr>
          <p:grpSpPr>
            <a:xfrm>
              <a:off x="1008901" y="2710637"/>
              <a:ext cx="1398693" cy="362707"/>
              <a:chOff x="856349" y="2659837"/>
              <a:chExt cx="1398693" cy="362707"/>
            </a:xfrm>
          </p:grpSpPr>
          <p:sp>
            <p:nvSpPr>
              <p:cNvPr id="84" name="Rectangle 83"/>
              <p:cNvSpPr/>
              <p:nvPr/>
            </p:nvSpPr>
            <p:spPr>
              <a:xfrm>
                <a:off x="856349" y="2659837"/>
                <a:ext cx="340522" cy="276999"/>
              </a:xfrm>
              <a:prstGeom prst="rect">
                <a:avLst/>
              </a:prstGeom>
            </p:spPr>
            <p:txBody>
              <a:bodyPr wrap="none">
                <a:spAutoFit/>
              </a:bodyPr>
              <a:lstStyle/>
              <a:p>
                <a:r>
                  <a:rPr lang="en-US" dirty="0">
                    <a:solidFill>
                      <a:schemeClr val="accent1"/>
                    </a:solidFill>
                    <a:latin typeface="+mn-ea"/>
                  </a:rPr>
                  <a:t>03</a:t>
                </a:r>
                <a:endParaRPr lang="en-US" dirty="0">
                  <a:solidFill>
                    <a:schemeClr val="accent1"/>
                  </a:solidFill>
                  <a:latin typeface="+mn-ea"/>
                </a:endParaRPr>
              </a:p>
            </p:txBody>
          </p:sp>
          <p:sp>
            <p:nvSpPr>
              <p:cNvPr id="85" name="Rectangle 84"/>
              <p:cNvSpPr/>
              <p:nvPr/>
            </p:nvSpPr>
            <p:spPr>
              <a:xfrm>
                <a:off x="1202694" y="2734003"/>
                <a:ext cx="1052348" cy="288541"/>
              </a:xfrm>
              <a:prstGeom prst="rect">
                <a:avLst/>
              </a:prstGeom>
            </p:spPr>
            <p:txBody>
              <a:bodyPr wrap="none">
                <a:spAutoFit/>
              </a:bodyPr>
              <a:lstStyle/>
              <a:p>
                <a:r>
                  <a:rPr lang="zh-CN" altLang="en-US" sz="1900" b="1" dirty="0">
                    <a:solidFill>
                      <a:schemeClr val="accent1"/>
                    </a:solidFill>
                    <a:latin typeface="+mn-ea"/>
                  </a:rPr>
                  <a:t>添加副标题</a:t>
                </a:r>
                <a:endParaRPr lang="en-US" sz="1900" b="1" dirty="0">
                  <a:solidFill>
                    <a:schemeClr val="accent1"/>
                  </a:solidFill>
                  <a:latin typeface="+mn-ea"/>
                </a:endParaRPr>
              </a:p>
            </p:txBody>
          </p:sp>
        </p:grpSp>
      </p:grpSp>
      <p:grpSp>
        <p:nvGrpSpPr>
          <p:cNvPr id="86" name="Group 85"/>
          <p:cNvGrpSpPr/>
          <p:nvPr/>
        </p:nvGrpSpPr>
        <p:grpSpPr>
          <a:xfrm>
            <a:off x="8846138" y="1739197"/>
            <a:ext cx="1845377" cy="1845617"/>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752,545</a:t>
              </a:r>
              <a:endParaRPr lang="en-US" sz="1900" b="1" dirty="0">
                <a:solidFill>
                  <a:schemeClr val="bg1"/>
                </a:solidFill>
                <a:latin typeface="Agency FB" panose="020B0503020202020204" pitchFamily="34" charset="0"/>
              </a:endParaRPr>
            </a:p>
          </p:txBody>
        </p:sp>
      </p:grpSp>
      <p:grpSp>
        <p:nvGrpSpPr>
          <p:cNvPr id="89" name="Group 88"/>
          <p:cNvGrpSpPr/>
          <p:nvPr/>
        </p:nvGrpSpPr>
        <p:grpSpPr>
          <a:xfrm>
            <a:off x="8693635" y="3539567"/>
            <a:ext cx="2150380" cy="1121789"/>
            <a:chOff x="856349" y="2710637"/>
            <a:chExt cx="1612995" cy="841342"/>
          </a:xfrm>
        </p:grpSpPr>
        <p:sp>
          <p:nvSpPr>
            <p:cNvPr id="90" name="TextBox 89"/>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91" name="Group 90"/>
            <p:cNvGrpSpPr/>
            <p:nvPr/>
          </p:nvGrpSpPr>
          <p:grpSpPr>
            <a:xfrm>
              <a:off x="1008901" y="2710637"/>
              <a:ext cx="1398693" cy="362707"/>
              <a:chOff x="856349" y="2659837"/>
              <a:chExt cx="1398693" cy="362707"/>
            </a:xfrm>
          </p:grpSpPr>
          <p:sp>
            <p:nvSpPr>
              <p:cNvPr id="92" name="Rectangle 91"/>
              <p:cNvSpPr/>
              <p:nvPr/>
            </p:nvSpPr>
            <p:spPr>
              <a:xfrm>
                <a:off x="856349" y="2659837"/>
                <a:ext cx="340522" cy="276999"/>
              </a:xfrm>
              <a:prstGeom prst="rect">
                <a:avLst/>
              </a:prstGeom>
            </p:spPr>
            <p:txBody>
              <a:bodyPr wrap="none">
                <a:spAutoFit/>
              </a:bodyPr>
              <a:lstStyle/>
              <a:p>
                <a:r>
                  <a:rPr lang="en-US" dirty="0">
                    <a:solidFill>
                      <a:schemeClr val="accent3"/>
                    </a:solidFill>
                    <a:latin typeface="+mn-ea"/>
                  </a:rPr>
                  <a:t>04</a:t>
                </a:r>
                <a:endParaRPr lang="en-US" dirty="0">
                  <a:solidFill>
                    <a:schemeClr val="accent3"/>
                  </a:solidFill>
                  <a:latin typeface="+mn-ea"/>
                </a:endParaRPr>
              </a:p>
            </p:txBody>
          </p:sp>
          <p:sp>
            <p:nvSpPr>
              <p:cNvPr id="93" name="Rectangle 92"/>
              <p:cNvSpPr/>
              <p:nvPr/>
            </p:nvSpPr>
            <p:spPr>
              <a:xfrm>
                <a:off x="1202694" y="2734003"/>
                <a:ext cx="1052348" cy="288541"/>
              </a:xfrm>
              <a:prstGeom prst="rect">
                <a:avLst/>
              </a:prstGeom>
            </p:spPr>
            <p:txBody>
              <a:bodyPr wrap="none">
                <a:spAutoFit/>
              </a:bodyPr>
              <a:lstStyle/>
              <a:p>
                <a:r>
                  <a:rPr lang="zh-CN" altLang="en-US" sz="1900" b="1" dirty="0">
                    <a:solidFill>
                      <a:schemeClr val="accent3"/>
                    </a:solidFill>
                    <a:latin typeface="+mn-ea"/>
                  </a:rPr>
                  <a:t>添加副标题</a:t>
                </a:r>
                <a:endParaRPr lang="en-US" sz="1900" b="1" dirty="0">
                  <a:solidFill>
                    <a:schemeClr val="accent3"/>
                  </a:solidFill>
                  <a:latin typeface="+mn-ea"/>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lide(fromBottom)">
                                      <p:cBhvr>
                                        <p:cTn id="12" dur="500"/>
                                        <p:tgtEl>
                                          <p:spTgt spid="31"/>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lide(fromBottom)">
                                      <p:cBhvr>
                                        <p:cTn id="21" dur="500"/>
                                        <p:tgtEl>
                                          <p:spTgt spid="7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slide(fromBottom)">
                                      <p:cBhvr>
                                        <p:cTn id="30" dur="500"/>
                                        <p:tgtEl>
                                          <p:spTgt spid="81"/>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slide(fromBottom)">
                                      <p:cBhvr>
                                        <p:cTn id="39" dur="500"/>
                                        <p:tgtEl>
                                          <p:spTgt spid="8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a:off x="1277958" y="3329264"/>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411242" y="4346729"/>
            <a:ext cx="2611177" cy="636072"/>
            <a:chOff x="764014" y="1586047"/>
            <a:chExt cx="1750588" cy="477054"/>
          </a:xfrm>
        </p:grpSpPr>
        <p:sp>
          <p:nvSpPr>
            <p:cNvPr id="27" name="Text Placeholder 3"/>
            <p:cNvSpPr txBox="1"/>
            <p:nvPr/>
          </p:nvSpPr>
          <p:spPr>
            <a:xfrm>
              <a:off x="1826892" y="1586047"/>
              <a:ext cx="68771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28" name="Text Placeholder 3"/>
            <p:cNvSpPr txBox="1"/>
            <p:nvPr/>
          </p:nvSpPr>
          <p:spPr>
            <a:xfrm>
              <a:off x="764014" y="1755324"/>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29" name="Group 28"/>
          <p:cNvGrpSpPr/>
          <p:nvPr/>
        </p:nvGrpSpPr>
        <p:grpSpPr>
          <a:xfrm>
            <a:off x="8168764" y="4346729"/>
            <a:ext cx="2535197" cy="636072"/>
            <a:chOff x="5603651" y="1586047"/>
            <a:chExt cx="1901645" cy="477054"/>
          </a:xfrm>
        </p:grpSpPr>
        <p:sp>
          <p:nvSpPr>
            <p:cNvPr id="30" name="Text Placeholder 3"/>
            <p:cNvSpPr txBox="1"/>
            <p:nvPr/>
          </p:nvSpPr>
          <p:spPr>
            <a:xfrm>
              <a:off x="5603652" y="158604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31" name="Text Placeholder 3"/>
            <p:cNvSpPr txBox="1"/>
            <p:nvPr/>
          </p:nvSpPr>
          <p:spPr>
            <a:xfrm>
              <a:off x="5603651" y="1755324"/>
              <a:ext cx="190164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34" name="Group 33"/>
          <p:cNvGrpSpPr/>
          <p:nvPr/>
        </p:nvGrpSpPr>
        <p:grpSpPr>
          <a:xfrm>
            <a:off x="4929094" y="5299220"/>
            <a:ext cx="2333814" cy="738260"/>
            <a:chOff x="5603652" y="1586047"/>
            <a:chExt cx="1750588" cy="553695"/>
          </a:xfrm>
        </p:grpSpPr>
        <p:sp>
          <p:nvSpPr>
            <p:cNvPr id="35" name="Text Placeholder 3"/>
            <p:cNvSpPr txBox="1"/>
            <p:nvPr/>
          </p:nvSpPr>
          <p:spPr>
            <a:xfrm>
              <a:off x="6094226" y="1586047"/>
              <a:ext cx="76944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36" name="Text Placeholder 3"/>
            <p:cNvSpPr txBox="1"/>
            <p:nvPr/>
          </p:nvSpPr>
          <p:spPr>
            <a:xfrm>
              <a:off x="5603652" y="1839659"/>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44" name="Group 43"/>
          <p:cNvGrpSpPr/>
          <p:nvPr/>
        </p:nvGrpSpPr>
        <p:grpSpPr>
          <a:xfrm>
            <a:off x="3003192" y="1662385"/>
            <a:ext cx="2624965" cy="636072"/>
            <a:chOff x="5603652" y="1586047"/>
            <a:chExt cx="1968980" cy="477054"/>
          </a:xfrm>
        </p:grpSpPr>
        <p:sp>
          <p:nvSpPr>
            <p:cNvPr id="45" name="Text Placeholder 3"/>
            <p:cNvSpPr txBox="1"/>
            <p:nvPr/>
          </p:nvSpPr>
          <p:spPr>
            <a:xfrm>
              <a:off x="5603652" y="158604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46" name="Text Placeholder 3"/>
            <p:cNvSpPr txBox="1"/>
            <p:nvPr/>
          </p:nvSpPr>
          <p:spPr>
            <a:xfrm>
              <a:off x="5603652" y="1755324"/>
              <a:ext cx="196898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49" name="Group 48"/>
          <p:cNvGrpSpPr/>
          <p:nvPr/>
        </p:nvGrpSpPr>
        <p:grpSpPr>
          <a:xfrm>
            <a:off x="6563847" y="1662385"/>
            <a:ext cx="2638594" cy="636072"/>
            <a:chOff x="535399" y="1586047"/>
            <a:chExt cx="1979203" cy="477054"/>
          </a:xfrm>
        </p:grpSpPr>
        <p:sp>
          <p:nvSpPr>
            <p:cNvPr id="50" name="Text Placeholder 3"/>
            <p:cNvSpPr txBox="1"/>
            <p:nvPr/>
          </p:nvSpPr>
          <p:spPr>
            <a:xfrm>
              <a:off x="1745161" y="158604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51" name="Text Placeholder 3"/>
            <p:cNvSpPr txBox="1"/>
            <p:nvPr/>
          </p:nvSpPr>
          <p:spPr>
            <a:xfrm>
              <a:off x="535399" y="1755324"/>
              <a:ext cx="1979203"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70" name="Group 69"/>
          <p:cNvGrpSpPr/>
          <p:nvPr/>
        </p:nvGrpSpPr>
        <p:grpSpPr>
          <a:xfrm>
            <a:off x="5201671" y="2426942"/>
            <a:ext cx="1788660" cy="2794412"/>
            <a:chOff x="3901165" y="1799301"/>
            <a:chExt cx="1341670" cy="2095809"/>
          </a:xfrm>
        </p:grpSpPr>
        <p:cxnSp>
          <p:nvCxnSpPr>
            <p:cNvPr id="24" name="Straight Connector 23"/>
            <p:cNvCxnSpPr/>
            <p:nvPr/>
          </p:nvCxnSpPr>
          <p:spPr>
            <a:xfrm>
              <a:off x="4572000" y="2491385"/>
              <a:ext cx="0" cy="12387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499729" y="3750568"/>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 name="Oval 12"/>
            <p:cNvSpPr/>
            <p:nvPr/>
          </p:nvSpPr>
          <p:spPr>
            <a:xfrm>
              <a:off x="3901165" y="1799301"/>
              <a:ext cx="1341670" cy="1341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59" name="TextBox 58"/>
            <p:cNvSpPr txBox="1"/>
            <p:nvPr/>
          </p:nvSpPr>
          <p:spPr>
            <a:xfrm>
              <a:off x="4363381" y="2121867"/>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50%</a:t>
              </a:r>
              <a:endParaRPr lang="en-US" sz="2100" dirty="0">
                <a:solidFill>
                  <a:schemeClr val="bg1"/>
                </a:solidFill>
                <a:latin typeface="+mn-ea"/>
              </a:endParaRPr>
            </a:p>
          </p:txBody>
        </p:sp>
        <p:sp>
          <p:nvSpPr>
            <p:cNvPr id="62" name="Rectangle 61"/>
            <p:cNvSpPr/>
            <p:nvPr/>
          </p:nvSpPr>
          <p:spPr>
            <a:xfrm>
              <a:off x="4515642" y="2398929"/>
              <a:ext cx="138566" cy="438581"/>
            </a:xfrm>
            <a:prstGeom prst="rect">
              <a:avLst/>
            </a:prstGeom>
          </p:spPr>
          <p:txBody>
            <a:bodyPr wrap="none">
              <a:spAutoFit/>
            </a:bodyPr>
            <a:lstStyle/>
            <a:p>
              <a:pPr algn="ctr"/>
              <a:endParaRPr lang="en-US" sz="3200" dirty="0">
                <a:solidFill>
                  <a:schemeClr val="bg1"/>
                </a:solidFill>
                <a:latin typeface="+mn-ea"/>
              </a:endParaRPr>
            </a:p>
          </p:txBody>
        </p:sp>
      </p:grpSp>
      <p:grpSp>
        <p:nvGrpSpPr>
          <p:cNvPr id="71" name="Group 70"/>
          <p:cNvGrpSpPr/>
          <p:nvPr/>
        </p:nvGrpSpPr>
        <p:grpSpPr>
          <a:xfrm>
            <a:off x="7195827" y="2591567"/>
            <a:ext cx="1459454" cy="2238389"/>
            <a:chOff x="5396977" y="1922769"/>
            <a:chExt cx="1094733" cy="1678792"/>
          </a:xfrm>
        </p:grpSpPr>
        <p:cxnSp>
          <p:nvCxnSpPr>
            <p:cNvPr id="39" name="Straight Connector 38"/>
            <p:cNvCxnSpPr/>
            <p:nvPr/>
          </p:nvCxnSpPr>
          <p:spPr>
            <a:xfrm>
              <a:off x="5954568" y="2461241"/>
              <a:ext cx="0" cy="106590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882297" y="3457019"/>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7" name="Oval 16"/>
            <p:cNvSpPr/>
            <p:nvPr/>
          </p:nvSpPr>
          <p:spPr>
            <a:xfrm>
              <a:off x="5396977" y="1922769"/>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60" name="TextBox 59"/>
            <p:cNvSpPr txBox="1"/>
            <p:nvPr/>
          </p:nvSpPr>
          <p:spPr>
            <a:xfrm>
              <a:off x="5745949" y="2186880"/>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40%</a:t>
              </a:r>
              <a:endParaRPr lang="en-US" sz="2100" dirty="0">
                <a:solidFill>
                  <a:schemeClr val="bg1"/>
                </a:solidFill>
                <a:latin typeface="+mn-ea"/>
              </a:endParaRPr>
            </a:p>
          </p:txBody>
        </p:sp>
        <p:sp>
          <p:nvSpPr>
            <p:cNvPr id="63" name="Rectangle 62"/>
            <p:cNvSpPr/>
            <p:nvPr/>
          </p:nvSpPr>
          <p:spPr>
            <a:xfrm>
              <a:off x="5885284" y="2402068"/>
              <a:ext cx="138566" cy="276999"/>
            </a:xfrm>
            <a:prstGeom prst="rect">
              <a:avLst/>
            </a:prstGeom>
          </p:spPr>
          <p:txBody>
            <a:bodyPr wrap="none">
              <a:spAutoFit/>
            </a:bodyPr>
            <a:lstStyle/>
            <a:p>
              <a:pPr algn="ctr"/>
              <a:endParaRPr lang="en-US" dirty="0">
                <a:solidFill>
                  <a:schemeClr val="bg1"/>
                </a:solidFill>
                <a:latin typeface="+mn-ea"/>
              </a:endParaRPr>
            </a:p>
          </p:txBody>
        </p:sp>
      </p:grpSp>
      <p:grpSp>
        <p:nvGrpSpPr>
          <p:cNvPr id="72" name="Group 71"/>
          <p:cNvGrpSpPr/>
          <p:nvPr/>
        </p:nvGrpSpPr>
        <p:grpSpPr>
          <a:xfrm>
            <a:off x="8860777" y="1865824"/>
            <a:ext cx="1113828" cy="2012549"/>
            <a:chOff x="6645852" y="1378462"/>
            <a:chExt cx="835480" cy="1509412"/>
          </a:xfrm>
        </p:grpSpPr>
        <p:cxnSp>
          <p:nvCxnSpPr>
            <p:cNvPr id="47" name="Straight Connector 46"/>
            <p:cNvCxnSpPr/>
            <p:nvPr/>
          </p:nvCxnSpPr>
          <p:spPr>
            <a:xfrm>
              <a:off x="7049101" y="1519442"/>
              <a:ext cx="0" cy="94179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976830" y="1378462"/>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0" name="Oval 19"/>
            <p:cNvSpPr/>
            <p:nvPr/>
          </p:nvSpPr>
          <p:spPr>
            <a:xfrm>
              <a:off x="6645852" y="2052396"/>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mn-ea"/>
              </a:endParaRPr>
            </a:p>
          </p:txBody>
        </p:sp>
        <p:sp>
          <p:nvSpPr>
            <p:cNvPr id="61" name="TextBox 60"/>
            <p:cNvSpPr txBox="1"/>
            <p:nvPr/>
          </p:nvSpPr>
          <p:spPr>
            <a:xfrm>
              <a:off x="6863342" y="2202296"/>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30%</a:t>
              </a:r>
              <a:endParaRPr lang="en-US" sz="2100" dirty="0">
                <a:solidFill>
                  <a:schemeClr val="bg1"/>
                </a:solidFill>
                <a:latin typeface="+mn-ea"/>
              </a:endParaRPr>
            </a:p>
          </p:txBody>
        </p:sp>
        <p:sp>
          <p:nvSpPr>
            <p:cNvPr id="64" name="Rectangle 63"/>
            <p:cNvSpPr/>
            <p:nvPr/>
          </p:nvSpPr>
          <p:spPr>
            <a:xfrm>
              <a:off x="6995057" y="2435049"/>
              <a:ext cx="138566" cy="311624"/>
            </a:xfrm>
            <a:prstGeom prst="rect">
              <a:avLst/>
            </a:prstGeom>
          </p:spPr>
          <p:txBody>
            <a:bodyPr wrap="none">
              <a:spAutoFit/>
            </a:bodyPr>
            <a:lstStyle/>
            <a:p>
              <a:pPr algn="ctr"/>
              <a:endParaRPr lang="en-US" sz="2100" dirty="0">
                <a:solidFill>
                  <a:schemeClr val="bg1"/>
                </a:solidFill>
                <a:latin typeface="+mn-ea"/>
              </a:endParaRPr>
            </a:p>
          </p:txBody>
        </p:sp>
      </p:grpSp>
      <p:grpSp>
        <p:nvGrpSpPr>
          <p:cNvPr id="68" name="Group 67"/>
          <p:cNvGrpSpPr/>
          <p:nvPr/>
        </p:nvGrpSpPr>
        <p:grpSpPr>
          <a:xfrm>
            <a:off x="2217396" y="1865824"/>
            <a:ext cx="1113828" cy="2012549"/>
            <a:chOff x="1662668" y="1378462"/>
            <a:chExt cx="835480" cy="1509412"/>
          </a:xfrm>
        </p:grpSpPr>
        <p:cxnSp>
          <p:nvCxnSpPr>
            <p:cNvPr id="41" name="Straight Connector 40"/>
            <p:cNvCxnSpPr/>
            <p:nvPr/>
          </p:nvCxnSpPr>
          <p:spPr>
            <a:xfrm>
              <a:off x="2080408" y="1519442"/>
              <a:ext cx="0" cy="94179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008137" y="1378462"/>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5" name="Oval 4"/>
            <p:cNvSpPr/>
            <p:nvPr/>
          </p:nvSpPr>
          <p:spPr>
            <a:xfrm>
              <a:off x="1662668" y="2052396"/>
              <a:ext cx="835480" cy="83547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mn-ea"/>
              </a:endParaRPr>
            </a:p>
          </p:txBody>
        </p:sp>
        <p:sp>
          <p:nvSpPr>
            <p:cNvPr id="57" name="TextBox 56"/>
            <p:cNvSpPr txBox="1"/>
            <p:nvPr/>
          </p:nvSpPr>
          <p:spPr>
            <a:xfrm>
              <a:off x="1870456" y="2235633"/>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30%</a:t>
              </a:r>
              <a:endParaRPr lang="en-US" sz="2100" dirty="0">
                <a:solidFill>
                  <a:schemeClr val="bg1"/>
                </a:solidFill>
                <a:latin typeface="+mn-ea"/>
              </a:endParaRPr>
            </a:p>
          </p:txBody>
        </p:sp>
        <p:sp>
          <p:nvSpPr>
            <p:cNvPr id="65" name="Rectangle 64"/>
            <p:cNvSpPr/>
            <p:nvPr/>
          </p:nvSpPr>
          <p:spPr>
            <a:xfrm>
              <a:off x="2011125" y="2403691"/>
              <a:ext cx="138566" cy="311624"/>
            </a:xfrm>
            <a:prstGeom prst="rect">
              <a:avLst/>
            </a:prstGeom>
          </p:spPr>
          <p:txBody>
            <a:bodyPr wrap="none">
              <a:spAutoFit/>
            </a:bodyPr>
            <a:lstStyle/>
            <a:p>
              <a:pPr algn="ctr"/>
              <a:endParaRPr lang="en-US" sz="2100" dirty="0">
                <a:solidFill>
                  <a:schemeClr val="bg1">
                    <a:lumMod val="95000"/>
                  </a:schemeClr>
                </a:solidFill>
                <a:latin typeface="+mn-ea"/>
              </a:endParaRPr>
            </a:p>
          </p:txBody>
        </p:sp>
      </p:grpSp>
      <p:grpSp>
        <p:nvGrpSpPr>
          <p:cNvPr id="69" name="Group 68"/>
          <p:cNvGrpSpPr/>
          <p:nvPr/>
        </p:nvGrpSpPr>
        <p:grpSpPr>
          <a:xfrm>
            <a:off x="3536721" y="2591567"/>
            <a:ext cx="1459454" cy="2238389"/>
            <a:chOff x="2652290" y="1922769"/>
            <a:chExt cx="1094733" cy="1678792"/>
          </a:xfrm>
        </p:grpSpPr>
        <p:cxnSp>
          <p:nvCxnSpPr>
            <p:cNvPr id="32" name="Straight Connector 31"/>
            <p:cNvCxnSpPr/>
            <p:nvPr/>
          </p:nvCxnSpPr>
          <p:spPr>
            <a:xfrm>
              <a:off x="3199656" y="2461241"/>
              <a:ext cx="0" cy="106590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127385" y="3457019"/>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 name="Oval 8"/>
            <p:cNvSpPr/>
            <p:nvPr/>
          </p:nvSpPr>
          <p:spPr>
            <a:xfrm>
              <a:off x="2652290" y="1922769"/>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58" name="TextBox 57"/>
            <p:cNvSpPr txBox="1"/>
            <p:nvPr/>
          </p:nvSpPr>
          <p:spPr>
            <a:xfrm>
              <a:off x="2991038" y="2183741"/>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40%</a:t>
              </a:r>
              <a:endParaRPr lang="en-US" sz="2100" dirty="0">
                <a:solidFill>
                  <a:schemeClr val="bg1"/>
                </a:solidFill>
                <a:latin typeface="+mn-ea"/>
              </a:endParaRPr>
            </a:p>
          </p:txBody>
        </p:sp>
        <p:sp>
          <p:nvSpPr>
            <p:cNvPr id="66" name="Rectangle 65"/>
            <p:cNvSpPr/>
            <p:nvPr/>
          </p:nvSpPr>
          <p:spPr>
            <a:xfrm>
              <a:off x="3130372" y="2398929"/>
              <a:ext cx="138566" cy="438581"/>
            </a:xfrm>
            <a:prstGeom prst="rect">
              <a:avLst/>
            </a:prstGeom>
          </p:spPr>
          <p:txBody>
            <a:bodyPr wrap="none">
              <a:spAutoFit/>
            </a:bodyPr>
            <a:lstStyle/>
            <a:p>
              <a:pPr algn="ctr"/>
              <a:endParaRPr lang="en-US" sz="3200" dirty="0">
                <a:solidFill>
                  <a:schemeClr val="bg1">
                    <a:lumMod val="95000"/>
                  </a:schemeClr>
                </a:solidFill>
                <a:latin typeface="+mn-ea"/>
              </a:endParaRPr>
            </a:p>
          </p:txBody>
        </p:sp>
      </p:grpSp>
      <p:sp>
        <p:nvSpPr>
          <p:cNvPr id="53" name="Freeform 143"/>
          <p:cNvSpPr>
            <a:spLocks noEditPoints="1"/>
          </p:cNvSpPr>
          <p:nvPr/>
        </p:nvSpPr>
        <p:spPr bwMode="auto">
          <a:xfrm>
            <a:off x="2575184" y="3314071"/>
            <a:ext cx="406232" cy="374211"/>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4" name="Freeform 92"/>
          <p:cNvSpPr>
            <a:spLocks noEditPoints="1"/>
          </p:cNvSpPr>
          <p:nvPr/>
        </p:nvSpPr>
        <p:spPr bwMode="auto">
          <a:xfrm>
            <a:off x="4073283" y="3341013"/>
            <a:ext cx="383070" cy="3902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5" name="组合 54"/>
          <p:cNvGrpSpPr/>
          <p:nvPr/>
        </p:nvGrpSpPr>
        <p:grpSpPr>
          <a:xfrm>
            <a:off x="5818633" y="3277774"/>
            <a:ext cx="581996" cy="544612"/>
            <a:chOff x="6661150" y="233363"/>
            <a:chExt cx="320675" cy="300038"/>
          </a:xfrm>
          <a:solidFill>
            <a:schemeClr val="bg1"/>
          </a:solidFill>
        </p:grpSpPr>
        <p:sp>
          <p:nvSpPr>
            <p:cNvPr id="5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76" name="Freeform 140"/>
          <p:cNvSpPr>
            <a:spLocks noEditPoints="1"/>
          </p:cNvSpPr>
          <p:nvPr/>
        </p:nvSpPr>
        <p:spPr bwMode="auto">
          <a:xfrm>
            <a:off x="7724629" y="3337013"/>
            <a:ext cx="399431" cy="39948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7" name="组合 76"/>
          <p:cNvGrpSpPr/>
          <p:nvPr/>
        </p:nvGrpSpPr>
        <p:grpSpPr>
          <a:xfrm>
            <a:off x="9241300" y="3357993"/>
            <a:ext cx="352781" cy="343917"/>
            <a:chOff x="8175625" y="987426"/>
            <a:chExt cx="314325" cy="306388"/>
          </a:xfrm>
          <a:solidFill>
            <a:schemeClr val="bg1"/>
          </a:solidFill>
        </p:grpSpPr>
        <p:sp>
          <p:nvSpPr>
            <p:cNvPr id="78"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9"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0"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1"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2"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lide(fromLeft)">
                                      <p:cBhvr>
                                        <p:cTn id="16" dur="500"/>
                                        <p:tgtEl>
                                          <p:spTgt spid="44"/>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ppt_x"/>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Right)">
                                      <p:cBhvr>
                                        <p:cTn id="25" dur="500"/>
                                        <p:tgtEl>
                                          <p:spTgt spid="26"/>
                                        </p:tgtEl>
                                      </p:cBhvr>
                                    </p:animEffect>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3500"/>
                            </p:stCondLst>
                            <p:childTnLst>
                              <p:par>
                                <p:cTn id="36" presetID="2" presetClass="entr" presetSubtype="4" accel="50000" decel="5000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lide(fromLeft)">
                                      <p:cBhvr>
                                        <p:cTn id="43" dur="500"/>
                                        <p:tgtEl>
                                          <p:spTgt spid="29"/>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2" presetClass="entr" presetSubtype="2"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lide(fromRight)">
                                      <p:cBhvr>
                                        <p:cTn id="52" dur="500"/>
                                        <p:tgtEl>
                                          <p:spTgt spid="49"/>
                                        </p:tgtEl>
                                      </p:cBhvr>
                                    </p:animEffect>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childTnLst>
                                </p:cTn>
                              </p:par>
                            </p:childTnLst>
                          </p:cTn>
                        </p:par>
                        <p:par>
                          <p:cTn id="63" fill="hold">
                            <p:stCondLst>
                              <p:cond delay="6500"/>
                            </p:stCondLst>
                            <p:childTnLst>
                              <p:par>
                                <p:cTn id="64" presetID="23" presetClass="entr" presetSubtype="16"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childTnLst>
                                </p:cTn>
                              </p:par>
                            </p:childTnLst>
                          </p:cTn>
                        </p:par>
                        <p:par>
                          <p:cTn id="73" fill="hold">
                            <p:stCondLst>
                              <p:cond delay="7500"/>
                            </p:stCondLst>
                            <p:childTnLst>
                              <p:par>
                                <p:cTn id="74" presetID="23" presetClass="entr" presetSubtype="16"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34755" y="1362759"/>
            <a:ext cx="2820858" cy="1446550"/>
          </a:xfrm>
          <a:prstGeom prst="rect">
            <a:avLst/>
          </a:prstGeom>
          <a:noFill/>
        </p:spPr>
        <p:txBody>
          <a:bodyPr wrap="square" rtlCol="0">
            <a:spAutoFit/>
          </a:bodyPr>
          <a:lstStyle/>
          <a:p>
            <a:r>
              <a:rPr lang="zh-CN" altLang="en-US" sz="8800" dirty="0" smtClean="0">
                <a:solidFill>
                  <a:schemeClr val="tx2">
                    <a:lumMod val="75000"/>
                  </a:schemeClr>
                </a:solidFill>
                <a:latin typeface="苏新诗古印宋简" panose="02010609000101010101" pitchFamily="49" charset="-122"/>
                <a:ea typeface="苏新诗古印宋简" panose="02010609000101010101" pitchFamily="49" charset="-122"/>
              </a:rPr>
              <a:t>目录</a:t>
            </a:r>
            <a:endParaRPr lang="zh-CN" altLang="en-US" sz="8800" dirty="0">
              <a:solidFill>
                <a:schemeClr val="tx2">
                  <a:lumMod val="75000"/>
                </a:schemeClr>
              </a:solidFill>
              <a:latin typeface="苏新诗古印宋简" panose="02010609000101010101" pitchFamily="49" charset="-122"/>
              <a:ea typeface="苏新诗古印宋简" panose="02010609000101010101" pitchFamily="49" charset="-122"/>
            </a:endParaRPr>
          </a:p>
        </p:txBody>
      </p:sp>
      <p:pic>
        <p:nvPicPr>
          <p:cNvPr id="4" name="图片 3"/>
          <p:cNvPicPr>
            <a:picLocks noChangeAspect="1"/>
          </p:cNvPicPr>
          <p:nvPr/>
        </p:nvPicPr>
        <p:blipFill rotWithShape="1">
          <a:blip r:embed="rId1">
            <a:duotone>
              <a:prstClr val="black"/>
              <a:schemeClr val="accent2">
                <a:tint val="45000"/>
                <a:satMod val="400000"/>
              </a:schemeClr>
            </a:duotone>
            <a:extLst>
              <a:ext uri="{BEBA8EAE-BF5A-486C-A8C5-ECC9F3942E4B}">
                <a14:imgProps xmlns:a14="http://schemas.microsoft.com/office/drawing/2010/main">
                  <a14:imgLayer r:embed="rId2">
                    <a14:imgEffect>
                      <a14:brightnessContrast bright="-58000" contrast="-100000"/>
                    </a14:imgEffect>
                  </a14:imgLayer>
                </a14:imgProps>
              </a:ext>
              <a:ext uri="{28A0092B-C50C-407E-A947-70E740481C1C}">
                <a14:useLocalDpi xmlns:a14="http://schemas.microsoft.com/office/drawing/2010/main" val="0"/>
              </a:ext>
            </a:extLst>
          </a:blip>
          <a:srcRect l="15976" t="31098" r="32988" b="21647"/>
          <a:stretch>
            <a:fillRect/>
          </a:stretch>
        </p:blipFill>
        <p:spPr>
          <a:xfrm>
            <a:off x="6267985" y="732510"/>
            <a:ext cx="829500" cy="768056"/>
          </a:xfrm>
          <a:prstGeom prst="rect">
            <a:avLst/>
          </a:prstGeom>
        </p:spPr>
      </p:pic>
      <p:sp>
        <p:nvSpPr>
          <p:cNvPr id="5" name="Rectangle 47"/>
          <p:cNvSpPr/>
          <p:nvPr/>
        </p:nvSpPr>
        <p:spPr>
          <a:xfrm>
            <a:off x="7230436" y="870316"/>
            <a:ext cx="2883803" cy="492443"/>
          </a:xfrm>
          <a:prstGeom prst="rect">
            <a:avLst/>
          </a:prstGeom>
        </p:spPr>
        <p:txBody>
          <a:bodyPr wrap="none" lIns="0" tIns="0" rIns="0" bIns="0">
            <a:spAutoFit/>
          </a:bodyPr>
          <a:lstStyle/>
          <a:p>
            <a:pPr algn="r"/>
            <a:r>
              <a:rPr lang="zh-CN" alt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6" name="图片 5"/>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2">
                    <a14:imgEffect>
                      <a14:brightnessContrast bright="-54000"/>
                    </a14:imgEffect>
                  </a14:imgLayer>
                </a14:imgProps>
              </a:ext>
              <a:ext uri="{28A0092B-C50C-407E-A947-70E740481C1C}">
                <a14:useLocalDpi xmlns:a14="http://schemas.microsoft.com/office/drawing/2010/main" val="0"/>
              </a:ext>
            </a:extLst>
          </a:blip>
          <a:srcRect l="15976" t="31098" r="32988" b="21647"/>
          <a:stretch>
            <a:fillRect/>
          </a:stretch>
        </p:blipFill>
        <p:spPr>
          <a:xfrm>
            <a:off x="6267985" y="1655991"/>
            <a:ext cx="829500" cy="768056"/>
          </a:xfrm>
          <a:prstGeom prst="rect">
            <a:avLst/>
          </a:prstGeom>
        </p:spPr>
      </p:pic>
      <p:sp>
        <p:nvSpPr>
          <p:cNvPr id="7" name="Rectangle 47"/>
          <p:cNvSpPr/>
          <p:nvPr/>
        </p:nvSpPr>
        <p:spPr>
          <a:xfrm>
            <a:off x="7230436" y="1793797"/>
            <a:ext cx="2883803" cy="492443"/>
          </a:xfrm>
          <a:prstGeom prst="rect">
            <a:avLst/>
          </a:prstGeom>
        </p:spPr>
        <p:txBody>
          <a:bodyPr wrap="none" lIns="0" tIns="0" rIns="0" bIns="0">
            <a:spAutoFit/>
          </a:bodyPr>
          <a:lstStyle/>
          <a:p>
            <a:pPr algn="r"/>
            <a:r>
              <a:rPr lang="zh-CN" alt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8" name="图片 7"/>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2">
                    <a14:imgEffect>
                      <a14:brightnessContrast bright="-57000"/>
                    </a14:imgEffect>
                  </a14:imgLayer>
                </a14:imgProps>
              </a:ext>
              <a:ext uri="{28A0092B-C50C-407E-A947-70E740481C1C}">
                <a14:useLocalDpi xmlns:a14="http://schemas.microsoft.com/office/drawing/2010/main" val="0"/>
              </a:ext>
            </a:extLst>
          </a:blip>
          <a:srcRect l="15976" t="31098" r="32988" b="21647"/>
          <a:stretch>
            <a:fillRect/>
          </a:stretch>
        </p:blipFill>
        <p:spPr>
          <a:xfrm>
            <a:off x="6267985" y="2717279"/>
            <a:ext cx="829500" cy="768056"/>
          </a:xfrm>
          <a:prstGeom prst="rect">
            <a:avLst/>
          </a:prstGeom>
        </p:spPr>
      </p:pic>
      <p:sp>
        <p:nvSpPr>
          <p:cNvPr id="9" name="Rectangle 47"/>
          <p:cNvSpPr/>
          <p:nvPr/>
        </p:nvSpPr>
        <p:spPr>
          <a:xfrm>
            <a:off x="7230436" y="2855085"/>
            <a:ext cx="2883803" cy="492443"/>
          </a:xfrm>
          <a:prstGeom prst="rect">
            <a:avLst/>
          </a:prstGeom>
        </p:spPr>
        <p:txBody>
          <a:bodyPr wrap="none" lIns="0" tIns="0" rIns="0" bIns="0">
            <a:spAutoFit/>
          </a:bodyPr>
          <a:lstStyle/>
          <a:p>
            <a:pPr algn="r"/>
            <a:r>
              <a:rPr lang="zh-CN" alt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10" name="图片 9"/>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2">
                    <a14:imgEffect>
                      <a14:brightnessContrast bright="-57000"/>
                    </a14:imgEffect>
                  </a14:imgLayer>
                </a14:imgProps>
              </a:ext>
              <a:ext uri="{28A0092B-C50C-407E-A947-70E740481C1C}">
                <a14:useLocalDpi xmlns:a14="http://schemas.microsoft.com/office/drawing/2010/main" val="0"/>
              </a:ext>
            </a:extLst>
          </a:blip>
          <a:srcRect l="15976" t="31098" r="32988" b="21647"/>
          <a:stretch>
            <a:fillRect/>
          </a:stretch>
        </p:blipFill>
        <p:spPr>
          <a:xfrm>
            <a:off x="6267985" y="3640760"/>
            <a:ext cx="829500" cy="768056"/>
          </a:xfrm>
          <a:prstGeom prst="rect">
            <a:avLst/>
          </a:prstGeom>
        </p:spPr>
      </p:pic>
      <p:sp>
        <p:nvSpPr>
          <p:cNvPr id="11" name="Rectangle 47"/>
          <p:cNvSpPr/>
          <p:nvPr/>
        </p:nvSpPr>
        <p:spPr>
          <a:xfrm>
            <a:off x="7230436" y="3778566"/>
            <a:ext cx="2883803" cy="492443"/>
          </a:xfrm>
          <a:prstGeom prst="rect">
            <a:avLst/>
          </a:prstGeom>
        </p:spPr>
        <p:txBody>
          <a:bodyPr wrap="none" lIns="0" tIns="0" rIns="0" bIns="0">
            <a:spAutoFit/>
          </a:bodyPr>
          <a:lstStyle/>
          <a:p>
            <a:pPr algn="r"/>
            <a:r>
              <a:rPr lang="zh-CN" alt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tx2">
                  <a:lumMod val="75000"/>
                </a:schemeClr>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2000"/>
                            </p:stCondLst>
                            <p:childTnLst>
                              <p:par>
                                <p:cTn id="36" presetID="2" presetClass="entr" presetSubtype="2" decel="4600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2" decel="4600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decel="4600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2" decel="4600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5003142" y="807001"/>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grpSp>
        <p:nvGrpSpPr>
          <p:cNvPr id="37" name="Group 36"/>
          <p:cNvGrpSpPr/>
          <p:nvPr/>
        </p:nvGrpSpPr>
        <p:grpSpPr>
          <a:xfrm>
            <a:off x="4290720" y="1274235"/>
            <a:ext cx="1807398" cy="1843617"/>
            <a:chOff x="3214688" y="955675"/>
            <a:chExt cx="1355725" cy="1382713"/>
          </a:xfrm>
        </p:grpSpPr>
        <p:sp>
          <p:nvSpPr>
            <p:cNvPr id="4101"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latin typeface="+mn-ea"/>
              </a:endParaRPr>
            </a:p>
          </p:txBody>
        </p:sp>
        <p:sp>
          <p:nvSpPr>
            <p:cNvPr id="29" name="Rectangle 28"/>
            <p:cNvSpPr/>
            <p:nvPr/>
          </p:nvSpPr>
          <p:spPr>
            <a:xfrm>
              <a:off x="3825602" y="1417776"/>
              <a:ext cx="578600" cy="496290"/>
            </a:xfrm>
            <a:prstGeom prst="rect">
              <a:avLst/>
            </a:prstGeom>
          </p:spPr>
          <p:txBody>
            <a:bodyPr wrap="none">
              <a:spAutoFit/>
            </a:bodyPr>
            <a:lstStyle/>
            <a:p>
              <a:pPr algn="ctr"/>
              <a:r>
                <a:rPr lang="en-US" sz="3700" dirty="0">
                  <a:solidFill>
                    <a:schemeClr val="bg1"/>
                  </a:solidFill>
                  <a:latin typeface="+mn-ea"/>
                </a:rPr>
                <a:t>01</a:t>
              </a:r>
              <a:endParaRPr lang="en-US" sz="3700" dirty="0">
                <a:solidFill>
                  <a:schemeClr val="bg1"/>
                </a:solidFill>
                <a:latin typeface="+mn-ea"/>
              </a:endParaRPr>
            </a:p>
          </p:txBody>
        </p:sp>
        <p:sp>
          <p:nvSpPr>
            <p:cNvPr id="30" name="Text Placeholder 3"/>
            <p:cNvSpPr txBox="1"/>
            <p:nvPr/>
          </p:nvSpPr>
          <p:spPr>
            <a:xfrm>
              <a:off x="3687345" y="1880466"/>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40" name="Group 39"/>
          <p:cNvGrpSpPr/>
          <p:nvPr/>
        </p:nvGrpSpPr>
        <p:grpSpPr>
          <a:xfrm>
            <a:off x="4294953" y="3117852"/>
            <a:ext cx="1803165" cy="1794933"/>
            <a:chOff x="3217863" y="2338388"/>
            <a:chExt cx="1352550" cy="1346200"/>
          </a:xfrm>
        </p:grpSpPr>
        <p:sp>
          <p:nvSpPr>
            <p:cNvPr id="4104"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4"/>
            </a:solidFill>
            <a:ln w="9525">
              <a:noFill/>
              <a:round/>
            </a:ln>
          </p:spPr>
          <p:txBody>
            <a:bodyPr vert="horz" wrap="square" lIns="91440" tIns="45720" rIns="91440" bIns="45720" numCol="1" anchor="t" anchorCtr="0" compatLnSpc="1"/>
            <a:lstStyle/>
            <a:p>
              <a:endParaRPr lang="en-US">
                <a:latin typeface="+mn-ea"/>
              </a:endParaRPr>
            </a:p>
          </p:txBody>
        </p:sp>
        <p:sp>
          <p:nvSpPr>
            <p:cNvPr id="31" name="Rectangle 30"/>
            <p:cNvSpPr/>
            <p:nvPr/>
          </p:nvSpPr>
          <p:spPr>
            <a:xfrm>
              <a:off x="3819159" y="2393880"/>
              <a:ext cx="578600" cy="496290"/>
            </a:xfrm>
            <a:prstGeom prst="rect">
              <a:avLst/>
            </a:prstGeom>
          </p:spPr>
          <p:txBody>
            <a:bodyPr wrap="none">
              <a:spAutoFit/>
            </a:bodyPr>
            <a:lstStyle/>
            <a:p>
              <a:pPr algn="ctr"/>
              <a:r>
                <a:rPr lang="en-US" sz="3700" dirty="0">
                  <a:solidFill>
                    <a:schemeClr val="bg1"/>
                  </a:solidFill>
                  <a:latin typeface="+mn-ea"/>
                </a:rPr>
                <a:t>03</a:t>
              </a:r>
              <a:endParaRPr lang="en-US" sz="3700" dirty="0">
                <a:solidFill>
                  <a:schemeClr val="bg1"/>
                </a:solidFill>
                <a:latin typeface="+mn-ea"/>
              </a:endParaRPr>
            </a:p>
          </p:txBody>
        </p:sp>
        <p:sp>
          <p:nvSpPr>
            <p:cNvPr id="32" name="Text Placeholder 3"/>
            <p:cNvSpPr txBox="1"/>
            <p:nvPr/>
          </p:nvSpPr>
          <p:spPr>
            <a:xfrm>
              <a:off x="3687345" y="285978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39" name="Group 38"/>
          <p:cNvGrpSpPr/>
          <p:nvPr/>
        </p:nvGrpSpPr>
        <p:grpSpPr>
          <a:xfrm>
            <a:off x="6098119" y="3117852"/>
            <a:ext cx="1803165" cy="1794933"/>
            <a:chOff x="4570413" y="2338388"/>
            <a:chExt cx="1352550" cy="1346200"/>
          </a:xfrm>
          <a:solidFill>
            <a:schemeClr val="accent1"/>
          </a:solidFill>
        </p:grpSpPr>
        <p:sp>
          <p:nvSpPr>
            <p:cNvPr id="4103"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 name="Rectangle 32"/>
            <p:cNvSpPr/>
            <p:nvPr/>
          </p:nvSpPr>
          <p:spPr>
            <a:xfrm>
              <a:off x="4739683" y="2393880"/>
              <a:ext cx="578600" cy="496290"/>
            </a:xfrm>
            <a:prstGeom prst="rect">
              <a:avLst/>
            </a:prstGeom>
            <a:noFill/>
          </p:spPr>
          <p:txBody>
            <a:bodyPr wrap="none">
              <a:spAutoFit/>
            </a:bodyPr>
            <a:lstStyle/>
            <a:p>
              <a:pPr algn="ctr"/>
              <a:r>
                <a:rPr lang="en-US" sz="3700" dirty="0">
                  <a:solidFill>
                    <a:schemeClr val="bg1"/>
                  </a:solidFill>
                  <a:latin typeface="+mn-ea"/>
                </a:rPr>
                <a:t>04</a:t>
              </a:r>
              <a:endParaRPr lang="en-US" sz="3700" dirty="0">
                <a:solidFill>
                  <a:schemeClr val="bg1"/>
                </a:solidFill>
                <a:latin typeface="+mn-ea"/>
              </a:endParaRPr>
            </a:p>
          </p:txBody>
        </p:sp>
        <p:sp>
          <p:nvSpPr>
            <p:cNvPr id="34" name="Text Placeholder 3"/>
            <p:cNvSpPr txBox="1"/>
            <p:nvPr/>
          </p:nvSpPr>
          <p:spPr>
            <a:xfrm>
              <a:off x="4609057" y="2859785"/>
              <a:ext cx="769441" cy="184666"/>
            </a:xfrm>
            <a:prstGeom prst="rect">
              <a:avLst/>
            </a:prstGeom>
            <a:grp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38" name="Group 37"/>
          <p:cNvGrpSpPr/>
          <p:nvPr/>
        </p:nvGrpSpPr>
        <p:grpSpPr>
          <a:xfrm>
            <a:off x="6098118" y="1274235"/>
            <a:ext cx="1798932" cy="1843617"/>
            <a:chOff x="4570413" y="955675"/>
            <a:chExt cx="1349375" cy="1382713"/>
          </a:xfrm>
        </p:grpSpPr>
        <p:sp>
          <p:nvSpPr>
            <p:cNvPr id="4102"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ln>
          </p:spPr>
          <p:txBody>
            <a:bodyPr vert="horz" wrap="square" lIns="91440" tIns="45720" rIns="91440" bIns="45720" numCol="1" anchor="t" anchorCtr="0" compatLnSpc="1"/>
            <a:lstStyle/>
            <a:p>
              <a:endParaRPr lang="en-US">
                <a:latin typeface="+mn-ea"/>
              </a:endParaRPr>
            </a:p>
          </p:txBody>
        </p:sp>
        <p:sp>
          <p:nvSpPr>
            <p:cNvPr id="35" name="Rectangle 34"/>
            <p:cNvSpPr/>
            <p:nvPr/>
          </p:nvSpPr>
          <p:spPr>
            <a:xfrm>
              <a:off x="4745862" y="1415134"/>
              <a:ext cx="578600" cy="496290"/>
            </a:xfrm>
            <a:prstGeom prst="rect">
              <a:avLst/>
            </a:prstGeom>
          </p:spPr>
          <p:txBody>
            <a:bodyPr wrap="none">
              <a:spAutoFit/>
            </a:bodyPr>
            <a:lstStyle/>
            <a:p>
              <a:pPr algn="ctr"/>
              <a:r>
                <a:rPr lang="en-US" sz="3700" dirty="0">
                  <a:solidFill>
                    <a:schemeClr val="bg1"/>
                  </a:solidFill>
                  <a:latin typeface="+mn-ea"/>
                </a:rPr>
                <a:t>02</a:t>
              </a:r>
              <a:endParaRPr lang="en-US" sz="3700" dirty="0">
                <a:solidFill>
                  <a:schemeClr val="bg1"/>
                </a:solidFill>
                <a:latin typeface="+mn-ea"/>
              </a:endParaRPr>
            </a:p>
          </p:txBody>
        </p:sp>
        <p:sp>
          <p:nvSpPr>
            <p:cNvPr id="36" name="Text Placeholder 3"/>
            <p:cNvSpPr txBox="1"/>
            <p:nvPr/>
          </p:nvSpPr>
          <p:spPr>
            <a:xfrm>
              <a:off x="4667323" y="188003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43" name="Group 66"/>
          <p:cNvGrpSpPr/>
          <p:nvPr/>
        </p:nvGrpSpPr>
        <p:grpSpPr>
          <a:xfrm>
            <a:off x="8323181" y="3210900"/>
            <a:ext cx="2596630" cy="911661"/>
            <a:chOff x="5603652" y="1661703"/>
            <a:chExt cx="1947726" cy="683746"/>
          </a:xfrm>
        </p:grpSpPr>
        <p:sp>
          <p:nvSpPr>
            <p:cNvPr id="44"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6" name="Group 69"/>
          <p:cNvGrpSpPr/>
          <p:nvPr/>
        </p:nvGrpSpPr>
        <p:grpSpPr>
          <a:xfrm>
            <a:off x="8323181" y="1775102"/>
            <a:ext cx="2596630" cy="913253"/>
            <a:chOff x="5603652" y="1660509"/>
            <a:chExt cx="1947726" cy="684940"/>
          </a:xfrm>
        </p:grpSpPr>
        <p:sp>
          <p:nvSpPr>
            <p:cNvPr id="47"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4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0" name="Group 75"/>
          <p:cNvGrpSpPr/>
          <p:nvPr/>
        </p:nvGrpSpPr>
        <p:grpSpPr>
          <a:xfrm>
            <a:off x="1272190" y="3281581"/>
            <a:ext cx="2596630" cy="942961"/>
            <a:chOff x="5603652" y="1638228"/>
            <a:chExt cx="1947726" cy="707221"/>
          </a:xfrm>
        </p:grpSpPr>
        <p:sp>
          <p:nvSpPr>
            <p:cNvPr id="51"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7" name="Group 72"/>
          <p:cNvGrpSpPr/>
          <p:nvPr/>
        </p:nvGrpSpPr>
        <p:grpSpPr>
          <a:xfrm>
            <a:off x="1272190" y="1881220"/>
            <a:ext cx="2596630" cy="915868"/>
            <a:chOff x="5603652" y="1658548"/>
            <a:chExt cx="1947726" cy="686901"/>
          </a:xfrm>
        </p:grpSpPr>
        <p:sp>
          <p:nvSpPr>
            <p:cNvPr id="65"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6"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strips(downRight)">
                                      <p:cBhvr>
                                        <p:cTn id="27" dur="500"/>
                                        <p:tgtEl>
                                          <p:spTgt spid="62"/>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slide(fromRight)">
                                      <p:cBhvr>
                                        <p:cTn id="31" dur="500"/>
                                        <p:tgtEl>
                                          <p:spTgt spid="57"/>
                                        </p:tgtEl>
                                      </p:cBhvr>
                                    </p:animEffect>
                                  </p:childTnLst>
                                </p:cTn>
                              </p:par>
                            </p:childTnLst>
                          </p:cTn>
                        </p:par>
                        <p:par>
                          <p:cTn id="32" fill="hold">
                            <p:stCondLst>
                              <p:cond delay="3000"/>
                            </p:stCondLst>
                            <p:childTnLst>
                              <p:par>
                                <p:cTn id="33" presetID="12" presetClass="entr" presetSubtype="2"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Right)">
                                      <p:cBhvr>
                                        <p:cTn id="35" dur="500"/>
                                        <p:tgtEl>
                                          <p:spTgt spid="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Left)">
                                      <p:cBhvr>
                                        <p:cTn id="39" dur="500"/>
                                        <p:tgtEl>
                                          <p:spTgt spid="46"/>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Left)">
                                      <p:cBhvr>
                                        <p:cTn id="43" dur="500"/>
                                        <p:tgtEl>
                                          <p:spTgt spid="43"/>
                                        </p:tgtEl>
                                      </p:cBhvr>
                                    </p:animEffect>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1 1"/>
          <p:cNvSpPr txBox="1">
            <a:spLocks noChangeArrowheads="1"/>
          </p:cNvSpPr>
          <p:nvPr/>
        </p:nvSpPr>
        <p:spPr bwMode="auto">
          <a:xfrm>
            <a:off x="3575936" y="1924718"/>
            <a:ext cx="522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eaLnBrk="1" hangingPunct="1"/>
            <a:r>
              <a:rPr lang="zh-CN" altLang="en-US" sz="4800" b="1" dirty="0">
                <a:solidFill>
                  <a:schemeClr val="tx2">
                    <a:lumMod val="75000"/>
                  </a:schemeClr>
                </a:solidFill>
                <a:latin typeface="+mn-ea"/>
                <a:ea typeface="+mn-ea"/>
              </a:rPr>
              <a:t>添加</a:t>
            </a:r>
            <a:r>
              <a:rPr lang="zh-CN" altLang="en-US" sz="4800" b="1" dirty="0" smtClean="0">
                <a:solidFill>
                  <a:schemeClr val="tx2">
                    <a:lumMod val="75000"/>
                  </a:schemeClr>
                </a:solidFill>
                <a:latin typeface="+mn-ea"/>
                <a:ea typeface="+mn-ea"/>
              </a:rPr>
              <a:t>第三部分</a:t>
            </a:r>
            <a:r>
              <a:rPr lang="zh-CN" altLang="en-US" sz="4800" b="1" dirty="0">
                <a:solidFill>
                  <a:schemeClr val="tx2">
                    <a:lumMod val="75000"/>
                  </a:schemeClr>
                </a:solidFill>
                <a:latin typeface="+mn-ea"/>
                <a:ea typeface="+mn-ea"/>
              </a:rPr>
              <a:t>标题</a:t>
            </a:r>
            <a:endParaRPr lang="zh-CN" altLang="en-US" sz="4800" b="1" dirty="0">
              <a:solidFill>
                <a:schemeClr val="tx2">
                  <a:lumMod val="75000"/>
                </a:schemeClr>
              </a:solidFill>
              <a:latin typeface="+mn-ea"/>
              <a:ea typeface="+mn-ea"/>
            </a:endParaRPr>
          </a:p>
        </p:txBody>
      </p:sp>
      <p:sp>
        <p:nvSpPr>
          <p:cNvPr id="3" name="01 4"/>
          <p:cNvSpPr>
            <a:spLocks noChangeArrowheads="1"/>
          </p:cNvSpPr>
          <p:nvPr/>
        </p:nvSpPr>
        <p:spPr bwMode="auto">
          <a:xfrm>
            <a:off x="3818113" y="2791825"/>
            <a:ext cx="4744033" cy="6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defRPr/>
            </a:pPr>
            <a:r>
              <a:rPr lang="zh-CN" altLang="en-US" sz="1465" dirty="0">
                <a:solidFill>
                  <a:schemeClr val="tx2">
                    <a:lumMod val="75000"/>
                  </a:schemeClr>
                </a:solidFill>
                <a:latin typeface="+mn-ea"/>
              </a:rPr>
              <a:t>您的内容打在这里，或者通过复制您的文本后，在此框中选择粘贴，并选择只保留文字</a:t>
            </a:r>
            <a:r>
              <a:rPr lang="zh-CN" altLang="en-US" sz="1465" dirty="0" smtClean="0">
                <a:solidFill>
                  <a:schemeClr val="tx2">
                    <a:lumMod val="75000"/>
                  </a:schemeClr>
                </a:solidFill>
                <a:latin typeface="+mn-ea"/>
              </a:rPr>
              <a:t>。</a:t>
            </a:r>
            <a:endParaRPr lang="en-US" altLang="zh-CN" sz="1465" dirty="0">
              <a:solidFill>
                <a:schemeClr val="tx2">
                  <a:lumMod val="75000"/>
                </a:schemeClr>
              </a:solidFill>
              <a:latin typeface="+mn-ea"/>
            </a:endParaRPr>
          </a:p>
        </p:txBody>
      </p:sp>
      <p:sp>
        <p:nvSpPr>
          <p:cNvPr id="4" name="01 16"/>
          <p:cNvSpPr txBox="1"/>
          <p:nvPr/>
        </p:nvSpPr>
        <p:spPr bwMode="auto">
          <a:xfrm>
            <a:off x="5295493" y="279200"/>
            <a:ext cx="1789272" cy="1897892"/>
          </a:xfrm>
          <a:prstGeom prst="rect">
            <a:avLst/>
          </a:prstGeom>
          <a:noFill/>
        </p:spPr>
        <p:txBody>
          <a:bodyPr wrap="none">
            <a:spAutoFit/>
          </a:bodyPr>
          <a:lstStyle/>
          <a:p>
            <a:pPr algn="ctr">
              <a:defRPr/>
            </a:pPr>
            <a:r>
              <a:rPr lang="en-US" altLang="zh-CN" sz="11735" dirty="0" smtClean="0">
                <a:solidFill>
                  <a:schemeClr val="tx2">
                    <a:lumMod val="75000"/>
                  </a:schemeClr>
                </a:solidFill>
                <a:latin typeface="Impact" panose="020B0806030902050204" pitchFamily="34" charset="0"/>
                <a:cs typeface="Mongolian Baiti" panose="03000500000000000000" pitchFamily="66" charset="0"/>
              </a:rPr>
              <a:t>03</a:t>
            </a:r>
            <a:endParaRPr lang="zh-CN" altLang="en-US" sz="11735" dirty="0">
              <a:solidFill>
                <a:schemeClr val="tx2">
                  <a:lumMod val="75000"/>
                </a:schemeClr>
              </a:solidFill>
              <a:latin typeface="Impact" panose="020B0806030902050204" pitchFamily="34" charset="0"/>
              <a:cs typeface="Mongolian Baiti" panose="03000500000000000000"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1277958" y="2660907"/>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1595968" y="1915670"/>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40" cy="565540"/>
            </a:xfrm>
            <a:prstGeom prst="rect">
              <a:avLst/>
            </a:prstGeom>
          </p:spPr>
          <p:txBody>
            <a:bodyPr wrap="none">
              <a:spAutoFit/>
            </a:bodyPr>
            <a:lstStyle/>
            <a:p>
              <a:pPr algn="ctr"/>
              <a:r>
                <a:rPr lang="en-US" sz="4300" dirty="0">
                  <a:solidFill>
                    <a:schemeClr val="bg1"/>
                  </a:solidFill>
                  <a:latin typeface="+mn-ea"/>
                </a:rPr>
                <a:t>01</a:t>
              </a:r>
              <a:endParaRPr lang="en-US" sz="4300" dirty="0">
                <a:solidFill>
                  <a:schemeClr val="bg1"/>
                </a:solidFill>
                <a:latin typeface="+mn-ea"/>
              </a:endParaRPr>
            </a:p>
          </p:txBody>
        </p:sp>
      </p:grpSp>
      <p:grpSp>
        <p:nvGrpSpPr>
          <p:cNvPr id="5" name="Group 66"/>
          <p:cNvGrpSpPr/>
          <p:nvPr/>
        </p:nvGrpSpPr>
        <p:grpSpPr>
          <a:xfrm>
            <a:off x="4155946" y="1915670"/>
            <a:ext cx="1459187" cy="1612995"/>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4" y="1468513"/>
              <a:ext cx="648340" cy="565540"/>
            </a:xfrm>
            <a:prstGeom prst="rect">
              <a:avLst/>
            </a:prstGeom>
          </p:spPr>
          <p:txBody>
            <a:bodyPr wrap="none">
              <a:spAutoFit/>
            </a:bodyPr>
            <a:lstStyle/>
            <a:p>
              <a:pPr algn="ctr"/>
              <a:r>
                <a:rPr lang="en-US" sz="4300" dirty="0">
                  <a:solidFill>
                    <a:schemeClr val="bg1"/>
                  </a:solidFill>
                  <a:latin typeface="+mn-ea"/>
                </a:rPr>
                <a:t>02</a:t>
              </a:r>
              <a:endParaRPr lang="en-US" sz="4300" dirty="0">
                <a:solidFill>
                  <a:schemeClr val="bg1"/>
                </a:solidFill>
                <a:latin typeface="+mn-ea"/>
              </a:endParaRPr>
            </a:p>
          </p:txBody>
        </p:sp>
      </p:grpSp>
      <p:grpSp>
        <p:nvGrpSpPr>
          <p:cNvPr id="6" name="Group 69"/>
          <p:cNvGrpSpPr/>
          <p:nvPr/>
        </p:nvGrpSpPr>
        <p:grpSpPr>
          <a:xfrm>
            <a:off x="3715222" y="3794415"/>
            <a:ext cx="2340631" cy="913253"/>
            <a:chOff x="5699664" y="1660509"/>
            <a:chExt cx="1755702" cy="684940"/>
          </a:xfrm>
        </p:grpSpPr>
        <p:sp>
          <p:nvSpPr>
            <p:cNvPr id="60" name="Text Placeholder 3"/>
            <p:cNvSpPr txBox="1"/>
            <p:nvPr/>
          </p:nvSpPr>
          <p:spPr>
            <a:xfrm>
              <a:off x="6240841"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61" name="Text Placeholder 3"/>
            <p:cNvSpPr txBox="1"/>
            <p:nvPr/>
          </p:nvSpPr>
          <p:spPr>
            <a:xfrm>
              <a:off x="5699664" y="1883784"/>
              <a:ext cx="175570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72"/>
          <p:cNvGrpSpPr/>
          <p:nvPr/>
        </p:nvGrpSpPr>
        <p:grpSpPr>
          <a:xfrm>
            <a:off x="1166297" y="3793108"/>
            <a:ext cx="2318527" cy="915868"/>
            <a:chOff x="5707954" y="1658548"/>
            <a:chExt cx="1739122" cy="686901"/>
          </a:xfrm>
        </p:grpSpPr>
        <p:sp>
          <p:nvSpPr>
            <p:cNvPr id="64"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5"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 name="Group 67"/>
          <p:cNvGrpSpPr/>
          <p:nvPr/>
        </p:nvGrpSpPr>
        <p:grpSpPr>
          <a:xfrm>
            <a:off x="6715923" y="1915669"/>
            <a:ext cx="1459187" cy="1612995"/>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40" cy="565540"/>
            </a:xfrm>
            <a:prstGeom prst="rect">
              <a:avLst/>
            </a:prstGeom>
            <a:grpFill/>
          </p:spPr>
          <p:txBody>
            <a:bodyPr wrap="none">
              <a:spAutoFit/>
            </a:bodyPr>
            <a:lstStyle/>
            <a:p>
              <a:pPr algn="ctr"/>
              <a:r>
                <a:rPr lang="en-US" sz="4300" dirty="0">
                  <a:solidFill>
                    <a:schemeClr val="bg1"/>
                  </a:solidFill>
                  <a:latin typeface="+mn-ea"/>
                </a:rPr>
                <a:t>03</a:t>
              </a:r>
              <a:endParaRPr lang="en-US" sz="4300" dirty="0">
                <a:solidFill>
                  <a:schemeClr val="bg1"/>
                </a:solidFill>
                <a:latin typeface="+mn-ea"/>
              </a:endParaRPr>
            </a:p>
          </p:txBody>
        </p:sp>
      </p:grpSp>
      <p:grpSp>
        <p:nvGrpSpPr>
          <p:cNvPr id="9" name="Group 70"/>
          <p:cNvGrpSpPr/>
          <p:nvPr/>
        </p:nvGrpSpPr>
        <p:grpSpPr>
          <a:xfrm>
            <a:off x="9275902" y="1915668"/>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40" cy="565540"/>
            </a:xfrm>
            <a:prstGeom prst="rect">
              <a:avLst/>
            </a:prstGeom>
            <a:grpFill/>
          </p:spPr>
          <p:txBody>
            <a:bodyPr wrap="none">
              <a:spAutoFit/>
            </a:bodyPr>
            <a:lstStyle/>
            <a:p>
              <a:pPr algn="ctr"/>
              <a:r>
                <a:rPr lang="en-US" sz="4300" dirty="0">
                  <a:solidFill>
                    <a:schemeClr val="bg1"/>
                  </a:solidFill>
                  <a:latin typeface="+mn-ea"/>
                </a:rPr>
                <a:t>04</a:t>
              </a:r>
              <a:endParaRPr lang="en-US" sz="4300" dirty="0">
                <a:solidFill>
                  <a:schemeClr val="bg1"/>
                </a:solidFill>
                <a:latin typeface="+mn-ea"/>
              </a:endParaRPr>
            </a:p>
          </p:txBody>
        </p:sp>
      </p:grpSp>
      <p:grpSp>
        <p:nvGrpSpPr>
          <p:cNvPr id="10" name="Group 69"/>
          <p:cNvGrpSpPr/>
          <p:nvPr/>
        </p:nvGrpSpPr>
        <p:grpSpPr>
          <a:xfrm>
            <a:off x="8857280" y="3794415"/>
            <a:ext cx="2296426" cy="913253"/>
            <a:chOff x="5716243" y="1660509"/>
            <a:chExt cx="1722544" cy="684940"/>
          </a:xfrm>
        </p:grpSpPr>
        <p:sp>
          <p:nvSpPr>
            <p:cNvPr id="77" name="Text Placeholder 3"/>
            <p:cNvSpPr txBox="1"/>
            <p:nvPr/>
          </p:nvSpPr>
          <p:spPr>
            <a:xfrm>
              <a:off x="6240840"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8" name="Text Placeholder 3"/>
            <p:cNvSpPr txBox="1"/>
            <p:nvPr/>
          </p:nvSpPr>
          <p:spPr>
            <a:xfrm>
              <a:off x="5716243" y="1883784"/>
              <a:ext cx="172254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11" name="Group 72"/>
          <p:cNvGrpSpPr/>
          <p:nvPr/>
        </p:nvGrpSpPr>
        <p:grpSpPr>
          <a:xfrm>
            <a:off x="6286252" y="3793108"/>
            <a:ext cx="2318527" cy="915868"/>
            <a:chOff x="5707954" y="1658548"/>
            <a:chExt cx="1739122" cy="686901"/>
          </a:xfrm>
        </p:grpSpPr>
        <p:sp>
          <p:nvSpPr>
            <p:cNvPr id="80"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1"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724496"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2" name="Arc 31"/>
          <p:cNvSpPr/>
          <p:nvPr/>
        </p:nvSpPr>
        <p:spPr>
          <a:xfrm rot="19051047">
            <a:off x="518879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3" name="Arc 32"/>
          <p:cNvSpPr/>
          <p:nvPr/>
        </p:nvSpPr>
        <p:spPr>
          <a:xfrm rot="19051047">
            <a:off x="7653087"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dirty="0">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5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5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5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913253"/>
            <a:chOff x="5603652" y="1660509"/>
            <a:chExt cx="1947726" cy="684940"/>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endParaRPr lang="en-US" sz="3200" dirty="0">
              <a:latin typeface="+mn-ea"/>
            </a:endParaRP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endParaRPr lang="en-US" sz="3200" dirty="0">
              <a:solidFill>
                <a:schemeClr val="bg1"/>
              </a:solidFill>
              <a:latin typeface="+mn-ea"/>
            </a:endParaRP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endParaRPr lang="en-US" sz="3200" dirty="0">
              <a:latin typeface="+mn-ea"/>
            </a:endParaRP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endParaRPr lang="en-US" dirty="0">
              <a:solidFill>
                <a:schemeClr val="bg1"/>
              </a:solidFill>
              <a:latin typeface="+mn-ea"/>
            </a:endParaRP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75"/>
          <p:cNvGrpSpPr/>
          <p:nvPr/>
        </p:nvGrpSpPr>
        <p:grpSpPr>
          <a:xfrm>
            <a:off x="720047" y="4226872"/>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6" name="Group 72"/>
          <p:cNvGrpSpPr/>
          <p:nvPr/>
        </p:nvGrpSpPr>
        <p:grpSpPr>
          <a:xfrm>
            <a:off x="720047" y="2135227"/>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5"/>
                  </a:solidFill>
                  <a:latin typeface="+mn-ea"/>
                </a:rPr>
                <a:t>添加副标题</a:t>
              </a:r>
              <a:endParaRPr lang="en-US" dirty="0">
                <a:solidFill>
                  <a:schemeClr val="accent5"/>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0" name="Group 66"/>
          <p:cNvGrpSpPr/>
          <p:nvPr/>
        </p:nvGrpSpPr>
        <p:grpSpPr>
          <a:xfrm>
            <a:off x="8875324" y="2192923"/>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7" name="Group 69"/>
          <p:cNvGrpSpPr/>
          <p:nvPr/>
        </p:nvGrpSpPr>
        <p:grpSpPr>
          <a:xfrm>
            <a:off x="8875324" y="4243032"/>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3" name="Hexagon 42"/>
          <p:cNvSpPr/>
          <p:nvPr/>
        </p:nvSpPr>
        <p:spPr>
          <a:xfrm>
            <a:off x="4901005" y="2682098"/>
            <a:ext cx="2380779" cy="2052663"/>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sp>
        <p:nvSpPr>
          <p:cNvPr id="44" name="Hexagon 43"/>
          <p:cNvSpPr/>
          <p:nvPr/>
        </p:nvSpPr>
        <p:spPr>
          <a:xfrm>
            <a:off x="5301895" y="1079611"/>
            <a:ext cx="1578994" cy="1361379"/>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2" name="Hexagon 51"/>
          <p:cNvSpPr/>
          <p:nvPr/>
        </p:nvSpPr>
        <p:spPr>
          <a:xfrm>
            <a:off x="3475607" y="2001408"/>
            <a:ext cx="1578994" cy="136137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8000" dirty="0">
              <a:latin typeface="+mn-ea"/>
            </a:endParaRPr>
          </a:p>
        </p:txBody>
      </p:sp>
      <p:sp>
        <p:nvSpPr>
          <p:cNvPr id="53" name="Hexagon 52"/>
          <p:cNvSpPr/>
          <p:nvPr/>
        </p:nvSpPr>
        <p:spPr>
          <a:xfrm>
            <a:off x="3475607" y="4054070"/>
            <a:ext cx="1578994" cy="13613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4" name="Hexagon 53"/>
          <p:cNvSpPr/>
          <p:nvPr/>
        </p:nvSpPr>
        <p:spPr>
          <a:xfrm>
            <a:off x="5301895" y="4986377"/>
            <a:ext cx="1578994" cy="13613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5" name="Hexagon 54"/>
          <p:cNvSpPr/>
          <p:nvPr/>
        </p:nvSpPr>
        <p:spPr>
          <a:xfrm>
            <a:off x="7128184" y="2001408"/>
            <a:ext cx="1578994" cy="136137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7" name="Hexagon 56"/>
          <p:cNvSpPr/>
          <p:nvPr/>
        </p:nvSpPr>
        <p:spPr>
          <a:xfrm>
            <a:off x="7128184" y="4054070"/>
            <a:ext cx="1578994" cy="136137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29" name="Freeform 143"/>
          <p:cNvSpPr>
            <a:spLocks noEditPoints="1"/>
          </p:cNvSpPr>
          <p:nvPr/>
        </p:nvSpPr>
        <p:spPr bwMode="auto">
          <a:xfrm>
            <a:off x="4026179" y="2420038"/>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0" name="Freeform 92"/>
          <p:cNvSpPr>
            <a:spLocks noEditPoints="1"/>
          </p:cNvSpPr>
          <p:nvPr/>
        </p:nvSpPr>
        <p:spPr bwMode="auto">
          <a:xfrm>
            <a:off x="4037593" y="451799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1" name="组合 30"/>
          <p:cNvGrpSpPr/>
          <p:nvPr/>
        </p:nvGrpSpPr>
        <p:grpSpPr>
          <a:xfrm>
            <a:off x="5882246" y="1515166"/>
            <a:ext cx="427511" cy="400051"/>
            <a:chOff x="6661150" y="233363"/>
            <a:chExt cx="320675" cy="300038"/>
          </a:xfrm>
          <a:solidFill>
            <a:schemeClr val="bg1"/>
          </a:solidFill>
        </p:grpSpPr>
        <p:sp>
          <p:nvSpPr>
            <p:cNvPr id="32"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36" name="Freeform 140"/>
          <p:cNvSpPr>
            <a:spLocks noEditPoints="1"/>
          </p:cNvSpPr>
          <p:nvPr/>
        </p:nvSpPr>
        <p:spPr bwMode="auto">
          <a:xfrm>
            <a:off x="5807127" y="5389679"/>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190"/>
          <p:cNvSpPr>
            <a:spLocks noEditPoints="1"/>
          </p:cNvSpPr>
          <p:nvPr/>
        </p:nvSpPr>
        <p:spPr bwMode="auto">
          <a:xfrm>
            <a:off x="7756967" y="2473604"/>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7708159" y="4528576"/>
            <a:ext cx="419045" cy="408517"/>
            <a:chOff x="8175625" y="987426"/>
            <a:chExt cx="314325" cy="306388"/>
          </a:xfrm>
          <a:solidFill>
            <a:schemeClr val="bg1"/>
          </a:solidFill>
        </p:grpSpPr>
        <p:sp>
          <p:nvSpPr>
            <p:cNvPr id="3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46" name="Freeform 47"/>
          <p:cNvSpPr>
            <a:spLocks noEditPoints="1"/>
          </p:cNvSpPr>
          <p:nvPr/>
        </p:nvSpPr>
        <p:spPr bwMode="auto">
          <a:xfrm>
            <a:off x="5505455" y="3097797"/>
            <a:ext cx="1196354"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slide(fromBottom)">
                                      <p:cBhvr>
                                        <p:cTn id="14" dur="500"/>
                                        <p:tgtEl>
                                          <p:spTgt spid="4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slide(fromBottom)">
                                      <p:cBhvr>
                                        <p:cTn id="18" dur="500"/>
                                        <p:tgtEl>
                                          <p:spTgt spid="5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slide(fromRight)">
                                      <p:cBhvr>
                                        <p:cTn id="22" dur="500"/>
                                        <p:tgtEl>
                                          <p:spTgt spid="6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slide(fromBottom)">
                                      <p:cBhvr>
                                        <p:cTn id="26" dur="500"/>
                                        <p:tgtEl>
                                          <p:spTgt spid="53"/>
                                        </p:tgtEl>
                                      </p:cBhvr>
                                    </p:animEffect>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Right)">
                                      <p:cBhvr>
                                        <p:cTn id="30" dur="500"/>
                                        <p:tgtEl>
                                          <p:spTgt spid="6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lide(fromTop)">
                                      <p:cBhvr>
                                        <p:cTn id="34" dur="500"/>
                                        <p:tgtEl>
                                          <p:spTgt spid="5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lide(fromBottom)">
                                      <p:cBhvr>
                                        <p:cTn id="38" dur="500"/>
                                        <p:tgtEl>
                                          <p:spTgt spid="55"/>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lide(fromLeft)">
                                      <p:cBhvr>
                                        <p:cTn id="42" dur="500"/>
                                        <p:tgtEl>
                                          <p:spTgt spid="80"/>
                                        </p:tgtEl>
                                      </p:cBhvr>
                                    </p:animEffect>
                                  </p:childTnLst>
                                </p:cTn>
                              </p:par>
                            </p:childTnLst>
                          </p:cTn>
                        </p:par>
                        <p:par>
                          <p:cTn id="43" fill="hold">
                            <p:stCondLst>
                              <p:cond delay="4500"/>
                            </p:stCondLst>
                            <p:childTnLst>
                              <p:par>
                                <p:cTn id="44" presetID="1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slide(fromBottom)">
                                      <p:cBhvr>
                                        <p:cTn id="46" dur="500"/>
                                        <p:tgtEl>
                                          <p:spTgt spid="57"/>
                                        </p:tgtEl>
                                      </p:cBhvr>
                                    </p:animEffect>
                                  </p:childTnLst>
                                </p:cTn>
                              </p:par>
                            </p:childTnLst>
                          </p:cTn>
                        </p:par>
                        <p:par>
                          <p:cTn id="47" fill="hold">
                            <p:stCondLst>
                              <p:cond delay="5000"/>
                            </p:stCondLst>
                            <p:childTnLst>
                              <p:par>
                                <p:cTn id="48" presetID="12" presetClass="entr" presetSubtype="8"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slide(fromLeft)">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2" grpId="0" animBg="1"/>
      <p:bldP spid="53" grpId="0" animBg="1"/>
      <p:bldP spid="54" grpId="0" animBg="1"/>
      <p:bldP spid="55"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1104044" y="3640592"/>
            <a:ext cx="998391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88"/>
          <p:cNvGrpSpPr/>
          <p:nvPr/>
        </p:nvGrpSpPr>
        <p:grpSpPr>
          <a:xfrm>
            <a:off x="2602987" y="1685607"/>
            <a:ext cx="1803429" cy="850925"/>
            <a:chOff x="805797" y="661615"/>
            <a:chExt cx="994193" cy="346835"/>
          </a:xfrm>
        </p:grpSpPr>
        <p:sp>
          <p:nvSpPr>
            <p:cNvPr id="76" name="TextBox 75"/>
            <p:cNvSpPr txBox="1"/>
            <p:nvPr/>
          </p:nvSpPr>
          <p:spPr>
            <a:xfrm>
              <a:off x="805797" y="661615"/>
              <a:ext cx="424177" cy="94087"/>
            </a:xfrm>
            <a:prstGeom prst="rect">
              <a:avLst/>
            </a:prstGeom>
            <a:noFill/>
          </p:spPr>
          <p:txBody>
            <a:bodyPr wrap="none" lIns="0" tIns="0" rIns="0" bIns="0" rtlCol="0" anchor="t">
              <a:spAutoFit/>
            </a:bodyPr>
            <a:lstStyle/>
            <a:p>
              <a:r>
                <a:rPr lang="zh-CN" altLang="en-US" sz="1500" dirty="0">
                  <a:solidFill>
                    <a:schemeClr val="tx1">
                      <a:lumMod val="75000"/>
                      <a:lumOff val="25000"/>
                    </a:schemeClr>
                  </a:solidFill>
                  <a:latin typeface="+mn-ea"/>
                </a:rPr>
                <a:t>数字图表</a:t>
              </a:r>
              <a:endParaRPr lang="en-US" sz="1500" dirty="0">
                <a:solidFill>
                  <a:schemeClr val="tx1">
                    <a:lumMod val="75000"/>
                    <a:lumOff val="25000"/>
                  </a:schemeClr>
                </a:solidFill>
                <a:latin typeface="+mn-ea"/>
              </a:endParaRPr>
            </a:p>
          </p:txBody>
        </p:sp>
        <p:sp>
          <p:nvSpPr>
            <p:cNvPr id="83" name="TextBox 82"/>
            <p:cNvSpPr txBox="1"/>
            <p:nvPr/>
          </p:nvSpPr>
          <p:spPr>
            <a:xfrm>
              <a:off x="805797" y="757552"/>
              <a:ext cx="994193"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6" name="Group 88"/>
          <p:cNvGrpSpPr/>
          <p:nvPr/>
        </p:nvGrpSpPr>
        <p:grpSpPr>
          <a:xfrm>
            <a:off x="967121" y="4844713"/>
            <a:ext cx="1826509" cy="850928"/>
            <a:chOff x="690582" y="661615"/>
            <a:chExt cx="1370060" cy="346836"/>
          </a:xfrm>
        </p:grpSpPr>
        <p:sp>
          <p:nvSpPr>
            <p:cNvPr id="48" name="TextBox 47"/>
            <p:cNvSpPr txBox="1"/>
            <p:nvPr/>
          </p:nvSpPr>
          <p:spPr>
            <a:xfrm>
              <a:off x="1483486" y="661615"/>
              <a:ext cx="577156" cy="94087"/>
            </a:xfrm>
            <a:prstGeom prst="rect">
              <a:avLst/>
            </a:prstGeom>
            <a:noFill/>
          </p:spPr>
          <p:txBody>
            <a:bodyPr wrap="none" lIns="0" tIns="0" rIns="0" bIns="0" rtlCol="0" anchor="t">
              <a:spAutoFit/>
            </a:bodyPr>
            <a:lstStyle/>
            <a:p>
              <a:pPr algn="r"/>
              <a:r>
                <a:rPr lang="zh-CN" altLang="en-US" sz="1500" dirty="0">
                  <a:solidFill>
                    <a:schemeClr val="tx1">
                      <a:lumMod val="75000"/>
                      <a:lumOff val="25000"/>
                    </a:schemeClr>
                  </a:solidFill>
                  <a:latin typeface="+mn-ea"/>
                </a:rPr>
                <a:t>数字图表</a:t>
              </a:r>
              <a:endParaRPr lang="en-US" sz="1500" dirty="0">
                <a:solidFill>
                  <a:schemeClr val="tx1">
                    <a:lumMod val="75000"/>
                    <a:lumOff val="25000"/>
                  </a:schemeClr>
                </a:solidFill>
                <a:latin typeface="+mn-ea"/>
              </a:endParaRPr>
            </a:p>
          </p:txBody>
        </p:sp>
        <p:sp>
          <p:nvSpPr>
            <p:cNvPr id="49" name="TextBox 48"/>
            <p:cNvSpPr txBox="1"/>
            <p:nvPr/>
          </p:nvSpPr>
          <p:spPr>
            <a:xfrm>
              <a:off x="690582" y="757553"/>
              <a:ext cx="1370060"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7" name="Group 88"/>
          <p:cNvGrpSpPr/>
          <p:nvPr/>
        </p:nvGrpSpPr>
        <p:grpSpPr>
          <a:xfrm>
            <a:off x="5956100" y="1685607"/>
            <a:ext cx="1784654" cy="850925"/>
            <a:chOff x="805796" y="661615"/>
            <a:chExt cx="1338665" cy="346835"/>
          </a:xfrm>
        </p:grpSpPr>
        <p:sp>
          <p:nvSpPr>
            <p:cNvPr id="55" name="TextBox 54"/>
            <p:cNvSpPr txBox="1"/>
            <p:nvPr/>
          </p:nvSpPr>
          <p:spPr>
            <a:xfrm>
              <a:off x="805796" y="661615"/>
              <a:ext cx="577156" cy="94087"/>
            </a:xfrm>
            <a:prstGeom prst="rect">
              <a:avLst/>
            </a:prstGeom>
            <a:noFill/>
          </p:spPr>
          <p:txBody>
            <a:bodyPr wrap="none" lIns="0" tIns="0" rIns="0" bIns="0" rtlCol="0" anchor="t">
              <a:spAutoFit/>
            </a:bodyPr>
            <a:lstStyle/>
            <a:p>
              <a:r>
                <a:rPr lang="zh-CN" altLang="en-US" sz="1500" dirty="0">
                  <a:solidFill>
                    <a:schemeClr val="tx1">
                      <a:lumMod val="75000"/>
                      <a:lumOff val="25000"/>
                    </a:schemeClr>
                  </a:solidFill>
                  <a:latin typeface="+mn-ea"/>
                </a:rPr>
                <a:t>数字图表</a:t>
              </a:r>
              <a:endParaRPr lang="en-US" sz="1500" dirty="0">
                <a:solidFill>
                  <a:schemeClr val="tx1">
                    <a:lumMod val="75000"/>
                    <a:lumOff val="25000"/>
                  </a:schemeClr>
                </a:solidFill>
                <a:latin typeface="+mn-ea"/>
              </a:endParaRPr>
            </a:p>
          </p:txBody>
        </p:sp>
        <p:sp>
          <p:nvSpPr>
            <p:cNvPr id="56" name="TextBox 55"/>
            <p:cNvSpPr txBox="1"/>
            <p:nvPr/>
          </p:nvSpPr>
          <p:spPr>
            <a:xfrm>
              <a:off x="805796" y="757552"/>
              <a:ext cx="1338665"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8" name="Group 88"/>
          <p:cNvGrpSpPr/>
          <p:nvPr/>
        </p:nvGrpSpPr>
        <p:grpSpPr>
          <a:xfrm>
            <a:off x="4403484" y="4844716"/>
            <a:ext cx="1787673" cy="850927"/>
            <a:chOff x="688894" y="661615"/>
            <a:chExt cx="1340929" cy="346836"/>
          </a:xfrm>
        </p:grpSpPr>
        <p:sp>
          <p:nvSpPr>
            <p:cNvPr id="60" name="TextBox 59"/>
            <p:cNvSpPr txBox="1"/>
            <p:nvPr/>
          </p:nvSpPr>
          <p:spPr>
            <a:xfrm>
              <a:off x="1452667" y="661615"/>
              <a:ext cx="577156" cy="94087"/>
            </a:xfrm>
            <a:prstGeom prst="rect">
              <a:avLst/>
            </a:prstGeom>
            <a:noFill/>
          </p:spPr>
          <p:txBody>
            <a:bodyPr wrap="none" lIns="0" tIns="0" rIns="0" bIns="0" rtlCol="0" anchor="t">
              <a:spAutoFit/>
            </a:bodyPr>
            <a:lstStyle/>
            <a:p>
              <a:pPr algn="r"/>
              <a:r>
                <a:rPr lang="zh-CN" altLang="en-US" sz="1500" dirty="0">
                  <a:solidFill>
                    <a:schemeClr val="tx1">
                      <a:lumMod val="75000"/>
                      <a:lumOff val="25000"/>
                    </a:schemeClr>
                  </a:solidFill>
                  <a:latin typeface="+mn-ea"/>
                </a:rPr>
                <a:t>数字图表</a:t>
              </a:r>
              <a:endParaRPr lang="en-US" sz="1500" dirty="0">
                <a:solidFill>
                  <a:schemeClr val="tx1">
                    <a:lumMod val="75000"/>
                    <a:lumOff val="25000"/>
                  </a:schemeClr>
                </a:solidFill>
                <a:latin typeface="+mn-ea"/>
              </a:endParaRPr>
            </a:p>
          </p:txBody>
        </p:sp>
        <p:sp>
          <p:nvSpPr>
            <p:cNvPr id="61" name="TextBox 60"/>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39" name="Straight Connector 38"/>
          <p:cNvCxnSpPr/>
          <p:nvPr/>
        </p:nvCxnSpPr>
        <p:spPr>
          <a:xfrm>
            <a:off x="1880647" y="2746147"/>
            <a:ext cx="0" cy="428948"/>
          </a:xfrm>
          <a:prstGeom prst="line">
            <a:avLst/>
          </a:prstGeom>
          <a:ln w="19050" cap="rnd">
            <a:solidFill>
              <a:schemeClr val="tx2">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85883" y="4272211"/>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tx2">
                    <a:lumMod val="75000"/>
                  </a:schemeClr>
                </a:solidFill>
                <a:latin typeface="Agency FB" panose="020B0503020202020204" pitchFamily="34" charset="0"/>
              </a:rPr>
              <a:t>2006</a:t>
            </a:r>
            <a:endParaRPr lang="en-US" dirty="0">
              <a:solidFill>
                <a:schemeClr val="tx2">
                  <a:lumMod val="75000"/>
                </a:schemeClr>
              </a:solidFill>
              <a:latin typeface="Agency FB" panose="020B0503020202020204" pitchFamily="34" charset="0"/>
            </a:endParaRPr>
          </a:p>
        </p:txBody>
      </p:sp>
      <p:sp>
        <p:nvSpPr>
          <p:cNvPr id="33" name="Freeform 32"/>
          <p:cNvSpPr/>
          <p:nvPr/>
        </p:nvSpPr>
        <p:spPr>
          <a:xfrm>
            <a:off x="1277056" y="150876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38" name="Oval 37"/>
          <p:cNvSpPr/>
          <p:nvPr/>
        </p:nvSpPr>
        <p:spPr>
          <a:xfrm>
            <a:off x="1459946" y="3259942"/>
            <a:ext cx="841402" cy="841507"/>
          </a:xfrm>
          <a:prstGeom prst="ellipse">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tx2">
                    <a:lumMod val="75000"/>
                  </a:schemeClr>
                </a:solidFill>
                <a:latin typeface="Agency FB" panose="020B0503020202020204" pitchFamily="34" charset="0"/>
              </a:rPr>
              <a:t>01</a:t>
            </a:r>
            <a:endParaRPr lang="en-US" dirty="0">
              <a:solidFill>
                <a:schemeClr val="tx2">
                  <a:lumMod val="75000"/>
                </a:schemeClr>
              </a:solidFill>
              <a:latin typeface="Agency FB" panose="020B0503020202020204" pitchFamily="34" charset="0"/>
            </a:endParaRPr>
          </a:p>
        </p:txBody>
      </p:sp>
      <p:cxnSp>
        <p:nvCxnSpPr>
          <p:cNvPr id="51" name="Straight Connector 50"/>
          <p:cNvCxnSpPr/>
          <p:nvPr/>
        </p:nvCxnSpPr>
        <p:spPr>
          <a:xfrm flipV="1">
            <a:off x="3566790" y="4181081"/>
            <a:ext cx="0" cy="434813"/>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2963199" y="4649770"/>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0" name="Oval 39"/>
          <p:cNvSpPr/>
          <p:nvPr/>
        </p:nvSpPr>
        <p:spPr>
          <a:xfrm>
            <a:off x="3146089" y="3259942"/>
            <a:ext cx="841402" cy="84150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5"/>
                </a:solidFill>
                <a:latin typeface="Agency FB" panose="020B0503020202020204" pitchFamily="34" charset="0"/>
              </a:rPr>
              <a:t>02</a:t>
            </a:r>
            <a:endParaRPr lang="en-US" dirty="0">
              <a:solidFill>
                <a:schemeClr val="accent5"/>
              </a:solidFill>
              <a:latin typeface="Agency FB" panose="020B0503020202020204" pitchFamily="34" charset="0"/>
            </a:endParaRPr>
          </a:p>
        </p:txBody>
      </p:sp>
      <p:sp>
        <p:nvSpPr>
          <p:cNvPr id="34" name="TextBox 33"/>
          <p:cNvSpPr txBox="1"/>
          <p:nvPr/>
        </p:nvSpPr>
        <p:spPr>
          <a:xfrm>
            <a:off x="3372026" y="2812834"/>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bg2"/>
                </a:solidFill>
                <a:latin typeface="Agency FB" panose="020B0503020202020204" pitchFamily="34" charset="0"/>
              </a:rPr>
              <a:t>2009</a:t>
            </a:r>
            <a:endParaRPr lang="en-US" dirty="0">
              <a:solidFill>
                <a:schemeClr val="bg2"/>
              </a:solidFill>
              <a:latin typeface="Agency FB" panose="020B0503020202020204" pitchFamily="34" charset="0"/>
            </a:endParaRPr>
          </a:p>
        </p:txBody>
      </p:sp>
      <p:cxnSp>
        <p:nvCxnSpPr>
          <p:cNvPr id="58" name="Straight Connector 57"/>
          <p:cNvCxnSpPr/>
          <p:nvPr/>
        </p:nvCxnSpPr>
        <p:spPr>
          <a:xfrm>
            <a:off x="5252933" y="2746147"/>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4649342" y="1510337"/>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1" name="Oval 40"/>
          <p:cNvSpPr/>
          <p:nvPr/>
        </p:nvSpPr>
        <p:spPr>
          <a:xfrm>
            <a:off x="4832232" y="3259942"/>
            <a:ext cx="841402" cy="84150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1"/>
                </a:solidFill>
                <a:latin typeface="Agency FB" panose="020B0503020202020204" pitchFamily="34" charset="0"/>
              </a:rPr>
              <a:t>03</a:t>
            </a:r>
            <a:endParaRPr lang="en-US" dirty="0">
              <a:solidFill>
                <a:schemeClr val="accent1"/>
              </a:solidFill>
              <a:latin typeface="Agency FB" panose="020B0503020202020204" pitchFamily="34" charset="0"/>
            </a:endParaRPr>
          </a:p>
        </p:txBody>
      </p:sp>
      <p:sp>
        <p:nvSpPr>
          <p:cNvPr id="43" name="TextBox 42"/>
          <p:cNvSpPr txBox="1"/>
          <p:nvPr/>
        </p:nvSpPr>
        <p:spPr>
          <a:xfrm>
            <a:off x="5057367" y="4272211"/>
            <a:ext cx="3911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1"/>
                </a:solidFill>
                <a:latin typeface="Agency FB" panose="020B0503020202020204" pitchFamily="34" charset="0"/>
              </a:rPr>
              <a:t>2008</a:t>
            </a:r>
            <a:endParaRPr lang="en-US" dirty="0">
              <a:solidFill>
                <a:schemeClr val="accent1"/>
              </a:solidFill>
              <a:latin typeface="Agency FB" panose="020B0503020202020204" pitchFamily="34" charset="0"/>
            </a:endParaRPr>
          </a:p>
        </p:txBody>
      </p:sp>
      <p:cxnSp>
        <p:nvCxnSpPr>
          <p:cNvPr id="62" name="Straight Connector 61"/>
          <p:cNvCxnSpPr/>
          <p:nvPr/>
        </p:nvCxnSpPr>
        <p:spPr>
          <a:xfrm flipV="1">
            <a:off x="6939076"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6335485" y="465160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2" name="Oval 41"/>
          <p:cNvSpPr/>
          <p:nvPr/>
        </p:nvSpPr>
        <p:spPr>
          <a:xfrm>
            <a:off x="6518375" y="3259942"/>
            <a:ext cx="841402" cy="84150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2"/>
                </a:solidFill>
                <a:latin typeface="Agency FB" panose="020B0503020202020204" pitchFamily="34" charset="0"/>
              </a:rPr>
              <a:t>04</a:t>
            </a:r>
            <a:endParaRPr lang="en-US" dirty="0">
              <a:solidFill>
                <a:schemeClr val="accent2"/>
              </a:solidFill>
              <a:latin typeface="Agency FB" panose="020B0503020202020204" pitchFamily="34" charset="0"/>
            </a:endParaRPr>
          </a:p>
        </p:txBody>
      </p:sp>
      <p:sp>
        <p:nvSpPr>
          <p:cNvPr id="45" name="TextBox 44"/>
          <p:cNvSpPr txBox="1"/>
          <p:nvPr/>
        </p:nvSpPr>
        <p:spPr>
          <a:xfrm>
            <a:off x="6769960" y="2812834"/>
            <a:ext cx="3382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2"/>
                </a:solidFill>
                <a:latin typeface="Agency FB" panose="020B0503020202020204" pitchFamily="34" charset="0"/>
              </a:rPr>
              <a:t>2010</a:t>
            </a:r>
            <a:endParaRPr lang="en-US" dirty="0">
              <a:solidFill>
                <a:schemeClr val="accent2"/>
              </a:solidFill>
              <a:latin typeface="Agency FB" panose="020B0503020202020204" pitchFamily="34" charset="0"/>
            </a:endParaRPr>
          </a:p>
        </p:txBody>
      </p:sp>
      <p:grpSp>
        <p:nvGrpSpPr>
          <p:cNvPr id="46" name="Group 88"/>
          <p:cNvGrpSpPr/>
          <p:nvPr/>
        </p:nvGrpSpPr>
        <p:grpSpPr>
          <a:xfrm>
            <a:off x="9321573" y="1685607"/>
            <a:ext cx="1793568" cy="850925"/>
            <a:chOff x="805796" y="661615"/>
            <a:chExt cx="1345351" cy="346835"/>
          </a:xfrm>
        </p:grpSpPr>
        <p:sp>
          <p:nvSpPr>
            <p:cNvPr id="47" name="TextBox 46"/>
            <p:cNvSpPr txBox="1"/>
            <p:nvPr/>
          </p:nvSpPr>
          <p:spPr>
            <a:xfrm>
              <a:off x="805796" y="661615"/>
              <a:ext cx="577156" cy="94087"/>
            </a:xfrm>
            <a:prstGeom prst="rect">
              <a:avLst/>
            </a:prstGeom>
            <a:noFill/>
          </p:spPr>
          <p:txBody>
            <a:bodyPr wrap="none" lIns="0" tIns="0" rIns="0" bIns="0" rtlCol="0" anchor="t">
              <a:spAutoFit/>
            </a:bodyPr>
            <a:lstStyle/>
            <a:p>
              <a:r>
                <a:rPr lang="zh-CN" altLang="en-US" sz="1500" dirty="0">
                  <a:solidFill>
                    <a:schemeClr val="tx1">
                      <a:lumMod val="75000"/>
                      <a:lumOff val="25000"/>
                    </a:schemeClr>
                  </a:solidFill>
                  <a:latin typeface="+mn-ea"/>
                </a:rPr>
                <a:t>数字图表</a:t>
              </a:r>
              <a:endParaRPr lang="en-US" sz="1500" dirty="0">
                <a:solidFill>
                  <a:schemeClr val="tx1">
                    <a:lumMod val="75000"/>
                    <a:lumOff val="25000"/>
                  </a:schemeClr>
                </a:solidFill>
                <a:latin typeface="+mn-ea"/>
              </a:endParaRPr>
            </a:p>
          </p:txBody>
        </p:sp>
        <p:sp>
          <p:nvSpPr>
            <p:cNvPr id="50" name="TextBox 49"/>
            <p:cNvSpPr txBox="1"/>
            <p:nvPr/>
          </p:nvSpPr>
          <p:spPr>
            <a:xfrm>
              <a:off x="805796" y="757552"/>
              <a:ext cx="1345351"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52" name="Straight Connector 51"/>
          <p:cNvCxnSpPr/>
          <p:nvPr/>
        </p:nvCxnSpPr>
        <p:spPr>
          <a:xfrm>
            <a:off x="8625219" y="2746147"/>
            <a:ext cx="0" cy="42894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8021628" y="1510337"/>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365723" numCol="1" spcCol="1693" anchor="ctr" anchorCtr="0">
            <a:noAutofit/>
          </a:bodyPr>
          <a:lstStyle/>
          <a:p>
            <a:pPr algn="ctr" defTabSz="1184910">
              <a:lnSpc>
                <a:spcPct val="90000"/>
              </a:lnSpc>
              <a:spcBef>
                <a:spcPct val="0"/>
              </a:spcBef>
              <a:spcAft>
                <a:spcPct val="35000"/>
              </a:spcAft>
            </a:pPr>
            <a:endParaRPr lang="en-US" sz="5300" dirty="0">
              <a:latin typeface="+mn-ea"/>
            </a:endParaRPr>
          </a:p>
        </p:txBody>
      </p:sp>
      <p:sp>
        <p:nvSpPr>
          <p:cNvPr id="54" name="Oval 53"/>
          <p:cNvSpPr/>
          <p:nvPr/>
        </p:nvSpPr>
        <p:spPr>
          <a:xfrm>
            <a:off x="8204518" y="3259942"/>
            <a:ext cx="841402" cy="84150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05</a:t>
            </a:r>
            <a:endParaRPr lang="en-US" dirty="0">
              <a:solidFill>
                <a:schemeClr val="accent3"/>
              </a:solidFill>
              <a:latin typeface="Agency FB" panose="020B0503020202020204" pitchFamily="34" charset="0"/>
            </a:endParaRPr>
          </a:p>
        </p:txBody>
      </p:sp>
      <p:sp>
        <p:nvSpPr>
          <p:cNvPr id="57" name="TextBox 56"/>
          <p:cNvSpPr txBox="1"/>
          <p:nvPr/>
        </p:nvSpPr>
        <p:spPr>
          <a:xfrm>
            <a:off x="8461713" y="4272211"/>
            <a:ext cx="32701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3"/>
                </a:solidFill>
                <a:latin typeface="Agency FB" panose="020B0503020202020204" pitchFamily="34" charset="0"/>
              </a:rPr>
              <a:t>2012</a:t>
            </a:r>
            <a:endParaRPr lang="en-US" dirty="0">
              <a:solidFill>
                <a:schemeClr val="accent3"/>
              </a:solidFill>
              <a:latin typeface="Agency FB" panose="020B0503020202020204" pitchFamily="34" charset="0"/>
            </a:endParaRPr>
          </a:p>
        </p:txBody>
      </p:sp>
      <p:cxnSp>
        <p:nvCxnSpPr>
          <p:cNvPr id="72" name="Straight Connector 71"/>
          <p:cNvCxnSpPr/>
          <p:nvPr/>
        </p:nvCxnSpPr>
        <p:spPr>
          <a:xfrm flipV="1">
            <a:off x="10311360" y="4147213"/>
            <a:ext cx="0" cy="46868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9707769" y="465160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5" name="Oval 74"/>
          <p:cNvSpPr/>
          <p:nvPr/>
        </p:nvSpPr>
        <p:spPr>
          <a:xfrm>
            <a:off x="9890659" y="3259942"/>
            <a:ext cx="841402" cy="84150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4"/>
                </a:solidFill>
                <a:latin typeface="Agency FB" panose="020B0503020202020204" pitchFamily="34" charset="0"/>
              </a:rPr>
              <a:t>06</a:t>
            </a:r>
            <a:endParaRPr lang="en-US" dirty="0">
              <a:solidFill>
                <a:schemeClr val="accent4"/>
              </a:solidFill>
              <a:latin typeface="Agency FB" panose="020B0503020202020204" pitchFamily="34" charset="0"/>
            </a:endParaRPr>
          </a:p>
        </p:txBody>
      </p:sp>
      <p:sp>
        <p:nvSpPr>
          <p:cNvPr id="77" name="TextBox 76"/>
          <p:cNvSpPr txBox="1"/>
          <p:nvPr/>
        </p:nvSpPr>
        <p:spPr>
          <a:xfrm>
            <a:off x="10143846" y="2812834"/>
            <a:ext cx="335027" cy="276999"/>
          </a:xfrm>
          <a:prstGeom prst="rect">
            <a:avLst/>
          </a:prstGeom>
          <a:noFill/>
          <a:ln>
            <a:noFill/>
          </a:ln>
        </p:spPr>
        <p:txBody>
          <a:bodyPr wrap="none" lIns="0" tIns="0" rIns="0" bIns="0" rtlCol="0" anchor="ctr">
            <a:spAutoFit/>
          </a:bodyPr>
          <a:lstStyle/>
          <a:p>
            <a:pPr algn="ctr" defTabSz="1218565">
              <a:spcBef>
                <a:spcPct val="20000"/>
              </a:spcBef>
              <a:defRPr/>
            </a:pPr>
            <a:r>
              <a:rPr lang="en-US" altLang="zh-CN" dirty="0">
                <a:solidFill>
                  <a:schemeClr val="accent3"/>
                </a:solidFill>
                <a:latin typeface="Agency FB" panose="020B0503020202020204" pitchFamily="34" charset="0"/>
              </a:rPr>
              <a:t>2016</a:t>
            </a:r>
            <a:endParaRPr lang="en-US" altLang="zh-CN" dirty="0">
              <a:solidFill>
                <a:schemeClr val="accent3"/>
              </a:solidFill>
              <a:latin typeface="Agency FB" panose="020B0503020202020204" pitchFamily="34" charset="0"/>
            </a:endParaRPr>
          </a:p>
        </p:txBody>
      </p:sp>
      <p:grpSp>
        <p:nvGrpSpPr>
          <p:cNvPr id="78" name="Group 88"/>
          <p:cNvGrpSpPr/>
          <p:nvPr/>
        </p:nvGrpSpPr>
        <p:grpSpPr>
          <a:xfrm>
            <a:off x="7785587" y="4844716"/>
            <a:ext cx="1787673" cy="850927"/>
            <a:chOff x="688894" y="661615"/>
            <a:chExt cx="1340929" cy="346836"/>
          </a:xfrm>
        </p:grpSpPr>
        <p:sp>
          <p:nvSpPr>
            <p:cNvPr id="79" name="TextBox 78"/>
            <p:cNvSpPr txBox="1"/>
            <p:nvPr/>
          </p:nvSpPr>
          <p:spPr>
            <a:xfrm>
              <a:off x="1452667" y="661615"/>
              <a:ext cx="577156" cy="94087"/>
            </a:xfrm>
            <a:prstGeom prst="rect">
              <a:avLst/>
            </a:prstGeom>
            <a:noFill/>
          </p:spPr>
          <p:txBody>
            <a:bodyPr wrap="none" lIns="0" tIns="0" rIns="0" bIns="0" rtlCol="0" anchor="t">
              <a:spAutoFit/>
            </a:bodyPr>
            <a:lstStyle/>
            <a:p>
              <a:pPr algn="r"/>
              <a:r>
                <a:rPr lang="zh-CN" altLang="en-US" sz="1500" dirty="0">
                  <a:solidFill>
                    <a:schemeClr val="tx1">
                      <a:lumMod val="75000"/>
                      <a:lumOff val="25000"/>
                    </a:schemeClr>
                  </a:solidFill>
                  <a:latin typeface="+mn-ea"/>
                </a:rPr>
                <a:t>数字图表</a:t>
              </a:r>
              <a:endParaRPr lang="en-US" sz="1500" dirty="0">
                <a:solidFill>
                  <a:schemeClr val="tx1">
                    <a:lumMod val="75000"/>
                    <a:lumOff val="25000"/>
                  </a:schemeClr>
                </a:solidFill>
                <a:latin typeface="+mn-ea"/>
              </a:endParaRPr>
            </a:p>
          </p:txBody>
        </p:sp>
        <p:sp>
          <p:nvSpPr>
            <p:cNvPr id="80" name="TextBox 79"/>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63" name="Freeform 143"/>
          <p:cNvSpPr>
            <a:spLocks noEditPoints="1"/>
          </p:cNvSpPr>
          <p:nvPr/>
        </p:nvSpPr>
        <p:spPr bwMode="auto">
          <a:xfrm>
            <a:off x="1639107" y="188307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5" name="Freeform 92"/>
          <p:cNvSpPr>
            <a:spLocks noEditPoints="1"/>
          </p:cNvSpPr>
          <p:nvPr/>
        </p:nvSpPr>
        <p:spPr bwMode="auto">
          <a:xfrm>
            <a:off x="3345540" y="5024367"/>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67" name="组合 66"/>
          <p:cNvGrpSpPr/>
          <p:nvPr/>
        </p:nvGrpSpPr>
        <p:grpSpPr>
          <a:xfrm>
            <a:off x="5039178" y="1927524"/>
            <a:ext cx="427511" cy="400051"/>
            <a:chOff x="6661150" y="233363"/>
            <a:chExt cx="320675" cy="300038"/>
          </a:xfrm>
          <a:solidFill>
            <a:schemeClr val="bg1"/>
          </a:solidFill>
        </p:grpSpPr>
        <p:sp>
          <p:nvSpPr>
            <p:cNvPr id="68"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9"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73" name="Freeform 140"/>
          <p:cNvSpPr>
            <a:spLocks noEditPoints="1"/>
          </p:cNvSpPr>
          <p:nvPr/>
        </p:nvSpPr>
        <p:spPr bwMode="auto">
          <a:xfrm>
            <a:off x="6656940" y="4965187"/>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81" name="Freeform 190"/>
          <p:cNvSpPr>
            <a:spLocks noEditPoints="1"/>
          </p:cNvSpPr>
          <p:nvPr/>
        </p:nvSpPr>
        <p:spPr bwMode="auto">
          <a:xfrm>
            <a:off x="8429454" y="1870373"/>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82" name="组合 81"/>
          <p:cNvGrpSpPr/>
          <p:nvPr/>
        </p:nvGrpSpPr>
        <p:grpSpPr>
          <a:xfrm>
            <a:off x="10101838" y="5079400"/>
            <a:ext cx="419045" cy="408517"/>
            <a:chOff x="8175625" y="987426"/>
            <a:chExt cx="314325" cy="306388"/>
          </a:xfrm>
          <a:solidFill>
            <a:schemeClr val="bg1"/>
          </a:solidFill>
        </p:grpSpPr>
        <p:sp>
          <p:nvSpPr>
            <p:cNvPr id="84"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5"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6"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7"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8"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trips(downLeft)">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Bottom)">
                                      <p:cBhvr>
                                        <p:cTn id="29" dur="500"/>
                                        <p:tgtEl>
                                          <p:spTgt spid="5"/>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Bottom)">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upRight)">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slide(fromBottom)">
                                      <p:cBhvr>
                                        <p:cTn id="60" dur="500"/>
                                        <p:tgtEl>
                                          <p:spTgt spid="43"/>
                                        </p:tgtEl>
                                      </p:cBhvr>
                                    </p:animEffect>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trips(downLeft)">
                                      <p:cBhvr>
                                        <p:cTn id="69" dur="500"/>
                                        <p:tgtEl>
                                          <p:spTgt spid="58"/>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lide(fromBottom)">
                                      <p:cBhvr>
                                        <p:cTn id="73" dur="500"/>
                                        <p:tgtEl>
                                          <p:spTgt spid="7"/>
                                        </p:tgtEl>
                                      </p:cBhvr>
                                    </p:animEffect>
                                  </p:child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slide(fromBottom)">
                                      <p:cBhvr>
                                        <p:cTn id="82" dur="500"/>
                                        <p:tgtEl>
                                          <p:spTgt spid="45"/>
                                        </p:tgtEl>
                                      </p:cBhvr>
                                    </p:animEffect>
                                  </p:childTnLst>
                                </p:cTn>
                              </p:par>
                            </p:childTnLst>
                          </p:cTn>
                        </p:par>
                        <p:par>
                          <p:cTn id="83" fill="hold">
                            <p:stCondLst>
                              <p:cond delay="9000"/>
                            </p:stCondLst>
                            <p:childTnLst>
                              <p:par>
                                <p:cTn id="84" presetID="2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strips(upRight)">
                                      <p:cBhvr>
                                        <p:cTn id="91" dur="500"/>
                                        <p:tgtEl>
                                          <p:spTgt spid="6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lide(fromBottom)">
                                      <p:cBhvr>
                                        <p:cTn id="95" dur="500"/>
                                        <p:tgtEl>
                                          <p:spTgt spid="8"/>
                                        </p:tgtEl>
                                      </p:cBhvr>
                                    </p:animEffect>
                                  </p:childTnLst>
                                </p:cTn>
                              </p:par>
                            </p:childTnLst>
                          </p:cTn>
                        </p:par>
                        <p:par>
                          <p:cTn id="96" fill="hold">
                            <p:stCondLst>
                              <p:cond delay="10500"/>
                            </p:stCondLst>
                            <p:childTnLst>
                              <p:par>
                                <p:cTn id="97" presetID="23" presetClass="entr" presetSubtype="16"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par>
                          <p:cTn id="101" fill="hold">
                            <p:stCondLst>
                              <p:cond delay="11000"/>
                            </p:stCondLst>
                            <p:childTnLst>
                              <p:par>
                                <p:cTn id="102" presetID="12" presetClass="entr" presetSubtype="4"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slide(fromBottom)">
                                      <p:cBhvr>
                                        <p:cTn id="104" dur="500"/>
                                        <p:tgtEl>
                                          <p:spTgt spid="57"/>
                                        </p:tgtEl>
                                      </p:cBhvr>
                                    </p:animEffect>
                                  </p:childTnLst>
                                </p:cTn>
                              </p:par>
                            </p:childTnLst>
                          </p:cTn>
                        </p:par>
                        <p:par>
                          <p:cTn id="105" fill="hold">
                            <p:stCondLst>
                              <p:cond delay="11500"/>
                            </p:stCondLst>
                            <p:childTnLst>
                              <p:par>
                                <p:cTn id="106" presetID="23" presetClass="entr" presetSubtype="16"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childTnLst>
                                </p:cTn>
                              </p:par>
                            </p:childTnLst>
                          </p:cTn>
                        </p:par>
                        <p:par>
                          <p:cTn id="110" fill="hold">
                            <p:stCondLst>
                              <p:cond delay="12000"/>
                            </p:stCondLst>
                            <p:childTnLst>
                              <p:par>
                                <p:cTn id="111" presetID="18" presetClass="entr" presetSubtype="12"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strips(downLeft)">
                                      <p:cBhvr>
                                        <p:cTn id="113" dur="500"/>
                                        <p:tgtEl>
                                          <p:spTgt spid="52"/>
                                        </p:tgtEl>
                                      </p:cBhvr>
                                    </p:animEffect>
                                  </p:childTnLst>
                                </p:cTn>
                              </p:par>
                            </p:childTnLst>
                          </p:cTn>
                        </p:par>
                        <p:par>
                          <p:cTn id="114" fill="hold">
                            <p:stCondLst>
                              <p:cond delay="12500"/>
                            </p:stCondLst>
                            <p:childTnLst>
                              <p:par>
                                <p:cTn id="115" presetID="12" presetClass="entr" presetSubtype="4"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slide(fromBottom)">
                                      <p:cBhvr>
                                        <p:cTn id="117" dur="500"/>
                                        <p:tgtEl>
                                          <p:spTgt spid="46"/>
                                        </p:tgtEl>
                                      </p:cBhvr>
                                    </p:animEffect>
                                  </p:childTnLst>
                                </p:cTn>
                              </p:par>
                            </p:childTnLst>
                          </p:cTn>
                        </p:par>
                        <p:par>
                          <p:cTn id="118" fill="hold">
                            <p:stCondLst>
                              <p:cond delay="13000"/>
                            </p:stCondLst>
                            <p:childTnLst>
                              <p:par>
                                <p:cTn id="119" presetID="23" presetClass="entr" presetSubtype="16"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p:cTn id="121" dur="500" fill="hold"/>
                                        <p:tgtEl>
                                          <p:spTgt spid="75"/>
                                        </p:tgtEl>
                                        <p:attrNameLst>
                                          <p:attrName>ppt_w</p:attrName>
                                        </p:attrNameLst>
                                      </p:cBhvr>
                                      <p:tavLst>
                                        <p:tav tm="0">
                                          <p:val>
                                            <p:fltVal val="0"/>
                                          </p:val>
                                        </p:tav>
                                        <p:tav tm="100000">
                                          <p:val>
                                            <p:strVal val="#ppt_w"/>
                                          </p:val>
                                        </p:tav>
                                      </p:tavLst>
                                    </p:anim>
                                    <p:anim calcmode="lin" valueType="num">
                                      <p:cBhvr>
                                        <p:cTn id="122" dur="500" fill="hold"/>
                                        <p:tgtEl>
                                          <p:spTgt spid="75"/>
                                        </p:tgtEl>
                                        <p:attrNameLst>
                                          <p:attrName>ppt_h</p:attrName>
                                        </p:attrNameLst>
                                      </p:cBhvr>
                                      <p:tavLst>
                                        <p:tav tm="0">
                                          <p:val>
                                            <p:fltVal val="0"/>
                                          </p:val>
                                        </p:tav>
                                        <p:tav tm="100000">
                                          <p:val>
                                            <p:strVal val="#ppt_h"/>
                                          </p:val>
                                        </p:tav>
                                      </p:tavLst>
                                    </p:anim>
                                  </p:childTnLst>
                                </p:cTn>
                              </p:par>
                            </p:childTnLst>
                          </p:cTn>
                        </p:par>
                        <p:par>
                          <p:cTn id="123" fill="hold">
                            <p:stCondLst>
                              <p:cond delay="13500"/>
                            </p:stCondLst>
                            <p:childTnLst>
                              <p:par>
                                <p:cTn id="124" presetID="12" presetClass="entr" presetSubtype="4"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slide(fromBottom)">
                                      <p:cBhvr>
                                        <p:cTn id="126" dur="500"/>
                                        <p:tgtEl>
                                          <p:spTgt spid="77"/>
                                        </p:tgtEl>
                                      </p:cBhvr>
                                    </p:animEffect>
                                  </p:childTnLst>
                                </p:cTn>
                              </p:par>
                            </p:childTnLst>
                          </p:cTn>
                        </p:par>
                        <p:par>
                          <p:cTn id="127" fill="hold">
                            <p:stCondLst>
                              <p:cond delay="14000"/>
                            </p:stCondLst>
                            <p:childTnLst>
                              <p:par>
                                <p:cTn id="128" presetID="23" presetClass="entr" presetSubtype="16"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childTnLst>
                                </p:cTn>
                              </p:par>
                            </p:childTnLst>
                          </p:cTn>
                        </p:par>
                        <p:par>
                          <p:cTn id="132" fill="hold">
                            <p:stCondLst>
                              <p:cond delay="14500"/>
                            </p:stCondLst>
                            <p:childTnLst>
                              <p:par>
                                <p:cTn id="133" presetID="18" presetClass="entr" presetSubtype="3"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strips(upRight)">
                                      <p:cBhvr>
                                        <p:cTn id="135" dur="500"/>
                                        <p:tgtEl>
                                          <p:spTgt spid="72"/>
                                        </p:tgtEl>
                                      </p:cBhvr>
                                    </p:animEffect>
                                  </p:childTnLst>
                                </p:cTn>
                              </p:par>
                            </p:childTnLst>
                          </p:cTn>
                        </p:par>
                        <p:par>
                          <p:cTn id="136" fill="hold">
                            <p:stCondLst>
                              <p:cond delay="15000"/>
                            </p:stCondLst>
                            <p:childTnLst>
                              <p:par>
                                <p:cTn id="137" presetID="12" presetClass="entr" presetSubtype="4" fill="hold" nodeType="after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slide(fromBottom)">
                                      <p:cBhvr>
                                        <p:cTn id="1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animBg="1"/>
      <p:bldP spid="38" grpId="0" animBg="1"/>
      <p:bldP spid="37" grpId="0" animBg="1"/>
      <p:bldP spid="40" grpId="0" animBg="1"/>
      <p:bldP spid="34" grpId="0"/>
      <p:bldP spid="36" grpId="0" animBg="1"/>
      <p:bldP spid="41" grpId="0" animBg="1"/>
      <p:bldP spid="43" grpId="0"/>
      <p:bldP spid="35" grpId="0" animBg="1"/>
      <p:bldP spid="42" grpId="0" animBg="1"/>
      <p:bldP spid="45" grpId="0"/>
      <p:bldP spid="53" grpId="0" animBg="1"/>
      <p:bldP spid="54" grpId="0" animBg="1"/>
      <p:bldP spid="57" grpId="0"/>
      <p:bldP spid="74" grpId="0" animBg="1"/>
      <p:bldP spid="75" grpId="0" animBg="1"/>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24571" y="5660622"/>
            <a:ext cx="363491" cy="533859"/>
            <a:chOff x="5975351" y="5427838"/>
            <a:chExt cx="363538" cy="533859"/>
          </a:xfrm>
          <a:solidFill>
            <a:schemeClr val="accent5">
              <a:lumMod val="50000"/>
            </a:schemeClr>
          </a:solidFill>
        </p:grpSpPr>
        <p:sp>
          <p:nvSpPr>
            <p:cNvPr id="36" name="Rectangle 26"/>
            <p:cNvSpPr>
              <a:spLocks noChangeArrowheads="1"/>
            </p:cNvSpPr>
            <p:nvPr/>
          </p:nvSpPr>
          <p:spPr bwMode="auto">
            <a:xfrm>
              <a:off x="5975351" y="5427838"/>
              <a:ext cx="363538" cy="4671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cs typeface="+mn-ea"/>
              </a:endParaRPr>
            </a:p>
          </p:txBody>
        </p:sp>
        <p:sp>
          <p:nvSpPr>
            <p:cNvPr id="329" name="Oval 43"/>
            <p:cNvSpPr>
              <a:spLocks noChangeArrowheads="1"/>
            </p:cNvSpPr>
            <p:nvPr/>
          </p:nvSpPr>
          <p:spPr bwMode="auto">
            <a:xfrm>
              <a:off x="5975351" y="5828347"/>
              <a:ext cx="363538" cy="133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endParaRPr>
            </a:p>
          </p:txBody>
        </p:sp>
      </p:grpSp>
      <p:sp>
        <p:nvSpPr>
          <p:cNvPr id="38" name="Oval 27"/>
          <p:cNvSpPr>
            <a:spLocks noChangeArrowheads="1"/>
          </p:cNvSpPr>
          <p:nvPr/>
        </p:nvSpPr>
        <p:spPr bwMode="auto">
          <a:xfrm>
            <a:off x="4751562" y="4797688"/>
            <a:ext cx="2909509" cy="892175"/>
          </a:xfrm>
          <a:prstGeom prst="ellipse">
            <a:avLst/>
          </a:prstGeom>
          <a:solidFill>
            <a:schemeClr val="accent1"/>
          </a:solidFill>
          <a:ln>
            <a:noFill/>
          </a:ln>
        </p:spPr>
        <p:txBody>
          <a:bodyPr vert="horz" wrap="square" lIns="121908" tIns="60954" rIns="121908" bIns="60954" numCol="1" anchor="t" anchorCtr="0" compatLnSpc="1"/>
          <a:lstStyle/>
          <a:p>
            <a:endParaRPr lang="id-ID">
              <a:solidFill>
                <a:schemeClr val="bg1"/>
              </a:solidFill>
              <a:cs typeface="+mn-ea"/>
            </a:endParaRPr>
          </a:p>
        </p:txBody>
      </p:sp>
      <p:sp>
        <p:nvSpPr>
          <p:cNvPr id="42" name="Oval 29"/>
          <p:cNvSpPr>
            <a:spLocks noChangeArrowheads="1"/>
          </p:cNvSpPr>
          <p:nvPr/>
        </p:nvSpPr>
        <p:spPr bwMode="auto">
          <a:xfrm>
            <a:off x="4924577" y="4340805"/>
            <a:ext cx="2563480" cy="787400"/>
          </a:xfrm>
          <a:prstGeom prst="ellipse">
            <a:avLst/>
          </a:prstGeom>
          <a:solidFill>
            <a:schemeClr val="accent4"/>
          </a:solidFill>
          <a:ln>
            <a:noFill/>
          </a:ln>
          <a:effectLst>
            <a:outerShdw blurRad="50800" dist="38100" dir="5400000" algn="t" rotWithShape="0">
              <a:schemeClr val="accent4">
                <a:lumMod val="50000"/>
                <a:alpha val="40000"/>
              </a:schemeClr>
            </a:outerShdw>
          </a:effectLst>
        </p:spPr>
        <p:txBody>
          <a:bodyPr vert="horz" wrap="square" lIns="121908" tIns="60954" rIns="121908" bIns="60954" numCol="1" anchor="t" anchorCtr="0" compatLnSpc="1"/>
          <a:lstStyle/>
          <a:p>
            <a:endParaRPr lang="id-ID">
              <a:solidFill>
                <a:schemeClr val="bg1"/>
              </a:solidFill>
              <a:cs typeface="+mn-ea"/>
            </a:endParaRPr>
          </a:p>
        </p:txBody>
      </p:sp>
      <p:sp>
        <p:nvSpPr>
          <p:cNvPr id="52" name="Oval 31"/>
          <p:cNvSpPr>
            <a:spLocks noChangeArrowheads="1"/>
          </p:cNvSpPr>
          <p:nvPr/>
        </p:nvSpPr>
        <p:spPr bwMode="auto">
          <a:xfrm>
            <a:off x="5088069" y="3909006"/>
            <a:ext cx="2236497" cy="673100"/>
          </a:xfrm>
          <a:prstGeom prst="ellipse">
            <a:avLst/>
          </a:prstGeom>
          <a:solidFill>
            <a:schemeClr val="accent1"/>
          </a:solidFill>
          <a:ln>
            <a:noFill/>
          </a:ln>
          <a:effectLst>
            <a:outerShdw blurRad="38100" dist="38100" dir="5400000" algn="t" rotWithShape="0">
              <a:schemeClr val="accent2">
                <a:lumMod val="75000"/>
                <a:alpha val="40000"/>
              </a:schemeClr>
            </a:outerShdw>
          </a:effectLst>
        </p:spPr>
        <p:txBody>
          <a:bodyPr vert="horz" wrap="square" lIns="121908" tIns="60954" rIns="121908" bIns="60954" numCol="1" anchor="t" anchorCtr="0" compatLnSpc="1"/>
          <a:lstStyle/>
          <a:p>
            <a:endParaRPr lang="id-ID">
              <a:solidFill>
                <a:schemeClr val="bg1"/>
              </a:solidFill>
              <a:cs typeface="+mn-ea"/>
            </a:endParaRPr>
          </a:p>
        </p:txBody>
      </p:sp>
      <p:sp>
        <p:nvSpPr>
          <p:cNvPr id="63" name="Oval 33"/>
          <p:cNvSpPr>
            <a:spLocks noChangeArrowheads="1"/>
          </p:cNvSpPr>
          <p:nvPr/>
        </p:nvSpPr>
        <p:spPr bwMode="auto">
          <a:xfrm>
            <a:off x="5289653" y="3475618"/>
            <a:ext cx="1833324" cy="560388"/>
          </a:xfrm>
          <a:prstGeom prst="ellipse">
            <a:avLst/>
          </a:prstGeom>
          <a:solidFill>
            <a:schemeClr val="accent2"/>
          </a:solidFill>
          <a:ln>
            <a:noFill/>
          </a:ln>
          <a:effectLst>
            <a:outerShdw blurRad="342900" dist="38100" dir="1560000" algn="t" rotWithShape="0">
              <a:schemeClr val="accent3">
                <a:lumMod val="75000"/>
                <a:alpha val="38000"/>
              </a:schemeClr>
            </a:outerShdw>
          </a:effectLst>
        </p:spPr>
        <p:txBody>
          <a:bodyPr vert="horz" wrap="square" lIns="121908" tIns="60954" rIns="121908" bIns="60954" numCol="1" anchor="t" anchorCtr="0" compatLnSpc="1"/>
          <a:lstStyle/>
          <a:p>
            <a:endParaRPr lang="id-ID">
              <a:solidFill>
                <a:schemeClr val="bg1"/>
              </a:solidFill>
              <a:cs typeface="+mn-ea"/>
            </a:endParaRPr>
          </a:p>
        </p:txBody>
      </p:sp>
      <p:sp>
        <p:nvSpPr>
          <p:cNvPr id="321" name="Oval 35"/>
          <p:cNvSpPr>
            <a:spLocks noChangeArrowheads="1"/>
          </p:cNvSpPr>
          <p:nvPr/>
        </p:nvSpPr>
        <p:spPr bwMode="auto">
          <a:xfrm>
            <a:off x="5462669" y="3039056"/>
            <a:ext cx="1488881" cy="455613"/>
          </a:xfrm>
          <a:prstGeom prst="ellipse">
            <a:avLst/>
          </a:prstGeom>
          <a:solidFill>
            <a:schemeClr val="accent5"/>
          </a:solidFill>
          <a:ln>
            <a:noFill/>
          </a:ln>
          <a:effectLst>
            <a:outerShdw blurRad="12700" dist="50800" dir="3780000" sx="74000" sy="74000" algn="ctr" rotWithShape="0">
              <a:schemeClr val="accent5">
                <a:lumMod val="75000"/>
                <a:alpha val="72000"/>
              </a:schemeClr>
            </a:outerShdw>
          </a:effectLst>
        </p:spPr>
        <p:txBody>
          <a:bodyPr vert="horz" wrap="square" lIns="121908" tIns="60954" rIns="121908" bIns="60954" numCol="1" anchor="t" anchorCtr="0" compatLnSpc="1"/>
          <a:lstStyle/>
          <a:p>
            <a:endParaRPr lang="id-ID">
              <a:solidFill>
                <a:schemeClr val="bg1"/>
              </a:solidFill>
              <a:cs typeface="+mn-ea"/>
            </a:endParaRPr>
          </a:p>
        </p:txBody>
      </p:sp>
      <p:sp>
        <p:nvSpPr>
          <p:cNvPr id="323" name="Oval 37"/>
          <p:cNvSpPr>
            <a:spLocks noChangeArrowheads="1"/>
          </p:cNvSpPr>
          <p:nvPr/>
        </p:nvSpPr>
        <p:spPr bwMode="auto">
          <a:xfrm>
            <a:off x="5669017" y="2635831"/>
            <a:ext cx="1074599" cy="341313"/>
          </a:xfrm>
          <a:prstGeom prst="ellipse">
            <a:avLst/>
          </a:prstGeom>
          <a:solidFill>
            <a:schemeClr val="accent2"/>
          </a:solidFill>
          <a:ln>
            <a:noFill/>
          </a:ln>
        </p:spPr>
        <p:txBody>
          <a:bodyPr vert="horz" wrap="square" lIns="121908" tIns="60954" rIns="121908" bIns="60954" numCol="1" anchor="t" anchorCtr="0" compatLnSpc="1"/>
          <a:lstStyle/>
          <a:p>
            <a:endParaRPr lang="id-ID">
              <a:solidFill>
                <a:schemeClr val="bg1"/>
              </a:solidFill>
              <a:cs typeface="+mn-ea"/>
            </a:endParaRPr>
          </a:p>
        </p:txBody>
      </p:sp>
      <p:sp>
        <p:nvSpPr>
          <p:cNvPr id="325" name="Oval 39"/>
          <p:cNvSpPr>
            <a:spLocks noChangeArrowheads="1"/>
          </p:cNvSpPr>
          <p:nvPr/>
        </p:nvSpPr>
        <p:spPr bwMode="auto">
          <a:xfrm>
            <a:off x="5856318" y="2280230"/>
            <a:ext cx="699997" cy="233363"/>
          </a:xfrm>
          <a:prstGeom prst="ellipse">
            <a:avLst/>
          </a:prstGeom>
          <a:solidFill>
            <a:schemeClr val="accent1"/>
          </a:solidFill>
          <a:ln>
            <a:noFill/>
          </a:ln>
        </p:spPr>
        <p:txBody>
          <a:bodyPr vert="horz" wrap="square" lIns="121908" tIns="60954" rIns="121908" bIns="60954" numCol="1" anchor="t" anchorCtr="0" compatLnSpc="1"/>
          <a:lstStyle/>
          <a:p>
            <a:endParaRPr lang="id-ID">
              <a:solidFill>
                <a:schemeClr val="bg1"/>
              </a:solidFill>
              <a:cs typeface="+mn-ea"/>
            </a:endParaRPr>
          </a:p>
        </p:txBody>
      </p:sp>
      <p:sp>
        <p:nvSpPr>
          <p:cNvPr id="87" name="Rectangle 86"/>
          <p:cNvSpPr/>
          <p:nvPr/>
        </p:nvSpPr>
        <p:spPr>
          <a:xfrm>
            <a:off x="6155822" y="5280325"/>
            <a:ext cx="100990"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8</a:t>
            </a:r>
            <a:endParaRPr lang="en-AU" sz="1400" dirty="0">
              <a:solidFill>
                <a:schemeClr val="bg1"/>
              </a:solidFill>
              <a:latin typeface="Lato Black" panose="020F0A02020204030203" pitchFamily="34" charset="0"/>
              <a:cs typeface="+mn-ea"/>
            </a:endParaRPr>
          </a:p>
        </p:txBody>
      </p:sp>
      <p:sp>
        <p:nvSpPr>
          <p:cNvPr id="88" name="Rectangle 87"/>
          <p:cNvSpPr/>
          <p:nvPr/>
        </p:nvSpPr>
        <p:spPr>
          <a:xfrm>
            <a:off x="6163035" y="4731394"/>
            <a:ext cx="86562"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7</a:t>
            </a:r>
            <a:endParaRPr lang="en-AU" sz="1400" dirty="0">
              <a:solidFill>
                <a:schemeClr val="bg1"/>
              </a:solidFill>
              <a:latin typeface="Lato Black" panose="020F0A02020204030203" pitchFamily="34" charset="0"/>
              <a:cs typeface="+mn-ea"/>
            </a:endParaRPr>
          </a:p>
        </p:txBody>
      </p:sp>
      <p:sp>
        <p:nvSpPr>
          <p:cNvPr id="89" name="Rectangle 88"/>
          <p:cNvSpPr/>
          <p:nvPr/>
        </p:nvSpPr>
        <p:spPr>
          <a:xfrm>
            <a:off x="6155020" y="4145118"/>
            <a:ext cx="102593"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6</a:t>
            </a:r>
            <a:endParaRPr lang="en-AU" sz="1400" dirty="0">
              <a:solidFill>
                <a:schemeClr val="bg1"/>
              </a:solidFill>
              <a:latin typeface="Lato Black" panose="020F0A02020204030203" pitchFamily="34" charset="0"/>
              <a:cs typeface="+mn-ea"/>
            </a:endParaRPr>
          </a:p>
        </p:txBody>
      </p:sp>
      <p:sp>
        <p:nvSpPr>
          <p:cNvPr id="90" name="Rectangle 89"/>
          <p:cNvSpPr/>
          <p:nvPr/>
        </p:nvSpPr>
        <p:spPr>
          <a:xfrm>
            <a:off x="6159027" y="3630686"/>
            <a:ext cx="94578"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5</a:t>
            </a:r>
            <a:endParaRPr lang="en-AU" sz="1400" dirty="0">
              <a:solidFill>
                <a:schemeClr val="bg1"/>
              </a:solidFill>
              <a:latin typeface="Lato Black" panose="020F0A02020204030203" pitchFamily="34" charset="0"/>
              <a:cs typeface="+mn-ea"/>
            </a:endParaRPr>
          </a:p>
        </p:txBody>
      </p:sp>
      <p:sp>
        <p:nvSpPr>
          <p:cNvPr id="91" name="Rectangle 90"/>
          <p:cNvSpPr/>
          <p:nvPr/>
        </p:nvSpPr>
        <p:spPr>
          <a:xfrm>
            <a:off x="6149409" y="3146302"/>
            <a:ext cx="113814"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4</a:t>
            </a:r>
            <a:endParaRPr lang="en-AU" sz="1400" dirty="0">
              <a:solidFill>
                <a:schemeClr val="bg1"/>
              </a:solidFill>
              <a:latin typeface="Lato Black" panose="020F0A02020204030203" pitchFamily="34" charset="0"/>
              <a:cs typeface="+mn-ea"/>
            </a:endParaRPr>
          </a:p>
        </p:txBody>
      </p:sp>
      <p:sp>
        <p:nvSpPr>
          <p:cNvPr id="92" name="Rectangle 91"/>
          <p:cNvSpPr/>
          <p:nvPr/>
        </p:nvSpPr>
        <p:spPr>
          <a:xfrm>
            <a:off x="6156623" y="2705657"/>
            <a:ext cx="99386"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3</a:t>
            </a:r>
            <a:endParaRPr lang="en-AU" sz="1400" dirty="0">
              <a:solidFill>
                <a:schemeClr val="bg1"/>
              </a:solidFill>
              <a:latin typeface="Lato Black" panose="020F0A02020204030203" pitchFamily="34" charset="0"/>
              <a:cs typeface="+mn-ea"/>
            </a:endParaRPr>
          </a:p>
        </p:txBody>
      </p:sp>
      <p:sp>
        <p:nvSpPr>
          <p:cNvPr id="93" name="Rectangle 92"/>
          <p:cNvSpPr/>
          <p:nvPr/>
        </p:nvSpPr>
        <p:spPr>
          <a:xfrm>
            <a:off x="6158227" y="2294515"/>
            <a:ext cx="96181"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2</a:t>
            </a:r>
            <a:endParaRPr lang="en-AU" sz="1400" dirty="0">
              <a:solidFill>
                <a:schemeClr val="bg1"/>
              </a:solidFill>
              <a:latin typeface="Lato Black" panose="020F0A02020204030203" pitchFamily="34" charset="0"/>
              <a:cs typeface="+mn-ea"/>
            </a:endParaRPr>
          </a:p>
        </p:txBody>
      </p:sp>
      <p:sp>
        <p:nvSpPr>
          <p:cNvPr id="83" name="TextBox 82"/>
          <p:cNvSpPr txBox="1"/>
          <p:nvPr/>
        </p:nvSpPr>
        <p:spPr>
          <a:xfrm>
            <a:off x="8763020" y="2060848"/>
            <a:ext cx="1221413" cy="369320"/>
          </a:xfrm>
          <a:prstGeom prst="rect">
            <a:avLst/>
          </a:prstGeom>
          <a:noFill/>
        </p:spPr>
        <p:txBody>
          <a:bodyPr wrap="square" lIns="121908" tIns="60954" rIns="121908" bIns="60954" rtlCol="0">
            <a:spAutoFit/>
          </a:bodyPr>
          <a:lstStyle/>
          <a:p>
            <a:pPr algn="ct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sp>
        <p:nvSpPr>
          <p:cNvPr id="85" name="TextBox 84"/>
          <p:cNvSpPr txBox="1"/>
          <p:nvPr/>
        </p:nvSpPr>
        <p:spPr>
          <a:xfrm>
            <a:off x="8763020" y="3020955"/>
            <a:ext cx="1221413" cy="369320"/>
          </a:xfrm>
          <a:prstGeom prst="rect">
            <a:avLst/>
          </a:prstGeom>
          <a:noFill/>
        </p:spPr>
        <p:txBody>
          <a:bodyPr wrap="square" lIns="121908" tIns="60954" rIns="121908" bIns="60954" rtlCol="0">
            <a:spAutoFit/>
          </a:bodyPr>
          <a:lstStyle/>
          <a:p>
            <a:pPr algn="ct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sp>
        <p:nvSpPr>
          <p:cNvPr id="94" name="TextBox 93"/>
          <p:cNvSpPr txBox="1"/>
          <p:nvPr/>
        </p:nvSpPr>
        <p:spPr>
          <a:xfrm>
            <a:off x="8763020" y="3885051"/>
            <a:ext cx="1221413" cy="369320"/>
          </a:xfrm>
          <a:prstGeom prst="rect">
            <a:avLst/>
          </a:prstGeom>
          <a:noFill/>
        </p:spPr>
        <p:txBody>
          <a:bodyPr wrap="square" lIns="121908" tIns="60954" rIns="121908" bIns="60954" rtlCol="0">
            <a:spAutoFit/>
          </a:bodyPr>
          <a:lstStyle/>
          <a:p>
            <a:pPr algn="ct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sp>
        <p:nvSpPr>
          <p:cNvPr id="96" name="TextBox 95"/>
          <p:cNvSpPr txBox="1"/>
          <p:nvPr/>
        </p:nvSpPr>
        <p:spPr>
          <a:xfrm>
            <a:off x="8763020" y="4841559"/>
            <a:ext cx="1221413" cy="369320"/>
          </a:xfrm>
          <a:prstGeom prst="rect">
            <a:avLst/>
          </a:prstGeom>
          <a:noFill/>
        </p:spPr>
        <p:txBody>
          <a:bodyPr wrap="square" lIns="121908" tIns="60954" rIns="121908" bIns="60954" rtlCol="0">
            <a:spAutoFit/>
          </a:bodyPr>
          <a:lstStyle/>
          <a:p>
            <a:pPr algn="ct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grpSp>
        <p:nvGrpSpPr>
          <p:cNvPr id="14" name="组合 13"/>
          <p:cNvGrpSpPr/>
          <p:nvPr/>
        </p:nvGrpSpPr>
        <p:grpSpPr>
          <a:xfrm>
            <a:off x="8852224" y="2351325"/>
            <a:ext cx="2043686" cy="3206469"/>
            <a:chOff x="6639437" y="1763493"/>
            <a:chExt cx="1532964" cy="2404852"/>
          </a:xfrm>
        </p:grpSpPr>
        <p:sp>
          <p:nvSpPr>
            <p:cNvPr id="84" name="TextBox 83"/>
            <p:cNvSpPr txBox="1"/>
            <p:nvPr/>
          </p:nvSpPr>
          <p:spPr>
            <a:xfrm>
              <a:off x="6639437" y="1763493"/>
              <a:ext cx="1532964" cy="319319"/>
            </a:xfrm>
            <a:prstGeom prst="rect">
              <a:avLst/>
            </a:prstGeom>
            <a:noFill/>
          </p:spPr>
          <p:txBody>
            <a:bodyPr wrap="square" rtlCol="0">
              <a:spAutoFit/>
            </a:bodyPr>
            <a:lstStyle/>
            <a:p>
              <a:pP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sp>
          <p:nvSpPr>
            <p:cNvPr id="86" name="TextBox 85"/>
            <p:cNvSpPr txBox="1"/>
            <p:nvPr/>
          </p:nvSpPr>
          <p:spPr>
            <a:xfrm>
              <a:off x="6639437" y="2483573"/>
              <a:ext cx="1532964" cy="319319"/>
            </a:xfrm>
            <a:prstGeom prst="rect">
              <a:avLst/>
            </a:prstGeom>
            <a:noFill/>
          </p:spPr>
          <p:txBody>
            <a:bodyPr wrap="square" rtlCol="0">
              <a:spAutoFit/>
            </a:bodyPr>
            <a:lstStyle/>
            <a:p>
              <a:pP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sp>
          <p:nvSpPr>
            <p:cNvPr id="95" name="TextBox 94"/>
            <p:cNvSpPr txBox="1"/>
            <p:nvPr/>
          </p:nvSpPr>
          <p:spPr>
            <a:xfrm>
              <a:off x="6639437" y="3131645"/>
              <a:ext cx="1532964" cy="319319"/>
            </a:xfrm>
            <a:prstGeom prst="rect">
              <a:avLst/>
            </a:prstGeom>
            <a:noFill/>
          </p:spPr>
          <p:txBody>
            <a:bodyPr wrap="square" rtlCol="0">
              <a:spAutoFit/>
            </a:bodyPr>
            <a:lstStyle/>
            <a:p>
              <a:pP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sp>
          <p:nvSpPr>
            <p:cNvPr id="97" name="TextBox 96"/>
            <p:cNvSpPr txBox="1"/>
            <p:nvPr/>
          </p:nvSpPr>
          <p:spPr>
            <a:xfrm>
              <a:off x="6639437" y="3849026"/>
              <a:ext cx="1532964" cy="319319"/>
            </a:xfrm>
            <a:prstGeom prst="rect">
              <a:avLst/>
            </a:prstGeom>
            <a:noFill/>
          </p:spPr>
          <p:txBody>
            <a:bodyPr wrap="square" rtlCol="0">
              <a:spAutoFit/>
            </a:bodyPr>
            <a:lstStyle/>
            <a:p>
              <a:pP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grpSp>
      <p:sp>
        <p:nvSpPr>
          <p:cNvPr id="98" name="TextBox 97"/>
          <p:cNvSpPr txBox="1"/>
          <p:nvPr/>
        </p:nvSpPr>
        <p:spPr>
          <a:xfrm>
            <a:off x="2423593" y="2007161"/>
            <a:ext cx="1221413" cy="369320"/>
          </a:xfrm>
          <a:prstGeom prst="rect">
            <a:avLst/>
          </a:prstGeom>
          <a:noFill/>
        </p:spPr>
        <p:txBody>
          <a:bodyPr wrap="square" lIns="121908" tIns="60954" rIns="121908" bIns="60954" rtlCol="0">
            <a:spAutoFit/>
          </a:bodyPr>
          <a:lstStyle/>
          <a:p>
            <a:pPr algn="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sp>
        <p:nvSpPr>
          <p:cNvPr id="100" name="TextBox 99"/>
          <p:cNvSpPr txBox="1"/>
          <p:nvPr/>
        </p:nvSpPr>
        <p:spPr>
          <a:xfrm>
            <a:off x="2423593" y="2967268"/>
            <a:ext cx="1221413" cy="369320"/>
          </a:xfrm>
          <a:prstGeom prst="rect">
            <a:avLst/>
          </a:prstGeom>
          <a:noFill/>
        </p:spPr>
        <p:txBody>
          <a:bodyPr wrap="square" lIns="121908" tIns="60954" rIns="121908" bIns="60954" rtlCol="0">
            <a:spAutoFit/>
          </a:bodyPr>
          <a:lstStyle/>
          <a:p>
            <a:pPr algn="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sp>
        <p:nvSpPr>
          <p:cNvPr id="102" name="TextBox 101"/>
          <p:cNvSpPr txBox="1"/>
          <p:nvPr/>
        </p:nvSpPr>
        <p:spPr>
          <a:xfrm>
            <a:off x="2423593" y="3831364"/>
            <a:ext cx="1221413" cy="369320"/>
          </a:xfrm>
          <a:prstGeom prst="rect">
            <a:avLst/>
          </a:prstGeom>
          <a:noFill/>
        </p:spPr>
        <p:txBody>
          <a:bodyPr wrap="square" lIns="121908" tIns="60954" rIns="121908" bIns="60954" rtlCol="0">
            <a:spAutoFit/>
          </a:bodyPr>
          <a:lstStyle/>
          <a:p>
            <a:pPr algn="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sp>
        <p:nvSpPr>
          <p:cNvPr id="104" name="TextBox 103"/>
          <p:cNvSpPr txBox="1"/>
          <p:nvPr/>
        </p:nvSpPr>
        <p:spPr>
          <a:xfrm>
            <a:off x="2423593" y="4787872"/>
            <a:ext cx="1221413" cy="369320"/>
          </a:xfrm>
          <a:prstGeom prst="rect">
            <a:avLst/>
          </a:prstGeom>
          <a:noFill/>
        </p:spPr>
        <p:txBody>
          <a:bodyPr wrap="square" lIns="121908" tIns="60954" rIns="121908" bIns="60954" rtlCol="0">
            <a:spAutoFit/>
          </a:bodyPr>
          <a:lstStyle/>
          <a:p>
            <a:pPr algn="r"/>
            <a:r>
              <a:rPr lang="zh-CN" altLang="en-US" sz="1600" b="1" dirty="0">
                <a:solidFill>
                  <a:schemeClr val="bg1">
                    <a:lumMod val="50000"/>
                  </a:schemeClr>
                </a:solidFill>
                <a:latin typeface="+mn-ea"/>
                <a:cs typeface="+mn-ea"/>
              </a:rPr>
              <a:t>添加标题</a:t>
            </a:r>
            <a:endParaRPr lang="zh-CN" altLang="en-US" sz="1600" b="1" dirty="0">
              <a:solidFill>
                <a:schemeClr val="bg1">
                  <a:lumMod val="50000"/>
                </a:schemeClr>
              </a:solidFill>
              <a:latin typeface="+mn-ea"/>
              <a:cs typeface="+mn-ea"/>
            </a:endParaRPr>
          </a:p>
        </p:txBody>
      </p:sp>
      <p:grpSp>
        <p:nvGrpSpPr>
          <p:cNvPr id="13" name="组合 12"/>
          <p:cNvGrpSpPr/>
          <p:nvPr/>
        </p:nvGrpSpPr>
        <p:grpSpPr>
          <a:xfrm>
            <a:off x="1584087" y="2351325"/>
            <a:ext cx="2051204" cy="3206469"/>
            <a:chOff x="1187624" y="1763493"/>
            <a:chExt cx="1538603" cy="2404852"/>
          </a:xfrm>
        </p:grpSpPr>
        <p:sp>
          <p:nvSpPr>
            <p:cNvPr id="99" name="TextBox 98"/>
            <p:cNvSpPr txBox="1"/>
            <p:nvPr/>
          </p:nvSpPr>
          <p:spPr>
            <a:xfrm>
              <a:off x="1187624" y="1763493"/>
              <a:ext cx="1538603" cy="319319"/>
            </a:xfrm>
            <a:prstGeom prst="rect">
              <a:avLst/>
            </a:prstGeom>
            <a:noFill/>
          </p:spPr>
          <p:txBody>
            <a:bodyPr wrap="square" rtlCol="0">
              <a:spAutoFit/>
            </a:bodyPr>
            <a:lstStyle/>
            <a:p>
              <a:pPr algn="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sp>
          <p:nvSpPr>
            <p:cNvPr id="101" name="TextBox 100"/>
            <p:cNvSpPr txBox="1"/>
            <p:nvPr/>
          </p:nvSpPr>
          <p:spPr>
            <a:xfrm>
              <a:off x="1187624" y="2483573"/>
              <a:ext cx="1538603" cy="319319"/>
            </a:xfrm>
            <a:prstGeom prst="rect">
              <a:avLst/>
            </a:prstGeom>
            <a:noFill/>
          </p:spPr>
          <p:txBody>
            <a:bodyPr wrap="square" rtlCol="0">
              <a:spAutoFit/>
            </a:bodyPr>
            <a:lstStyle/>
            <a:p>
              <a:pPr algn="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sp>
          <p:nvSpPr>
            <p:cNvPr id="103" name="TextBox 102"/>
            <p:cNvSpPr txBox="1"/>
            <p:nvPr/>
          </p:nvSpPr>
          <p:spPr>
            <a:xfrm>
              <a:off x="1187624" y="3131645"/>
              <a:ext cx="1538603" cy="319319"/>
            </a:xfrm>
            <a:prstGeom prst="rect">
              <a:avLst/>
            </a:prstGeom>
            <a:noFill/>
          </p:spPr>
          <p:txBody>
            <a:bodyPr wrap="square" rtlCol="0">
              <a:spAutoFit/>
            </a:bodyPr>
            <a:lstStyle/>
            <a:p>
              <a:pPr algn="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sp>
          <p:nvSpPr>
            <p:cNvPr id="105" name="TextBox 104"/>
            <p:cNvSpPr txBox="1"/>
            <p:nvPr/>
          </p:nvSpPr>
          <p:spPr>
            <a:xfrm>
              <a:off x="1187624" y="3849026"/>
              <a:ext cx="1538603" cy="319319"/>
            </a:xfrm>
            <a:prstGeom prst="rect">
              <a:avLst/>
            </a:prstGeom>
            <a:noFill/>
          </p:spPr>
          <p:txBody>
            <a:bodyPr wrap="square" rtlCol="0">
              <a:spAutoFit/>
            </a:bodyPr>
            <a:lstStyle/>
            <a:p>
              <a:pPr algn="r">
                <a:lnSpc>
                  <a:spcPts val="1335"/>
                </a:lnSpc>
              </a:pPr>
              <a:r>
                <a:rPr lang="zh-CN" altLang="en-US" sz="900" dirty="0">
                  <a:solidFill>
                    <a:schemeClr val="bg1">
                      <a:lumMod val="50000"/>
                    </a:schemeClr>
                  </a:solidFill>
                  <a:latin typeface="+mn-ea"/>
                  <a:cs typeface="+mn-ea"/>
                </a:rPr>
                <a:t>添加你的饿内容文字或者复制内容文字的内容内容添加你内容添内容添</a:t>
              </a:r>
              <a:endParaRPr lang="id-ID" sz="900" dirty="0">
                <a:solidFill>
                  <a:schemeClr val="bg1">
                    <a:lumMod val="50000"/>
                  </a:schemeClr>
                </a:solidFill>
                <a:latin typeface="+mn-ea"/>
                <a:cs typeface="+mn-ea"/>
              </a:endParaRPr>
            </a:p>
          </p:txBody>
        </p:sp>
      </p:grpSp>
      <p:sp>
        <p:nvSpPr>
          <p:cNvPr id="106" name="Oval 39"/>
          <p:cNvSpPr>
            <a:spLocks noChangeArrowheads="1"/>
          </p:cNvSpPr>
          <p:nvPr/>
        </p:nvSpPr>
        <p:spPr bwMode="auto">
          <a:xfrm>
            <a:off x="5997458" y="2028448"/>
            <a:ext cx="417714" cy="139256"/>
          </a:xfrm>
          <a:prstGeom prst="ellipse">
            <a:avLst/>
          </a:prstGeom>
          <a:solidFill>
            <a:schemeClr val="accent2"/>
          </a:solidFill>
          <a:ln>
            <a:noFill/>
          </a:ln>
        </p:spPr>
        <p:txBody>
          <a:bodyPr vert="horz" wrap="square" lIns="121908" tIns="60954" rIns="121908" bIns="60954" numCol="1" anchor="t" anchorCtr="0" compatLnSpc="1"/>
          <a:lstStyle/>
          <a:p>
            <a:endParaRPr lang="id-ID">
              <a:solidFill>
                <a:schemeClr val="bg1"/>
              </a:solidFill>
              <a:cs typeface="+mn-ea"/>
            </a:endParaRPr>
          </a:p>
        </p:txBody>
      </p:sp>
      <p:sp>
        <p:nvSpPr>
          <p:cNvPr id="107" name="Rectangle 92"/>
          <p:cNvSpPr/>
          <p:nvPr/>
        </p:nvSpPr>
        <p:spPr>
          <a:xfrm>
            <a:off x="6173454" y="1988841"/>
            <a:ext cx="65724" cy="215444"/>
          </a:xfrm>
          <a:prstGeom prst="rect">
            <a:avLst/>
          </a:prstGeom>
        </p:spPr>
        <p:txBody>
          <a:bodyPr wrap="none" lIns="0" tIns="0" rIns="0" bIns="0">
            <a:spAutoFit/>
          </a:bodyPr>
          <a:lstStyle/>
          <a:p>
            <a:pPr algn="ctr"/>
            <a:r>
              <a:rPr lang="en-AU" sz="1400" dirty="0">
                <a:solidFill>
                  <a:schemeClr val="bg1"/>
                </a:solidFill>
                <a:latin typeface="Lato Black" panose="020F0A02020204030203" pitchFamily="34" charset="0"/>
                <a:cs typeface="+mn-ea"/>
              </a:rPr>
              <a:t>1</a:t>
            </a:r>
            <a:endParaRPr lang="en-AU" sz="1400" dirty="0">
              <a:solidFill>
                <a:schemeClr val="bg1"/>
              </a:solidFill>
              <a:latin typeface="Lato Black" panose="020F0A02020204030203" pitchFamily="34" charset="0"/>
              <a:cs typeface="+mn-ea"/>
            </a:endParaRPr>
          </a:p>
        </p:txBody>
      </p:sp>
      <p:grpSp>
        <p:nvGrpSpPr>
          <p:cNvPr id="3" name="组合 2"/>
          <p:cNvGrpSpPr/>
          <p:nvPr/>
        </p:nvGrpSpPr>
        <p:grpSpPr>
          <a:xfrm>
            <a:off x="3828623" y="2282163"/>
            <a:ext cx="581207" cy="445213"/>
            <a:chOff x="2871245" y="1711621"/>
            <a:chExt cx="435962" cy="333910"/>
          </a:xfrm>
        </p:grpSpPr>
        <p:sp>
          <p:nvSpPr>
            <p:cNvPr id="6" name="矩形 5"/>
            <p:cNvSpPr/>
            <p:nvPr/>
          </p:nvSpPr>
          <p:spPr>
            <a:xfrm rot="2700000">
              <a:off x="2910595" y="1724857"/>
              <a:ext cx="320674" cy="3206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sp>
          <p:nvSpPr>
            <p:cNvPr id="67" name="TextBox 66"/>
            <p:cNvSpPr txBox="1"/>
            <p:nvPr/>
          </p:nvSpPr>
          <p:spPr>
            <a:xfrm>
              <a:off x="2871245" y="1711621"/>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01</a:t>
              </a:r>
              <a:endParaRPr lang="zh-CN" altLang="en-US" sz="1900" dirty="0">
                <a:solidFill>
                  <a:schemeClr val="bg1"/>
                </a:solidFill>
                <a:latin typeface="+mn-ea"/>
                <a:cs typeface="+mn-ea"/>
              </a:endParaRPr>
            </a:p>
          </p:txBody>
        </p:sp>
      </p:grpSp>
      <p:grpSp>
        <p:nvGrpSpPr>
          <p:cNvPr id="4" name="组合 3"/>
          <p:cNvGrpSpPr/>
          <p:nvPr/>
        </p:nvGrpSpPr>
        <p:grpSpPr>
          <a:xfrm>
            <a:off x="3828623" y="3198524"/>
            <a:ext cx="581207" cy="427565"/>
            <a:chOff x="2871245" y="2398892"/>
            <a:chExt cx="435962" cy="320674"/>
          </a:xfrm>
        </p:grpSpPr>
        <p:sp>
          <p:nvSpPr>
            <p:cNvPr id="55" name="矩形 54"/>
            <p:cNvSpPr/>
            <p:nvPr/>
          </p:nvSpPr>
          <p:spPr>
            <a:xfrm rot="2700000">
              <a:off x="2910595" y="2398892"/>
              <a:ext cx="320674" cy="320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8" name="TextBox 67"/>
            <p:cNvSpPr txBox="1"/>
            <p:nvPr/>
          </p:nvSpPr>
          <p:spPr>
            <a:xfrm>
              <a:off x="2871245" y="240533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02</a:t>
              </a:r>
              <a:endParaRPr lang="zh-CN" altLang="en-US" sz="1900" dirty="0">
                <a:solidFill>
                  <a:schemeClr val="bg1"/>
                </a:solidFill>
                <a:latin typeface="+mn-ea"/>
                <a:cs typeface="+mn-ea"/>
              </a:endParaRPr>
            </a:p>
          </p:txBody>
        </p:sp>
      </p:grpSp>
      <p:grpSp>
        <p:nvGrpSpPr>
          <p:cNvPr id="7" name="组合 6"/>
          <p:cNvGrpSpPr/>
          <p:nvPr/>
        </p:nvGrpSpPr>
        <p:grpSpPr>
          <a:xfrm>
            <a:off x="3828623" y="4077789"/>
            <a:ext cx="581207" cy="447013"/>
            <a:chOff x="2871245" y="3058341"/>
            <a:chExt cx="435962" cy="335260"/>
          </a:xfrm>
        </p:grpSpPr>
        <p:sp>
          <p:nvSpPr>
            <p:cNvPr id="58" name="矩形 57"/>
            <p:cNvSpPr/>
            <p:nvPr/>
          </p:nvSpPr>
          <p:spPr>
            <a:xfrm rot="2700000">
              <a:off x="2910595" y="3072927"/>
              <a:ext cx="320674" cy="3206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9" name="TextBox 68"/>
            <p:cNvSpPr txBox="1"/>
            <p:nvPr/>
          </p:nvSpPr>
          <p:spPr>
            <a:xfrm>
              <a:off x="2871245" y="3058341"/>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03</a:t>
              </a:r>
              <a:endParaRPr lang="zh-CN" altLang="en-US" sz="1900" dirty="0">
                <a:solidFill>
                  <a:schemeClr val="bg1"/>
                </a:solidFill>
                <a:latin typeface="+mn-ea"/>
                <a:cs typeface="+mn-ea"/>
              </a:endParaRPr>
            </a:p>
          </p:txBody>
        </p:sp>
      </p:grpSp>
      <p:grpSp>
        <p:nvGrpSpPr>
          <p:cNvPr id="8" name="组合 7"/>
          <p:cNvGrpSpPr/>
          <p:nvPr/>
        </p:nvGrpSpPr>
        <p:grpSpPr>
          <a:xfrm>
            <a:off x="3828623" y="4959304"/>
            <a:ext cx="581207" cy="464211"/>
            <a:chOff x="2871245" y="3719477"/>
            <a:chExt cx="435962" cy="348158"/>
          </a:xfrm>
        </p:grpSpPr>
        <p:sp>
          <p:nvSpPr>
            <p:cNvPr id="59" name="矩形 58"/>
            <p:cNvSpPr/>
            <p:nvPr/>
          </p:nvSpPr>
          <p:spPr>
            <a:xfrm rot="2700000">
              <a:off x="2910595" y="3746961"/>
              <a:ext cx="320674" cy="320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0" name="TextBox 69"/>
            <p:cNvSpPr txBox="1"/>
            <p:nvPr/>
          </p:nvSpPr>
          <p:spPr>
            <a:xfrm>
              <a:off x="2871245" y="3719477"/>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04</a:t>
              </a:r>
              <a:endParaRPr lang="zh-CN" altLang="en-US" sz="1900" dirty="0">
                <a:solidFill>
                  <a:schemeClr val="bg1"/>
                </a:solidFill>
                <a:latin typeface="+mn-ea"/>
                <a:cs typeface="+mn-ea"/>
              </a:endParaRPr>
            </a:p>
          </p:txBody>
        </p:sp>
      </p:grpSp>
      <p:grpSp>
        <p:nvGrpSpPr>
          <p:cNvPr id="12" name="组合 11"/>
          <p:cNvGrpSpPr/>
          <p:nvPr/>
        </p:nvGrpSpPr>
        <p:grpSpPr>
          <a:xfrm>
            <a:off x="8106544" y="2282162"/>
            <a:ext cx="581207" cy="445212"/>
            <a:chOff x="6080103" y="1711621"/>
            <a:chExt cx="435962" cy="333909"/>
          </a:xfrm>
        </p:grpSpPr>
        <p:sp>
          <p:nvSpPr>
            <p:cNvPr id="65" name="矩形 64"/>
            <p:cNvSpPr/>
            <p:nvPr/>
          </p:nvSpPr>
          <p:spPr>
            <a:xfrm rot="2700000">
              <a:off x="6100401" y="1724856"/>
              <a:ext cx="320674" cy="3206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1" name="TextBox 70"/>
            <p:cNvSpPr txBox="1"/>
            <p:nvPr/>
          </p:nvSpPr>
          <p:spPr>
            <a:xfrm>
              <a:off x="6080103" y="1711621"/>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05</a:t>
              </a:r>
              <a:endParaRPr lang="zh-CN" altLang="en-US" sz="1900" dirty="0">
                <a:solidFill>
                  <a:schemeClr val="bg1"/>
                </a:solidFill>
                <a:latin typeface="+mn-ea"/>
                <a:cs typeface="+mn-ea"/>
              </a:endParaRPr>
            </a:p>
          </p:txBody>
        </p:sp>
      </p:grpSp>
      <p:grpSp>
        <p:nvGrpSpPr>
          <p:cNvPr id="11" name="组合 10"/>
          <p:cNvGrpSpPr/>
          <p:nvPr/>
        </p:nvGrpSpPr>
        <p:grpSpPr>
          <a:xfrm>
            <a:off x="8087496" y="3198521"/>
            <a:ext cx="581207" cy="427565"/>
            <a:chOff x="6065815" y="2398891"/>
            <a:chExt cx="435962" cy="320674"/>
          </a:xfrm>
        </p:grpSpPr>
        <p:sp>
          <p:nvSpPr>
            <p:cNvPr id="80" name="矩形 79"/>
            <p:cNvSpPr/>
            <p:nvPr/>
          </p:nvSpPr>
          <p:spPr>
            <a:xfrm rot="2700000">
              <a:off x="6100401" y="2398891"/>
              <a:ext cx="320674" cy="320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2" name="TextBox 71"/>
            <p:cNvSpPr txBox="1"/>
            <p:nvPr/>
          </p:nvSpPr>
          <p:spPr>
            <a:xfrm>
              <a:off x="6065815" y="2412483"/>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06</a:t>
              </a:r>
              <a:endParaRPr lang="zh-CN" altLang="en-US" sz="1900" dirty="0">
                <a:solidFill>
                  <a:schemeClr val="bg1"/>
                </a:solidFill>
                <a:latin typeface="+mn-ea"/>
                <a:cs typeface="+mn-ea"/>
              </a:endParaRPr>
            </a:p>
          </p:txBody>
        </p:sp>
      </p:grpSp>
      <p:grpSp>
        <p:nvGrpSpPr>
          <p:cNvPr id="10" name="组合 9"/>
          <p:cNvGrpSpPr/>
          <p:nvPr/>
        </p:nvGrpSpPr>
        <p:grpSpPr>
          <a:xfrm>
            <a:off x="8087496" y="4087315"/>
            <a:ext cx="581207" cy="437487"/>
            <a:chOff x="6065815" y="3065485"/>
            <a:chExt cx="435962" cy="328115"/>
          </a:xfrm>
        </p:grpSpPr>
        <p:sp>
          <p:nvSpPr>
            <p:cNvPr id="81" name="矩形 80"/>
            <p:cNvSpPr/>
            <p:nvPr/>
          </p:nvSpPr>
          <p:spPr>
            <a:xfrm rot="2700000">
              <a:off x="6100401" y="3072926"/>
              <a:ext cx="320674" cy="3206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3" name="TextBox 72"/>
            <p:cNvSpPr txBox="1"/>
            <p:nvPr/>
          </p:nvSpPr>
          <p:spPr>
            <a:xfrm>
              <a:off x="6065815" y="3065485"/>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07</a:t>
              </a:r>
              <a:endParaRPr lang="zh-CN" altLang="en-US" sz="1900" dirty="0">
                <a:solidFill>
                  <a:schemeClr val="bg1"/>
                </a:solidFill>
                <a:latin typeface="+mn-ea"/>
                <a:cs typeface="+mn-ea"/>
              </a:endParaRPr>
            </a:p>
          </p:txBody>
        </p:sp>
      </p:grpSp>
      <p:grpSp>
        <p:nvGrpSpPr>
          <p:cNvPr id="9" name="组合 8"/>
          <p:cNvGrpSpPr/>
          <p:nvPr/>
        </p:nvGrpSpPr>
        <p:grpSpPr>
          <a:xfrm>
            <a:off x="8087496" y="4968829"/>
            <a:ext cx="581207" cy="454684"/>
            <a:chOff x="6065815" y="3726621"/>
            <a:chExt cx="435962" cy="341013"/>
          </a:xfrm>
        </p:grpSpPr>
        <p:sp>
          <p:nvSpPr>
            <p:cNvPr id="82" name="矩形 81"/>
            <p:cNvSpPr/>
            <p:nvPr/>
          </p:nvSpPr>
          <p:spPr>
            <a:xfrm rot="2700000">
              <a:off x="6100401" y="3746960"/>
              <a:ext cx="320674" cy="320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4" name="TextBox 73"/>
            <p:cNvSpPr txBox="1"/>
            <p:nvPr/>
          </p:nvSpPr>
          <p:spPr>
            <a:xfrm>
              <a:off x="6065815" y="3726621"/>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08</a:t>
              </a:r>
              <a:endParaRPr lang="zh-CN" altLang="en-US" sz="1900" dirty="0">
                <a:solidFill>
                  <a:schemeClr val="bg1"/>
                </a:solidFill>
                <a:latin typeface="+mn-ea"/>
                <a:cs typeface="+mn-ea"/>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300" fill="hold"/>
                                        <p:tgtEl>
                                          <p:spTgt spid="38"/>
                                        </p:tgtEl>
                                        <p:attrNameLst>
                                          <p:attrName>ppt_w</p:attrName>
                                        </p:attrNameLst>
                                      </p:cBhvr>
                                      <p:tavLst>
                                        <p:tav tm="0">
                                          <p:val>
                                            <p:fltVal val="0"/>
                                          </p:val>
                                        </p:tav>
                                        <p:tav tm="100000">
                                          <p:val>
                                            <p:strVal val="#ppt_w"/>
                                          </p:val>
                                        </p:tav>
                                      </p:tavLst>
                                    </p:anim>
                                    <p:anim calcmode="lin" valueType="num">
                                      <p:cBhvr>
                                        <p:cTn id="12" dur="300" fill="hold"/>
                                        <p:tgtEl>
                                          <p:spTgt spid="38"/>
                                        </p:tgtEl>
                                        <p:attrNameLst>
                                          <p:attrName>ppt_h</p:attrName>
                                        </p:attrNameLst>
                                      </p:cBhvr>
                                      <p:tavLst>
                                        <p:tav tm="0">
                                          <p:val>
                                            <p:fltVal val="0"/>
                                          </p:val>
                                        </p:tav>
                                        <p:tav tm="100000">
                                          <p:val>
                                            <p:strVal val="#ppt_h"/>
                                          </p:val>
                                        </p:tav>
                                      </p:tavLst>
                                    </p:anim>
                                    <p:animEffect transition="in" filter="fade">
                                      <p:cBhvr>
                                        <p:cTn id="13" dur="300"/>
                                        <p:tgtEl>
                                          <p:spTgt spid="3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300" fill="hold"/>
                                        <p:tgtEl>
                                          <p:spTgt spid="42"/>
                                        </p:tgtEl>
                                        <p:attrNameLst>
                                          <p:attrName>ppt_w</p:attrName>
                                        </p:attrNameLst>
                                      </p:cBhvr>
                                      <p:tavLst>
                                        <p:tav tm="0">
                                          <p:val>
                                            <p:fltVal val="0"/>
                                          </p:val>
                                        </p:tav>
                                        <p:tav tm="100000">
                                          <p:val>
                                            <p:strVal val="#ppt_w"/>
                                          </p:val>
                                        </p:tav>
                                      </p:tavLst>
                                    </p:anim>
                                    <p:anim calcmode="lin" valueType="num">
                                      <p:cBhvr>
                                        <p:cTn id="18" dur="300" fill="hold"/>
                                        <p:tgtEl>
                                          <p:spTgt spid="42"/>
                                        </p:tgtEl>
                                        <p:attrNameLst>
                                          <p:attrName>ppt_h</p:attrName>
                                        </p:attrNameLst>
                                      </p:cBhvr>
                                      <p:tavLst>
                                        <p:tav tm="0">
                                          <p:val>
                                            <p:fltVal val="0"/>
                                          </p:val>
                                        </p:tav>
                                        <p:tav tm="100000">
                                          <p:val>
                                            <p:strVal val="#ppt_h"/>
                                          </p:val>
                                        </p:tav>
                                      </p:tavLst>
                                    </p:anim>
                                    <p:animEffect transition="in" filter="fade">
                                      <p:cBhvr>
                                        <p:cTn id="19" dur="300"/>
                                        <p:tgtEl>
                                          <p:spTgt spid="4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300" fill="hold"/>
                                        <p:tgtEl>
                                          <p:spTgt spid="52"/>
                                        </p:tgtEl>
                                        <p:attrNameLst>
                                          <p:attrName>ppt_w</p:attrName>
                                        </p:attrNameLst>
                                      </p:cBhvr>
                                      <p:tavLst>
                                        <p:tav tm="0">
                                          <p:val>
                                            <p:fltVal val="0"/>
                                          </p:val>
                                        </p:tav>
                                        <p:tav tm="100000">
                                          <p:val>
                                            <p:strVal val="#ppt_w"/>
                                          </p:val>
                                        </p:tav>
                                      </p:tavLst>
                                    </p:anim>
                                    <p:anim calcmode="lin" valueType="num">
                                      <p:cBhvr>
                                        <p:cTn id="24" dur="300" fill="hold"/>
                                        <p:tgtEl>
                                          <p:spTgt spid="52"/>
                                        </p:tgtEl>
                                        <p:attrNameLst>
                                          <p:attrName>ppt_h</p:attrName>
                                        </p:attrNameLst>
                                      </p:cBhvr>
                                      <p:tavLst>
                                        <p:tav tm="0">
                                          <p:val>
                                            <p:fltVal val="0"/>
                                          </p:val>
                                        </p:tav>
                                        <p:tav tm="100000">
                                          <p:val>
                                            <p:strVal val="#ppt_h"/>
                                          </p:val>
                                        </p:tav>
                                      </p:tavLst>
                                    </p:anim>
                                    <p:animEffect transition="in" filter="fade">
                                      <p:cBhvr>
                                        <p:cTn id="25" dur="300"/>
                                        <p:tgtEl>
                                          <p:spTgt spid="5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300" fill="hold"/>
                                        <p:tgtEl>
                                          <p:spTgt spid="63"/>
                                        </p:tgtEl>
                                        <p:attrNameLst>
                                          <p:attrName>ppt_w</p:attrName>
                                        </p:attrNameLst>
                                      </p:cBhvr>
                                      <p:tavLst>
                                        <p:tav tm="0">
                                          <p:val>
                                            <p:fltVal val="0"/>
                                          </p:val>
                                        </p:tav>
                                        <p:tav tm="100000">
                                          <p:val>
                                            <p:strVal val="#ppt_w"/>
                                          </p:val>
                                        </p:tav>
                                      </p:tavLst>
                                    </p:anim>
                                    <p:anim calcmode="lin" valueType="num">
                                      <p:cBhvr>
                                        <p:cTn id="30" dur="300" fill="hold"/>
                                        <p:tgtEl>
                                          <p:spTgt spid="63"/>
                                        </p:tgtEl>
                                        <p:attrNameLst>
                                          <p:attrName>ppt_h</p:attrName>
                                        </p:attrNameLst>
                                      </p:cBhvr>
                                      <p:tavLst>
                                        <p:tav tm="0">
                                          <p:val>
                                            <p:fltVal val="0"/>
                                          </p:val>
                                        </p:tav>
                                        <p:tav tm="100000">
                                          <p:val>
                                            <p:strVal val="#ppt_h"/>
                                          </p:val>
                                        </p:tav>
                                      </p:tavLst>
                                    </p:anim>
                                    <p:animEffect transition="in" filter="fade">
                                      <p:cBhvr>
                                        <p:cTn id="31" dur="300"/>
                                        <p:tgtEl>
                                          <p:spTgt spid="6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21"/>
                                        </p:tgtEl>
                                        <p:attrNameLst>
                                          <p:attrName>style.visibility</p:attrName>
                                        </p:attrNameLst>
                                      </p:cBhvr>
                                      <p:to>
                                        <p:strVal val="visible"/>
                                      </p:to>
                                    </p:set>
                                    <p:anim calcmode="lin" valueType="num">
                                      <p:cBhvr>
                                        <p:cTn id="35" dur="300" fill="hold"/>
                                        <p:tgtEl>
                                          <p:spTgt spid="321"/>
                                        </p:tgtEl>
                                        <p:attrNameLst>
                                          <p:attrName>ppt_w</p:attrName>
                                        </p:attrNameLst>
                                      </p:cBhvr>
                                      <p:tavLst>
                                        <p:tav tm="0">
                                          <p:val>
                                            <p:fltVal val="0"/>
                                          </p:val>
                                        </p:tav>
                                        <p:tav tm="100000">
                                          <p:val>
                                            <p:strVal val="#ppt_w"/>
                                          </p:val>
                                        </p:tav>
                                      </p:tavLst>
                                    </p:anim>
                                    <p:anim calcmode="lin" valueType="num">
                                      <p:cBhvr>
                                        <p:cTn id="36" dur="300" fill="hold"/>
                                        <p:tgtEl>
                                          <p:spTgt spid="321"/>
                                        </p:tgtEl>
                                        <p:attrNameLst>
                                          <p:attrName>ppt_h</p:attrName>
                                        </p:attrNameLst>
                                      </p:cBhvr>
                                      <p:tavLst>
                                        <p:tav tm="0">
                                          <p:val>
                                            <p:fltVal val="0"/>
                                          </p:val>
                                        </p:tav>
                                        <p:tav tm="100000">
                                          <p:val>
                                            <p:strVal val="#ppt_h"/>
                                          </p:val>
                                        </p:tav>
                                      </p:tavLst>
                                    </p:anim>
                                    <p:animEffect transition="in" filter="fade">
                                      <p:cBhvr>
                                        <p:cTn id="37" dur="300"/>
                                        <p:tgtEl>
                                          <p:spTgt spid="321"/>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23"/>
                                        </p:tgtEl>
                                        <p:attrNameLst>
                                          <p:attrName>style.visibility</p:attrName>
                                        </p:attrNameLst>
                                      </p:cBhvr>
                                      <p:to>
                                        <p:strVal val="visible"/>
                                      </p:to>
                                    </p:set>
                                    <p:anim calcmode="lin" valueType="num">
                                      <p:cBhvr>
                                        <p:cTn id="41" dur="300" fill="hold"/>
                                        <p:tgtEl>
                                          <p:spTgt spid="323"/>
                                        </p:tgtEl>
                                        <p:attrNameLst>
                                          <p:attrName>ppt_w</p:attrName>
                                        </p:attrNameLst>
                                      </p:cBhvr>
                                      <p:tavLst>
                                        <p:tav tm="0">
                                          <p:val>
                                            <p:fltVal val="0"/>
                                          </p:val>
                                        </p:tav>
                                        <p:tav tm="100000">
                                          <p:val>
                                            <p:strVal val="#ppt_w"/>
                                          </p:val>
                                        </p:tav>
                                      </p:tavLst>
                                    </p:anim>
                                    <p:anim calcmode="lin" valueType="num">
                                      <p:cBhvr>
                                        <p:cTn id="42" dur="300" fill="hold"/>
                                        <p:tgtEl>
                                          <p:spTgt spid="323"/>
                                        </p:tgtEl>
                                        <p:attrNameLst>
                                          <p:attrName>ppt_h</p:attrName>
                                        </p:attrNameLst>
                                      </p:cBhvr>
                                      <p:tavLst>
                                        <p:tav tm="0">
                                          <p:val>
                                            <p:fltVal val="0"/>
                                          </p:val>
                                        </p:tav>
                                        <p:tav tm="100000">
                                          <p:val>
                                            <p:strVal val="#ppt_h"/>
                                          </p:val>
                                        </p:tav>
                                      </p:tavLst>
                                    </p:anim>
                                    <p:animEffect transition="in" filter="fade">
                                      <p:cBhvr>
                                        <p:cTn id="43" dur="300"/>
                                        <p:tgtEl>
                                          <p:spTgt spid="32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25"/>
                                        </p:tgtEl>
                                        <p:attrNameLst>
                                          <p:attrName>style.visibility</p:attrName>
                                        </p:attrNameLst>
                                      </p:cBhvr>
                                      <p:to>
                                        <p:strVal val="visible"/>
                                      </p:to>
                                    </p:set>
                                    <p:anim calcmode="lin" valueType="num">
                                      <p:cBhvr>
                                        <p:cTn id="47" dur="300" fill="hold"/>
                                        <p:tgtEl>
                                          <p:spTgt spid="325"/>
                                        </p:tgtEl>
                                        <p:attrNameLst>
                                          <p:attrName>ppt_w</p:attrName>
                                        </p:attrNameLst>
                                      </p:cBhvr>
                                      <p:tavLst>
                                        <p:tav tm="0">
                                          <p:val>
                                            <p:fltVal val="0"/>
                                          </p:val>
                                        </p:tav>
                                        <p:tav tm="100000">
                                          <p:val>
                                            <p:strVal val="#ppt_w"/>
                                          </p:val>
                                        </p:tav>
                                      </p:tavLst>
                                    </p:anim>
                                    <p:anim calcmode="lin" valueType="num">
                                      <p:cBhvr>
                                        <p:cTn id="48" dur="300" fill="hold"/>
                                        <p:tgtEl>
                                          <p:spTgt spid="325"/>
                                        </p:tgtEl>
                                        <p:attrNameLst>
                                          <p:attrName>ppt_h</p:attrName>
                                        </p:attrNameLst>
                                      </p:cBhvr>
                                      <p:tavLst>
                                        <p:tav tm="0">
                                          <p:val>
                                            <p:fltVal val="0"/>
                                          </p:val>
                                        </p:tav>
                                        <p:tav tm="100000">
                                          <p:val>
                                            <p:strVal val="#ppt_h"/>
                                          </p:val>
                                        </p:tav>
                                      </p:tavLst>
                                    </p:anim>
                                    <p:animEffect transition="in" filter="fade">
                                      <p:cBhvr>
                                        <p:cTn id="49" dur="300"/>
                                        <p:tgtEl>
                                          <p:spTgt spid="32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300" fill="hold"/>
                                        <p:tgtEl>
                                          <p:spTgt spid="106"/>
                                        </p:tgtEl>
                                        <p:attrNameLst>
                                          <p:attrName>ppt_w</p:attrName>
                                        </p:attrNameLst>
                                      </p:cBhvr>
                                      <p:tavLst>
                                        <p:tav tm="0">
                                          <p:val>
                                            <p:fltVal val="0"/>
                                          </p:val>
                                        </p:tav>
                                        <p:tav tm="100000">
                                          <p:val>
                                            <p:strVal val="#ppt_w"/>
                                          </p:val>
                                        </p:tav>
                                      </p:tavLst>
                                    </p:anim>
                                    <p:anim calcmode="lin" valueType="num">
                                      <p:cBhvr>
                                        <p:cTn id="54" dur="300" fill="hold"/>
                                        <p:tgtEl>
                                          <p:spTgt spid="106"/>
                                        </p:tgtEl>
                                        <p:attrNameLst>
                                          <p:attrName>ppt_h</p:attrName>
                                        </p:attrNameLst>
                                      </p:cBhvr>
                                      <p:tavLst>
                                        <p:tav tm="0">
                                          <p:val>
                                            <p:fltVal val="0"/>
                                          </p:val>
                                        </p:tav>
                                        <p:tav tm="100000">
                                          <p:val>
                                            <p:strVal val="#ppt_h"/>
                                          </p:val>
                                        </p:tav>
                                      </p:tavLst>
                                    </p:anim>
                                    <p:animEffect transition="in" filter="fade">
                                      <p:cBhvr>
                                        <p:cTn id="55" dur="300"/>
                                        <p:tgtEl>
                                          <p:spTgt spid="106"/>
                                        </p:tgtEl>
                                      </p:cBhvr>
                                    </p:animEffect>
                                  </p:childTnLst>
                                </p:cTn>
                              </p:par>
                            </p:childTnLst>
                          </p:cTn>
                        </p:par>
                        <p:par>
                          <p:cTn id="56" fill="hold">
                            <p:stCondLst>
                              <p:cond delay="450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 calcmode="lin" valueType="num">
                                      <p:cBhvr>
                                        <p:cTn id="61" dur="500" fill="hold"/>
                                        <p:tgtEl>
                                          <p:spTgt spid="3"/>
                                        </p:tgtEl>
                                        <p:attrNameLst>
                                          <p:attrName>style.rotation</p:attrName>
                                        </p:attrNameLst>
                                      </p:cBhvr>
                                      <p:tavLst>
                                        <p:tav tm="0">
                                          <p:val>
                                            <p:fltVal val="360"/>
                                          </p:val>
                                        </p:tav>
                                        <p:tav tm="100000">
                                          <p:val>
                                            <p:fltVal val="0"/>
                                          </p:val>
                                        </p:tav>
                                      </p:tavLst>
                                    </p:anim>
                                    <p:animEffect transition="in" filter="fade">
                                      <p:cBhvr>
                                        <p:cTn id="62" dur="500"/>
                                        <p:tgtEl>
                                          <p:spTgt spid="3"/>
                                        </p:tgtEl>
                                      </p:cBhvr>
                                    </p:animEffect>
                                  </p:childTnLst>
                                </p:cTn>
                              </p:par>
                              <p:par>
                                <p:cTn id="63" presetID="49" presetClass="entr" presetSubtype="0" decel="10000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 calcmode="lin" valueType="num">
                                      <p:cBhvr>
                                        <p:cTn id="67" dur="500" fill="hold"/>
                                        <p:tgtEl>
                                          <p:spTgt spid="4"/>
                                        </p:tgtEl>
                                        <p:attrNameLst>
                                          <p:attrName>style.rotation</p:attrName>
                                        </p:attrNameLst>
                                      </p:cBhvr>
                                      <p:tavLst>
                                        <p:tav tm="0">
                                          <p:val>
                                            <p:fltVal val="360"/>
                                          </p:val>
                                        </p:tav>
                                        <p:tav tm="100000">
                                          <p:val>
                                            <p:fltVal val="0"/>
                                          </p:val>
                                        </p:tav>
                                      </p:tavLst>
                                    </p:anim>
                                    <p:animEffect transition="in" filter="fade">
                                      <p:cBhvr>
                                        <p:cTn id="68" dur="500"/>
                                        <p:tgtEl>
                                          <p:spTgt spid="4"/>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 calcmode="lin" valueType="num">
                                      <p:cBhvr>
                                        <p:cTn id="73" dur="500" fill="hold"/>
                                        <p:tgtEl>
                                          <p:spTgt spid="7"/>
                                        </p:tgtEl>
                                        <p:attrNameLst>
                                          <p:attrName>style.rotation</p:attrName>
                                        </p:attrNameLst>
                                      </p:cBhvr>
                                      <p:tavLst>
                                        <p:tav tm="0">
                                          <p:val>
                                            <p:fltVal val="360"/>
                                          </p:val>
                                        </p:tav>
                                        <p:tav tm="100000">
                                          <p:val>
                                            <p:fltVal val="0"/>
                                          </p:val>
                                        </p:tav>
                                      </p:tavLst>
                                    </p:anim>
                                    <p:animEffect transition="in" filter="fade">
                                      <p:cBhvr>
                                        <p:cTn id="74" dur="500"/>
                                        <p:tgtEl>
                                          <p:spTgt spid="7"/>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 calcmode="lin" valueType="num">
                                      <p:cBhvr>
                                        <p:cTn id="79" dur="500" fill="hold"/>
                                        <p:tgtEl>
                                          <p:spTgt spid="8"/>
                                        </p:tgtEl>
                                        <p:attrNameLst>
                                          <p:attrName>style.rotation</p:attrName>
                                        </p:attrNameLst>
                                      </p:cBhvr>
                                      <p:tavLst>
                                        <p:tav tm="0">
                                          <p:val>
                                            <p:fltVal val="360"/>
                                          </p:val>
                                        </p:tav>
                                        <p:tav tm="100000">
                                          <p:val>
                                            <p:fltVal val="0"/>
                                          </p:val>
                                        </p:tav>
                                      </p:tavLst>
                                    </p:anim>
                                    <p:animEffect transition="in" filter="fade">
                                      <p:cBhvr>
                                        <p:cTn id="80" dur="500"/>
                                        <p:tgtEl>
                                          <p:spTgt spid="8"/>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par>
                                <p:cTn id="87" presetID="49" presetClass="entr" presetSubtype="0" decel="10000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fltVal val="0"/>
                                          </p:val>
                                        </p:tav>
                                        <p:tav tm="100000">
                                          <p:val>
                                            <p:strVal val="#ppt_h"/>
                                          </p:val>
                                        </p:tav>
                                      </p:tavLst>
                                    </p:anim>
                                    <p:anim calcmode="lin" valueType="num">
                                      <p:cBhvr>
                                        <p:cTn id="91" dur="500" fill="hold"/>
                                        <p:tgtEl>
                                          <p:spTgt spid="11"/>
                                        </p:tgtEl>
                                        <p:attrNameLst>
                                          <p:attrName>style.rotation</p:attrName>
                                        </p:attrNameLst>
                                      </p:cBhvr>
                                      <p:tavLst>
                                        <p:tav tm="0">
                                          <p:val>
                                            <p:fltVal val="360"/>
                                          </p:val>
                                        </p:tav>
                                        <p:tav tm="100000">
                                          <p:val>
                                            <p:fltVal val="0"/>
                                          </p:val>
                                        </p:tav>
                                      </p:tavLst>
                                    </p:anim>
                                    <p:animEffect transition="in" filter="fade">
                                      <p:cBhvr>
                                        <p:cTn id="92" dur="500"/>
                                        <p:tgtEl>
                                          <p:spTgt spid="11"/>
                                        </p:tgtEl>
                                      </p:cBhvr>
                                    </p:animEffect>
                                  </p:childTnLst>
                                </p:cTn>
                              </p:par>
                              <p:par>
                                <p:cTn id="93" presetID="49" presetClass="entr" presetSubtype="0" decel="100000"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anim calcmode="lin" valueType="num">
                                      <p:cBhvr>
                                        <p:cTn id="97" dur="500" fill="hold"/>
                                        <p:tgtEl>
                                          <p:spTgt spid="10"/>
                                        </p:tgtEl>
                                        <p:attrNameLst>
                                          <p:attrName>style.rotation</p:attrName>
                                        </p:attrNameLst>
                                      </p:cBhvr>
                                      <p:tavLst>
                                        <p:tav tm="0">
                                          <p:val>
                                            <p:fltVal val="360"/>
                                          </p:val>
                                        </p:tav>
                                        <p:tav tm="100000">
                                          <p:val>
                                            <p:fltVal val="0"/>
                                          </p:val>
                                        </p:tav>
                                      </p:tavLst>
                                    </p:anim>
                                    <p:animEffect transition="in" filter="fade">
                                      <p:cBhvr>
                                        <p:cTn id="98" dur="500"/>
                                        <p:tgtEl>
                                          <p:spTgt spid="10"/>
                                        </p:tgtEl>
                                      </p:cBhvr>
                                    </p:animEffect>
                                  </p:childTnLst>
                                </p:cTn>
                              </p:par>
                              <p:par>
                                <p:cTn id="99" presetID="49" presetClass="entr" presetSubtype="0" decel="10000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500" fill="hold"/>
                                        <p:tgtEl>
                                          <p:spTgt spid="9"/>
                                        </p:tgtEl>
                                        <p:attrNameLst>
                                          <p:attrName>ppt_w</p:attrName>
                                        </p:attrNameLst>
                                      </p:cBhvr>
                                      <p:tavLst>
                                        <p:tav tm="0">
                                          <p:val>
                                            <p:fltVal val="0"/>
                                          </p:val>
                                        </p:tav>
                                        <p:tav tm="100000">
                                          <p:val>
                                            <p:strVal val="#ppt_w"/>
                                          </p:val>
                                        </p:tav>
                                      </p:tavLst>
                                    </p:anim>
                                    <p:anim calcmode="lin" valueType="num">
                                      <p:cBhvr>
                                        <p:cTn id="102" dur="500" fill="hold"/>
                                        <p:tgtEl>
                                          <p:spTgt spid="9"/>
                                        </p:tgtEl>
                                        <p:attrNameLst>
                                          <p:attrName>ppt_h</p:attrName>
                                        </p:attrNameLst>
                                      </p:cBhvr>
                                      <p:tavLst>
                                        <p:tav tm="0">
                                          <p:val>
                                            <p:fltVal val="0"/>
                                          </p:val>
                                        </p:tav>
                                        <p:tav tm="100000">
                                          <p:val>
                                            <p:strVal val="#ppt_h"/>
                                          </p:val>
                                        </p:tav>
                                      </p:tavLst>
                                    </p:anim>
                                    <p:anim calcmode="lin" valueType="num">
                                      <p:cBhvr>
                                        <p:cTn id="103" dur="500" fill="hold"/>
                                        <p:tgtEl>
                                          <p:spTgt spid="9"/>
                                        </p:tgtEl>
                                        <p:attrNameLst>
                                          <p:attrName>style.rotation</p:attrName>
                                        </p:attrNameLst>
                                      </p:cBhvr>
                                      <p:tavLst>
                                        <p:tav tm="0">
                                          <p:val>
                                            <p:fltVal val="360"/>
                                          </p:val>
                                        </p:tav>
                                        <p:tav tm="100000">
                                          <p:val>
                                            <p:fltVal val="0"/>
                                          </p:val>
                                        </p:tav>
                                      </p:tavLst>
                                    </p:anim>
                                    <p:animEffect transition="in" filter="fade">
                                      <p:cBhvr>
                                        <p:cTn id="104" dur="500"/>
                                        <p:tgtEl>
                                          <p:spTgt spid="9"/>
                                        </p:tgtEl>
                                      </p:cBhvr>
                                    </p:animEffect>
                                  </p:childTnLst>
                                </p:cTn>
                              </p:par>
                            </p:childTnLst>
                          </p:cTn>
                        </p:par>
                        <p:par>
                          <p:cTn id="105" fill="hold">
                            <p:stCondLst>
                              <p:cond delay="5000"/>
                            </p:stCondLst>
                            <p:childTnLst>
                              <p:par>
                                <p:cTn id="106" presetID="53" presetClass="entr" presetSubtype="16" fill="hold" grpId="0"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anim calcmode="lin" valueType="num">
                                      <p:cBhvr>
                                        <p:cTn id="113" dur="500" fill="hold"/>
                                        <p:tgtEl>
                                          <p:spTgt spid="100"/>
                                        </p:tgtEl>
                                        <p:attrNameLst>
                                          <p:attrName>ppt_w</p:attrName>
                                        </p:attrNameLst>
                                      </p:cBhvr>
                                      <p:tavLst>
                                        <p:tav tm="0">
                                          <p:val>
                                            <p:fltVal val="0"/>
                                          </p:val>
                                        </p:tav>
                                        <p:tav tm="100000">
                                          <p:val>
                                            <p:strVal val="#ppt_w"/>
                                          </p:val>
                                        </p:tav>
                                      </p:tavLst>
                                    </p:anim>
                                    <p:anim calcmode="lin" valueType="num">
                                      <p:cBhvr>
                                        <p:cTn id="114" dur="500" fill="hold"/>
                                        <p:tgtEl>
                                          <p:spTgt spid="100"/>
                                        </p:tgtEl>
                                        <p:attrNameLst>
                                          <p:attrName>ppt_h</p:attrName>
                                        </p:attrNameLst>
                                      </p:cBhvr>
                                      <p:tavLst>
                                        <p:tav tm="0">
                                          <p:val>
                                            <p:fltVal val="0"/>
                                          </p:val>
                                        </p:tav>
                                        <p:tav tm="100000">
                                          <p:val>
                                            <p:strVal val="#ppt_h"/>
                                          </p:val>
                                        </p:tav>
                                      </p:tavLst>
                                    </p:anim>
                                    <p:animEffect transition="in" filter="fade">
                                      <p:cBhvr>
                                        <p:cTn id="115" dur="500"/>
                                        <p:tgtEl>
                                          <p:spTgt spid="100"/>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02"/>
                                        </p:tgtEl>
                                        <p:attrNameLst>
                                          <p:attrName>style.visibility</p:attrName>
                                        </p:attrNameLst>
                                      </p:cBhvr>
                                      <p:to>
                                        <p:strVal val="visible"/>
                                      </p:to>
                                    </p:set>
                                    <p:anim calcmode="lin" valueType="num">
                                      <p:cBhvr>
                                        <p:cTn id="118" dur="500" fill="hold"/>
                                        <p:tgtEl>
                                          <p:spTgt spid="102"/>
                                        </p:tgtEl>
                                        <p:attrNameLst>
                                          <p:attrName>ppt_w</p:attrName>
                                        </p:attrNameLst>
                                      </p:cBhvr>
                                      <p:tavLst>
                                        <p:tav tm="0">
                                          <p:val>
                                            <p:fltVal val="0"/>
                                          </p:val>
                                        </p:tav>
                                        <p:tav tm="100000">
                                          <p:val>
                                            <p:strVal val="#ppt_w"/>
                                          </p:val>
                                        </p:tav>
                                      </p:tavLst>
                                    </p:anim>
                                    <p:anim calcmode="lin" valueType="num">
                                      <p:cBhvr>
                                        <p:cTn id="119" dur="500" fill="hold"/>
                                        <p:tgtEl>
                                          <p:spTgt spid="102"/>
                                        </p:tgtEl>
                                        <p:attrNameLst>
                                          <p:attrName>ppt_h</p:attrName>
                                        </p:attrNameLst>
                                      </p:cBhvr>
                                      <p:tavLst>
                                        <p:tav tm="0">
                                          <p:val>
                                            <p:fltVal val="0"/>
                                          </p:val>
                                        </p:tav>
                                        <p:tav tm="100000">
                                          <p:val>
                                            <p:strVal val="#ppt_h"/>
                                          </p:val>
                                        </p:tav>
                                      </p:tavLst>
                                    </p:anim>
                                    <p:animEffect transition="in" filter="fade">
                                      <p:cBhvr>
                                        <p:cTn id="120" dur="500"/>
                                        <p:tgtEl>
                                          <p:spTgt spid="102"/>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04"/>
                                        </p:tgtEl>
                                        <p:attrNameLst>
                                          <p:attrName>style.visibility</p:attrName>
                                        </p:attrNameLst>
                                      </p:cBhvr>
                                      <p:to>
                                        <p:strVal val="visible"/>
                                      </p:to>
                                    </p:set>
                                    <p:anim calcmode="lin" valueType="num">
                                      <p:cBhvr>
                                        <p:cTn id="123" dur="500" fill="hold"/>
                                        <p:tgtEl>
                                          <p:spTgt spid="104"/>
                                        </p:tgtEl>
                                        <p:attrNameLst>
                                          <p:attrName>ppt_w</p:attrName>
                                        </p:attrNameLst>
                                      </p:cBhvr>
                                      <p:tavLst>
                                        <p:tav tm="0">
                                          <p:val>
                                            <p:fltVal val="0"/>
                                          </p:val>
                                        </p:tav>
                                        <p:tav tm="100000">
                                          <p:val>
                                            <p:strVal val="#ppt_w"/>
                                          </p:val>
                                        </p:tav>
                                      </p:tavLst>
                                    </p:anim>
                                    <p:anim calcmode="lin" valueType="num">
                                      <p:cBhvr>
                                        <p:cTn id="124" dur="500" fill="hold"/>
                                        <p:tgtEl>
                                          <p:spTgt spid="104"/>
                                        </p:tgtEl>
                                        <p:attrNameLst>
                                          <p:attrName>ppt_h</p:attrName>
                                        </p:attrNameLst>
                                      </p:cBhvr>
                                      <p:tavLst>
                                        <p:tav tm="0">
                                          <p:val>
                                            <p:fltVal val="0"/>
                                          </p:val>
                                        </p:tav>
                                        <p:tav tm="100000">
                                          <p:val>
                                            <p:strVal val="#ppt_h"/>
                                          </p:val>
                                        </p:tav>
                                      </p:tavLst>
                                    </p:anim>
                                    <p:animEffect transition="in" filter="fade">
                                      <p:cBhvr>
                                        <p:cTn id="125" dur="500"/>
                                        <p:tgtEl>
                                          <p:spTgt spid="104"/>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83"/>
                                        </p:tgtEl>
                                        <p:attrNameLst>
                                          <p:attrName>style.visibility</p:attrName>
                                        </p:attrNameLst>
                                      </p:cBhvr>
                                      <p:to>
                                        <p:strVal val="visible"/>
                                      </p:to>
                                    </p:set>
                                    <p:anim calcmode="lin" valueType="num">
                                      <p:cBhvr>
                                        <p:cTn id="128" dur="500" fill="hold"/>
                                        <p:tgtEl>
                                          <p:spTgt spid="83"/>
                                        </p:tgtEl>
                                        <p:attrNameLst>
                                          <p:attrName>ppt_w</p:attrName>
                                        </p:attrNameLst>
                                      </p:cBhvr>
                                      <p:tavLst>
                                        <p:tav tm="0">
                                          <p:val>
                                            <p:fltVal val="0"/>
                                          </p:val>
                                        </p:tav>
                                        <p:tav tm="100000">
                                          <p:val>
                                            <p:strVal val="#ppt_w"/>
                                          </p:val>
                                        </p:tav>
                                      </p:tavLst>
                                    </p:anim>
                                    <p:anim calcmode="lin" valueType="num">
                                      <p:cBhvr>
                                        <p:cTn id="129" dur="500" fill="hold"/>
                                        <p:tgtEl>
                                          <p:spTgt spid="83"/>
                                        </p:tgtEl>
                                        <p:attrNameLst>
                                          <p:attrName>ppt_h</p:attrName>
                                        </p:attrNameLst>
                                      </p:cBhvr>
                                      <p:tavLst>
                                        <p:tav tm="0">
                                          <p:val>
                                            <p:fltVal val="0"/>
                                          </p:val>
                                        </p:tav>
                                        <p:tav tm="100000">
                                          <p:val>
                                            <p:strVal val="#ppt_h"/>
                                          </p:val>
                                        </p:tav>
                                      </p:tavLst>
                                    </p:anim>
                                    <p:animEffect transition="in" filter="fade">
                                      <p:cBhvr>
                                        <p:cTn id="130" dur="500"/>
                                        <p:tgtEl>
                                          <p:spTgt spid="83"/>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85"/>
                                        </p:tgtEl>
                                        <p:attrNameLst>
                                          <p:attrName>style.visibility</p:attrName>
                                        </p:attrNameLst>
                                      </p:cBhvr>
                                      <p:to>
                                        <p:strVal val="visible"/>
                                      </p:to>
                                    </p:set>
                                    <p:anim calcmode="lin" valueType="num">
                                      <p:cBhvr>
                                        <p:cTn id="133" dur="500" fill="hold"/>
                                        <p:tgtEl>
                                          <p:spTgt spid="85"/>
                                        </p:tgtEl>
                                        <p:attrNameLst>
                                          <p:attrName>ppt_w</p:attrName>
                                        </p:attrNameLst>
                                      </p:cBhvr>
                                      <p:tavLst>
                                        <p:tav tm="0">
                                          <p:val>
                                            <p:fltVal val="0"/>
                                          </p:val>
                                        </p:tav>
                                        <p:tav tm="100000">
                                          <p:val>
                                            <p:strVal val="#ppt_w"/>
                                          </p:val>
                                        </p:tav>
                                      </p:tavLst>
                                    </p:anim>
                                    <p:anim calcmode="lin" valueType="num">
                                      <p:cBhvr>
                                        <p:cTn id="134" dur="500" fill="hold"/>
                                        <p:tgtEl>
                                          <p:spTgt spid="85"/>
                                        </p:tgtEl>
                                        <p:attrNameLst>
                                          <p:attrName>ppt_h</p:attrName>
                                        </p:attrNameLst>
                                      </p:cBhvr>
                                      <p:tavLst>
                                        <p:tav tm="0">
                                          <p:val>
                                            <p:fltVal val="0"/>
                                          </p:val>
                                        </p:tav>
                                        <p:tav tm="100000">
                                          <p:val>
                                            <p:strVal val="#ppt_h"/>
                                          </p:val>
                                        </p:tav>
                                      </p:tavLst>
                                    </p:anim>
                                    <p:animEffect transition="in" filter="fade">
                                      <p:cBhvr>
                                        <p:cTn id="135" dur="500"/>
                                        <p:tgtEl>
                                          <p:spTgt spid="8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94"/>
                                        </p:tgtEl>
                                        <p:attrNameLst>
                                          <p:attrName>style.visibility</p:attrName>
                                        </p:attrNameLst>
                                      </p:cBhvr>
                                      <p:to>
                                        <p:strVal val="visible"/>
                                      </p:to>
                                    </p:set>
                                    <p:anim calcmode="lin" valueType="num">
                                      <p:cBhvr>
                                        <p:cTn id="138" dur="500" fill="hold"/>
                                        <p:tgtEl>
                                          <p:spTgt spid="94"/>
                                        </p:tgtEl>
                                        <p:attrNameLst>
                                          <p:attrName>ppt_w</p:attrName>
                                        </p:attrNameLst>
                                      </p:cBhvr>
                                      <p:tavLst>
                                        <p:tav tm="0">
                                          <p:val>
                                            <p:fltVal val="0"/>
                                          </p:val>
                                        </p:tav>
                                        <p:tav tm="100000">
                                          <p:val>
                                            <p:strVal val="#ppt_w"/>
                                          </p:val>
                                        </p:tav>
                                      </p:tavLst>
                                    </p:anim>
                                    <p:anim calcmode="lin" valueType="num">
                                      <p:cBhvr>
                                        <p:cTn id="139" dur="500" fill="hold"/>
                                        <p:tgtEl>
                                          <p:spTgt spid="94"/>
                                        </p:tgtEl>
                                        <p:attrNameLst>
                                          <p:attrName>ppt_h</p:attrName>
                                        </p:attrNameLst>
                                      </p:cBhvr>
                                      <p:tavLst>
                                        <p:tav tm="0">
                                          <p:val>
                                            <p:fltVal val="0"/>
                                          </p:val>
                                        </p:tav>
                                        <p:tav tm="100000">
                                          <p:val>
                                            <p:strVal val="#ppt_h"/>
                                          </p:val>
                                        </p:tav>
                                      </p:tavLst>
                                    </p:anim>
                                    <p:animEffect transition="in" filter="fade">
                                      <p:cBhvr>
                                        <p:cTn id="140" dur="500"/>
                                        <p:tgtEl>
                                          <p:spTgt spid="94"/>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p:cTn id="143" dur="500" fill="hold"/>
                                        <p:tgtEl>
                                          <p:spTgt spid="96"/>
                                        </p:tgtEl>
                                        <p:attrNameLst>
                                          <p:attrName>ppt_w</p:attrName>
                                        </p:attrNameLst>
                                      </p:cBhvr>
                                      <p:tavLst>
                                        <p:tav tm="0">
                                          <p:val>
                                            <p:fltVal val="0"/>
                                          </p:val>
                                        </p:tav>
                                        <p:tav tm="100000">
                                          <p:val>
                                            <p:strVal val="#ppt_w"/>
                                          </p:val>
                                        </p:tav>
                                      </p:tavLst>
                                    </p:anim>
                                    <p:anim calcmode="lin" valueType="num">
                                      <p:cBhvr>
                                        <p:cTn id="144" dur="500" fill="hold"/>
                                        <p:tgtEl>
                                          <p:spTgt spid="96"/>
                                        </p:tgtEl>
                                        <p:attrNameLst>
                                          <p:attrName>ppt_h</p:attrName>
                                        </p:attrNameLst>
                                      </p:cBhvr>
                                      <p:tavLst>
                                        <p:tav tm="0">
                                          <p:val>
                                            <p:fltVal val="0"/>
                                          </p:val>
                                        </p:tav>
                                        <p:tav tm="100000">
                                          <p:val>
                                            <p:strVal val="#ppt_h"/>
                                          </p:val>
                                        </p:tav>
                                      </p:tavLst>
                                    </p:anim>
                                    <p:animEffect transition="in" filter="fade">
                                      <p:cBhvr>
                                        <p:cTn id="145" dur="500"/>
                                        <p:tgtEl>
                                          <p:spTgt spid="96"/>
                                        </p:tgtEl>
                                      </p:cBhvr>
                                    </p:animEffect>
                                  </p:childTnLst>
                                </p:cTn>
                              </p:par>
                            </p:childTnLst>
                          </p:cTn>
                        </p:par>
                        <p:par>
                          <p:cTn id="146" fill="hold">
                            <p:stCondLst>
                              <p:cond delay="5500"/>
                            </p:stCondLst>
                            <p:childTnLst>
                              <p:par>
                                <p:cTn id="147" presetID="2" presetClass="entr" presetSubtype="8" fill="hold" nodeType="after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additive="base">
                                        <p:cTn id="149" dur="500" fill="hold"/>
                                        <p:tgtEl>
                                          <p:spTgt spid="13"/>
                                        </p:tgtEl>
                                        <p:attrNameLst>
                                          <p:attrName>ppt_x</p:attrName>
                                        </p:attrNameLst>
                                      </p:cBhvr>
                                      <p:tavLst>
                                        <p:tav tm="0">
                                          <p:val>
                                            <p:strVal val="0-#ppt_w/2"/>
                                          </p:val>
                                        </p:tav>
                                        <p:tav tm="100000">
                                          <p:val>
                                            <p:strVal val="#ppt_x"/>
                                          </p:val>
                                        </p:tav>
                                      </p:tavLst>
                                    </p:anim>
                                    <p:anim calcmode="lin" valueType="num">
                                      <p:cBhvr additive="base">
                                        <p:cTn id="150" dur="500" fill="hold"/>
                                        <p:tgtEl>
                                          <p:spTgt spid="13"/>
                                        </p:tgtEl>
                                        <p:attrNameLst>
                                          <p:attrName>ppt_y</p:attrName>
                                        </p:attrNameLst>
                                      </p:cBhvr>
                                      <p:tavLst>
                                        <p:tav tm="0">
                                          <p:val>
                                            <p:strVal val="#ppt_y"/>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14"/>
                                        </p:tgtEl>
                                        <p:attrNameLst>
                                          <p:attrName>style.visibility</p:attrName>
                                        </p:attrNameLst>
                                      </p:cBhvr>
                                      <p:to>
                                        <p:strVal val="visible"/>
                                      </p:to>
                                    </p:set>
                                    <p:anim calcmode="lin" valueType="num">
                                      <p:cBhvr additive="base">
                                        <p:cTn id="153" dur="500" fill="hold"/>
                                        <p:tgtEl>
                                          <p:spTgt spid="14"/>
                                        </p:tgtEl>
                                        <p:attrNameLst>
                                          <p:attrName>ppt_x</p:attrName>
                                        </p:attrNameLst>
                                      </p:cBhvr>
                                      <p:tavLst>
                                        <p:tav tm="0">
                                          <p:val>
                                            <p:strVal val="1+#ppt_w/2"/>
                                          </p:val>
                                        </p:tav>
                                        <p:tav tm="100000">
                                          <p:val>
                                            <p:strVal val="#ppt_x"/>
                                          </p:val>
                                        </p:tav>
                                      </p:tavLst>
                                    </p:anim>
                                    <p:anim calcmode="lin" valueType="num">
                                      <p:cBhvr additive="base">
                                        <p:cTn id="1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52" grpId="0" animBg="1"/>
      <p:bldP spid="63" grpId="0" animBg="1"/>
      <p:bldP spid="321" grpId="0" animBg="1"/>
      <p:bldP spid="323" grpId="0" animBg="1"/>
      <p:bldP spid="325" grpId="0" animBg="1"/>
      <p:bldP spid="83" grpId="0"/>
      <p:bldP spid="85" grpId="0"/>
      <p:bldP spid="94" grpId="0"/>
      <p:bldP spid="96" grpId="0"/>
      <p:bldP spid="98" grpId="0"/>
      <p:bldP spid="100" grpId="0"/>
      <p:bldP spid="102" grpId="0"/>
      <p:bldP spid="104" grpId="0"/>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7967" y="5259167"/>
            <a:ext cx="1853079" cy="510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01</a:t>
            </a:r>
            <a:endParaRPr lang="id-ID" sz="1200" dirty="0">
              <a:latin typeface="+mj-lt"/>
            </a:endParaRPr>
          </a:p>
        </p:txBody>
      </p:sp>
      <p:sp>
        <p:nvSpPr>
          <p:cNvPr id="31" name="Rectangle 30"/>
          <p:cNvSpPr/>
          <p:nvPr/>
        </p:nvSpPr>
        <p:spPr>
          <a:xfrm>
            <a:off x="4281044" y="4748545"/>
            <a:ext cx="1853079" cy="510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02</a:t>
            </a:r>
            <a:endParaRPr lang="id-ID" sz="1200" dirty="0">
              <a:latin typeface="+mj-lt"/>
            </a:endParaRPr>
          </a:p>
        </p:txBody>
      </p:sp>
      <p:sp>
        <p:nvSpPr>
          <p:cNvPr id="32" name="Rectangle 31"/>
          <p:cNvSpPr/>
          <p:nvPr/>
        </p:nvSpPr>
        <p:spPr>
          <a:xfrm>
            <a:off x="6134123" y="4237925"/>
            <a:ext cx="1853079" cy="510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03</a:t>
            </a:r>
            <a:endParaRPr lang="id-ID" sz="1200" dirty="0">
              <a:latin typeface="+mj-lt"/>
            </a:endParaRPr>
          </a:p>
        </p:txBody>
      </p:sp>
      <p:sp>
        <p:nvSpPr>
          <p:cNvPr id="33" name="Rectangle 32"/>
          <p:cNvSpPr/>
          <p:nvPr/>
        </p:nvSpPr>
        <p:spPr>
          <a:xfrm>
            <a:off x="7987201" y="3727303"/>
            <a:ext cx="1853079" cy="510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04</a:t>
            </a:r>
            <a:endParaRPr lang="id-ID" sz="1200" dirty="0">
              <a:latin typeface="+mj-lt"/>
            </a:endParaRPr>
          </a:p>
        </p:txBody>
      </p:sp>
      <p:cxnSp>
        <p:nvCxnSpPr>
          <p:cNvPr id="42" name="直接连接符 41"/>
          <p:cNvCxnSpPr>
            <a:stCxn id="33" idx="3"/>
          </p:cNvCxnSpPr>
          <p:nvPr/>
        </p:nvCxnSpPr>
        <p:spPr>
          <a:xfrm flipV="1">
            <a:off x="9840278" y="2386013"/>
            <a:ext cx="0" cy="1596601"/>
          </a:xfrm>
          <a:prstGeom prst="line">
            <a:avLst/>
          </a:prstGeom>
          <a:ln>
            <a:solidFill>
              <a:schemeClr val="bg1">
                <a:lumMod val="50000"/>
              </a:schemeClr>
            </a:solidFill>
            <a:prstDash val="sysDot"/>
            <a:headEnd w="sm" len="sm"/>
            <a:tailEnd type="none" w="sm" len="sm"/>
          </a:ln>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a:xfrm rot="5400000" flipH="1">
            <a:off x="9746201" y="2269783"/>
            <a:ext cx="647695" cy="4595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8" name="组合 7"/>
          <p:cNvGrpSpPr/>
          <p:nvPr/>
        </p:nvGrpSpPr>
        <p:grpSpPr>
          <a:xfrm>
            <a:off x="2645301" y="3250169"/>
            <a:ext cx="1605764" cy="825332"/>
            <a:chOff x="1820616" y="4044497"/>
            <a:chExt cx="1204480" cy="618999"/>
          </a:xfrm>
        </p:grpSpPr>
        <p:sp>
          <p:nvSpPr>
            <p:cNvPr id="47" name="TextBox 46"/>
            <p:cNvSpPr txBox="1"/>
            <p:nvPr/>
          </p:nvSpPr>
          <p:spPr>
            <a:xfrm>
              <a:off x="1820616" y="4044497"/>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1820616" y="4219143"/>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528358" y="2651125"/>
            <a:ext cx="1605764" cy="825332"/>
            <a:chOff x="3347836" y="3641136"/>
            <a:chExt cx="1204480" cy="618999"/>
          </a:xfrm>
        </p:grpSpPr>
        <p:sp>
          <p:nvSpPr>
            <p:cNvPr id="53" name="TextBox 52"/>
            <p:cNvSpPr txBox="1"/>
            <p:nvPr/>
          </p:nvSpPr>
          <p:spPr>
            <a:xfrm>
              <a:off x="3347836" y="3641136"/>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347836" y="3815782"/>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55007" y="2120182"/>
            <a:ext cx="1605764" cy="825332"/>
            <a:chOff x="4672604" y="3328131"/>
            <a:chExt cx="1204480" cy="618999"/>
          </a:xfrm>
        </p:grpSpPr>
        <p:sp>
          <p:nvSpPr>
            <p:cNvPr id="59" name="TextBox 58"/>
            <p:cNvSpPr txBox="1"/>
            <p:nvPr/>
          </p:nvSpPr>
          <p:spPr>
            <a:xfrm>
              <a:off x="4672604" y="3328131"/>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672604" y="3502777"/>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145852" y="1569706"/>
            <a:ext cx="1605764" cy="825332"/>
            <a:chOff x="6112764" y="2934435"/>
            <a:chExt cx="1204480" cy="618999"/>
          </a:xfrm>
        </p:grpSpPr>
        <p:sp>
          <p:nvSpPr>
            <p:cNvPr id="62" name="TextBox 61"/>
            <p:cNvSpPr txBox="1"/>
            <p:nvPr/>
          </p:nvSpPr>
          <p:spPr>
            <a:xfrm>
              <a:off x="6112764" y="2934435"/>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6112764" y="3109081"/>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042355" y="4312380"/>
            <a:ext cx="624303" cy="624384"/>
            <a:chOff x="2281467" y="2914210"/>
            <a:chExt cx="468288" cy="468288"/>
          </a:xfrm>
        </p:grpSpPr>
        <p:sp>
          <p:nvSpPr>
            <p:cNvPr id="17" name="矩形 16"/>
            <p:cNvSpPr/>
            <p:nvPr/>
          </p:nvSpPr>
          <p:spPr>
            <a:xfrm rot="2700000">
              <a:off x="2281467" y="2914210"/>
              <a:ext cx="468288" cy="46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142"/>
            <p:cNvGrpSpPr/>
            <p:nvPr/>
          </p:nvGrpSpPr>
          <p:grpSpPr>
            <a:xfrm>
              <a:off x="2355528" y="2982457"/>
              <a:ext cx="320166" cy="320166"/>
              <a:chOff x="7144279" y="2887135"/>
              <a:chExt cx="481012" cy="481013"/>
            </a:xfrm>
            <a:solidFill>
              <a:schemeClr val="bg1"/>
            </a:solidFill>
          </p:grpSpPr>
          <p:sp>
            <p:nvSpPr>
              <p:cNvPr id="23" name="Freeform 143"/>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4" name="Freeform 144"/>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Freeform 145"/>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grpSp>
        <p:nvGrpSpPr>
          <p:cNvPr id="6" name="组合 5"/>
          <p:cNvGrpSpPr/>
          <p:nvPr/>
        </p:nvGrpSpPr>
        <p:grpSpPr>
          <a:xfrm>
            <a:off x="8554980" y="2790258"/>
            <a:ext cx="717517" cy="717611"/>
            <a:chOff x="6416474" y="1772618"/>
            <a:chExt cx="538208" cy="538208"/>
          </a:xfrm>
        </p:grpSpPr>
        <p:sp>
          <p:nvSpPr>
            <p:cNvPr id="40" name="矩形 39"/>
            <p:cNvSpPr/>
            <p:nvPr/>
          </p:nvSpPr>
          <p:spPr>
            <a:xfrm rot="2700000">
              <a:off x="6416474" y="1772618"/>
              <a:ext cx="538208" cy="538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146"/>
            <p:cNvGrpSpPr/>
            <p:nvPr/>
          </p:nvGrpSpPr>
          <p:grpSpPr>
            <a:xfrm>
              <a:off x="6580662" y="1921760"/>
              <a:ext cx="209832" cy="239922"/>
              <a:chOff x="3326341" y="2887135"/>
              <a:chExt cx="420687" cy="481013"/>
            </a:xfrm>
            <a:solidFill>
              <a:schemeClr val="bg1"/>
            </a:solidFill>
          </p:grpSpPr>
          <p:sp>
            <p:nvSpPr>
              <p:cNvPr id="27"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4" name="组合 3"/>
          <p:cNvGrpSpPr/>
          <p:nvPr/>
        </p:nvGrpSpPr>
        <p:grpSpPr>
          <a:xfrm>
            <a:off x="6710879" y="3297685"/>
            <a:ext cx="717517" cy="717611"/>
            <a:chOff x="5005740" y="2153188"/>
            <a:chExt cx="538208" cy="538208"/>
          </a:xfrm>
        </p:grpSpPr>
        <p:sp>
          <p:nvSpPr>
            <p:cNvPr id="39" name="矩形 38"/>
            <p:cNvSpPr/>
            <p:nvPr/>
          </p:nvSpPr>
          <p:spPr>
            <a:xfrm rot="2700000">
              <a:off x="5005740" y="2153188"/>
              <a:ext cx="538208" cy="538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151"/>
            <p:cNvGrpSpPr/>
            <p:nvPr/>
          </p:nvGrpSpPr>
          <p:grpSpPr>
            <a:xfrm>
              <a:off x="5183515" y="2286514"/>
              <a:ext cx="202776" cy="271558"/>
              <a:chOff x="5280554" y="3849160"/>
              <a:chExt cx="360362" cy="482600"/>
            </a:xfrm>
            <a:solidFill>
              <a:schemeClr val="bg1"/>
            </a:solidFill>
          </p:grpSpPr>
          <p:sp>
            <p:nvSpPr>
              <p:cNvPr id="35"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38"/>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784527" y="3833257"/>
            <a:ext cx="717517" cy="717611"/>
            <a:chOff x="3588266" y="2554867"/>
            <a:chExt cx="538208" cy="538208"/>
          </a:xfrm>
        </p:grpSpPr>
        <p:sp>
          <p:nvSpPr>
            <p:cNvPr id="38" name="矩形 37"/>
            <p:cNvSpPr/>
            <p:nvPr/>
          </p:nvSpPr>
          <p:spPr>
            <a:xfrm rot="2700000">
              <a:off x="3588266" y="2554867"/>
              <a:ext cx="538208" cy="538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4"/>
            <p:cNvSpPr>
              <a:spLocks noEditPoints="1"/>
            </p:cNvSpPr>
            <p:nvPr/>
          </p:nvSpPr>
          <p:spPr bwMode="auto">
            <a:xfrm>
              <a:off x="3727888" y="2698213"/>
              <a:ext cx="258964" cy="25151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lstStyle/>
            <a:p>
              <a:endParaRPr lang="id-ID"/>
            </a:p>
          </p:txBody>
        </p:sp>
      </p:grpSp>
      <p:sp>
        <p:nvSpPr>
          <p:cNvPr id="7" name="标题 6"/>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3000"/>
                            </p:stCondLst>
                            <p:childTnLst>
                              <p:par>
                                <p:cTn id="30" presetID="45"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ppt_w</p:attrName>
                                        </p:attrNameLst>
                                      </p:cBhvr>
                                      <p:tavLst>
                                        <p:tav tm="0" fmla="#ppt_w*sin(2.5*pi*$)">
                                          <p:val>
                                            <p:fltVal val="0"/>
                                          </p:val>
                                        </p:tav>
                                        <p:tav tm="100000">
                                          <p:val>
                                            <p:fltVal val="1"/>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ppt_w</p:attrName>
                                        </p:attrNameLst>
                                      </p:cBhvr>
                                      <p:tavLst>
                                        <p:tav tm="0" fmla="#ppt_w*sin(2.5*pi*$)">
                                          <p:val>
                                            <p:fltVal val="0"/>
                                          </p:val>
                                        </p:tav>
                                        <p:tav tm="100000">
                                          <p:val>
                                            <p:fltVal val="1"/>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ppt_w</p:attrName>
                                        </p:attrNameLst>
                                      </p:cBhvr>
                                      <p:tavLst>
                                        <p:tav tm="0" fmla="#ppt_w*sin(2.5*pi*$)">
                                          <p:val>
                                            <p:fltVal val="0"/>
                                          </p:val>
                                        </p:tav>
                                        <p:tav tm="100000">
                                          <p:val>
                                            <p:fltVal val="1"/>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ppt_w</p:attrName>
                                        </p:attrNameLst>
                                      </p:cBhvr>
                                      <p:tavLst>
                                        <p:tav tm="0" fmla="#ppt_w*sin(2.5*pi*$)">
                                          <p:val>
                                            <p:fltVal val="0"/>
                                          </p:val>
                                        </p:tav>
                                        <p:tav tm="100000">
                                          <p:val>
                                            <p:fltVal val="1"/>
                                          </p:val>
                                        </p:tav>
                                      </p:tavLst>
                                    </p:anim>
                                    <p:anim calcmode="lin" valueType="num">
                                      <p:cBhvr>
                                        <p:cTn id="49" dur="1000" fill="hold"/>
                                        <p:tgtEl>
                                          <p:spTgt spid="6"/>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2"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1+#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2" grpId="0" animBg="1"/>
      <p:bldP spid="33"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1 1"/>
          <p:cNvSpPr txBox="1">
            <a:spLocks noChangeArrowheads="1"/>
          </p:cNvSpPr>
          <p:nvPr/>
        </p:nvSpPr>
        <p:spPr bwMode="auto">
          <a:xfrm>
            <a:off x="3575936" y="1924718"/>
            <a:ext cx="522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eaLnBrk="1" hangingPunct="1"/>
            <a:r>
              <a:rPr lang="zh-CN" altLang="en-US" sz="4800" b="1" dirty="0">
                <a:solidFill>
                  <a:schemeClr val="tx2">
                    <a:lumMod val="75000"/>
                  </a:schemeClr>
                </a:solidFill>
                <a:latin typeface="+mn-ea"/>
                <a:ea typeface="+mn-ea"/>
              </a:rPr>
              <a:t>添加</a:t>
            </a:r>
            <a:r>
              <a:rPr lang="zh-CN" altLang="en-US" sz="4800" b="1" dirty="0" smtClean="0">
                <a:solidFill>
                  <a:schemeClr val="tx2">
                    <a:lumMod val="75000"/>
                  </a:schemeClr>
                </a:solidFill>
                <a:latin typeface="+mn-ea"/>
                <a:ea typeface="+mn-ea"/>
              </a:rPr>
              <a:t>第四部分</a:t>
            </a:r>
            <a:r>
              <a:rPr lang="zh-CN" altLang="en-US" sz="4800" b="1" dirty="0">
                <a:solidFill>
                  <a:schemeClr val="tx2">
                    <a:lumMod val="75000"/>
                  </a:schemeClr>
                </a:solidFill>
                <a:latin typeface="+mn-ea"/>
                <a:ea typeface="+mn-ea"/>
              </a:rPr>
              <a:t>标题</a:t>
            </a:r>
            <a:endParaRPr lang="zh-CN" altLang="en-US" sz="4800" b="1" dirty="0">
              <a:solidFill>
                <a:schemeClr val="tx2">
                  <a:lumMod val="75000"/>
                </a:schemeClr>
              </a:solidFill>
              <a:latin typeface="+mn-ea"/>
              <a:ea typeface="+mn-ea"/>
            </a:endParaRPr>
          </a:p>
        </p:txBody>
      </p:sp>
      <p:sp>
        <p:nvSpPr>
          <p:cNvPr id="3" name="01 4"/>
          <p:cNvSpPr>
            <a:spLocks noChangeArrowheads="1"/>
          </p:cNvSpPr>
          <p:nvPr/>
        </p:nvSpPr>
        <p:spPr bwMode="auto">
          <a:xfrm>
            <a:off x="3818113" y="2791825"/>
            <a:ext cx="4744033" cy="6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defRPr/>
            </a:pPr>
            <a:r>
              <a:rPr lang="zh-CN" altLang="en-US" sz="1465" dirty="0">
                <a:solidFill>
                  <a:schemeClr val="tx2">
                    <a:lumMod val="75000"/>
                  </a:schemeClr>
                </a:solidFill>
                <a:latin typeface="+mn-ea"/>
              </a:rPr>
              <a:t>您的内容打在这里，或者通过复制您的文本后，在此框中选择粘贴，并选择只保留文字</a:t>
            </a:r>
            <a:r>
              <a:rPr lang="zh-CN" altLang="en-US" sz="1465" dirty="0" smtClean="0">
                <a:solidFill>
                  <a:schemeClr val="tx2">
                    <a:lumMod val="75000"/>
                  </a:schemeClr>
                </a:solidFill>
                <a:latin typeface="+mn-ea"/>
              </a:rPr>
              <a:t>。</a:t>
            </a:r>
            <a:endParaRPr lang="en-US" altLang="zh-CN" sz="1465" dirty="0">
              <a:solidFill>
                <a:schemeClr val="tx2">
                  <a:lumMod val="75000"/>
                </a:schemeClr>
              </a:solidFill>
              <a:latin typeface="+mn-ea"/>
            </a:endParaRPr>
          </a:p>
        </p:txBody>
      </p:sp>
      <p:sp>
        <p:nvSpPr>
          <p:cNvPr id="4" name="01 16"/>
          <p:cNvSpPr txBox="1"/>
          <p:nvPr/>
        </p:nvSpPr>
        <p:spPr bwMode="auto">
          <a:xfrm>
            <a:off x="5318736" y="279200"/>
            <a:ext cx="1742786" cy="1897892"/>
          </a:xfrm>
          <a:prstGeom prst="rect">
            <a:avLst/>
          </a:prstGeom>
          <a:noFill/>
        </p:spPr>
        <p:txBody>
          <a:bodyPr wrap="none">
            <a:spAutoFit/>
          </a:bodyPr>
          <a:lstStyle/>
          <a:p>
            <a:pPr algn="ctr">
              <a:defRPr/>
            </a:pPr>
            <a:r>
              <a:rPr lang="en-US" altLang="zh-CN" sz="11735" dirty="0" smtClean="0">
                <a:solidFill>
                  <a:schemeClr val="tx2">
                    <a:lumMod val="75000"/>
                  </a:schemeClr>
                </a:solidFill>
                <a:latin typeface="Impact" panose="020B0806030902050204" pitchFamily="34" charset="0"/>
                <a:cs typeface="Mongolian Baiti" panose="03000500000000000000" pitchFamily="66" charset="0"/>
              </a:rPr>
              <a:t>04</a:t>
            </a:r>
            <a:endParaRPr lang="zh-CN" altLang="en-US" sz="11735" dirty="0">
              <a:solidFill>
                <a:schemeClr val="tx2">
                  <a:lumMod val="75000"/>
                </a:schemeClr>
              </a:solidFill>
              <a:latin typeface="Impact" panose="020B0806030902050204" pitchFamily="34" charset="0"/>
              <a:cs typeface="Mongolian Baiti" panose="03000500000000000000"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1 1"/>
          <p:cNvSpPr txBox="1">
            <a:spLocks noChangeArrowheads="1"/>
          </p:cNvSpPr>
          <p:nvPr/>
        </p:nvSpPr>
        <p:spPr bwMode="auto">
          <a:xfrm>
            <a:off x="3575936" y="1924718"/>
            <a:ext cx="522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eaLnBrk="1" hangingPunct="1"/>
            <a:r>
              <a:rPr lang="zh-CN" altLang="en-US" sz="4800" b="1" dirty="0">
                <a:solidFill>
                  <a:schemeClr val="tx2">
                    <a:lumMod val="75000"/>
                  </a:schemeClr>
                </a:solidFill>
                <a:latin typeface="+mn-ea"/>
                <a:ea typeface="+mn-ea"/>
              </a:rPr>
              <a:t>添加第一部分标题</a:t>
            </a:r>
            <a:endParaRPr lang="zh-CN" altLang="en-US" sz="4800" b="1" dirty="0">
              <a:solidFill>
                <a:schemeClr val="tx2">
                  <a:lumMod val="75000"/>
                </a:schemeClr>
              </a:solidFill>
              <a:latin typeface="+mn-ea"/>
              <a:ea typeface="+mn-ea"/>
            </a:endParaRPr>
          </a:p>
        </p:txBody>
      </p:sp>
      <p:sp>
        <p:nvSpPr>
          <p:cNvPr id="3" name="01 4"/>
          <p:cNvSpPr>
            <a:spLocks noChangeArrowheads="1"/>
          </p:cNvSpPr>
          <p:nvPr/>
        </p:nvSpPr>
        <p:spPr bwMode="auto">
          <a:xfrm>
            <a:off x="3818113" y="2791825"/>
            <a:ext cx="4744033" cy="6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defRPr/>
            </a:pPr>
            <a:r>
              <a:rPr lang="zh-CN" altLang="en-US" sz="1465" dirty="0">
                <a:solidFill>
                  <a:schemeClr val="tx2">
                    <a:lumMod val="75000"/>
                  </a:schemeClr>
                </a:solidFill>
                <a:latin typeface="+mn-ea"/>
              </a:rPr>
              <a:t>您的内容打在这里，或者通过复制您的文本后，在此框中选择粘贴，并选择只保留文字</a:t>
            </a:r>
            <a:r>
              <a:rPr lang="zh-CN" altLang="en-US" sz="1465" dirty="0" smtClean="0">
                <a:solidFill>
                  <a:schemeClr val="tx2">
                    <a:lumMod val="75000"/>
                  </a:schemeClr>
                </a:solidFill>
                <a:latin typeface="+mn-ea"/>
              </a:rPr>
              <a:t>。</a:t>
            </a:r>
            <a:endParaRPr lang="en-US" altLang="zh-CN" sz="1465" dirty="0">
              <a:solidFill>
                <a:schemeClr val="tx2">
                  <a:lumMod val="75000"/>
                </a:schemeClr>
              </a:solidFill>
              <a:latin typeface="+mn-ea"/>
            </a:endParaRPr>
          </a:p>
        </p:txBody>
      </p:sp>
      <p:sp>
        <p:nvSpPr>
          <p:cNvPr id="4" name="01 16"/>
          <p:cNvSpPr txBox="1"/>
          <p:nvPr/>
        </p:nvSpPr>
        <p:spPr bwMode="auto">
          <a:xfrm>
            <a:off x="5408505" y="279200"/>
            <a:ext cx="1563248" cy="1897892"/>
          </a:xfrm>
          <a:prstGeom prst="rect">
            <a:avLst/>
          </a:prstGeom>
          <a:noFill/>
        </p:spPr>
        <p:txBody>
          <a:bodyPr wrap="none">
            <a:spAutoFit/>
          </a:bodyPr>
          <a:lstStyle/>
          <a:p>
            <a:pPr algn="ctr">
              <a:defRPr/>
            </a:pPr>
            <a:r>
              <a:rPr lang="en-US" altLang="zh-CN" sz="11735" dirty="0">
                <a:solidFill>
                  <a:schemeClr val="tx2">
                    <a:lumMod val="75000"/>
                  </a:schemeClr>
                </a:solidFill>
                <a:latin typeface="Impact" panose="020B0806030902050204" pitchFamily="34" charset="0"/>
                <a:cs typeface="Mongolian Baiti" panose="03000500000000000000" pitchFamily="66" charset="0"/>
              </a:rPr>
              <a:t>01</a:t>
            </a:r>
            <a:endParaRPr lang="zh-CN" altLang="en-US" sz="11735" dirty="0">
              <a:solidFill>
                <a:schemeClr val="tx2">
                  <a:lumMod val="75000"/>
                </a:schemeClr>
              </a:solidFill>
              <a:latin typeface="Impact" panose="020B0806030902050204" pitchFamily="34" charset="0"/>
              <a:cs typeface="Mongolian Baiti" panose="03000500000000000000"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4"/>
          <p:cNvGraphicFramePr/>
          <p:nvPr/>
        </p:nvGraphicFramePr>
        <p:xfrm>
          <a:off x="355993" y="1621037"/>
          <a:ext cx="2645227" cy="208843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8" name="Chart 5"/>
          <p:cNvGraphicFramePr/>
          <p:nvPr/>
        </p:nvGraphicFramePr>
        <p:xfrm>
          <a:off x="2511127" y="1621037"/>
          <a:ext cx="2645227" cy="2088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Chart 6"/>
          <p:cNvGraphicFramePr/>
          <p:nvPr/>
        </p:nvGraphicFramePr>
        <p:xfrm>
          <a:off x="4720449" y="1621037"/>
          <a:ext cx="2645227" cy="2088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Chart 7"/>
          <p:cNvGraphicFramePr/>
          <p:nvPr/>
        </p:nvGraphicFramePr>
        <p:xfrm>
          <a:off x="9132654" y="1621037"/>
          <a:ext cx="2645227" cy="2088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Chart 8"/>
          <p:cNvGraphicFramePr/>
          <p:nvPr/>
        </p:nvGraphicFramePr>
        <p:xfrm>
          <a:off x="6926364" y="1599253"/>
          <a:ext cx="2645227" cy="2088439"/>
        </p:xfrm>
        <a:graphic>
          <a:graphicData uri="http://schemas.openxmlformats.org/drawingml/2006/chart">
            <c:chart xmlns:c="http://schemas.openxmlformats.org/drawingml/2006/chart" xmlns:r="http://schemas.openxmlformats.org/officeDocument/2006/relationships" r:id="rId5"/>
          </a:graphicData>
        </a:graphic>
      </p:graphicFrame>
      <p:sp>
        <p:nvSpPr>
          <p:cNvPr id="72" name="TextBox 71"/>
          <p:cNvSpPr txBox="1"/>
          <p:nvPr/>
        </p:nvSpPr>
        <p:spPr>
          <a:xfrm>
            <a:off x="1028251"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sz="2000" kern="0" dirty="0">
              <a:solidFill>
                <a:sysClr val="window" lastClr="FFFFFF">
                  <a:lumMod val="65000"/>
                </a:sysClr>
              </a:solidFill>
              <a:cs typeface="+mn-ea"/>
            </a:endParaRPr>
          </a:p>
        </p:txBody>
      </p:sp>
      <p:sp>
        <p:nvSpPr>
          <p:cNvPr id="73" name="TextBox 72"/>
          <p:cNvSpPr txBox="1"/>
          <p:nvPr/>
        </p:nvSpPr>
        <p:spPr>
          <a:xfrm>
            <a:off x="3210478"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4" name="TextBox 73"/>
          <p:cNvSpPr txBox="1"/>
          <p:nvPr/>
        </p:nvSpPr>
        <p:spPr>
          <a:xfrm>
            <a:off x="5392703"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5" name="TextBox 74"/>
          <p:cNvSpPr txBox="1"/>
          <p:nvPr/>
        </p:nvSpPr>
        <p:spPr>
          <a:xfrm>
            <a:off x="7574929"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6" name="TextBox 75"/>
          <p:cNvSpPr txBox="1"/>
          <p:nvPr/>
        </p:nvSpPr>
        <p:spPr>
          <a:xfrm>
            <a:off x="9831217"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grpSp>
        <p:nvGrpSpPr>
          <p:cNvPr id="77" name="Group 14"/>
          <p:cNvGrpSpPr>
            <a:grpSpLocks noChangeAspect="1"/>
          </p:cNvGrpSpPr>
          <p:nvPr/>
        </p:nvGrpSpPr>
        <p:grpSpPr>
          <a:xfrm>
            <a:off x="829557" y="3793705"/>
            <a:ext cx="1688739" cy="93658"/>
            <a:chOff x="821415" y="5132620"/>
            <a:chExt cx="3298056" cy="182741"/>
          </a:xfrm>
          <a:solidFill>
            <a:schemeClr val="tx2"/>
          </a:solidFill>
        </p:grpSpPr>
        <p:cxnSp>
          <p:nvCxnSpPr>
            <p:cNvPr id="78" name="Straight Connector 15"/>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79" name="Straight Connector 16"/>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80" name="Group 17"/>
            <p:cNvGrpSpPr/>
            <p:nvPr/>
          </p:nvGrpSpPr>
          <p:grpSpPr>
            <a:xfrm>
              <a:off x="1930443" y="5132620"/>
              <a:ext cx="1080000" cy="182741"/>
              <a:chOff x="1930443" y="5132620"/>
              <a:chExt cx="1080000" cy="182741"/>
            </a:xfrm>
            <a:grpFill/>
          </p:grpSpPr>
          <p:cxnSp>
            <p:nvCxnSpPr>
              <p:cNvPr id="81" name="Straight Connector 18"/>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82" name="Flowchart: Merge 19"/>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83" name="Group 20"/>
          <p:cNvGrpSpPr>
            <a:grpSpLocks noChangeAspect="1"/>
          </p:cNvGrpSpPr>
          <p:nvPr/>
        </p:nvGrpSpPr>
        <p:grpSpPr>
          <a:xfrm>
            <a:off x="3011785" y="3793705"/>
            <a:ext cx="1688739" cy="93658"/>
            <a:chOff x="821415" y="5132620"/>
            <a:chExt cx="3298056" cy="182741"/>
          </a:xfrm>
          <a:solidFill>
            <a:schemeClr val="accent1"/>
          </a:solidFill>
        </p:grpSpPr>
        <p:cxnSp>
          <p:nvCxnSpPr>
            <p:cNvPr id="84" name="Straight Connector 21"/>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85" name="Straight Connector 22"/>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86" name="Group 23"/>
            <p:cNvGrpSpPr/>
            <p:nvPr/>
          </p:nvGrpSpPr>
          <p:grpSpPr>
            <a:xfrm>
              <a:off x="1930443" y="5132620"/>
              <a:ext cx="1080000" cy="182741"/>
              <a:chOff x="1930443" y="5132620"/>
              <a:chExt cx="1080000" cy="182741"/>
            </a:xfrm>
            <a:grpFill/>
          </p:grpSpPr>
          <p:cxnSp>
            <p:nvCxnSpPr>
              <p:cNvPr id="87" name="Straight Connector 24"/>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88" name="Flowchart: Merge 25"/>
              <p:cNvSpPr/>
              <p:nvPr/>
            </p:nvSpPr>
            <p:spPr>
              <a:xfrm>
                <a:off x="2368840" y="5206293"/>
                <a:ext cx="203205" cy="109068"/>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89" name="Group 26"/>
          <p:cNvGrpSpPr>
            <a:grpSpLocks noChangeAspect="1"/>
          </p:cNvGrpSpPr>
          <p:nvPr/>
        </p:nvGrpSpPr>
        <p:grpSpPr>
          <a:xfrm>
            <a:off x="5227385" y="3783538"/>
            <a:ext cx="1688739" cy="93658"/>
            <a:chOff x="821415" y="5132620"/>
            <a:chExt cx="3298056" cy="182741"/>
          </a:xfrm>
          <a:solidFill>
            <a:schemeClr val="tx2"/>
          </a:solidFill>
        </p:grpSpPr>
        <p:cxnSp>
          <p:nvCxnSpPr>
            <p:cNvPr id="90" name="Straight Connector 27"/>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91" name="Straight Connector 28"/>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92" name="Group 29"/>
            <p:cNvGrpSpPr/>
            <p:nvPr/>
          </p:nvGrpSpPr>
          <p:grpSpPr>
            <a:xfrm>
              <a:off x="1930443" y="5132620"/>
              <a:ext cx="1080000" cy="182741"/>
              <a:chOff x="1930443" y="5132620"/>
              <a:chExt cx="1080000" cy="182741"/>
            </a:xfrm>
            <a:grpFill/>
          </p:grpSpPr>
          <p:cxnSp>
            <p:nvCxnSpPr>
              <p:cNvPr id="93" name="Straight Connector 30"/>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94" name="Flowchart: Merge 31"/>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95" name="Group 32"/>
          <p:cNvGrpSpPr>
            <a:grpSpLocks noChangeAspect="1"/>
          </p:cNvGrpSpPr>
          <p:nvPr/>
        </p:nvGrpSpPr>
        <p:grpSpPr>
          <a:xfrm>
            <a:off x="7376236" y="3784635"/>
            <a:ext cx="1688739" cy="93658"/>
            <a:chOff x="821415" y="5132620"/>
            <a:chExt cx="3298056" cy="182741"/>
          </a:xfrm>
          <a:solidFill>
            <a:schemeClr val="accent1"/>
          </a:solidFill>
        </p:grpSpPr>
        <p:cxnSp>
          <p:nvCxnSpPr>
            <p:cNvPr id="96" name="Straight Connector 33"/>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97" name="Straight Connector 34"/>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98" name="Group 35"/>
            <p:cNvGrpSpPr/>
            <p:nvPr/>
          </p:nvGrpSpPr>
          <p:grpSpPr>
            <a:xfrm>
              <a:off x="1930443" y="5132620"/>
              <a:ext cx="1080000" cy="182741"/>
              <a:chOff x="1930443" y="5132620"/>
              <a:chExt cx="1080000" cy="182741"/>
            </a:xfrm>
            <a:grpFill/>
          </p:grpSpPr>
          <p:cxnSp>
            <p:nvCxnSpPr>
              <p:cNvPr id="99" name="Straight Connector 36"/>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00" name="Flowchart: Merge 37"/>
              <p:cNvSpPr/>
              <p:nvPr/>
            </p:nvSpPr>
            <p:spPr>
              <a:xfrm>
                <a:off x="2368840" y="5206293"/>
                <a:ext cx="203205" cy="109068"/>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101" name="Group 38"/>
          <p:cNvGrpSpPr>
            <a:grpSpLocks noChangeAspect="1"/>
          </p:cNvGrpSpPr>
          <p:nvPr/>
        </p:nvGrpSpPr>
        <p:grpSpPr>
          <a:xfrm>
            <a:off x="9632523" y="3784629"/>
            <a:ext cx="1688739" cy="93659"/>
            <a:chOff x="821415" y="5132617"/>
            <a:chExt cx="3298056" cy="182744"/>
          </a:xfrm>
          <a:solidFill>
            <a:schemeClr val="tx2"/>
          </a:solidFill>
        </p:grpSpPr>
        <p:cxnSp>
          <p:nvCxnSpPr>
            <p:cNvPr id="102" name="Straight Connector 3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03" name="Straight Connector 4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04" name="Group 41"/>
            <p:cNvGrpSpPr/>
            <p:nvPr/>
          </p:nvGrpSpPr>
          <p:grpSpPr>
            <a:xfrm>
              <a:off x="1930443" y="5132620"/>
              <a:ext cx="1080000" cy="182741"/>
              <a:chOff x="1930443" y="5132620"/>
              <a:chExt cx="1080000" cy="182741"/>
            </a:xfrm>
            <a:grpFill/>
          </p:grpSpPr>
          <p:cxnSp>
            <p:nvCxnSpPr>
              <p:cNvPr id="105" name="Straight Connector 4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06" name="Flowchart: Merge 43"/>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107" name="Group 44"/>
          <p:cNvGrpSpPr/>
          <p:nvPr/>
        </p:nvGrpSpPr>
        <p:grpSpPr>
          <a:xfrm>
            <a:off x="829550" y="4012258"/>
            <a:ext cx="1722114" cy="1884180"/>
            <a:chOff x="1074051" y="1333691"/>
            <a:chExt cx="2950339" cy="4268819"/>
          </a:xfrm>
        </p:grpSpPr>
        <p:sp>
          <p:nvSpPr>
            <p:cNvPr id="108" name="Rectangle 45"/>
            <p:cNvSpPr/>
            <p:nvPr/>
          </p:nvSpPr>
          <p:spPr>
            <a:xfrm>
              <a:off x="1074051" y="1333693"/>
              <a:ext cx="2950339" cy="3891443"/>
            </a:xfrm>
            <a:prstGeom prst="rect">
              <a:avLst/>
            </a:prstGeom>
            <a:solidFill>
              <a:schemeClr val="tx2"/>
            </a:soli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09" name="Flowchart: Merge 46"/>
            <p:cNvSpPr/>
            <p:nvPr/>
          </p:nvSpPr>
          <p:spPr>
            <a:xfrm>
              <a:off x="1092692" y="5225139"/>
              <a:ext cx="2917185" cy="377371"/>
            </a:xfrm>
            <a:prstGeom prst="flowChartMerge">
              <a:avLst/>
            </a:prstGeom>
            <a:solidFill>
              <a:schemeClr val="tx2"/>
            </a:soli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0" name="Rectangle 47"/>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1" name="Group 48"/>
          <p:cNvGrpSpPr/>
          <p:nvPr/>
        </p:nvGrpSpPr>
        <p:grpSpPr>
          <a:xfrm>
            <a:off x="2995088" y="4012258"/>
            <a:ext cx="1722114" cy="1884180"/>
            <a:chOff x="1074051" y="1333691"/>
            <a:chExt cx="2950339" cy="4268818"/>
          </a:xfrm>
          <a:solidFill>
            <a:schemeClr val="accent1"/>
          </a:solidFill>
        </p:grpSpPr>
        <p:sp>
          <p:nvSpPr>
            <p:cNvPr id="112" name="Rectangle 49"/>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3" name="Flowchart: Merge 50"/>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4" name="Rectangle 51"/>
            <p:cNvSpPr/>
            <p:nvPr/>
          </p:nvSpPr>
          <p:spPr>
            <a:xfrm>
              <a:off x="1074051" y="1333691"/>
              <a:ext cx="2950339" cy="1224185"/>
            </a:xfrm>
            <a:prstGeom prst="rect">
              <a:avLst/>
            </a:prstGeom>
            <a:gradFill>
              <a:gsLst>
                <a:gs pos="100000">
                  <a:schemeClr val="accent1"/>
                </a:gs>
                <a:gs pos="0">
                  <a:schemeClr val="accent1">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5" name="Group 52"/>
          <p:cNvGrpSpPr/>
          <p:nvPr/>
        </p:nvGrpSpPr>
        <p:grpSpPr>
          <a:xfrm>
            <a:off x="5199828" y="4012258"/>
            <a:ext cx="1722114" cy="1884180"/>
            <a:chOff x="1074051" y="1333691"/>
            <a:chExt cx="2950339" cy="4268818"/>
          </a:xfrm>
          <a:solidFill>
            <a:schemeClr val="tx2"/>
          </a:solidFill>
        </p:grpSpPr>
        <p:sp>
          <p:nvSpPr>
            <p:cNvPr id="116" name="Rectangle 53"/>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7" name="Flowchart: Merge 54"/>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8" name="Rectangle 55"/>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9" name="Group 56"/>
          <p:cNvGrpSpPr/>
          <p:nvPr/>
        </p:nvGrpSpPr>
        <p:grpSpPr>
          <a:xfrm>
            <a:off x="7359541" y="4016518"/>
            <a:ext cx="1722114" cy="1884180"/>
            <a:chOff x="1074051" y="1333691"/>
            <a:chExt cx="2950339" cy="4268818"/>
          </a:xfrm>
          <a:solidFill>
            <a:schemeClr val="accent1"/>
          </a:solidFill>
        </p:grpSpPr>
        <p:sp>
          <p:nvSpPr>
            <p:cNvPr id="120" name="Rectangle 57"/>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1" name="Flowchart: Merge 58"/>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2" name="Rectangle 59"/>
            <p:cNvSpPr/>
            <p:nvPr/>
          </p:nvSpPr>
          <p:spPr>
            <a:xfrm>
              <a:off x="1074051" y="1333691"/>
              <a:ext cx="2950339" cy="1224185"/>
            </a:xfrm>
            <a:prstGeom prst="rect">
              <a:avLst/>
            </a:prstGeom>
            <a:gradFill>
              <a:gsLst>
                <a:gs pos="100000">
                  <a:schemeClr val="accent1"/>
                </a:gs>
                <a:gs pos="0">
                  <a:schemeClr val="accent1">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23" name="Group 60"/>
          <p:cNvGrpSpPr/>
          <p:nvPr/>
        </p:nvGrpSpPr>
        <p:grpSpPr>
          <a:xfrm>
            <a:off x="9615828" y="4012258"/>
            <a:ext cx="1722114" cy="1884180"/>
            <a:chOff x="1074051" y="1333691"/>
            <a:chExt cx="2950339" cy="4268818"/>
          </a:xfrm>
          <a:solidFill>
            <a:schemeClr val="tx2"/>
          </a:solidFill>
        </p:grpSpPr>
        <p:sp>
          <p:nvSpPr>
            <p:cNvPr id="124" name="Rectangle 61"/>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5" name="Flowchart: Merge 62"/>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6" name="Rectangle 63"/>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sp>
        <p:nvSpPr>
          <p:cNvPr id="127" name="TextBox 126"/>
          <p:cNvSpPr txBox="1"/>
          <p:nvPr/>
        </p:nvSpPr>
        <p:spPr>
          <a:xfrm>
            <a:off x="960101" y="4043381"/>
            <a:ext cx="1490045" cy="685791"/>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40%</a:t>
            </a:r>
            <a:endParaRPr lang="id-ID" sz="3600" kern="0" dirty="0">
              <a:solidFill>
                <a:sysClr val="window" lastClr="FFFFFF"/>
              </a:solidFill>
              <a:cs typeface="+mn-ea"/>
            </a:endParaRPr>
          </a:p>
        </p:txBody>
      </p:sp>
      <p:sp>
        <p:nvSpPr>
          <p:cNvPr id="128" name="TextBox 127"/>
          <p:cNvSpPr txBox="1"/>
          <p:nvPr/>
        </p:nvSpPr>
        <p:spPr>
          <a:xfrm>
            <a:off x="3111129" y="4043379"/>
            <a:ext cx="1490045" cy="685792"/>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50%</a:t>
            </a:r>
            <a:endParaRPr lang="id-ID" sz="3600" kern="0" dirty="0">
              <a:solidFill>
                <a:sysClr val="window" lastClr="FFFFFF"/>
              </a:solidFill>
              <a:cs typeface="+mn-ea"/>
            </a:endParaRPr>
          </a:p>
          <a:p>
            <a:pPr algn="ctr" defTabSz="1217930"/>
            <a:r>
              <a:rPr lang="id-ID" sz="1100" kern="0" dirty="0">
                <a:solidFill>
                  <a:sysClr val="window" lastClr="FFFFFF">
                    <a:lumMod val="95000"/>
                  </a:sysClr>
                </a:solidFill>
                <a:cs typeface="+mn-ea"/>
              </a:rPr>
              <a:t>.</a:t>
            </a:r>
            <a:endParaRPr lang="id-ID" sz="1100" kern="0" dirty="0">
              <a:solidFill>
                <a:sysClr val="window" lastClr="FFFFFF">
                  <a:lumMod val="95000"/>
                </a:sysClr>
              </a:solidFill>
              <a:cs typeface="+mn-ea"/>
            </a:endParaRPr>
          </a:p>
        </p:txBody>
      </p:sp>
      <p:sp>
        <p:nvSpPr>
          <p:cNvPr id="129" name="TextBox 128"/>
          <p:cNvSpPr txBox="1"/>
          <p:nvPr/>
        </p:nvSpPr>
        <p:spPr>
          <a:xfrm>
            <a:off x="5335329" y="4047267"/>
            <a:ext cx="1490045" cy="678016"/>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60%</a:t>
            </a:r>
            <a:endParaRPr lang="id-ID" sz="1500" kern="0" dirty="0">
              <a:solidFill>
                <a:sysClr val="window" lastClr="FFFFFF"/>
              </a:solidFill>
              <a:cs typeface="+mn-ea"/>
            </a:endParaRPr>
          </a:p>
        </p:txBody>
      </p:sp>
      <p:sp>
        <p:nvSpPr>
          <p:cNvPr id="130" name="TextBox 129"/>
          <p:cNvSpPr txBox="1"/>
          <p:nvPr/>
        </p:nvSpPr>
        <p:spPr>
          <a:xfrm>
            <a:off x="7475581" y="4043378"/>
            <a:ext cx="1490045" cy="681904"/>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70%</a:t>
            </a:r>
            <a:endParaRPr lang="id-ID" sz="1500" kern="0" dirty="0">
              <a:solidFill>
                <a:sysClr val="window" lastClr="FFFFFF"/>
              </a:solidFill>
              <a:cs typeface="+mn-ea"/>
            </a:endParaRPr>
          </a:p>
        </p:txBody>
      </p:sp>
      <p:sp>
        <p:nvSpPr>
          <p:cNvPr id="131" name="TextBox 130"/>
          <p:cNvSpPr txBox="1"/>
          <p:nvPr/>
        </p:nvSpPr>
        <p:spPr>
          <a:xfrm>
            <a:off x="9731868" y="4043380"/>
            <a:ext cx="1490045" cy="604445"/>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80%</a:t>
            </a:r>
            <a:endParaRPr lang="id-ID" sz="1500" kern="0" dirty="0">
              <a:solidFill>
                <a:sysClr val="window" lastClr="FFFFFF"/>
              </a:solidFill>
              <a:cs typeface="+mn-ea"/>
            </a:endParaRPr>
          </a:p>
        </p:txBody>
      </p:sp>
      <p:sp>
        <p:nvSpPr>
          <p:cNvPr id="132" name="矩形 131"/>
          <p:cNvSpPr/>
          <p:nvPr/>
        </p:nvSpPr>
        <p:spPr>
          <a:xfrm>
            <a:off x="876339"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3" name="矩形 132"/>
          <p:cNvSpPr/>
          <p:nvPr/>
        </p:nvSpPr>
        <p:spPr>
          <a:xfrm>
            <a:off x="3029605"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4" name="矩形 133"/>
          <p:cNvSpPr/>
          <p:nvPr/>
        </p:nvSpPr>
        <p:spPr>
          <a:xfrm>
            <a:off x="5230269"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5" name="矩形 134"/>
          <p:cNvSpPr/>
          <p:nvPr/>
        </p:nvSpPr>
        <p:spPr>
          <a:xfrm>
            <a:off x="7397077"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6" name="矩形 135"/>
          <p:cNvSpPr/>
          <p:nvPr/>
        </p:nvSpPr>
        <p:spPr>
          <a:xfrm>
            <a:off x="9648527"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1000"/>
                                        <p:tgtEl>
                                          <p:spTgt spid="67"/>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68"/>
                                        </p:tgtEl>
                                        <p:attrNameLst>
                                          <p:attrName>style.visibility</p:attrName>
                                        </p:attrNameLst>
                                      </p:cBhvr>
                                      <p:to>
                                        <p:strVal val="visible"/>
                                      </p:to>
                                    </p:set>
                                    <p:animEffect transition="in" filter="wheel(1)">
                                      <p:cBhvr>
                                        <p:cTn id="10" dur="1000"/>
                                        <p:tgtEl>
                                          <p:spTgt spid="68"/>
                                        </p:tgtEl>
                                      </p:cBhvr>
                                    </p:animEffect>
                                  </p:childTnLst>
                                </p:cTn>
                              </p:par>
                              <p:par>
                                <p:cTn id="11" presetID="21" presetClass="entr" presetSubtype="1" fill="hold" grpId="0" nodeType="withEffect">
                                  <p:stCondLst>
                                    <p:cond delay="60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1000"/>
                                        <p:tgtEl>
                                          <p:spTgt spid="69"/>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70"/>
                                        </p:tgtEl>
                                        <p:attrNameLst>
                                          <p:attrName>style.visibility</p:attrName>
                                        </p:attrNameLst>
                                      </p:cBhvr>
                                      <p:to>
                                        <p:strVal val="visible"/>
                                      </p:to>
                                    </p:set>
                                    <p:animEffect transition="in" filter="wheel(1)">
                                      <p:cBhvr>
                                        <p:cTn id="16" dur="1000"/>
                                        <p:tgtEl>
                                          <p:spTgt spid="70"/>
                                        </p:tgtEl>
                                      </p:cBhvr>
                                    </p:animEffect>
                                  </p:childTnLst>
                                </p:cTn>
                              </p:par>
                              <p:par>
                                <p:cTn id="17" presetID="21" presetClass="entr" presetSubtype="1" fill="hold" grpId="0" nodeType="withEffect">
                                  <p:stCondLst>
                                    <p:cond delay="1300"/>
                                  </p:stCondLst>
                                  <p:childTnLst>
                                    <p:set>
                                      <p:cBhvr>
                                        <p:cTn id="18" dur="1" fill="hold">
                                          <p:stCondLst>
                                            <p:cond delay="0"/>
                                          </p:stCondLst>
                                        </p:cTn>
                                        <p:tgtEl>
                                          <p:spTgt spid="71"/>
                                        </p:tgtEl>
                                        <p:attrNameLst>
                                          <p:attrName>style.visibility</p:attrName>
                                        </p:attrNameLst>
                                      </p:cBhvr>
                                      <p:to>
                                        <p:strVal val="visible"/>
                                      </p:to>
                                    </p:set>
                                    <p:animEffect transition="in" filter="wheel(1)">
                                      <p:cBhvr>
                                        <p:cTn id="19" dur="1000"/>
                                        <p:tgtEl>
                                          <p:spTgt spid="71"/>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16" presetClass="entr" presetSubtype="37"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arn(outVertical)">
                                      <p:cBhvr>
                                        <p:cTn id="48" dur="500"/>
                                        <p:tgtEl>
                                          <p:spTgt spid="77"/>
                                        </p:tgtEl>
                                      </p:cBhvr>
                                    </p:animEffect>
                                  </p:childTnLst>
                                </p:cTn>
                              </p:par>
                              <p:par>
                                <p:cTn id="49" presetID="16" presetClass="entr" presetSubtype="37"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barn(outVertical)">
                                      <p:cBhvr>
                                        <p:cTn id="51" dur="500"/>
                                        <p:tgtEl>
                                          <p:spTgt spid="83"/>
                                        </p:tgtEl>
                                      </p:cBhvr>
                                    </p:animEffect>
                                  </p:childTnLst>
                                </p:cTn>
                              </p:par>
                              <p:par>
                                <p:cTn id="52" presetID="16" presetClass="entr" presetSubtype="37"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barn(outVertical)">
                                      <p:cBhvr>
                                        <p:cTn id="54" dur="500"/>
                                        <p:tgtEl>
                                          <p:spTgt spid="89"/>
                                        </p:tgtEl>
                                      </p:cBhvr>
                                    </p:animEffect>
                                  </p:childTnLst>
                                </p:cTn>
                              </p:par>
                              <p:par>
                                <p:cTn id="55" presetID="16" presetClass="entr" presetSubtype="37"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barn(outVertical)">
                                      <p:cBhvr>
                                        <p:cTn id="57" dur="500"/>
                                        <p:tgtEl>
                                          <p:spTgt spid="95"/>
                                        </p:tgtEl>
                                      </p:cBhvr>
                                    </p:animEffect>
                                  </p:childTnLst>
                                </p:cTn>
                              </p:par>
                            </p:childTnLst>
                          </p:cTn>
                        </p:par>
                        <p:par>
                          <p:cTn id="58" fill="hold">
                            <p:stCondLst>
                              <p:cond delay="1500"/>
                            </p:stCondLst>
                            <p:childTnLst>
                              <p:par>
                                <p:cTn id="59" presetID="16" presetClass="entr" presetSubtype="37" fill="hold" nodeType="after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barn(outVertical)">
                                      <p:cBhvr>
                                        <p:cTn id="61" dur="500"/>
                                        <p:tgtEl>
                                          <p:spTgt spid="101"/>
                                        </p:tgtEl>
                                      </p:cBhvr>
                                    </p:animEffect>
                                  </p:childTnLst>
                                </p:cTn>
                              </p:par>
                              <p:par>
                                <p:cTn id="62" presetID="22" presetClass="entr" presetSubtype="1" fill="hold" nodeType="with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ipe(up)">
                                      <p:cBhvr>
                                        <p:cTn id="64" dur="500"/>
                                        <p:tgtEl>
                                          <p:spTgt spid="107"/>
                                        </p:tgtEl>
                                      </p:cBhvr>
                                    </p:animEffect>
                                  </p:childTnLst>
                                </p:cTn>
                              </p:par>
                              <p:par>
                                <p:cTn id="65" presetID="22" presetClass="entr" presetSubtype="1"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wipe(up)">
                                      <p:cBhvr>
                                        <p:cTn id="67" dur="500"/>
                                        <p:tgtEl>
                                          <p:spTgt spid="111"/>
                                        </p:tgtEl>
                                      </p:cBhvr>
                                    </p:animEffect>
                                  </p:childTnLst>
                                </p:cTn>
                              </p:par>
                              <p:par>
                                <p:cTn id="68" presetID="22" presetClass="entr" presetSubtype="1" fill="hold" nodeType="with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wipe(up)">
                                      <p:cBhvr>
                                        <p:cTn id="70" dur="500"/>
                                        <p:tgtEl>
                                          <p:spTgt spid="115"/>
                                        </p:tgtEl>
                                      </p:cBhvr>
                                    </p:animEffect>
                                  </p:childTnLst>
                                </p:cTn>
                              </p:par>
                              <p:par>
                                <p:cTn id="71" presetID="22" presetClass="entr" presetSubtype="1" fill="hold" nodeType="with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wipe(up)">
                                      <p:cBhvr>
                                        <p:cTn id="73" dur="500"/>
                                        <p:tgtEl>
                                          <p:spTgt spid="119"/>
                                        </p:tgtEl>
                                      </p:cBhvr>
                                    </p:animEffect>
                                  </p:childTnLst>
                                </p:cTn>
                              </p:par>
                              <p:par>
                                <p:cTn id="74" presetID="22" presetClass="entr" presetSubtype="1"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500"/>
                                        <p:tgtEl>
                                          <p:spTgt spid="1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500"/>
                                        <p:tgtEl>
                                          <p:spTgt spid="1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fade">
                                      <p:cBhvr>
                                        <p:cTn id="86" dur="500"/>
                                        <p:tgtEl>
                                          <p:spTgt spid="1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fade">
                                      <p:cBhvr>
                                        <p:cTn id="89" dur="500"/>
                                        <p:tgtEl>
                                          <p:spTgt spid="1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500"/>
                                        <p:tgtEl>
                                          <p:spTgt spid="131"/>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barn(inVertical)">
                                      <p:cBhvr>
                                        <p:cTn id="95" dur="500"/>
                                        <p:tgtEl>
                                          <p:spTgt spid="132"/>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33"/>
                                        </p:tgtEl>
                                        <p:attrNameLst>
                                          <p:attrName>style.visibility</p:attrName>
                                        </p:attrNameLst>
                                      </p:cBhvr>
                                      <p:to>
                                        <p:strVal val="visible"/>
                                      </p:to>
                                    </p:set>
                                    <p:animEffect transition="in" filter="barn(inVertical)">
                                      <p:cBhvr>
                                        <p:cTn id="98" dur="500"/>
                                        <p:tgtEl>
                                          <p:spTgt spid="133"/>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animEffect transition="in" filter="barn(inVertical)">
                                      <p:cBhvr>
                                        <p:cTn id="101" dur="500"/>
                                        <p:tgtEl>
                                          <p:spTgt spid="134"/>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barn(inVertical)">
                                      <p:cBhvr>
                                        <p:cTn id="104" dur="500"/>
                                        <p:tgtEl>
                                          <p:spTgt spid="135"/>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36"/>
                                        </p:tgtEl>
                                        <p:attrNameLst>
                                          <p:attrName>style.visibility</p:attrName>
                                        </p:attrNameLst>
                                      </p:cBhvr>
                                      <p:to>
                                        <p:strVal val="visible"/>
                                      </p:to>
                                    </p:set>
                                    <p:animEffect transition="in" filter="barn(inVertical)">
                                      <p:cBhvr>
                                        <p:cTn id="10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Graphic spid="68" grpId="0">
        <p:bldAsOne/>
      </p:bldGraphic>
      <p:bldGraphic spid="69" grpId="0">
        <p:bldAsOne/>
      </p:bldGraphic>
      <p:bldGraphic spid="70" grpId="0">
        <p:bldAsOne/>
      </p:bldGraphic>
      <p:bldGraphic spid="71" grpId="0">
        <p:bldAsOne/>
      </p:bldGraphic>
      <p:bldP spid="72" grpId="0"/>
      <p:bldP spid="73" grpId="0"/>
      <p:bldP spid="74" grpId="0"/>
      <p:bldP spid="75" grpId="0"/>
      <p:bldP spid="76" grpId="0"/>
      <p:bldP spid="127" grpId="0"/>
      <p:bldP spid="128" grpId="0"/>
      <p:bldP spid="129" grpId="0"/>
      <p:bldP spid="130" grpId="0"/>
      <p:bldP spid="131" grpId="0"/>
      <p:bldP spid="132" grpId="0"/>
      <p:bldP spid="133" grpId="0"/>
      <p:bldP spid="134" grpId="0"/>
      <p:bldP spid="135" grpId="0"/>
      <p:bldP spid="1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12467" y="2463733"/>
            <a:ext cx="2269014" cy="1307500"/>
            <a:chOff x="3759244" y="1965925"/>
            <a:chExt cx="1701982" cy="980625"/>
          </a:xfrm>
        </p:grpSpPr>
        <p:sp>
          <p:nvSpPr>
            <p:cNvPr id="10" name="Freeform 5"/>
            <p:cNvSpPr/>
            <p:nvPr/>
          </p:nvSpPr>
          <p:spPr bwMode="auto">
            <a:xfrm>
              <a:off x="4826641" y="2370511"/>
              <a:ext cx="500767" cy="488222"/>
            </a:xfrm>
            <a:custGeom>
              <a:avLst/>
              <a:gdLst>
                <a:gd name="T0" fmla="*/ 0 w 256"/>
                <a:gd name="T1" fmla="*/ 106 h 249"/>
                <a:gd name="T2" fmla="*/ 65 w 256"/>
                <a:gd name="T3" fmla="*/ 249 h 249"/>
                <a:gd name="T4" fmla="*/ 256 w 256"/>
                <a:gd name="T5" fmla="*/ 78 h 249"/>
                <a:gd name="T6" fmla="*/ 124 w 256"/>
                <a:gd name="T7" fmla="*/ 0 h 249"/>
                <a:gd name="T8" fmla="*/ 0 w 256"/>
                <a:gd name="T9" fmla="*/ 106 h 249"/>
              </a:gdLst>
              <a:ahLst/>
              <a:cxnLst>
                <a:cxn ang="0">
                  <a:pos x="T0" y="T1"/>
                </a:cxn>
                <a:cxn ang="0">
                  <a:pos x="T2" y="T3"/>
                </a:cxn>
                <a:cxn ang="0">
                  <a:pos x="T4" y="T5"/>
                </a:cxn>
                <a:cxn ang="0">
                  <a:pos x="T6" y="T7"/>
                </a:cxn>
                <a:cxn ang="0">
                  <a:pos x="T8" y="T9"/>
                </a:cxn>
              </a:cxnLst>
              <a:rect l="0" t="0" r="r" b="b"/>
              <a:pathLst>
                <a:path w="256" h="249">
                  <a:moveTo>
                    <a:pt x="0" y="106"/>
                  </a:moveTo>
                  <a:cubicBezTo>
                    <a:pt x="65" y="249"/>
                    <a:pt x="65" y="249"/>
                    <a:pt x="65" y="249"/>
                  </a:cubicBezTo>
                  <a:cubicBezTo>
                    <a:pt x="145" y="213"/>
                    <a:pt x="211" y="153"/>
                    <a:pt x="256" y="78"/>
                  </a:cubicBezTo>
                  <a:cubicBezTo>
                    <a:pt x="124" y="0"/>
                    <a:pt x="124" y="0"/>
                    <a:pt x="124" y="0"/>
                  </a:cubicBezTo>
                  <a:cubicBezTo>
                    <a:pt x="95" y="47"/>
                    <a:pt x="52" y="84"/>
                    <a:pt x="0" y="106"/>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endParaRPr lang="en-US"/>
            </a:p>
          </p:txBody>
        </p:sp>
        <p:sp>
          <p:nvSpPr>
            <p:cNvPr id="11" name="Freeform 6"/>
            <p:cNvSpPr/>
            <p:nvPr/>
          </p:nvSpPr>
          <p:spPr bwMode="auto">
            <a:xfrm>
              <a:off x="4382327" y="2596326"/>
              <a:ext cx="500768" cy="350224"/>
            </a:xfrm>
            <a:custGeom>
              <a:avLst/>
              <a:gdLst>
                <a:gd name="T0" fmla="*/ 205 w 256"/>
                <a:gd name="T1" fmla="*/ 0 h 179"/>
                <a:gd name="T2" fmla="*/ 256 w 256"/>
                <a:gd name="T3" fmla="*/ 148 h 179"/>
                <a:gd name="T4" fmla="*/ 0 w 256"/>
                <a:gd name="T5" fmla="*/ 156 h 179"/>
                <a:gd name="T6" fmla="*/ 44 w 256"/>
                <a:gd name="T7" fmla="*/ 1 h 179"/>
                <a:gd name="T8" fmla="*/ 122 w 256"/>
                <a:gd name="T9" fmla="*/ 12 h 179"/>
                <a:gd name="T10" fmla="*/ 205 w 256"/>
                <a:gd name="T11" fmla="*/ 0 h 179"/>
              </a:gdLst>
              <a:ahLst/>
              <a:cxnLst>
                <a:cxn ang="0">
                  <a:pos x="T0" y="T1"/>
                </a:cxn>
                <a:cxn ang="0">
                  <a:pos x="T2" y="T3"/>
                </a:cxn>
                <a:cxn ang="0">
                  <a:pos x="T4" y="T5"/>
                </a:cxn>
                <a:cxn ang="0">
                  <a:pos x="T6" y="T7"/>
                </a:cxn>
                <a:cxn ang="0">
                  <a:pos x="T8" y="T9"/>
                </a:cxn>
                <a:cxn ang="0">
                  <a:pos x="T10" y="T11"/>
                </a:cxn>
              </a:cxnLst>
              <a:rect l="0" t="0" r="r" b="b"/>
              <a:pathLst>
                <a:path w="256" h="179">
                  <a:moveTo>
                    <a:pt x="205" y="0"/>
                  </a:moveTo>
                  <a:cubicBezTo>
                    <a:pt x="256" y="148"/>
                    <a:pt x="256" y="148"/>
                    <a:pt x="256" y="148"/>
                  </a:cubicBezTo>
                  <a:cubicBezTo>
                    <a:pt x="174" y="177"/>
                    <a:pt x="84" y="179"/>
                    <a:pt x="0" y="156"/>
                  </a:cubicBezTo>
                  <a:cubicBezTo>
                    <a:pt x="44" y="1"/>
                    <a:pt x="44" y="1"/>
                    <a:pt x="44" y="1"/>
                  </a:cubicBezTo>
                  <a:cubicBezTo>
                    <a:pt x="69" y="8"/>
                    <a:pt x="95" y="12"/>
                    <a:pt x="122" y="12"/>
                  </a:cubicBezTo>
                  <a:cubicBezTo>
                    <a:pt x="151" y="12"/>
                    <a:pt x="179" y="8"/>
                    <a:pt x="205" y="0"/>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endParaRPr lang="en-US"/>
            </a:p>
          </p:txBody>
        </p:sp>
        <p:sp>
          <p:nvSpPr>
            <p:cNvPr id="12" name="Freeform 7"/>
            <p:cNvSpPr/>
            <p:nvPr/>
          </p:nvSpPr>
          <p:spPr bwMode="auto">
            <a:xfrm>
              <a:off x="3921288" y="2388283"/>
              <a:ext cx="505994" cy="492404"/>
            </a:xfrm>
            <a:custGeom>
              <a:avLst/>
              <a:gdLst>
                <a:gd name="T0" fmla="*/ 258 w 258"/>
                <a:gd name="T1" fmla="*/ 100 h 251"/>
                <a:gd name="T2" fmla="*/ 202 w 258"/>
                <a:gd name="T3" fmla="*/ 251 h 251"/>
                <a:gd name="T4" fmla="*/ 0 w 258"/>
                <a:gd name="T5" fmla="*/ 93 h 251"/>
                <a:gd name="T6" fmla="*/ 134 w 258"/>
                <a:gd name="T7" fmla="*/ 0 h 251"/>
                <a:gd name="T8" fmla="*/ 258 w 258"/>
                <a:gd name="T9" fmla="*/ 100 h 251"/>
              </a:gdLst>
              <a:ahLst/>
              <a:cxnLst>
                <a:cxn ang="0">
                  <a:pos x="T0" y="T1"/>
                </a:cxn>
                <a:cxn ang="0">
                  <a:pos x="T2" y="T3"/>
                </a:cxn>
                <a:cxn ang="0">
                  <a:pos x="T4" y="T5"/>
                </a:cxn>
                <a:cxn ang="0">
                  <a:pos x="T6" y="T7"/>
                </a:cxn>
                <a:cxn ang="0">
                  <a:pos x="T8" y="T9"/>
                </a:cxn>
              </a:cxnLst>
              <a:rect l="0" t="0" r="r" b="b"/>
              <a:pathLst>
                <a:path w="258" h="251">
                  <a:moveTo>
                    <a:pt x="258" y="100"/>
                  </a:moveTo>
                  <a:cubicBezTo>
                    <a:pt x="202" y="251"/>
                    <a:pt x="202" y="251"/>
                    <a:pt x="202" y="251"/>
                  </a:cubicBezTo>
                  <a:cubicBezTo>
                    <a:pt x="120" y="220"/>
                    <a:pt x="49" y="165"/>
                    <a:pt x="0" y="93"/>
                  </a:cubicBezTo>
                  <a:cubicBezTo>
                    <a:pt x="134" y="0"/>
                    <a:pt x="134" y="0"/>
                    <a:pt x="134" y="0"/>
                  </a:cubicBezTo>
                  <a:cubicBezTo>
                    <a:pt x="164" y="45"/>
                    <a:pt x="208" y="80"/>
                    <a:pt x="258" y="100"/>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endParaRPr lang="en-US"/>
            </a:p>
          </p:txBody>
        </p:sp>
        <p:sp>
          <p:nvSpPr>
            <p:cNvPr id="13" name="Freeform 8"/>
            <p:cNvSpPr/>
            <p:nvPr/>
          </p:nvSpPr>
          <p:spPr bwMode="auto">
            <a:xfrm>
              <a:off x="3759244" y="1999379"/>
              <a:ext cx="397268" cy="494495"/>
            </a:xfrm>
            <a:custGeom>
              <a:avLst/>
              <a:gdLst>
                <a:gd name="T0" fmla="*/ 203 w 203"/>
                <a:gd name="T1" fmla="*/ 174 h 252"/>
                <a:gd name="T2" fmla="*/ 59 w 203"/>
                <a:gd name="T3" fmla="*/ 252 h 252"/>
                <a:gd name="T4" fmla="*/ 10 w 203"/>
                <a:gd name="T5" fmla="*/ 0 h 252"/>
                <a:gd name="T6" fmla="*/ 173 w 203"/>
                <a:gd name="T7" fmla="*/ 19 h 252"/>
                <a:gd name="T8" fmla="*/ 171 w 203"/>
                <a:gd name="T9" fmla="*/ 47 h 252"/>
                <a:gd name="T10" fmla="*/ 203 w 203"/>
                <a:gd name="T11" fmla="*/ 174 h 252"/>
              </a:gdLst>
              <a:ahLst/>
              <a:cxnLst>
                <a:cxn ang="0">
                  <a:pos x="T0" y="T1"/>
                </a:cxn>
                <a:cxn ang="0">
                  <a:pos x="T2" y="T3"/>
                </a:cxn>
                <a:cxn ang="0">
                  <a:pos x="T4" y="T5"/>
                </a:cxn>
                <a:cxn ang="0">
                  <a:pos x="T6" y="T7"/>
                </a:cxn>
                <a:cxn ang="0">
                  <a:pos x="T8" y="T9"/>
                </a:cxn>
                <a:cxn ang="0">
                  <a:pos x="T10" y="T11"/>
                </a:cxn>
              </a:cxnLst>
              <a:rect l="0" t="0" r="r" b="b"/>
              <a:pathLst>
                <a:path w="203" h="252">
                  <a:moveTo>
                    <a:pt x="203" y="174"/>
                  </a:moveTo>
                  <a:cubicBezTo>
                    <a:pt x="59" y="252"/>
                    <a:pt x="59" y="252"/>
                    <a:pt x="59" y="252"/>
                  </a:cubicBezTo>
                  <a:cubicBezTo>
                    <a:pt x="17" y="175"/>
                    <a:pt x="0" y="87"/>
                    <a:pt x="10" y="0"/>
                  </a:cubicBezTo>
                  <a:cubicBezTo>
                    <a:pt x="173" y="19"/>
                    <a:pt x="173" y="19"/>
                    <a:pt x="173" y="19"/>
                  </a:cubicBezTo>
                  <a:cubicBezTo>
                    <a:pt x="172" y="28"/>
                    <a:pt x="171" y="38"/>
                    <a:pt x="171" y="47"/>
                  </a:cubicBezTo>
                  <a:cubicBezTo>
                    <a:pt x="171" y="93"/>
                    <a:pt x="183" y="136"/>
                    <a:pt x="203" y="174"/>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endParaRPr lang="en-US"/>
            </a:p>
          </p:txBody>
        </p:sp>
        <p:sp>
          <p:nvSpPr>
            <p:cNvPr id="14" name="Freeform 9"/>
            <p:cNvSpPr/>
            <p:nvPr/>
          </p:nvSpPr>
          <p:spPr bwMode="auto">
            <a:xfrm>
              <a:off x="5091139" y="1965925"/>
              <a:ext cx="370087" cy="496585"/>
            </a:xfrm>
            <a:custGeom>
              <a:avLst/>
              <a:gdLst>
                <a:gd name="T0" fmla="*/ 27 w 189"/>
                <a:gd name="T1" fmla="*/ 23 h 253"/>
                <a:gd name="T2" fmla="*/ 176 w 189"/>
                <a:gd name="T3" fmla="*/ 0 h 253"/>
                <a:gd name="T4" fmla="*/ 138 w 189"/>
                <a:gd name="T5" fmla="*/ 253 h 253"/>
                <a:gd name="T6" fmla="*/ 0 w 189"/>
                <a:gd name="T7" fmla="*/ 186 h 253"/>
                <a:gd name="T8" fmla="*/ 30 w 189"/>
                <a:gd name="T9" fmla="*/ 64 h 253"/>
                <a:gd name="T10" fmla="*/ 27 w 189"/>
                <a:gd name="T11" fmla="*/ 23 h 253"/>
              </a:gdLst>
              <a:ahLst/>
              <a:cxnLst>
                <a:cxn ang="0">
                  <a:pos x="T0" y="T1"/>
                </a:cxn>
                <a:cxn ang="0">
                  <a:pos x="T2" y="T3"/>
                </a:cxn>
                <a:cxn ang="0">
                  <a:pos x="T4" y="T5"/>
                </a:cxn>
                <a:cxn ang="0">
                  <a:pos x="T6" y="T7"/>
                </a:cxn>
                <a:cxn ang="0">
                  <a:pos x="T8" y="T9"/>
                </a:cxn>
                <a:cxn ang="0">
                  <a:pos x="T10" y="T11"/>
                </a:cxn>
              </a:cxnLst>
              <a:rect l="0" t="0" r="r" b="b"/>
              <a:pathLst>
                <a:path w="189" h="253">
                  <a:moveTo>
                    <a:pt x="27" y="23"/>
                  </a:moveTo>
                  <a:cubicBezTo>
                    <a:pt x="176" y="0"/>
                    <a:pt x="176" y="0"/>
                    <a:pt x="176" y="0"/>
                  </a:cubicBezTo>
                  <a:cubicBezTo>
                    <a:pt x="189" y="86"/>
                    <a:pt x="176" y="175"/>
                    <a:pt x="138" y="253"/>
                  </a:cubicBezTo>
                  <a:cubicBezTo>
                    <a:pt x="0" y="186"/>
                    <a:pt x="0" y="186"/>
                    <a:pt x="0" y="186"/>
                  </a:cubicBezTo>
                  <a:cubicBezTo>
                    <a:pt x="19" y="150"/>
                    <a:pt x="30" y="108"/>
                    <a:pt x="30" y="64"/>
                  </a:cubicBezTo>
                  <a:cubicBezTo>
                    <a:pt x="30" y="50"/>
                    <a:pt x="29" y="36"/>
                    <a:pt x="27" y="23"/>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endParaRPr lang="en-US"/>
            </a:p>
          </p:txBody>
        </p:sp>
      </p:grpSp>
      <p:sp>
        <p:nvSpPr>
          <p:cNvPr id="15" name="Freeform 10"/>
          <p:cNvSpPr/>
          <p:nvPr/>
        </p:nvSpPr>
        <p:spPr bwMode="auto">
          <a:xfrm>
            <a:off x="6644539" y="3254088"/>
            <a:ext cx="986770" cy="956231"/>
          </a:xfrm>
          <a:custGeom>
            <a:avLst/>
            <a:gdLst>
              <a:gd name="T0" fmla="*/ 0 w 378"/>
              <a:gd name="T1" fmla="*/ 186 h 366"/>
              <a:gd name="T2" fmla="*/ 81 w 378"/>
              <a:gd name="T3" fmla="*/ 366 h 366"/>
              <a:gd name="T4" fmla="*/ 378 w 378"/>
              <a:gd name="T5" fmla="*/ 101 h 366"/>
              <a:gd name="T6" fmla="*/ 209 w 378"/>
              <a:gd name="T7" fmla="*/ 0 h 366"/>
              <a:gd name="T8" fmla="*/ 0 w 378"/>
              <a:gd name="T9" fmla="*/ 186 h 366"/>
            </a:gdLst>
            <a:ahLst/>
            <a:cxnLst>
              <a:cxn ang="0">
                <a:pos x="T0" y="T1"/>
              </a:cxn>
              <a:cxn ang="0">
                <a:pos x="T2" y="T3"/>
              </a:cxn>
              <a:cxn ang="0">
                <a:pos x="T4" y="T5"/>
              </a:cxn>
              <a:cxn ang="0">
                <a:pos x="T6" y="T7"/>
              </a:cxn>
              <a:cxn ang="0">
                <a:pos x="T8" y="T9"/>
              </a:cxn>
            </a:cxnLst>
            <a:rect l="0" t="0" r="r" b="b"/>
            <a:pathLst>
              <a:path w="378" h="366">
                <a:moveTo>
                  <a:pt x="0" y="186"/>
                </a:moveTo>
                <a:cubicBezTo>
                  <a:pt x="81" y="366"/>
                  <a:pt x="81" y="366"/>
                  <a:pt x="81" y="366"/>
                </a:cubicBezTo>
                <a:cubicBezTo>
                  <a:pt x="205" y="310"/>
                  <a:pt x="309" y="218"/>
                  <a:pt x="378" y="101"/>
                </a:cubicBezTo>
                <a:cubicBezTo>
                  <a:pt x="209" y="0"/>
                  <a:pt x="209" y="0"/>
                  <a:pt x="209" y="0"/>
                </a:cubicBezTo>
                <a:cubicBezTo>
                  <a:pt x="160" y="82"/>
                  <a:pt x="87" y="147"/>
                  <a:pt x="0" y="186"/>
                </a:cubicBezTo>
                <a:close/>
              </a:path>
            </a:pathLst>
          </a:custGeom>
          <a:solidFill>
            <a:schemeClr val="accent4"/>
          </a:solidFill>
          <a:ln>
            <a:noFill/>
          </a:ln>
        </p:spPr>
        <p:txBody>
          <a:bodyPr vert="horz" wrap="square" lIns="121908" tIns="60954" rIns="121908" bIns="60954" numCol="1" anchor="t" anchorCtr="0" compatLnSpc="1"/>
          <a:lstStyle/>
          <a:p>
            <a:endParaRPr lang="en-US"/>
          </a:p>
        </p:txBody>
      </p:sp>
      <p:sp>
        <p:nvSpPr>
          <p:cNvPr id="16" name="Freeform 11"/>
          <p:cNvSpPr/>
          <p:nvPr/>
        </p:nvSpPr>
        <p:spPr bwMode="auto">
          <a:xfrm>
            <a:off x="5675888" y="3779596"/>
            <a:ext cx="1038339" cy="617509"/>
          </a:xfrm>
          <a:custGeom>
            <a:avLst/>
            <a:gdLst>
              <a:gd name="T0" fmla="*/ 333 w 398"/>
              <a:gd name="T1" fmla="*/ 0 h 236"/>
              <a:gd name="T2" fmla="*/ 398 w 398"/>
              <a:gd name="T3" fmla="*/ 187 h 236"/>
              <a:gd name="T4" fmla="*/ 0 w 398"/>
              <a:gd name="T5" fmla="*/ 199 h 236"/>
              <a:gd name="T6" fmla="*/ 54 w 398"/>
              <a:gd name="T7" fmla="*/ 7 h 236"/>
              <a:gd name="T8" fmla="*/ 182 w 398"/>
              <a:gd name="T9" fmla="*/ 25 h 236"/>
              <a:gd name="T10" fmla="*/ 333 w 398"/>
              <a:gd name="T11" fmla="*/ 0 h 236"/>
            </a:gdLst>
            <a:ahLst/>
            <a:cxnLst>
              <a:cxn ang="0">
                <a:pos x="T0" y="T1"/>
              </a:cxn>
              <a:cxn ang="0">
                <a:pos x="T2" y="T3"/>
              </a:cxn>
              <a:cxn ang="0">
                <a:pos x="T4" y="T5"/>
              </a:cxn>
              <a:cxn ang="0">
                <a:pos x="T6" y="T7"/>
              </a:cxn>
              <a:cxn ang="0">
                <a:pos x="T8" y="T9"/>
              </a:cxn>
              <a:cxn ang="0">
                <a:pos x="T10" y="T11"/>
              </a:cxn>
            </a:cxnLst>
            <a:rect l="0" t="0" r="r" b="b"/>
            <a:pathLst>
              <a:path w="398" h="236">
                <a:moveTo>
                  <a:pt x="333" y="0"/>
                </a:moveTo>
                <a:cubicBezTo>
                  <a:pt x="398" y="187"/>
                  <a:pt x="398" y="187"/>
                  <a:pt x="398" y="187"/>
                </a:cubicBezTo>
                <a:cubicBezTo>
                  <a:pt x="269" y="232"/>
                  <a:pt x="130" y="236"/>
                  <a:pt x="0" y="199"/>
                </a:cubicBezTo>
                <a:cubicBezTo>
                  <a:pt x="54" y="7"/>
                  <a:pt x="54" y="7"/>
                  <a:pt x="54" y="7"/>
                </a:cubicBezTo>
                <a:cubicBezTo>
                  <a:pt x="95" y="19"/>
                  <a:pt x="137" y="25"/>
                  <a:pt x="182" y="25"/>
                </a:cubicBezTo>
                <a:cubicBezTo>
                  <a:pt x="235" y="25"/>
                  <a:pt x="285" y="16"/>
                  <a:pt x="333" y="0"/>
                </a:cubicBezTo>
                <a:close/>
              </a:path>
            </a:pathLst>
          </a:custGeom>
          <a:solidFill>
            <a:schemeClr val="accent3"/>
          </a:solidFill>
          <a:ln>
            <a:noFill/>
          </a:ln>
        </p:spPr>
        <p:txBody>
          <a:bodyPr vert="horz" wrap="square" lIns="121908" tIns="60954" rIns="121908" bIns="60954" numCol="1" anchor="t" anchorCtr="0" compatLnSpc="1"/>
          <a:lstStyle/>
          <a:p>
            <a:endParaRPr lang="en-US"/>
          </a:p>
        </p:txBody>
      </p:sp>
      <p:sp>
        <p:nvSpPr>
          <p:cNvPr id="17" name="Freeform 12"/>
          <p:cNvSpPr/>
          <p:nvPr/>
        </p:nvSpPr>
        <p:spPr bwMode="auto">
          <a:xfrm>
            <a:off x="4722569" y="3319601"/>
            <a:ext cx="999314" cy="935324"/>
          </a:xfrm>
          <a:custGeom>
            <a:avLst/>
            <a:gdLst>
              <a:gd name="T0" fmla="*/ 383 w 383"/>
              <a:gd name="T1" fmla="*/ 171 h 358"/>
              <a:gd name="T2" fmla="*/ 314 w 383"/>
              <a:gd name="T3" fmla="*/ 358 h 358"/>
              <a:gd name="T4" fmla="*/ 0 w 383"/>
              <a:gd name="T5" fmla="*/ 113 h 358"/>
              <a:gd name="T6" fmla="*/ 164 w 383"/>
              <a:gd name="T7" fmla="*/ 0 h 358"/>
              <a:gd name="T8" fmla="*/ 383 w 383"/>
              <a:gd name="T9" fmla="*/ 171 h 358"/>
            </a:gdLst>
            <a:ahLst/>
            <a:cxnLst>
              <a:cxn ang="0">
                <a:pos x="T0" y="T1"/>
              </a:cxn>
              <a:cxn ang="0">
                <a:pos x="T2" y="T3"/>
              </a:cxn>
              <a:cxn ang="0">
                <a:pos x="T4" y="T5"/>
              </a:cxn>
              <a:cxn ang="0">
                <a:pos x="T6" y="T7"/>
              </a:cxn>
              <a:cxn ang="0">
                <a:pos x="T8" y="T9"/>
              </a:cxn>
            </a:cxnLst>
            <a:rect l="0" t="0" r="r" b="b"/>
            <a:pathLst>
              <a:path w="383" h="358">
                <a:moveTo>
                  <a:pt x="383" y="171"/>
                </a:moveTo>
                <a:cubicBezTo>
                  <a:pt x="314" y="358"/>
                  <a:pt x="314" y="358"/>
                  <a:pt x="314" y="358"/>
                </a:cubicBezTo>
                <a:cubicBezTo>
                  <a:pt x="186" y="311"/>
                  <a:pt x="77" y="225"/>
                  <a:pt x="0" y="113"/>
                </a:cubicBezTo>
                <a:cubicBezTo>
                  <a:pt x="164" y="0"/>
                  <a:pt x="164" y="0"/>
                  <a:pt x="164" y="0"/>
                </a:cubicBezTo>
                <a:cubicBezTo>
                  <a:pt x="218" y="77"/>
                  <a:pt x="294" y="138"/>
                  <a:pt x="383" y="171"/>
                </a:cubicBezTo>
                <a:close/>
              </a:path>
            </a:pathLst>
          </a:custGeom>
          <a:solidFill>
            <a:schemeClr val="accent2"/>
          </a:solidFill>
          <a:ln>
            <a:noFill/>
          </a:ln>
        </p:spPr>
        <p:txBody>
          <a:bodyPr vert="horz" wrap="square" lIns="121908" tIns="60954" rIns="121908" bIns="60954" numCol="1" anchor="t" anchorCtr="0" compatLnSpc="1"/>
          <a:lstStyle/>
          <a:p>
            <a:endParaRPr lang="en-US"/>
          </a:p>
        </p:txBody>
      </p:sp>
      <p:sp>
        <p:nvSpPr>
          <p:cNvPr id="18" name="Freeform 13"/>
          <p:cNvSpPr/>
          <p:nvPr/>
        </p:nvSpPr>
        <p:spPr bwMode="auto">
          <a:xfrm>
            <a:off x="4388069" y="2435854"/>
            <a:ext cx="696872" cy="1021747"/>
          </a:xfrm>
          <a:custGeom>
            <a:avLst/>
            <a:gdLst>
              <a:gd name="T0" fmla="*/ 267 w 267"/>
              <a:gd name="T1" fmla="*/ 296 h 391"/>
              <a:gd name="T2" fmla="*/ 91 w 267"/>
              <a:gd name="T3" fmla="*/ 391 h 391"/>
              <a:gd name="T4" fmla="*/ 16 w 267"/>
              <a:gd name="T5" fmla="*/ 0 h 391"/>
              <a:gd name="T6" fmla="*/ 214 w 267"/>
              <a:gd name="T7" fmla="*/ 23 h 391"/>
              <a:gd name="T8" fmla="*/ 211 w 267"/>
              <a:gd name="T9" fmla="*/ 75 h 391"/>
              <a:gd name="T10" fmla="*/ 267 w 267"/>
              <a:gd name="T11" fmla="*/ 296 h 391"/>
            </a:gdLst>
            <a:ahLst/>
            <a:cxnLst>
              <a:cxn ang="0">
                <a:pos x="T0" y="T1"/>
              </a:cxn>
              <a:cxn ang="0">
                <a:pos x="T2" y="T3"/>
              </a:cxn>
              <a:cxn ang="0">
                <a:pos x="T4" y="T5"/>
              </a:cxn>
              <a:cxn ang="0">
                <a:pos x="T6" y="T7"/>
              </a:cxn>
              <a:cxn ang="0">
                <a:pos x="T8" y="T9"/>
              </a:cxn>
              <a:cxn ang="0">
                <a:pos x="T10" y="T11"/>
              </a:cxn>
            </a:cxnLst>
            <a:rect l="0" t="0" r="r" b="b"/>
            <a:pathLst>
              <a:path w="267" h="391">
                <a:moveTo>
                  <a:pt x="267" y="296"/>
                </a:moveTo>
                <a:cubicBezTo>
                  <a:pt x="91" y="391"/>
                  <a:pt x="91" y="391"/>
                  <a:pt x="91" y="391"/>
                </a:cubicBezTo>
                <a:cubicBezTo>
                  <a:pt x="26" y="271"/>
                  <a:pt x="0" y="135"/>
                  <a:pt x="16" y="0"/>
                </a:cubicBezTo>
                <a:cubicBezTo>
                  <a:pt x="214" y="23"/>
                  <a:pt x="214" y="23"/>
                  <a:pt x="214" y="23"/>
                </a:cubicBezTo>
                <a:cubicBezTo>
                  <a:pt x="212" y="40"/>
                  <a:pt x="211" y="57"/>
                  <a:pt x="211" y="75"/>
                </a:cubicBezTo>
                <a:cubicBezTo>
                  <a:pt x="211" y="155"/>
                  <a:pt x="231" y="230"/>
                  <a:pt x="267" y="296"/>
                </a:cubicBezTo>
                <a:close/>
              </a:path>
            </a:pathLst>
          </a:custGeom>
          <a:solidFill>
            <a:schemeClr val="accent1"/>
          </a:solidFill>
          <a:ln>
            <a:noFill/>
          </a:ln>
        </p:spPr>
        <p:txBody>
          <a:bodyPr vert="horz" wrap="square" lIns="121908" tIns="60954" rIns="121908" bIns="60954" numCol="1" anchor="t" anchorCtr="0" compatLnSpc="1"/>
          <a:lstStyle/>
          <a:p>
            <a:endParaRPr lang="en-US"/>
          </a:p>
        </p:txBody>
      </p:sp>
      <p:sp>
        <p:nvSpPr>
          <p:cNvPr id="19" name="Freeform 14"/>
          <p:cNvSpPr/>
          <p:nvPr/>
        </p:nvSpPr>
        <p:spPr bwMode="auto">
          <a:xfrm>
            <a:off x="7236881" y="2364764"/>
            <a:ext cx="670390" cy="1030109"/>
          </a:xfrm>
          <a:custGeom>
            <a:avLst/>
            <a:gdLst>
              <a:gd name="T0" fmla="*/ 42 w 257"/>
              <a:gd name="T1" fmla="*/ 31 h 394"/>
              <a:gd name="T2" fmla="*/ 236 w 257"/>
              <a:gd name="T3" fmla="*/ 0 h 394"/>
              <a:gd name="T4" fmla="*/ 177 w 257"/>
              <a:gd name="T5" fmla="*/ 394 h 394"/>
              <a:gd name="T6" fmla="*/ 0 w 257"/>
              <a:gd name="T7" fmla="*/ 307 h 394"/>
              <a:gd name="T8" fmla="*/ 48 w 257"/>
              <a:gd name="T9" fmla="*/ 102 h 394"/>
              <a:gd name="T10" fmla="*/ 42 w 257"/>
              <a:gd name="T11" fmla="*/ 31 h 394"/>
            </a:gdLst>
            <a:ahLst/>
            <a:cxnLst>
              <a:cxn ang="0">
                <a:pos x="T0" y="T1"/>
              </a:cxn>
              <a:cxn ang="0">
                <a:pos x="T2" y="T3"/>
              </a:cxn>
              <a:cxn ang="0">
                <a:pos x="T4" y="T5"/>
              </a:cxn>
              <a:cxn ang="0">
                <a:pos x="T6" y="T7"/>
              </a:cxn>
              <a:cxn ang="0">
                <a:pos x="T8" y="T9"/>
              </a:cxn>
              <a:cxn ang="0">
                <a:pos x="T10" y="T11"/>
              </a:cxn>
            </a:cxnLst>
            <a:rect l="0" t="0" r="r" b="b"/>
            <a:pathLst>
              <a:path w="257" h="394">
                <a:moveTo>
                  <a:pt x="42" y="31"/>
                </a:moveTo>
                <a:cubicBezTo>
                  <a:pt x="236" y="0"/>
                  <a:pt x="236" y="0"/>
                  <a:pt x="236" y="0"/>
                </a:cubicBezTo>
                <a:cubicBezTo>
                  <a:pt x="257" y="134"/>
                  <a:pt x="236" y="272"/>
                  <a:pt x="177" y="394"/>
                </a:cubicBezTo>
                <a:cubicBezTo>
                  <a:pt x="0" y="307"/>
                  <a:pt x="0" y="307"/>
                  <a:pt x="0" y="307"/>
                </a:cubicBezTo>
                <a:cubicBezTo>
                  <a:pt x="30" y="245"/>
                  <a:pt x="48" y="176"/>
                  <a:pt x="48" y="102"/>
                </a:cubicBezTo>
                <a:cubicBezTo>
                  <a:pt x="48" y="78"/>
                  <a:pt x="46" y="54"/>
                  <a:pt x="42" y="31"/>
                </a:cubicBezTo>
                <a:close/>
              </a:path>
            </a:pathLst>
          </a:custGeom>
          <a:solidFill>
            <a:schemeClr val="accent5"/>
          </a:solidFill>
          <a:ln>
            <a:noFill/>
          </a:ln>
        </p:spPr>
        <p:txBody>
          <a:bodyPr vert="horz" wrap="square" lIns="121908" tIns="60954" rIns="121908" bIns="60954" numCol="1" anchor="t" anchorCtr="0" compatLnSpc="1"/>
          <a:lstStyle/>
          <a:p>
            <a:endParaRPr lang="en-US"/>
          </a:p>
        </p:txBody>
      </p:sp>
      <p:cxnSp>
        <p:nvCxnSpPr>
          <p:cNvPr id="24" name="直接连接符 23"/>
          <p:cNvCxnSpPr/>
          <p:nvPr/>
        </p:nvCxnSpPr>
        <p:spPr>
          <a:xfrm flipH="1">
            <a:off x="2601105" y="2735123"/>
            <a:ext cx="1786966"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2771020" y="2422424"/>
            <a:ext cx="927767" cy="323153"/>
          </a:xfrm>
          <a:prstGeom prst="rect">
            <a:avLst/>
          </a:prstGeom>
          <a:noFill/>
        </p:spPr>
        <p:txBody>
          <a:bodyPr wrap="square" lIns="121908" tIns="60954" rIns="121908" bIns="60954"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2697103" y="2722317"/>
            <a:ext cx="1220524" cy="807059"/>
          </a:xfrm>
          <a:prstGeom prst="rect">
            <a:avLst/>
          </a:prstGeom>
          <a:noFill/>
        </p:spPr>
        <p:txBody>
          <a:bodyPr wrap="square" lIns="121908" tIns="60954" rIns="121908" bIns="60954"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2601106" y="3941479"/>
            <a:ext cx="2411362" cy="198468"/>
            <a:chOff x="2051720" y="3156304"/>
            <a:chExt cx="1808757" cy="148851"/>
          </a:xfrm>
        </p:grpSpPr>
        <p:cxnSp>
          <p:nvCxnSpPr>
            <p:cNvPr id="85" name="Straight Connector 84"/>
            <p:cNvCxnSpPr/>
            <p:nvPr/>
          </p:nvCxnSpPr>
          <p:spPr>
            <a:xfrm flipV="1">
              <a:off x="3392119" y="3156304"/>
              <a:ext cx="468358" cy="14885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2051720" y="3305155"/>
              <a:ext cx="1340399"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2771020" y="3827248"/>
            <a:ext cx="927767" cy="323153"/>
          </a:xfrm>
          <a:prstGeom prst="rect">
            <a:avLst/>
          </a:prstGeom>
          <a:noFill/>
        </p:spPr>
        <p:txBody>
          <a:bodyPr wrap="square" lIns="121908" tIns="60954" rIns="121908" bIns="60954"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2697103" y="4127141"/>
            <a:ext cx="1220524" cy="807059"/>
          </a:xfrm>
          <a:prstGeom prst="rect">
            <a:avLst/>
          </a:prstGeom>
          <a:noFill/>
        </p:spPr>
        <p:txBody>
          <a:bodyPr wrap="square" lIns="121908" tIns="60954" rIns="121908" bIns="60954"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9" name="直接连接符 128"/>
          <p:cNvCxnSpPr/>
          <p:nvPr/>
        </p:nvCxnSpPr>
        <p:spPr>
          <a:xfrm>
            <a:off x="7907272" y="2735123"/>
            <a:ext cx="1786966"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529886" y="2422424"/>
            <a:ext cx="927767" cy="323153"/>
          </a:xfrm>
          <a:prstGeom prst="rect">
            <a:avLst/>
          </a:prstGeom>
          <a:noFill/>
        </p:spPr>
        <p:txBody>
          <a:bodyPr wrap="square" lIns="121908" tIns="60954" rIns="121908" bIns="60954"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8455969" y="2722317"/>
            <a:ext cx="1220524" cy="807059"/>
          </a:xfrm>
          <a:prstGeom prst="rect">
            <a:avLst/>
          </a:prstGeom>
          <a:noFill/>
        </p:spPr>
        <p:txBody>
          <a:bodyPr wrap="square" lIns="121908" tIns="60954" rIns="121908" bIns="60954"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5" name="组合 134"/>
          <p:cNvGrpSpPr/>
          <p:nvPr/>
        </p:nvGrpSpPr>
        <p:grpSpPr>
          <a:xfrm flipH="1">
            <a:off x="7292655" y="3941479"/>
            <a:ext cx="2411362" cy="198468"/>
            <a:chOff x="2051720" y="3156304"/>
            <a:chExt cx="1808757" cy="148851"/>
          </a:xfrm>
        </p:grpSpPr>
        <p:cxnSp>
          <p:nvCxnSpPr>
            <p:cNvPr id="136" name="Straight Connector 84"/>
            <p:cNvCxnSpPr/>
            <p:nvPr/>
          </p:nvCxnSpPr>
          <p:spPr>
            <a:xfrm flipV="1">
              <a:off x="3392119" y="3156304"/>
              <a:ext cx="468358" cy="14885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2051720" y="3305155"/>
              <a:ext cx="1340399"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8533444" y="3827248"/>
            <a:ext cx="927767" cy="323153"/>
          </a:xfrm>
          <a:prstGeom prst="rect">
            <a:avLst/>
          </a:prstGeom>
          <a:noFill/>
        </p:spPr>
        <p:txBody>
          <a:bodyPr wrap="square" lIns="121908" tIns="60954" rIns="121908" bIns="60954"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8458012" y="4103528"/>
            <a:ext cx="1220524" cy="807059"/>
          </a:xfrm>
          <a:prstGeom prst="rect">
            <a:avLst/>
          </a:prstGeom>
          <a:noFill/>
        </p:spPr>
        <p:txBody>
          <a:bodyPr wrap="square" lIns="121908" tIns="60954" rIns="121908" bIns="60954"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0" name="直接连接符 139"/>
          <p:cNvCxnSpPr/>
          <p:nvPr/>
        </p:nvCxnSpPr>
        <p:spPr>
          <a:xfrm flipH="1">
            <a:off x="6170662" y="4397104"/>
            <a:ext cx="1" cy="328096"/>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5731396" y="4865411"/>
            <a:ext cx="927767" cy="323153"/>
          </a:xfrm>
          <a:prstGeom prst="rect">
            <a:avLst/>
          </a:prstGeom>
          <a:noFill/>
        </p:spPr>
        <p:txBody>
          <a:bodyPr wrap="square" lIns="121908" tIns="60954" rIns="121908" bIns="60954"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2" name="TextBox 141"/>
          <p:cNvSpPr txBox="1"/>
          <p:nvPr/>
        </p:nvSpPr>
        <p:spPr>
          <a:xfrm>
            <a:off x="5585802" y="5065312"/>
            <a:ext cx="1344813" cy="807059"/>
          </a:xfrm>
          <a:prstGeom prst="rect">
            <a:avLst/>
          </a:prstGeom>
          <a:noFill/>
        </p:spPr>
        <p:txBody>
          <a:bodyPr wrap="square" lIns="121908" tIns="60954" rIns="121908" bIns="60954"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621417" y="2092031"/>
            <a:ext cx="1098493" cy="1098636"/>
            <a:chOff x="4216015" y="1687149"/>
            <a:chExt cx="823977" cy="823977"/>
          </a:xfrm>
        </p:grpSpPr>
        <p:sp>
          <p:nvSpPr>
            <p:cNvPr id="8" name="椭圆 7"/>
            <p:cNvSpPr/>
            <p:nvPr/>
          </p:nvSpPr>
          <p:spPr>
            <a:xfrm>
              <a:off x="4216015" y="1687149"/>
              <a:ext cx="823977" cy="8239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4"/>
            <p:cNvSpPr>
              <a:spLocks noEditPoints="1"/>
            </p:cNvSpPr>
            <p:nvPr/>
          </p:nvSpPr>
          <p:spPr bwMode="auto">
            <a:xfrm>
              <a:off x="4497801" y="1920318"/>
              <a:ext cx="328840" cy="31938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lstStyle/>
            <a:p>
              <a:endParaRPr lang="id-ID"/>
            </a:p>
          </p:txBody>
        </p:sp>
      </p:grpSp>
      <p:sp>
        <p:nvSpPr>
          <p:cNvPr id="4" name="标题 3"/>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
                                        <p:tgtEl>
                                          <p:spTgt spid="3"/>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300"/>
                                        <p:tgtEl>
                                          <p:spTgt spid="1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300"/>
                                        <p:tgtEl>
                                          <p:spTgt spid="17"/>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300"/>
                                        <p:tgtEl>
                                          <p:spTgt spid="16"/>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300"/>
                                        <p:tgtEl>
                                          <p:spTgt spid="15"/>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300"/>
                                        <p:tgtEl>
                                          <p:spTgt spid="1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left)">
                                      <p:cBhvr>
                                        <p:cTn id="37" dur="500"/>
                                        <p:tgtEl>
                                          <p:spTgt spid="129"/>
                                        </p:tgtEl>
                                      </p:cBhvr>
                                    </p:animEffect>
                                  </p:childTnLst>
                                </p:cTn>
                              </p:par>
                              <p:par>
                                <p:cTn id="38" presetID="22" presetClass="entr" presetSubtype="8"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wipe(left)">
                                      <p:cBhvr>
                                        <p:cTn id="40" dur="500"/>
                                        <p:tgtEl>
                                          <p:spTgt spid="135"/>
                                        </p:tgtEl>
                                      </p:cBhvr>
                                    </p:animEffect>
                                  </p:childTnLst>
                                </p:cTn>
                              </p:par>
                              <p:par>
                                <p:cTn id="41" presetID="22" presetClass="entr" presetSubtype="1"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wipe(up)">
                                      <p:cBhvr>
                                        <p:cTn id="43" dur="500"/>
                                        <p:tgtEl>
                                          <p:spTgt spid="140"/>
                                        </p:tgtEl>
                                      </p:cBhvr>
                                    </p:animEffect>
                                  </p:childTnLst>
                                </p:cTn>
                              </p:par>
                              <p:par>
                                <p:cTn id="44" presetID="22" presetClass="entr" presetSubtype="2"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900" decel="100000" fill="hold"/>
                                        <p:tgtEl>
                                          <p:spTgt spid="1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fade">
                                      <p:cBhvr>
                                        <p:cTn id="59" dur="1000"/>
                                        <p:tgtEl>
                                          <p:spTgt spid="127"/>
                                        </p:tgtEl>
                                      </p:cBhvr>
                                    </p:animEffect>
                                    <p:anim calcmode="lin" valueType="num">
                                      <p:cBhvr>
                                        <p:cTn id="60" dur="1000" fill="hold"/>
                                        <p:tgtEl>
                                          <p:spTgt spid="127"/>
                                        </p:tgtEl>
                                        <p:attrNameLst>
                                          <p:attrName>ppt_x</p:attrName>
                                        </p:attrNameLst>
                                      </p:cBhvr>
                                      <p:tavLst>
                                        <p:tav tm="0">
                                          <p:val>
                                            <p:strVal val="#ppt_x"/>
                                          </p:val>
                                        </p:tav>
                                        <p:tav tm="100000">
                                          <p:val>
                                            <p:strVal val="#ppt_x"/>
                                          </p:val>
                                        </p:tav>
                                      </p:tavLst>
                                    </p:anim>
                                    <p:anim calcmode="lin" valueType="num">
                                      <p:cBhvr>
                                        <p:cTn id="61" dur="900" decel="100000" fill="hold"/>
                                        <p:tgtEl>
                                          <p:spTgt spid="127"/>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1000"/>
                                        <p:tgtEl>
                                          <p:spTgt spid="130"/>
                                        </p:tgtEl>
                                      </p:cBhvr>
                                    </p:animEffect>
                                    <p:anim calcmode="lin" valueType="num">
                                      <p:cBhvr>
                                        <p:cTn id="66" dur="1000" fill="hold"/>
                                        <p:tgtEl>
                                          <p:spTgt spid="130"/>
                                        </p:tgtEl>
                                        <p:attrNameLst>
                                          <p:attrName>ppt_x</p:attrName>
                                        </p:attrNameLst>
                                      </p:cBhvr>
                                      <p:tavLst>
                                        <p:tav tm="0">
                                          <p:val>
                                            <p:strVal val="#ppt_x"/>
                                          </p:val>
                                        </p:tav>
                                        <p:tav tm="100000">
                                          <p:val>
                                            <p:strVal val="#ppt_x"/>
                                          </p:val>
                                        </p:tav>
                                      </p:tavLst>
                                    </p:anim>
                                    <p:anim calcmode="lin" valueType="num">
                                      <p:cBhvr>
                                        <p:cTn id="67" dur="900" decel="100000" fill="hold"/>
                                        <p:tgtEl>
                                          <p:spTgt spid="1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900" decel="100000" fill="hold"/>
                                        <p:tgtEl>
                                          <p:spTgt spid="13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fade">
                                      <p:cBhvr>
                                        <p:cTn id="77" dur="1000"/>
                                        <p:tgtEl>
                                          <p:spTgt spid="141"/>
                                        </p:tgtEl>
                                      </p:cBhvr>
                                    </p:animEffect>
                                    <p:anim calcmode="lin" valueType="num">
                                      <p:cBhvr>
                                        <p:cTn id="78" dur="1000" fill="hold"/>
                                        <p:tgtEl>
                                          <p:spTgt spid="141"/>
                                        </p:tgtEl>
                                        <p:attrNameLst>
                                          <p:attrName>ppt_x</p:attrName>
                                        </p:attrNameLst>
                                      </p:cBhvr>
                                      <p:tavLst>
                                        <p:tav tm="0">
                                          <p:val>
                                            <p:strVal val="#ppt_x"/>
                                          </p:val>
                                        </p:tav>
                                        <p:tav tm="100000">
                                          <p:val>
                                            <p:strVal val="#ppt_x"/>
                                          </p:val>
                                        </p:tav>
                                      </p:tavLst>
                                    </p:anim>
                                    <p:anim calcmode="lin" valueType="num">
                                      <p:cBhvr>
                                        <p:cTn id="79" dur="900" decel="100000" fill="hold"/>
                                        <p:tgtEl>
                                          <p:spTgt spid="141"/>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81" fill="hold">
                            <p:stCondLst>
                              <p:cond delay="5500"/>
                            </p:stCondLst>
                            <p:childTnLst>
                              <p:par>
                                <p:cTn id="82" presetID="14" presetClass="entr" presetSubtype="10" fill="hold" grpId="0" nodeType="afterEffect">
                                  <p:stCondLst>
                                    <p:cond delay="0"/>
                                  </p:stCondLst>
                                  <p:childTnLst>
                                    <p:set>
                                      <p:cBhvr>
                                        <p:cTn id="83" dur="1" fill="hold">
                                          <p:stCondLst>
                                            <p:cond delay="0"/>
                                          </p:stCondLst>
                                        </p:cTn>
                                        <p:tgtEl>
                                          <p:spTgt spid="128"/>
                                        </p:tgtEl>
                                        <p:attrNameLst>
                                          <p:attrName>style.visibility</p:attrName>
                                        </p:attrNameLst>
                                      </p:cBhvr>
                                      <p:to>
                                        <p:strVal val="visible"/>
                                      </p:to>
                                    </p:set>
                                    <p:animEffect transition="in" filter="randombar(horizontal)">
                                      <p:cBhvr>
                                        <p:cTn id="84" dur="500"/>
                                        <p:tgtEl>
                                          <p:spTgt spid="128"/>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randombar(horizontal)">
                                      <p:cBhvr>
                                        <p:cTn id="87" dur="500"/>
                                        <p:tgtEl>
                                          <p:spTgt spid="125"/>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42"/>
                                        </p:tgtEl>
                                        <p:attrNameLst>
                                          <p:attrName>style.visibility</p:attrName>
                                        </p:attrNameLst>
                                      </p:cBhvr>
                                      <p:to>
                                        <p:strVal val="visible"/>
                                      </p:to>
                                    </p:set>
                                    <p:animEffect transition="in" filter="randombar(horizontal)">
                                      <p:cBhvr>
                                        <p:cTn id="90" dur="500"/>
                                        <p:tgtEl>
                                          <p:spTgt spid="14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randombar(horizontal)">
                                      <p:cBhvr>
                                        <p:cTn id="93" dur="500"/>
                                        <p:tgtEl>
                                          <p:spTgt spid="13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31"/>
                                        </p:tgtEl>
                                        <p:attrNameLst>
                                          <p:attrName>style.visibility</p:attrName>
                                        </p:attrNameLst>
                                      </p:cBhvr>
                                      <p:to>
                                        <p:strVal val="visible"/>
                                      </p:to>
                                    </p:set>
                                    <p:animEffect transition="in" filter="randombar(horizontal)">
                                      <p:cBhvr>
                                        <p:cTn id="9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124" grpId="0"/>
      <p:bldP spid="125" grpId="0"/>
      <p:bldP spid="127" grpId="0"/>
      <p:bldP spid="128" grpId="0"/>
      <p:bldP spid="130" grpId="0"/>
      <p:bldP spid="131" grpId="0"/>
      <p:bldP spid="138" grpId="0"/>
      <p:bldP spid="139" grpId="0"/>
      <p:bldP spid="141" grpId="0"/>
      <p:bldP spid="1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10"/>
          <p:cNvSpPr/>
          <p:nvPr/>
        </p:nvSpPr>
        <p:spPr bwMode="auto">
          <a:xfrm>
            <a:off x="9380017" y="3356260"/>
            <a:ext cx="169258" cy="495750"/>
          </a:xfrm>
          <a:custGeom>
            <a:avLst/>
            <a:gdLst>
              <a:gd name="T0" fmla="*/ 0 w 70"/>
              <a:gd name="T1" fmla="*/ 205 h 205"/>
              <a:gd name="T2" fmla="*/ 0 w 70"/>
              <a:gd name="T3" fmla="*/ 0 h 205"/>
              <a:gd name="T4" fmla="*/ 70 w 70"/>
              <a:gd name="T5" fmla="*/ 0 h 205"/>
              <a:gd name="T6" fmla="*/ 70 w 70"/>
              <a:gd name="T7" fmla="*/ 205 h 205"/>
              <a:gd name="T8" fmla="*/ 0 w 70"/>
              <a:gd name="T9" fmla="*/ 205 h 205"/>
              <a:gd name="T10" fmla="*/ 0 w 70"/>
              <a:gd name="T11" fmla="*/ 205 h 205"/>
            </a:gdLst>
            <a:ahLst/>
            <a:cxnLst>
              <a:cxn ang="0">
                <a:pos x="T0" y="T1"/>
              </a:cxn>
              <a:cxn ang="0">
                <a:pos x="T2" y="T3"/>
              </a:cxn>
              <a:cxn ang="0">
                <a:pos x="T4" y="T5"/>
              </a:cxn>
              <a:cxn ang="0">
                <a:pos x="T6" y="T7"/>
              </a:cxn>
              <a:cxn ang="0">
                <a:pos x="T8" y="T9"/>
              </a:cxn>
              <a:cxn ang="0">
                <a:pos x="T10" y="T11"/>
              </a:cxn>
            </a:cxnLst>
            <a:rect l="0" t="0" r="r" b="b"/>
            <a:pathLst>
              <a:path w="70" h="205">
                <a:moveTo>
                  <a:pt x="0" y="205"/>
                </a:moveTo>
                <a:lnTo>
                  <a:pt x="0" y="0"/>
                </a:lnTo>
                <a:lnTo>
                  <a:pt x="70" y="0"/>
                </a:lnTo>
                <a:lnTo>
                  <a:pt x="70" y="205"/>
                </a:lnTo>
                <a:lnTo>
                  <a:pt x="0" y="205"/>
                </a:lnTo>
                <a:lnTo>
                  <a:pt x="0" y="205"/>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825220" y="2694350"/>
            <a:ext cx="1968234" cy="1826779"/>
            <a:chOff x="824426" y="2409981"/>
            <a:chExt cx="1968234" cy="1827202"/>
          </a:xfrm>
        </p:grpSpPr>
        <p:sp>
          <p:nvSpPr>
            <p:cNvPr id="53" name="Freeform 14"/>
            <p:cNvSpPr/>
            <p:nvPr/>
          </p:nvSpPr>
          <p:spPr bwMode="auto">
            <a:xfrm>
              <a:off x="824426" y="2409981"/>
              <a:ext cx="386876" cy="350734"/>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4" name="Freeform 15"/>
            <p:cNvSpPr/>
            <p:nvPr/>
          </p:nvSpPr>
          <p:spPr bwMode="auto">
            <a:xfrm>
              <a:off x="933236" y="2684281"/>
              <a:ext cx="1859424" cy="1552902"/>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5" name="Freeform 16"/>
            <p:cNvSpPr/>
            <p:nvPr/>
          </p:nvSpPr>
          <p:spPr bwMode="auto">
            <a:xfrm>
              <a:off x="1849647" y="3613867"/>
              <a:ext cx="26598" cy="544242"/>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56" name="组合 55"/>
          <p:cNvGrpSpPr/>
          <p:nvPr/>
        </p:nvGrpSpPr>
        <p:grpSpPr>
          <a:xfrm>
            <a:off x="2624195" y="2712995"/>
            <a:ext cx="1857005" cy="928624"/>
            <a:chOff x="2623399" y="2428631"/>
            <a:chExt cx="1857005" cy="928839"/>
          </a:xfrm>
        </p:grpSpPr>
        <p:sp>
          <p:nvSpPr>
            <p:cNvPr id="57" name="Freeform 6"/>
            <p:cNvSpPr/>
            <p:nvPr/>
          </p:nvSpPr>
          <p:spPr bwMode="auto">
            <a:xfrm>
              <a:off x="2623399"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8" name="Freeform 18"/>
            <p:cNvSpPr/>
            <p:nvPr/>
          </p:nvSpPr>
          <p:spPr bwMode="auto">
            <a:xfrm>
              <a:off x="3537394"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59" name="组合 58"/>
          <p:cNvGrpSpPr/>
          <p:nvPr/>
        </p:nvGrpSpPr>
        <p:grpSpPr>
          <a:xfrm>
            <a:off x="4311940" y="3641618"/>
            <a:ext cx="1859424" cy="928624"/>
            <a:chOff x="4311146" y="3357469"/>
            <a:chExt cx="1859424" cy="928839"/>
          </a:xfrm>
        </p:grpSpPr>
        <p:sp>
          <p:nvSpPr>
            <p:cNvPr id="60" name="Freeform 8"/>
            <p:cNvSpPr/>
            <p:nvPr/>
          </p:nvSpPr>
          <p:spPr bwMode="auto">
            <a:xfrm>
              <a:off x="431114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1" name="Freeform 20"/>
            <p:cNvSpPr/>
            <p:nvPr/>
          </p:nvSpPr>
          <p:spPr bwMode="auto">
            <a:xfrm>
              <a:off x="5227559"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2" name="组合 61"/>
          <p:cNvGrpSpPr/>
          <p:nvPr/>
        </p:nvGrpSpPr>
        <p:grpSpPr>
          <a:xfrm>
            <a:off x="6002106" y="2712995"/>
            <a:ext cx="1857005" cy="928624"/>
            <a:chOff x="6001311" y="2428631"/>
            <a:chExt cx="1857005" cy="928839"/>
          </a:xfrm>
        </p:grpSpPr>
        <p:sp>
          <p:nvSpPr>
            <p:cNvPr id="63" name="Freeform 9"/>
            <p:cNvSpPr/>
            <p:nvPr/>
          </p:nvSpPr>
          <p:spPr bwMode="auto">
            <a:xfrm>
              <a:off x="6001311"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4" name="Freeform 22"/>
            <p:cNvSpPr/>
            <p:nvPr/>
          </p:nvSpPr>
          <p:spPr bwMode="auto">
            <a:xfrm>
              <a:off x="6915306"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5" name="组合 64"/>
          <p:cNvGrpSpPr/>
          <p:nvPr/>
        </p:nvGrpSpPr>
        <p:grpSpPr>
          <a:xfrm>
            <a:off x="7689850" y="3641618"/>
            <a:ext cx="1859424" cy="928624"/>
            <a:chOff x="7689056" y="3357469"/>
            <a:chExt cx="1859424" cy="928839"/>
          </a:xfrm>
        </p:grpSpPr>
        <p:sp>
          <p:nvSpPr>
            <p:cNvPr id="66" name="Freeform 11"/>
            <p:cNvSpPr/>
            <p:nvPr/>
          </p:nvSpPr>
          <p:spPr bwMode="auto">
            <a:xfrm>
              <a:off x="768905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7" name="Freeform 24"/>
            <p:cNvSpPr/>
            <p:nvPr/>
          </p:nvSpPr>
          <p:spPr bwMode="auto">
            <a:xfrm>
              <a:off x="8605471"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8" name="组合 67"/>
          <p:cNvGrpSpPr/>
          <p:nvPr/>
        </p:nvGrpSpPr>
        <p:grpSpPr>
          <a:xfrm>
            <a:off x="9380019" y="2712996"/>
            <a:ext cx="1965813" cy="1857247"/>
            <a:chOff x="9379223" y="2428631"/>
            <a:chExt cx="1965813" cy="1857677"/>
          </a:xfrm>
        </p:grpSpPr>
        <p:sp>
          <p:nvSpPr>
            <p:cNvPr id="69" name="Freeform 12"/>
            <p:cNvSpPr/>
            <p:nvPr/>
          </p:nvSpPr>
          <p:spPr bwMode="auto">
            <a:xfrm>
              <a:off x="9379223" y="2428631"/>
              <a:ext cx="1857005" cy="1598861"/>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0" name="Freeform 13"/>
            <p:cNvSpPr/>
            <p:nvPr/>
          </p:nvSpPr>
          <p:spPr bwMode="auto">
            <a:xfrm>
              <a:off x="10958160" y="3933156"/>
              <a:ext cx="386876" cy="353152"/>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1" name="Freeform 26"/>
            <p:cNvSpPr/>
            <p:nvPr/>
          </p:nvSpPr>
          <p:spPr bwMode="auto">
            <a:xfrm>
              <a:off x="10293218" y="2556829"/>
              <a:ext cx="29016" cy="541823"/>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72" name="组合 71"/>
          <p:cNvGrpSpPr/>
          <p:nvPr/>
        </p:nvGrpSpPr>
        <p:grpSpPr>
          <a:xfrm>
            <a:off x="1226604" y="2594363"/>
            <a:ext cx="1274274" cy="1393072"/>
            <a:chOff x="1225810" y="2309971"/>
            <a:chExt cx="1274274" cy="1393395"/>
          </a:xfrm>
        </p:grpSpPr>
        <p:sp>
          <p:nvSpPr>
            <p:cNvPr id="73" name="Oval 17"/>
            <p:cNvSpPr>
              <a:spLocks noChangeArrowheads="1"/>
            </p:cNvSpPr>
            <p:nvPr/>
          </p:nvSpPr>
          <p:spPr bwMode="auto">
            <a:xfrm>
              <a:off x="1225810"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4" name="TextBox 73"/>
            <p:cNvSpPr txBox="1"/>
            <p:nvPr/>
          </p:nvSpPr>
          <p:spPr bwMode="auto">
            <a:xfrm>
              <a:off x="1366931" y="3037201"/>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531794"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A</a:t>
              </a:r>
              <a:endParaRPr lang="zh-CN" altLang="en-US" sz="4800" dirty="0">
                <a:solidFill>
                  <a:schemeClr val="bg1"/>
                </a:solidFill>
                <a:latin typeface="Arial Black" panose="020B0A04020102020204" charset="0"/>
              </a:endParaRPr>
            </a:p>
          </p:txBody>
        </p:sp>
      </p:grpSp>
      <p:grpSp>
        <p:nvGrpSpPr>
          <p:cNvPr id="76" name="组合 75"/>
          <p:cNvGrpSpPr/>
          <p:nvPr/>
        </p:nvGrpSpPr>
        <p:grpSpPr>
          <a:xfrm>
            <a:off x="4604516" y="2594363"/>
            <a:ext cx="1274274" cy="1393072"/>
            <a:chOff x="4603722" y="2309971"/>
            <a:chExt cx="1274274" cy="1393395"/>
          </a:xfrm>
        </p:grpSpPr>
        <p:sp>
          <p:nvSpPr>
            <p:cNvPr id="77" name="Oval 21"/>
            <p:cNvSpPr>
              <a:spLocks noChangeArrowheads="1"/>
            </p:cNvSpPr>
            <p:nvPr/>
          </p:nvSpPr>
          <p:spPr bwMode="auto">
            <a:xfrm>
              <a:off x="4603722"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8" name="TextBox 77"/>
            <p:cNvSpPr txBox="1"/>
            <p:nvPr/>
          </p:nvSpPr>
          <p:spPr bwMode="auto">
            <a:xfrm>
              <a:off x="4727054"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883107"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C</a:t>
              </a:r>
              <a:endParaRPr lang="zh-CN" altLang="en-US" sz="4800" dirty="0">
                <a:solidFill>
                  <a:schemeClr val="bg1"/>
                </a:solidFill>
                <a:latin typeface="Arial Black" panose="020B0A04020102020204" charset="0"/>
              </a:endParaRPr>
            </a:p>
          </p:txBody>
        </p:sp>
      </p:grpSp>
      <p:grpSp>
        <p:nvGrpSpPr>
          <p:cNvPr id="80" name="组合 79"/>
          <p:cNvGrpSpPr/>
          <p:nvPr/>
        </p:nvGrpSpPr>
        <p:grpSpPr>
          <a:xfrm>
            <a:off x="7982428" y="2594363"/>
            <a:ext cx="1274274" cy="1393072"/>
            <a:chOff x="7981634" y="2309971"/>
            <a:chExt cx="1274274" cy="1393395"/>
          </a:xfrm>
        </p:grpSpPr>
        <p:sp>
          <p:nvSpPr>
            <p:cNvPr id="81" name="Oval 25"/>
            <p:cNvSpPr>
              <a:spLocks noChangeArrowheads="1"/>
            </p:cNvSpPr>
            <p:nvPr/>
          </p:nvSpPr>
          <p:spPr bwMode="auto">
            <a:xfrm>
              <a:off x="7981634"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82" name="TextBox 81"/>
            <p:cNvSpPr txBox="1"/>
            <p:nvPr/>
          </p:nvSpPr>
          <p:spPr bwMode="auto">
            <a:xfrm>
              <a:off x="8111430"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298328" y="2309971"/>
              <a:ext cx="628696"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E</a:t>
              </a:r>
              <a:endParaRPr lang="zh-CN" altLang="en-US" sz="4800" dirty="0">
                <a:solidFill>
                  <a:schemeClr val="bg1"/>
                </a:solidFill>
                <a:latin typeface="Arial Black" panose="020B0A04020102020204" charset="0"/>
              </a:endParaRPr>
            </a:p>
          </p:txBody>
        </p:sp>
      </p:grpSp>
      <p:grpSp>
        <p:nvGrpSpPr>
          <p:cNvPr id="84" name="组合 83"/>
          <p:cNvGrpSpPr/>
          <p:nvPr/>
        </p:nvGrpSpPr>
        <p:grpSpPr>
          <a:xfrm>
            <a:off x="9670176" y="3170294"/>
            <a:ext cx="1276691" cy="1399949"/>
            <a:chOff x="9669380" y="2886035"/>
            <a:chExt cx="1276691" cy="1400273"/>
          </a:xfrm>
        </p:grpSpPr>
        <p:sp>
          <p:nvSpPr>
            <p:cNvPr id="118" name="Oval 27"/>
            <p:cNvSpPr>
              <a:spLocks noChangeArrowheads="1"/>
            </p:cNvSpPr>
            <p:nvPr/>
          </p:nvSpPr>
          <p:spPr bwMode="auto">
            <a:xfrm>
              <a:off x="9669380" y="3011573"/>
              <a:ext cx="1276691" cy="1274735"/>
            </a:xfrm>
            <a:prstGeom prst="ellipse">
              <a:avLst/>
            </a:prstGeom>
            <a:solidFill>
              <a:schemeClr val="accent4"/>
            </a:solidFill>
            <a:ln w="9525">
              <a:noFill/>
              <a:round/>
            </a:ln>
          </p:spPr>
          <p:txBody>
            <a:bodyPr vert="horz" wrap="square" lIns="91440" tIns="45720" rIns="91440" bIns="45720" numCol="1" anchor="t" anchorCtr="0" compatLnSpc="1"/>
            <a:lstStyle/>
            <a:p>
              <a:endParaRPr lang="zh-CN" altLang="en-US"/>
            </a:p>
          </p:txBody>
        </p:sp>
        <p:sp>
          <p:nvSpPr>
            <p:cNvPr id="119" name="TextBox 118"/>
            <p:cNvSpPr txBox="1"/>
            <p:nvPr/>
          </p:nvSpPr>
          <p:spPr bwMode="auto">
            <a:xfrm>
              <a:off x="986378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013630" y="2886035"/>
              <a:ext cx="595035"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F</a:t>
              </a:r>
              <a:endParaRPr lang="zh-CN" altLang="en-US" sz="4800" dirty="0">
                <a:solidFill>
                  <a:schemeClr val="bg1"/>
                </a:solidFill>
                <a:latin typeface="Arial Black" panose="020B0A04020102020204" charset="0"/>
              </a:endParaRPr>
            </a:p>
          </p:txBody>
        </p:sp>
      </p:grpSp>
      <p:grpSp>
        <p:nvGrpSpPr>
          <p:cNvPr id="121" name="组合 120"/>
          <p:cNvGrpSpPr/>
          <p:nvPr/>
        </p:nvGrpSpPr>
        <p:grpSpPr>
          <a:xfrm>
            <a:off x="6292263" y="3170294"/>
            <a:ext cx="1276691" cy="1399949"/>
            <a:chOff x="6291468" y="2886035"/>
            <a:chExt cx="1276691" cy="1400273"/>
          </a:xfrm>
        </p:grpSpPr>
        <p:sp>
          <p:nvSpPr>
            <p:cNvPr id="122" name="Oval 23"/>
            <p:cNvSpPr>
              <a:spLocks noChangeArrowheads="1"/>
            </p:cNvSpPr>
            <p:nvPr/>
          </p:nvSpPr>
          <p:spPr bwMode="auto">
            <a:xfrm>
              <a:off x="6291468"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3" name="TextBox 122"/>
            <p:cNvSpPr txBox="1"/>
            <p:nvPr/>
          </p:nvSpPr>
          <p:spPr bwMode="auto">
            <a:xfrm>
              <a:off x="646635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6599262" y="2886035"/>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D</a:t>
              </a:r>
              <a:endParaRPr lang="zh-CN" altLang="en-US" sz="4800" dirty="0">
                <a:solidFill>
                  <a:schemeClr val="bg1"/>
                </a:solidFill>
                <a:latin typeface="Arial Black" panose="020B0A04020102020204" charset="0"/>
              </a:endParaRPr>
            </a:p>
          </p:txBody>
        </p:sp>
      </p:grpSp>
      <p:grpSp>
        <p:nvGrpSpPr>
          <p:cNvPr id="125" name="组合 124"/>
          <p:cNvGrpSpPr/>
          <p:nvPr/>
        </p:nvGrpSpPr>
        <p:grpSpPr>
          <a:xfrm>
            <a:off x="2914352" y="3193068"/>
            <a:ext cx="1276691" cy="1377175"/>
            <a:chOff x="2913556" y="2908814"/>
            <a:chExt cx="1276691" cy="1377494"/>
          </a:xfrm>
        </p:grpSpPr>
        <p:sp>
          <p:nvSpPr>
            <p:cNvPr id="126" name="Oval 19"/>
            <p:cNvSpPr>
              <a:spLocks noChangeArrowheads="1"/>
            </p:cNvSpPr>
            <p:nvPr/>
          </p:nvSpPr>
          <p:spPr bwMode="auto">
            <a:xfrm>
              <a:off x="2913556"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7" name="TextBox 126"/>
            <p:cNvSpPr txBox="1"/>
            <p:nvPr/>
          </p:nvSpPr>
          <p:spPr bwMode="auto">
            <a:xfrm>
              <a:off x="3070870"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226000" y="2908814"/>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B</a:t>
              </a:r>
              <a:endParaRPr lang="zh-CN" altLang="en-US" sz="4800" dirty="0">
                <a:solidFill>
                  <a:schemeClr val="bg1"/>
                </a:solidFill>
                <a:latin typeface="Arial Black" panose="020B0A04020102020204" charset="0"/>
              </a:endParaRPr>
            </a:p>
          </p:txBody>
        </p:sp>
      </p:grpSp>
      <p:sp>
        <p:nvSpPr>
          <p:cNvPr id="129" name="TextBox 128"/>
          <p:cNvSpPr txBox="1"/>
          <p:nvPr/>
        </p:nvSpPr>
        <p:spPr>
          <a:xfrm>
            <a:off x="2558707" y="1715467"/>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5944168" y="1715467"/>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9300549" y="1715464"/>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648430" y="4721010"/>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4262792" y="4721012"/>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854863" y="4721011"/>
            <a:ext cx="1980028" cy="867728"/>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400" fill="hold"/>
                                        <p:tgtEl>
                                          <p:spTgt spid="52"/>
                                        </p:tgtEl>
                                        <p:attrNameLst>
                                          <p:attrName>ppt_x</p:attrName>
                                        </p:attrNameLst>
                                      </p:cBhvr>
                                      <p:tavLst>
                                        <p:tav tm="0">
                                          <p:val>
                                            <p:strVal val="#ppt_x"/>
                                          </p:val>
                                        </p:tav>
                                        <p:tav tm="100000">
                                          <p:val>
                                            <p:strVal val="#ppt_x"/>
                                          </p:val>
                                        </p:tav>
                                      </p:tavLst>
                                    </p:anim>
                                    <p:anim calcmode="lin" valueType="num">
                                      <p:cBhvr additive="base">
                                        <p:cTn id="8" dur="4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400" fill="hold"/>
                                        <p:tgtEl>
                                          <p:spTgt spid="72"/>
                                        </p:tgtEl>
                                        <p:attrNameLst>
                                          <p:attrName>ppt_x</p:attrName>
                                        </p:attrNameLst>
                                      </p:cBhvr>
                                      <p:tavLst>
                                        <p:tav tm="0">
                                          <p:val>
                                            <p:strVal val="#ppt_x"/>
                                          </p:val>
                                        </p:tav>
                                        <p:tav tm="100000">
                                          <p:val>
                                            <p:strVal val="#ppt_x"/>
                                          </p:val>
                                        </p:tav>
                                      </p:tavLst>
                                    </p:anim>
                                    <p:anim calcmode="lin" valueType="num">
                                      <p:cBhvr additive="base">
                                        <p:cTn id="12" dur="4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300" fill="hold"/>
                                        <p:tgtEl>
                                          <p:spTgt spid="134"/>
                                        </p:tgtEl>
                                        <p:attrNameLst>
                                          <p:attrName>ppt_w</p:attrName>
                                        </p:attrNameLst>
                                      </p:cBhvr>
                                      <p:tavLst>
                                        <p:tav tm="0">
                                          <p:val>
                                            <p:fltVal val="0"/>
                                          </p:val>
                                        </p:tav>
                                        <p:tav tm="100000">
                                          <p:val>
                                            <p:strVal val="#ppt_w"/>
                                          </p:val>
                                        </p:tav>
                                      </p:tavLst>
                                    </p:anim>
                                    <p:anim calcmode="lin" valueType="num">
                                      <p:cBhvr>
                                        <p:cTn id="17" dur="300" fill="hold"/>
                                        <p:tgtEl>
                                          <p:spTgt spid="134"/>
                                        </p:tgtEl>
                                        <p:attrNameLst>
                                          <p:attrName>ppt_h</p:attrName>
                                        </p:attrNameLst>
                                      </p:cBhvr>
                                      <p:tavLst>
                                        <p:tav tm="0">
                                          <p:val>
                                            <p:fltVal val="0"/>
                                          </p:val>
                                        </p:tav>
                                        <p:tav tm="100000">
                                          <p:val>
                                            <p:strVal val="#ppt_h"/>
                                          </p:val>
                                        </p:tav>
                                      </p:tavLst>
                                    </p:anim>
                                    <p:animEffect transition="in" filter="fade">
                                      <p:cBhvr>
                                        <p:cTn id="18" dur="300"/>
                                        <p:tgtEl>
                                          <p:spTgt spid="134"/>
                                        </p:tgtEl>
                                      </p:cBhvr>
                                    </p:animEffect>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400" fill="hold"/>
                                        <p:tgtEl>
                                          <p:spTgt spid="56"/>
                                        </p:tgtEl>
                                        <p:attrNameLst>
                                          <p:attrName>ppt_x</p:attrName>
                                        </p:attrNameLst>
                                      </p:cBhvr>
                                      <p:tavLst>
                                        <p:tav tm="0">
                                          <p:val>
                                            <p:strVal val="#ppt_x"/>
                                          </p:val>
                                        </p:tav>
                                        <p:tav tm="100000">
                                          <p:val>
                                            <p:strVal val="#ppt_x"/>
                                          </p:val>
                                        </p:tav>
                                      </p:tavLst>
                                    </p:anim>
                                    <p:anim calcmode="lin" valueType="num">
                                      <p:cBhvr additive="base">
                                        <p:cTn id="23" dur="400" fill="hold"/>
                                        <p:tgtEl>
                                          <p:spTgt spid="56"/>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400" fill="hold"/>
                                        <p:tgtEl>
                                          <p:spTgt spid="125"/>
                                        </p:tgtEl>
                                        <p:attrNameLst>
                                          <p:attrName>ppt_x</p:attrName>
                                        </p:attrNameLst>
                                      </p:cBhvr>
                                      <p:tavLst>
                                        <p:tav tm="0">
                                          <p:val>
                                            <p:strVal val="#ppt_x"/>
                                          </p:val>
                                        </p:tav>
                                        <p:tav tm="100000">
                                          <p:val>
                                            <p:strVal val="#ppt_x"/>
                                          </p:val>
                                        </p:tav>
                                      </p:tavLst>
                                    </p:anim>
                                    <p:anim calcmode="lin" valueType="num">
                                      <p:cBhvr additive="base">
                                        <p:cTn id="27" dur="40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p:cTn id="31" dur="300" fill="hold"/>
                                        <p:tgtEl>
                                          <p:spTgt spid="129"/>
                                        </p:tgtEl>
                                        <p:attrNameLst>
                                          <p:attrName>ppt_w</p:attrName>
                                        </p:attrNameLst>
                                      </p:cBhvr>
                                      <p:tavLst>
                                        <p:tav tm="0">
                                          <p:val>
                                            <p:fltVal val="0"/>
                                          </p:val>
                                        </p:tav>
                                        <p:tav tm="100000">
                                          <p:val>
                                            <p:strVal val="#ppt_w"/>
                                          </p:val>
                                        </p:tav>
                                      </p:tavLst>
                                    </p:anim>
                                    <p:anim calcmode="lin" valueType="num">
                                      <p:cBhvr>
                                        <p:cTn id="32" dur="300" fill="hold"/>
                                        <p:tgtEl>
                                          <p:spTgt spid="129"/>
                                        </p:tgtEl>
                                        <p:attrNameLst>
                                          <p:attrName>ppt_h</p:attrName>
                                        </p:attrNameLst>
                                      </p:cBhvr>
                                      <p:tavLst>
                                        <p:tav tm="0">
                                          <p:val>
                                            <p:fltVal val="0"/>
                                          </p:val>
                                        </p:tav>
                                        <p:tav tm="100000">
                                          <p:val>
                                            <p:strVal val="#ppt_h"/>
                                          </p:val>
                                        </p:tav>
                                      </p:tavLst>
                                    </p:anim>
                                    <p:animEffect transition="in" filter="fade">
                                      <p:cBhvr>
                                        <p:cTn id="33" dur="300"/>
                                        <p:tgtEl>
                                          <p:spTgt spid="129"/>
                                        </p:tgtEl>
                                      </p:cBhvr>
                                    </p:animEffect>
                                  </p:childTnLst>
                                </p:cTn>
                              </p:par>
                            </p:childTnLst>
                          </p:cTn>
                        </p:par>
                        <p:par>
                          <p:cTn id="34" fill="hold">
                            <p:stCondLst>
                              <p:cond delay="2000"/>
                            </p:stCondLst>
                            <p:childTnLst>
                              <p:par>
                                <p:cTn id="35" presetID="2" presetClass="entr" presetSubtype="1"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400" fill="hold"/>
                                        <p:tgtEl>
                                          <p:spTgt spid="76"/>
                                        </p:tgtEl>
                                        <p:attrNameLst>
                                          <p:attrName>ppt_x</p:attrName>
                                        </p:attrNameLst>
                                      </p:cBhvr>
                                      <p:tavLst>
                                        <p:tav tm="0">
                                          <p:val>
                                            <p:strVal val="#ppt_x"/>
                                          </p:val>
                                        </p:tav>
                                        <p:tav tm="100000">
                                          <p:val>
                                            <p:strVal val="#ppt_x"/>
                                          </p:val>
                                        </p:tav>
                                      </p:tavLst>
                                    </p:anim>
                                    <p:anim calcmode="lin" valueType="num">
                                      <p:cBhvr additive="base">
                                        <p:cTn id="38" dur="400" fill="hold"/>
                                        <p:tgtEl>
                                          <p:spTgt spid="76"/>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400" fill="hold"/>
                                        <p:tgtEl>
                                          <p:spTgt spid="59"/>
                                        </p:tgtEl>
                                        <p:attrNameLst>
                                          <p:attrName>ppt_x</p:attrName>
                                        </p:attrNameLst>
                                      </p:cBhvr>
                                      <p:tavLst>
                                        <p:tav tm="0">
                                          <p:val>
                                            <p:strVal val="#ppt_x"/>
                                          </p:val>
                                        </p:tav>
                                        <p:tav tm="100000">
                                          <p:val>
                                            <p:strVal val="#ppt_x"/>
                                          </p:val>
                                        </p:tav>
                                      </p:tavLst>
                                    </p:anim>
                                    <p:anim calcmode="lin" valueType="num">
                                      <p:cBhvr additive="base">
                                        <p:cTn id="42" dur="40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33"/>
                                        </p:tgtEl>
                                        <p:attrNameLst>
                                          <p:attrName>style.visibility</p:attrName>
                                        </p:attrNameLst>
                                      </p:cBhvr>
                                      <p:to>
                                        <p:strVal val="visible"/>
                                      </p:to>
                                    </p:set>
                                    <p:anim calcmode="lin" valueType="num">
                                      <p:cBhvr>
                                        <p:cTn id="46" dur="300" fill="hold"/>
                                        <p:tgtEl>
                                          <p:spTgt spid="133"/>
                                        </p:tgtEl>
                                        <p:attrNameLst>
                                          <p:attrName>ppt_w</p:attrName>
                                        </p:attrNameLst>
                                      </p:cBhvr>
                                      <p:tavLst>
                                        <p:tav tm="0">
                                          <p:val>
                                            <p:fltVal val="0"/>
                                          </p:val>
                                        </p:tav>
                                        <p:tav tm="100000">
                                          <p:val>
                                            <p:strVal val="#ppt_w"/>
                                          </p:val>
                                        </p:tav>
                                      </p:tavLst>
                                    </p:anim>
                                    <p:anim calcmode="lin" valueType="num">
                                      <p:cBhvr>
                                        <p:cTn id="47" dur="300" fill="hold"/>
                                        <p:tgtEl>
                                          <p:spTgt spid="133"/>
                                        </p:tgtEl>
                                        <p:attrNameLst>
                                          <p:attrName>ppt_h</p:attrName>
                                        </p:attrNameLst>
                                      </p:cBhvr>
                                      <p:tavLst>
                                        <p:tav tm="0">
                                          <p:val>
                                            <p:fltVal val="0"/>
                                          </p:val>
                                        </p:tav>
                                        <p:tav tm="100000">
                                          <p:val>
                                            <p:strVal val="#ppt_h"/>
                                          </p:val>
                                        </p:tav>
                                      </p:tavLst>
                                    </p:anim>
                                    <p:animEffect transition="in" filter="fade">
                                      <p:cBhvr>
                                        <p:cTn id="48" dur="300"/>
                                        <p:tgtEl>
                                          <p:spTgt spid="133"/>
                                        </p:tgtEl>
                                      </p:cBhvr>
                                    </p:animEffect>
                                  </p:childTnLst>
                                </p:cTn>
                              </p:par>
                            </p:childTnLst>
                          </p:cTn>
                        </p:par>
                        <p:par>
                          <p:cTn id="49" fill="hold">
                            <p:stCondLst>
                              <p:cond delay="3000"/>
                            </p:stCondLst>
                            <p:childTnLst>
                              <p:par>
                                <p:cTn id="50" presetID="2" presetClass="entr" presetSubtype="1"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400" fill="hold"/>
                                        <p:tgtEl>
                                          <p:spTgt spid="62"/>
                                        </p:tgtEl>
                                        <p:attrNameLst>
                                          <p:attrName>ppt_x</p:attrName>
                                        </p:attrNameLst>
                                      </p:cBhvr>
                                      <p:tavLst>
                                        <p:tav tm="0">
                                          <p:val>
                                            <p:strVal val="#ppt_x"/>
                                          </p:val>
                                        </p:tav>
                                        <p:tav tm="100000">
                                          <p:val>
                                            <p:strVal val="#ppt_x"/>
                                          </p:val>
                                        </p:tav>
                                      </p:tavLst>
                                    </p:anim>
                                    <p:anim calcmode="lin" valueType="num">
                                      <p:cBhvr additive="base">
                                        <p:cTn id="53" dur="400" fill="hold"/>
                                        <p:tgtEl>
                                          <p:spTgt spid="62"/>
                                        </p:tgtEl>
                                        <p:attrNameLst>
                                          <p:attrName>ppt_y</p:attrName>
                                        </p:attrNameLst>
                                      </p:cBhvr>
                                      <p:tavLst>
                                        <p:tav tm="0">
                                          <p:val>
                                            <p:strVal val="0-#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400" fill="hold"/>
                                        <p:tgtEl>
                                          <p:spTgt spid="121"/>
                                        </p:tgtEl>
                                        <p:attrNameLst>
                                          <p:attrName>ppt_x</p:attrName>
                                        </p:attrNameLst>
                                      </p:cBhvr>
                                      <p:tavLst>
                                        <p:tav tm="0">
                                          <p:val>
                                            <p:strVal val="#ppt_x"/>
                                          </p:val>
                                        </p:tav>
                                        <p:tav tm="100000">
                                          <p:val>
                                            <p:strVal val="#ppt_x"/>
                                          </p:val>
                                        </p:tav>
                                      </p:tavLst>
                                    </p:anim>
                                    <p:anim calcmode="lin" valueType="num">
                                      <p:cBhvr additive="base">
                                        <p:cTn id="57" dur="400" fill="hold"/>
                                        <p:tgtEl>
                                          <p:spTgt spid="121"/>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p:cTn id="61" dur="300" fill="hold"/>
                                        <p:tgtEl>
                                          <p:spTgt spid="130"/>
                                        </p:tgtEl>
                                        <p:attrNameLst>
                                          <p:attrName>ppt_w</p:attrName>
                                        </p:attrNameLst>
                                      </p:cBhvr>
                                      <p:tavLst>
                                        <p:tav tm="0">
                                          <p:val>
                                            <p:fltVal val="0"/>
                                          </p:val>
                                        </p:tav>
                                        <p:tav tm="100000">
                                          <p:val>
                                            <p:strVal val="#ppt_w"/>
                                          </p:val>
                                        </p:tav>
                                      </p:tavLst>
                                    </p:anim>
                                    <p:anim calcmode="lin" valueType="num">
                                      <p:cBhvr>
                                        <p:cTn id="62" dur="300" fill="hold"/>
                                        <p:tgtEl>
                                          <p:spTgt spid="130"/>
                                        </p:tgtEl>
                                        <p:attrNameLst>
                                          <p:attrName>ppt_h</p:attrName>
                                        </p:attrNameLst>
                                      </p:cBhvr>
                                      <p:tavLst>
                                        <p:tav tm="0">
                                          <p:val>
                                            <p:fltVal val="0"/>
                                          </p:val>
                                        </p:tav>
                                        <p:tav tm="100000">
                                          <p:val>
                                            <p:strVal val="#ppt_h"/>
                                          </p:val>
                                        </p:tav>
                                      </p:tavLst>
                                    </p:anim>
                                    <p:animEffect transition="in" filter="fade">
                                      <p:cBhvr>
                                        <p:cTn id="63" dur="300"/>
                                        <p:tgtEl>
                                          <p:spTgt spid="130"/>
                                        </p:tgtEl>
                                      </p:cBhvr>
                                    </p:animEffect>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400" fill="hold"/>
                                        <p:tgtEl>
                                          <p:spTgt spid="80"/>
                                        </p:tgtEl>
                                        <p:attrNameLst>
                                          <p:attrName>ppt_x</p:attrName>
                                        </p:attrNameLst>
                                      </p:cBhvr>
                                      <p:tavLst>
                                        <p:tav tm="0">
                                          <p:val>
                                            <p:strVal val="#ppt_x"/>
                                          </p:val>
                                        </p:tav>
                                        <p:tav tm="100000">
                                          <p:val>
                                            <p:strVal val="#ppt_x"/>
                                          </p:val>
                                        </p:tav>
                                      </p:tavLst>
                                    </p:anim>
                                    <p:anim calcmode="lin" valueType="num">
                                      <p:cBhvr additive="base">
                                        <p:cTn id="68" dur="400" fill="hold"/>
                                        <p:tgtEl>
                                          <p:spTgt spid="80"/>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400" fill="hold"/>
                                        <p:tgtEl>
                                          <p:spTgt spid="65"/>
                                        </p:tgtEl>
                                        <p:attrNameLst>
                                          <p:attrName>ppt_x</p:attrName>
                                        </p:attrNameLst>
                                      </p:cBhvr>
                                      <p:tavLst>
                                        <p:tav tm="0">
                                          <p:val>
                                            <p:strVal val="#ppt_x"/>
                                          </p:val>
                                        </p:tav>
                                        <p:tav tm="100000">
                                          <p:val>
                                            <p:strVal val="#ppt_x"/>
                                          </p:val>
                                        </p:tav>
                                      </p:tavLst>
                                    </p:anim>
                                    <p:anim calcmode="lin" valueType="num">
                                      <p:cBhvr additive="base">
                                        <p:cTn id="72" dur="40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anim calcmode="lin" valueType="num">
                                      <p:cBhvr>
                                        <p:cTn id="76" dur="300" fill="hold"/>
                                        <p:tgtEl>
                                          <p:spTgt spid="132"/>
                                        </p:tgtEl>
                                        <p:attrNameLst>
                                          <p:attrName>ppt_w</p:attrName>
                                        </p:attrNameLst>
                                      </p:cBhvr>
                                      <p:tavLst>
                                        <p:tav tm="0">
                                          <p:val>
                                            <p:fltVal val="0"/>
                                          </p:val>
                                        </p:tav>
                                        <p:tav tm="100000">
                                          <p:val>
                                            <p:strVal val="#ppt_w"/>
                                          </p:val>
                                        </p:tav>
                                      </p:tavLst>
                                    </p:anim>
                                    <p:anim calcmode="lin" valueType="num">
                                      <p:cBhvr>
                                        <p:cTn id="77" dur="300" fill="hold"/>
                                        <p:tgtEl>
                                          <p:spTgt spid="132"/>
                                        </p:tgtEl>
                                        <p:attrNameLst>
                                          <p:attrName>ppt_h</p:attrName>
                                        </p:attrNameLst>
                                      </p:cBhvr>
                                      <p:tavLst>
                                        <p:tav tm="0">
                                          <p:val>
                                            <p:fltVal val="0"/>
                                          </p:val>
                                        </p:tav>
                                        <p:tav tm="100000">
                                          <p:val>
                                            <p:strVal val="#ppt_h"/>
                                          </p:val>
                                        </p:tav>
                                      </p:tavLst>
                                    </p:anim>
                                    <p:animEffect transition="in" filter="fade">
                                      <p:cBhvr>
                                        <p:cTn id="78" dur="300"/>
                                        <p:tgtEl>
                                          <p:spTgt spid="132"/>
                                        </p:tgtEl>
                                      </p:cBhvr>
                                    </p:animEffect>
                                  </p:childTnLst>
                                </p:cTn>
                              </p:par>
                            </p:childTnLst>
                          </p:cTn>
                        </p:par>
                        <p:par>
                          <p:cTn id="79" fill="hold">
                            <p:stCondLst>
                              <p:cond delay="5000"/>
                            </p:stCondLst>
                            <p:childTnLst>
                              <p:par>
                                <p:cTn id="80" presetID="2" presetClass="entr" presetSubtype="1"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400" fill="hold"/>
                                        <p:tgtEl>
                                          <p:spTgt spid="68"/>
                                        </p:tgtEl>
                                        <p:attrNameLst>
                                          <p:attrName>ppt_x</p:attrName>
                                        </p:attrNameLst>
                                      </p:cBhvr>
                                      <p:tavLst>
                                        <p:tav tm="0">
                                          <p:val>
                                            <p:strVal val="#ppt_x"/>
                                          </p:val>
                                        </p:tav>
                                        <p:tav tm="100000">
                                          <p:val>
                                            <p:strVal val="#ppt_x"/>
                                          </p:val>
                                        </p:tav>
                                      </p:tavLst>
                                    </p:anim>
                                    <p:anim calcmode="lin" valueType="num">
                                      <p:cBhvr additive="base">
                                        <p:cTn id="83" dur="400" fill="hold"/>
                                        <p:tgtEl>
                                          <p:spTgt spid="68"/>
                                        </p:tgtEl>
                                        <p:attrNameLst>
                                          <p:attrName>ppt_y</p:attrName>
                                        </p:attrNameLst>
                                      </p:cBhvr>
                                      <p:tavLst>
                                        <p:tav tm="0">
                                          <p:val>
                                            <p:strVal val="0-#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400" fill="hold"/>
                                        <p:tgtEl>
                                          <p:spTgt spid="84"/>
                                        </p:tgtEl>
                                        <p:attrNameLst>
                                          <p:attrName>ppt_x</p:attrName>
                                        </p:attrNameLst>
                                      </p:cBhvr>
                                      <p:tavLst>
                                        <p:tav tm="0">
                                          <p:val>
                                            <p:strVal val="#ppt_x"/>
                                          </p:val>
                                        </p:tav>
                                        <p:tav tm="100000">
                                          <p:val>
                                            <p:strVal val="#ppt_x"/>
                                          </p:val>
                                        </p:tav>
                                      </p:tavLst>
                                    </p:anim>
                                    <p:anim calcmode="lin" valueType="num">
                                      <p:cBhvr additive="base">
                                        <p:cTn id="87" dur="400" fill="hold"/>
                                        <p:tgtEl>
                                          <p:spTgt spid="84"/>
                                        </p:tgtEl>
                                        <p:attrNameLst>
                                          <p:attrName>ppt_y</p:attrName>
                                        </p:attrNameLst>
                                      </p:cBhvr>
                                      <p:tavLst>
                                        <p:tav tm="0">
                                          <p:val>
                                            <p:strVal val="1+#ppt_h/2"/>
                                          </p:val>
                                        </p:tav>
                                        <p:tav tm="100000">
                                          <p:val>
                                            <p:strVal val="#ppt_y"/>
                                          </p:val>
                                        </p:tav>
                                      </p:tavLst>
                                    </p:anim>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300" fill="hold"/>
                                        <p:tgtEl>
                                          <p:spTgt spid="131"/>
                                        </p:tgtEl>
                                        <p:attrNameLst>
                                          <p:attrName>ppt_w</p:attrName>
                                        </p:attrNameLst>
                                      </p:cBhvr>
                                      <p:tavLst>
                                        <p:tav tm="0">
                                          <p:val>
                                            <p:fltVal val="0"/>
                                          </p:val>
                                        </p:tav>
                                        <p:tav tm="100000">
                                          <p:val>
                                            <p:strVal val="#ppt_w"/>
                                          </p:val>
                                        </p:tav>
                                      </p:tavLst>
                                    </p:anim>
                                    <p:anim calcmode="lin" valueType="num">
                                      <p:cBhvr>
                                        <p:cTn id="92" dur="300" fill="hold"/>
                                        <p:tgtEl>
                                          <p:spTgt spid="131"/>
                                        </p:tgtEl>
                                        <p:attrNameLst>
                                          <p:attrName>ppt_h</p:attrName>
                                        </p:attrNameLst>
                                      </p:cBhvr>
                                      <p:tavLst>
                                        <p:tav tm="0">
                                          <p:val>
                                            <p:fltVal val="0"/>
                                          </p:val>
                                        </p:tav>
                                        <p:tav tm="100000">
                                          <p:val>
                                            <p:strVal val="#ppt_h"/>
                                          </p:val>
                                        </p:tav>
                                      </p:tavLst>
                                    </p:anim>
                                    <p:animEffect transition="in" filter="fade">
                                      <p:cBhvr>
                                        <p:cTn id="93" dur="3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P spid="133" grpId="0"/>
      <p:bldP spid="1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3392" y="1540386"/>
            <a:ext cx="3549440" cy="2032596"/>
            <a:chOff x="374322" y="1484784"/>
            <a:chExt cx="3549440" cy="2033067"/>
          </a:xfrm>
        </p:grpSpPr>
        <p:sp>
          <p:nvSpPr>
            <p:cNvPr id="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552971" y="1516460"/>
              <a:ext cx="504000" cy="530740"/>
              <a:chOff x="631492" y="2376015"/>
              <a:chExt cx="504000" cy="530740"/>
            </a:xfrm>
          </p:grpSpPr>
          <p:sp>
            <p:nvSpPr>
              <p:cNvPr id="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1</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027050" y="1540386"/>
            <a:ext cx="3549440" cy="2015756"/>
            <a:chOff x="374322" y="1484784"/>
            <a:chExt cx="3549440" cy="2016223"/>
          </a:xfrm>
        </p:grpSpPr>
        <p:sp>
          <p:nvSpPr>
            <p:cNvPr id="11"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12"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13"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552971" y="1516460"/>
              <a:ext cx="504000" cy="530740"/>
              <a:chOff x="631492" y="2376015"/>
              <a:chExt cx="504000" cy="530740"/>
            </a:xfrm>
          </p:grpSpPr>
          <p:sp>
            <p:nvSpPr>
              <p:cNvPr id="16"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17"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3</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15"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325221" y="1540386"/>
            <a:ext cx="3549440" cy="2015756"/>
            <a:chOff x="374322" y="1484784"/>
            <a:chExt cx="3549440" cy="2016223"/>
          </a:xfrm>
        </p:grpSpPr>
        <p:sp>
          <p:nvSpPr>
            <p:cNvPr id="19"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0" name="Round Same Side Corner Rectangle 141"/>
            <p:cNvSpPr/>
            <p:nvPr/>
          </p:nvSpPr>
          <p:spPr bwMode="auto">
            <a:xfrm>
              <a:off x="374322" y="1484784"/>
              <a:ext cx="3549440" cy="578569"/>
            </a:xfrm>
            <a:prstGeom prst="round2SameRect">
              <a:avLst>
                <a:gd name="adj1" fmla="val 27778"/>
                <a:gd name="adj2" fmla="val 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1"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2" name="组合 21"/>
            <p:cNvGrpSpPr/>
            <p:nvPr/>
          </p:nvGrpSpPr>
          <p:grpSpPr>
            <a:xfrm>
              <a:off x="552971" y="1516460"/>
              <a:ext cx="504000" cy="530740"/>
              <a:chOff x="631492" y="2376015"/>
              <a:chExt cx="504000" cy="530740"/>
            </a:xfrm>
          </p:grpSpPr>
          <p:sp>
            <p:nvSpPr>
              <p:cNvPr id="24"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25"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2</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23"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企业的愿景、使命、价值观与企业精神，能够为企业提供具有长远意义的、更大范围的正确方向，为企业在市场竞争中基本竞争战略和政策的制定提供依据。</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23392" y="3988092"/>
            <a:ext cx="3549440" cy="2015756"/>
            <a:chOff x="374322" y="1484784"/>
            <a:chExt cx="3549440" cy="2016223"/>
          </a:xfrm>
        </p:grpSpPr>
        <p:sp>
          <p:nvSpPr>
            <p:cNvPr id="2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8" name="Round Same Side Corner Rectangle 141"/>
            <p:cNvSpPr/>
            <p:nvPr/>
          </p:nvSpPr>
          <p:spPr bwMode="auto">
            <a:xfrm>
              <a:off x="374322" y="1484784"/>
              <a:ext cx="3549440" cy="578569"/>
            </a:xfrm>
            <a:prstGeom prst="round2SameRect">
              <a:avLst>
                <a:gd name="adj1" fmla="val 27778"/>
                <a:gd name="adj2"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9"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 name="组合 29"/>
            <p:cNvGrpSpPr/>
            <p:nvPr/>
          </p:nvGrpSpPr>
          <p:grpSpPr>
            <a:xfrm>
              <a:off x="552971" y="1516460"/>
              <a:ext cx="504000" cy="530740"/>
              <a:chOff x="631492" y="2376015"/>
              <a:chExt cx="504000" cy="530740"/>
            </a:xfrm>
          </p:grpSpPr>
          <p:sp>
            <p:nvSpPr>
              <p:cNvPr id="3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33"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4</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1"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325221" y="3988092"/>
            <a:ext cx="3549440" cy="2032596"/>
            <a:chOff x="374322" y="1484784"/>
            <a:chExt cx="3549440" cy="2033067"/>
          </a:xfrm>
        </p:grpSpPr>
        <p:sp>
          <p:nvSpPr>
            <p:cNvPr id="3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36" name="Round Same Side Corner Rectangle 141"/>
            <p:cNvSpPr/>
            <p:nvPr/>
          </p:nvSpPr>
          <p:spPr bwMode="auto">
            <a:xfrm>
              <a:off x="374322" y="1484784"/>
              <a:ext cx="3549440" cy="578569"/>
            </a:xfrm>
            <a:prstGeom prst="round2SameRect">
              <a:avLst>
                <a:gd name="adj1" fmla="val 27778"/>
                <a:gd name="adj2" fmla="val 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37"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8" name="组合 37"/>
            <p:cNvGrpSpPr/>
            <p:nvPr/>
          </p:nvGrpSpPr>
          <p:grpSpPr>
            <a:xfrm>
              <a:off x="552971" y="1516460"/>
              <a:ext cx="504000" cy="530740"/>
              <a:chOff x="631492" y="2376015"/>
              <a:chExt cx="504000" cy="530740"/>
            </a:xfrm>
          </p:grpSpPr>
          <p:sp>
            <p:nvSpPr>
              <p:cNvPr id="4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1"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5</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9"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027050" y="3988092"/>
            <a:ext cx="3549440" cy="2032596"/>
            <a:chOff x="374322" y="1484784"/>
            <a:chExt cx="3549440" cy="2033067"/>
          </a:xfrm>
        </p:grpSpPr>
        <p:sp>
          <p:nvSpPr>
            <p:cNvPr id="4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4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6" name="组合 45"/>
            <p:cNvGrpSpPr/>
            <p:nvPr/>
          </p:nvGrpSpPr>
          <p:grpSpPr>
            <a:xfrm>
              <a:off x="552971" y="1516460"/>
              <a:ext cx="504000" cy="530740"/>
              <a:chOff x="631492" y="2376015"/>
              <a:chExt cx="504000" cy="530740"/>
            </a:xfrm>
          </p:grpSpPr>
          <p:sp>
            <p:nvSpPr>
              <p:cNvPr id="4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6</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4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0" name="标题 49"/>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par>
                                <p:cTn id="25" presetID="52" presetClass="entr" presetSubtype="0" fill="hold" nodeType="withEffect">
                                  <p:stCondLst>
                                    <p:cond delay="80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Scale>
                                      <p:cBhvr>
                                        <p:cTn id="3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
                                        </p:tgtEl>
                                        <p:attrNameLst>
                                          <p:attrName>ppt_x</p:attrName>
                                          <p:attrName>ppt_y</p:attrName>
                                        </p:attrNameLst>
                                      </p:cBhvr>
                                    </p:animMotion>
                                    <p:animEffect transition="in" filter="fade">
                                      <p:cBhvr>
                                        <p:cTn id="3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83432" y="3112123"/>
            <a:ext cx="10225136" cy="210275"/>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五角星 18"/>
          <p:cNvSpPr/>
          <p:nvPr/>
        </p:nvSpPr>
        <p:spPr>
          <a:xfrm rot="2134838">
            <a:off x="1495854" y="2308776"/>
            <a:ext cx="1741925" cy="176298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TextBox 3"/>
          <p:cNvSpPr txBox="1"/>
          <p:nvPr/>
        </p:nvSpPr>
        <p:spPr>
          <a:xfrm>
            <a:off x="1634472" y="2948389"/>
            <a:ext cx="1464687" cy="491587"/>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5" name="五角星 18"/>
          <p:cNvSpPr/>
          <p:nvPr/>
        </p:nvSpPr>
        <p:spPr>
          <a:xfrm rot="2134838">
            <a:off x="3913665" y="2308776"/>
            <a:ext cx="1741925" cy="176298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五角星 18"/>
          <p:cNvSpPr/>
          <p:nvPr/>
        </p:nvSpPr>
        <p:spPr>
          <a:xfrm rot="2134838">
            <a:off x="6401399" y="2308776"/>
            <a:ext cx="1741925" cy="176298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TextBox 6"/>
          <p:cNvSpPr txBox="1"/>
          <p:nvPr/>
        </p:nvSpPr>
        <p:spPr>
          <a:xfrm>
            <a:off x="4070777" y="2948389"/>
            <a:ext cx="1464687" cy="491587"/>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521526" y="2948389"/>
            <a:ext cx="1464687" cy="491587"/>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9" name="五角星 18"/>
          <p:cNvSpPr/>
          <p:nvPr/>
        </p:nvSpPr>
        <p:spPr>
          <a:xfrm rot="2134838">
            <a:off x="8819210" y="2308776"/>
            <a:ext cx="1741925" cy="176298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TextBox 9"/>
          <p:cNvSpPr txBox="1"/>
          <p:nvPr/>
        </p:nvSpPr>
        <p:spPr>
          <a:xfrm>
            <a:off x="8954325" y="2948389"/>
            <a:ext cx="1464687" cy="491587"/>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1487490" y="4427598"/>
            <a:ext cx="1800475" cy="369239"/>
          </a:xfrm>
          <a:prstGeom prst="rect">
            <a:avLst/>
          </a:prstGeom>
        </p:spPr>
        <p:txBody>
          <a:bodyPr wrap="none" lIns="91431" tIns="45716" rIns="91431" bIns="45716">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415482" y="4739623"/>
            <a:ext cx="1936749" cy="14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3" name="矩形 12"/>
          <p:cNvSpPr/>
          <p:nvPr/>
        </p:nvSpPr>
        <p:spPr>
          <a:xfrm>
            <a:off x="3917760" y="4427598"/>
            <a:ext cx="1800475" cy="369239"/>
          </a:xfrm>
          <a:prstGeom prst="rect">
            <a:avLst/>
          </a:prstGeom>
        </p:spPr>
        <p:txBody>
          <a:bodyPr wrap="none" lIns="91431" tIns="45716" rIns="91431" bIns="45716">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3845752" y="4739623"/>
            <a:ext cx="1936749" cy="14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5" name="矩形 14"/>
          <p:cNvSpPr/>
          <p:nvPr/>
        </p:nvSpPr>
        <p:spPr>
          <a:xfrm>
            <a:off x="6438040" y="4427598"/>
            <a:ext cx="1800475" cy="369239"/>
          </a:xfrm>
          <a:prstGeom prst="rect">
            <a:avLst/>
          </a:prstGeom>
        </p:spPr>
        <p:txBody>
          <a:bodyPr wrap="none" lIns="91431" tIns="45716" rIns="91431" bIns="45716">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6366032" y="4739623"/>
            <a:ext cx="1936749" cy="14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7" name="矩形 16"/>
          <p:cNvSpPr/>
          <p:nvPr/>
        </p:nvSpPr>
        <p:spPr>
          <a:xfrm>
            <a:off x="8868310" y="4427598"/>
            <a:ext cx="1800475" cy="369239"/>
          </a:xfrm>
          <a:prstGeom prst="rect">
            <a:avLst/>
          </a:prstGeom>
        </p:spPr>
        <p:txBody>
          <a:bodyPr wrap="none" lIns="91431" tIns="45716" rIns="91431" bIns="45716">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796302" y="4739623"/>
            <a:ext cx="1936749" cy="14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9" name="矩形 47"/>
          <p:cNvSpPr>
            <a:spLocks noChangeArrowheads="1"/>
          </p:cNvSpPr>
          <p:nvPr/>
        </p:nvSpPr>
        <p:spPr bwMode="auto">
          <a:xfrm>
            <a:off x="1003596" y="1341251"/>
            <a:ext cx="10132964" cy="7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6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600" dirty="0">
              <a:solidFill>
                <a:schemeClr val="tx1">
                  <a:lumMod val="50000"/>
                  <a:lumOff val="50000"/>
                </a:schemeClr>
              </a:solidFill>
              <a:sym typeface="微软雅黑" panose="020B0503020204020204" pitchFamily="34" charset="-122"/>
            </a:endParaRPr>
          </a:p>
        </p:txBody>
      </p:sp>
      <p:sp>
        <p:nvSpPr>
          <p:cNvPr id="20" name="标题 19"/>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844215" y="1461063"/>
            <a:ext cx="7724193" cy="4090218"/>
            <a:chOff x="0" y="0"/>
            <a:chExt cx="6854825" cy="3630699"/>
          </a:xfrm>
        </p:grpSpPr>
        <p:grpSp>
          <p:nvGrpSpPr>
            <p:cNvPr id="3" name="Group 3"/>
            <p:cNvGrpSpPr/>
            <p:nvPr/>
          </p:nvGrpSpPr>
          <p:grpSpPr bwMode="auto">
            <a:xfrm>
              <a:off x="87313" y="220663"/>
              <a:ext cx="6767512" cy="3108325"/>
              <a:chOff x="0" y="0"/>
              <a:chExt cx="6768000" cy="3107908"/>
            </a:xfrm>
          </p:grpSpPr>
          <p:cxnSp>
            <p:nvCxnSpPr>
              <p:cNvPr id="24" name="直接连接符 9"/>
              <p:cNvCxnSpPr>
                <a:cxnSpLocks noChangeShapeType="1"/>
              </p:cNvCxnSpPr>
              <p:nvPr/>
            </p:nvCxnSpPr>
            <p:spPr bwMode="auto">
              <a:xfrm>
                <a:off x="0" y="3107908"/>
                <a:ext cx="6768000" cy="0"/>
              </a:xfrm>
              <a:prstGeom prst="line">
                <a:avLst/>
              </a:prstGeom>
              <a:noFill/>
              <a:ln w="25400" cmpd="sng">
                <a:solidFill>
                  <a:srgbClr val="595959"/>
                </a:solidFill>
                <a:round/>
                <a:tailEnd type="triangle" w="med" len="med"/>
              </a:ln>
              <a:extLst>
                <a:ext uri="{909E8E84-426E-40DD-AFC4-6F175D3DCCD1}">
                  <a14:hiddenFill xmlns:a14="http://schemas.microsoft.com/office/drawing/2010/main">
                    <a:noFill/>
                  </a14:hiddenFill>
                </a:ext>
              </a:extLst>
            </p:spPr>
          </p:cxnSp>
          <p:cxnSp>
            <p:nvCxnSpPr>
              <p:cNvPr id="25" name="直接连接符 10"/>
              <p:cNvCxnSpPr>
                <a:cxnSpLocks noChangeShapeType="1"/>
              </p:cNvCxnSpPr>
              <p:nvPr/>
            </p:nvCxnSpPr>
            <p:spPr bwMode="auto">
              <a:xfrm rot="16200000" flipV="1">
                <a:off x="3276042" y="-3276042"/>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6" name="直接连接符 11"/>
              <p:cNvCxnSpPr>
                <a:cxnSpLocks noChangeShapeType="1"/>
              </p:cNvCxnSpPr>
              <p:nvPr/>
            </p:nvCxnSpPr>
            <p:spPr bwMode="auto">
              <a:xfrm rot="16200000" flipV="1">
                <a:off x="3276042" y="-2653826"/>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7" name="直接连接符 12"/>
              <p:cNvCxnSpPr>
                <a:cxnSpLocks noChangeShapeType="1"/>
              </p:cNvCxnSpPr>
              <p:nvPr/>
            </p:nvCxnSpPr>
            <p:spPr bwMode="auto">
              <a:xfrm rot="16200000" flipV="1">
                <a:off x="3276042" y="-2033197"/>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8" name="直接连接符 13"/>
              <p:cNvCxnSpPr>
                <a:cxnSpLocks noChangeShapeType="1"/>
              </p:cNvCxnSpPr>
              <p:nvPr/>
            </p:nvCxnSpPr>
            <p:spPr bwMode="auto">
              <a:xfrm rot="16200000" flipV="1">
                <a:off x="3276042" y="-1410980"/>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9" name="直接连接符 14"/>
              <p:cNvCxnSpPr>
                <a:cxnSpLocks noChangeShapeType="1"/>
              </p:cNvCxnSpPr>
              <p:nvPr/>
            </p:nvCxnSpPr>
            <p:spPr bwMode="auto">
              <a:xfrm rot="16200000" flipV="1">
                <a:off x="3276042" y="-790351"/>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grpSp>
        <p:grpSp>
          <p:nvGrpSpPr>
            <p:cNvPr id="4" name="Group 10"/>
            <p:cNvGrpSpPr/>
            <p:nvPr/>
          </p:nvGrpSpPr>
          <p:grpSpPr bwMode="auto">
            <a:xfrm>
              <a:off x="0" y="0"/>
              <a:ext cx="539750" cy="3357712"/>
              <a:chOff x="0" y="0"/>
              <a:chExt cx="540000" cy="3358964"/>
            </a:xfrm>
          </p:grpSpPr>
          <p:sp>
            <p:nvSpPr>
              <p:cNvPr id="18" name="Rectangle 12"/>
              <p:cNvSpPr>
                <a:spLocks noChangeArrowheads="1"/>
              </p:cNvSpPr>
              <p:nvPr/>
            </p:nvSpPr>
            <p:spPr bwMode="auto">
              <a:xfrm>
                <a:off x="0" y="1233948"/>
                <a:ext cx="540000" cy="2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60</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12"/>
              <p:cNvSpPr>
                <a:spLocks noChangeArrowheads="1"/>
              </p:cNvSpPr>
              <p:nvPr/>
            </p:nvSpPr>
            <p:spPr bwMode="auto">
              <a:xfrm>
                <a:off x="0" y="1851715"/>
                <a:ext cx="540000" cy="2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40</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Rectangle 12"/>
              <p:cNvSpPr>
                <a:spLocks noChangeArrowheads="1"/>
              </p:cNvSpPr>
              <p:nvPr/>
            </p:nvSpPr>
            <p:spPr bwMode="auto">
              <a:xfrm>
                <a:off x="0" y="2469483"/>
                <a:ext cx="540000" cy="2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20</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Rectangle 12"/>
              <p:cNvSpPr>
                <a:spLocks noChangeArrowheads="1"/>
              </p:cNvSpPr>
              <p:nvPr/>
            </p:nvSpPr>
            <p:spPr bwMode="auto">
              <a:xfrm>
                <a:off x="0" y="617768"/>
                <a:ext cx="540000" cy="2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80</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Rectangle 12"/>
              <p:cNvSpPr>
                <a:spLocks noChangeArrowheads="1"/>
              </p:cNvSpPr>
              <p:nvPr/>
            </p:nvSpPr>
            <p:spPr bwMode="auto">
              <a:xfrm>
                <a:off x="0" y="0"/>
                <a:ext cx="540000" cy="2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100</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Rectangle 12"/>
              <p:cNvSpPr>
                <a:spLocks noChangeArrowheads="1"/>
              </p:cNvSpPr>
              <p:nvPr/>
            </p:nvSpPr>
            <p:spPr bwMode="auto">
              <a:xfrm>
                <a:off x="0" y="3085663"/>
                <a:ext cx="540000" cy="2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0</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Group 17"/>
            <p:cNvGrpSpPr/>
            <p:nvPr/>
          </p:nvGrpSpPr>
          <p:grpSpPr bwMode="auto">
            <a:xfrm>
              <a:off x="355600" y="3357563"/>
              <a:ext cx="6488113" cy="273136"/>
              <a:chOff x="0" y="0"/>
              <a:chExt cx="6488325" cy="274375"/>
            </a:xfrm>
          </p:grpSpPr>
          <p:sp>
            <p:nvSpPr>
              <p:cNvPr id="6" name="Rectangle 12"/>
              <p:cNvSpPr>
                <a:spLocks noChangeArrowheads="1"/>
              </p:cNvSpPr>
              <p:nvPr/>
            </p:nvSpPr>
            <p:spPr bwMode="auto">
              <a:xfrm>
                <a:off x="0"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Rectangle 12"/>
              <p:cNvSpPr>
                <a:spLocks noChangeArrowheads="1"/>
              </p:cNvSpPr>
              <p:nvPr/>
            </p:nvSpPr>
            <p:spPr bwMode="auto">
              <a:xfrm>
                <a:off x="517542"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Rectangle 12"/>
              <p:cNvSpPr>
                <a:spLocks noChangeArrowheads="1"/>
              </p:cNvSpPr>
              <p:nvPr/>
            </p:nvSpPr>
            <p:spPr bwMode="auto">
              <a:xfrm>
                <a:off x="1035084"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Rectangle 12"/>
              <p:cNvSpPr>
                <a:spLocks noChangeArrowheads="1"/>
              </p:cNvSpPr>
              <p:nvPr/>
            </p:nvSpPr>
            <p:spPr bwMode="auto">
              <a:xfrm>
                <a:off x="1554214" y="0"/>
                <a:ext cx="790601"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12"/>
              <p:cNvSpPr>
                <a:spLocks noChangeArrowheads="1"/>
              </p:cNvSpPr>
              <p:nvPr/>
            </p:nvSpPr>
            <p:spPr bwMode="auto">
              <a:xfrm>
                <a:off x="2071756"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589298"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3106840"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Rectangle 12"/>
              <p:cNvSpPr>
                <a:spLocks noChangeArrowheads="1"/>
              </p:cNvSpPr>
              <p:nvPr/>
            </p:nvSpPr>
            <p:spPr bwMode="auto">
              <a:xfrm>
                <a:off x="3624381"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Rectangle 12"/>
              <p:cNvSpPr>
                <a:spLocks noChangeArrowheads="1"/>
              </p:cNvSpPr>
              <p:nvPr/>
            </p:nvSpPr>
            <p:spPr bwMode="auto">
              <a:xfrm>
                <a:off x="4143510" y="0"/>
                <a:ext cx="790601"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9</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4661052"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10</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Rectangle 12"/>
              <p:cNvSpPr>
                <a:spLocks noChangeArrowheads="1"/>
              </p:cNvSpPr>
              <p:nvPr/>
            </p:nvSpPr>
            <p:spPr bwMode="auto">
              <a:xfrm>
                <a:off x="5178594"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11</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Rectangle 12"/>
              <p:cNvSpPr>
                <a:spLocks noChangeArrowheads="1"/>
              </p:cNvSpPr>
              <p:nvPr/>
            </p:nvSpPr>
            <p:spPr bwMode="auto">
              <a:xfrm>
                <a:off x="5696136"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30" name="TextBox 146"/>
          <p:cNvSpPr txBox="1">
            <a:spLocks noChangeArrowheads="1"/>
          </p:cNvSpPr>
          <p:nvPr/>
        </p:nvSpPr>
        <p:spPr bwMode="auto">
          <a:xfrm>
            <a:off x="9468061" y="3116864"/>
            <a:ext cx="2028539"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单击添加文本</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146"/>
          <p:cNvSpPr txBox="1">
            <a:spLocks noChangeArrowheads="1"/>
          </p:cNvSpPr>
          <p:nvPr/>
        </p:nvSpPr>
        <p:spPr bwMode="auto">
          <a:xfrm>
            <a:off x="9468061" y="4268725"/>
            <a:ext cx="2028541"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单击添加文本</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146"/>
          <p:cNvSpPr txBox="1">
            <a:spLocks noChangeArrowheads="1"/>
          </p:cNvSpPr>
          <p:nvPr/>
        </p:nvSpPr>
        <p:spPr bwMode="auto">
          <a:xfrm>
            <a:off x="9468061" y="4829133"/>
            <a:ext cx="2028539"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单击添加文本</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Group 33"/>
          <p:cNvGrpSpPr/>
          <p:nvPr/>
        </p:nvGrpSpPr>
        <p:grpSpPr bwMode="auto">
          <a:xfrm>
            <a:off x="2539016" y="1991713"/>
            <a:ext cx="6740334" cy="3188756"/>
            <a:chOff x="0" y="0"/>
            <a:chExt cx="5981700" cy="2830512"/>
          </a:xfrm>
        </p:grpSpPr>
        <p:sp>
          <p:nvSpPr>
            <p:cNvPr id="34" name="矩形 22"/>
            <p:cNvSpPr/>
            <p:nvPr/>
          </p:nvSpPr>
          <p:spPr bwMode="auto">
            <a:xfrm>
              <a:off x="5692775" y="2433637"/>
              <a:ext cx="288925" cy="396875"/>
            </a:xfrm>
            <a:prstGeom prst="rect">
              <a:avLst/>
            </a:prstGeom>
            <a:solidFill>
              <a:srgbClr val="595959"/>
            </a:solidFill>
            <a:ln w="12700" cmpd="sng">
              <a:solidFill>
                <a:schemeClr val="bg1">
                  <a:alpha val="78999"/>
                </a:scheme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39"/>
            <p:cNvSpPr/>
            <p:nvPr/>
          </p:nvSpPr>
          <p:spPr bwMode="auto">
            <a:xfrm>
              <a:off x="0" y="2149475"/>
              <a:ext cx="288925" cy="681037"/>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40"/>
            <p:cNvSpPr/>
            <p:nvPr/>
          </p:nvSpPr>
          <p:spPr bwMode="auto">
            <a:xfrm>
              <a:off x="0" y="1454150"/>
              <a:ext cx="288925" cy="67627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41"/>
            <p:cNvSpPr/>
            <p:nvPr/>
          </p:nvSpPr>
          <p:spPr bwMode="auto">
            <a:xfrm>
              <a:off x="517525" y="1884362"/>
              <a:ext cx="288925" cy="94615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42"/>
            <p:cNvSpPr/>
            <p:nvPr/>
          </p:nvSpPr>
          <p:spPr bwMode="auto">
            <a:xfrm>
              <a:off x="1035050" y="1812925"/>
              <a:ext cx="288925" cy="1017587"/>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43"/>
            <p:cNvSpPr/>
            <p:nvPr/>
          </p:nvSpPr>
          <p:spPr bwMode="auto">
            <a:xfrm>
              <a:off x="1552575" y="1662112"/>
              <a:ext cx="288925" cy="116840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矩形 44"/>
            <p:cNvSpPr/>
            <p:nvPr/>
          </p:nvSpPr>
          <p:spPr bwMode="auto">
            <a:xfrm>
              <a:off x="2070100" y="1587500"/>
              <a:ext cx="288925" cy="1243012"/>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5"/>
            <p:cNvSpPr/>
            <p:nvPr/>
          </p:nvSpPr>
          <p:spPr bwMode="auto">
            <a:xfrm>
              <a:off x="2587625" y="1581150"/>
              <a:ext cx="288925" cy="1249362"/>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6"/>
            <p:cNvSpPr/>
            <p:nvPr/>
          </p:nvSpPr>
          <p:spPr bwMode="auto">
            <a:xfrm>
              <a:off x="3105150" y="2038350"/>
              <a:ext cx="288925" cy="792162"/>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7"/>
            <p:cNvSpPr/>
            <p:nvPr/>
          </p:nvSpPr>
          <p:spPr bwMode="auto">
            <a:xfrm>
              <a:off x="3622675" y="2189162"/>
              <a:ext cx="288925" cy="64135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48"/>
            <p:cNvSpPr/>
            <p:nvPr/>
          </p:nvSpPr>
          <p:spPr bwMode="auto">
            <a:xfrm>
              <a:off x="4140200" y="2112962"/>
              <a:ext cx="288925" cy="71755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9"/>
            <p:cNvSpPr/>
            <p:nvPr/>
          </p:nvSpPr>
          <p:spPr bwMode="auto">
            <a:xfrm>
              <a:off x="4657725" y="2338387"/>
              <a:ext cx="288925" cy="492125"/>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矩形 50"/>
            <p:cNvSpPr/>
            <p:nvPr/>
          </p:nvSpPr>
          <p:spPr bwMode="auto">
            <a:xfrm>
              <a:off x="5175250" y="2263775"/>
              <a:ext cx="288925" cy="566737"/>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51"/>
            <p:cNvSpPr/>
            <p:nvPr/>
          </p:nvSpPr>
          <p:spPr bwMode="auto">
            <a:xfrm>
              <a:off x="517525" y="1265237"/>
              <a:ext cx="288925" cy="60007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52"/>
            <p:cNvSpPr/>
            <p:nvPr/>
          </p:nvSpPr>
          <p:spPr bwMode="auto">
            <a:xfrm>
              <a:off x="1035050" y="1344612"/>
              <a:ext cx="288925" cy="4508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53"/>
            <p:cNvSpPr/>
            <p:nvPr/>
          </p:nvSpPr>
          <p:spPr bwMode="auto">
            <a:xfrm>
              <a:off x="1552575" y="1044575"/>
              <a:ext cx="288925" cy="60007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54"/>
            <p:cNvSpPr/>
            <p:nvPr/>
          </p:nvSpPr>
          <p:spPr bwMode="auto">
            <a:xfrm>
              <a:off x="2070100" y="1119187"/>
              <a:ext cx="288925" cy="4508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55"/>
            <p:cNvSpPr/>
            <p:nvPr/>
          </p:nvSpPr>
          <p:spPr bwMode="auto">
            <a:xfrm>
              <a:off x="2587625" y="1211262"/>
              <a:ext cx="288925" cy="350838"/>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6"/>
            <p:cNvSpPr/>
            <p:nvPr/>
          </p:nvSpPr>
          <p:spPr bwMode="auto">
            <a:xfrm>
              <a:off x="3105150" y="1414462"/>
              <a:ext cx="288925" cy="60642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矩形 57"/>
            <p:cNvSpPr/>
            <p:nvPr/>
          </p:nvSpPr>
          <p:spPr bwMode="auto">
            <a:xfrm>
              <a:off x="3622675" y="1720850"/>
              <a:ext cx="288925" cy="4508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8"/>
            <p:cNvSpPr/>
            <p:nvPr/>
          </p:nvSpPr>
          <p:spPr bwMode="auto">
            <a:xfrm>
              <a:off x="4140200" y="1617662"/>
              <a:ext cx="288925" cy="477838"/>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9"/>
            <p:cNvSpPr/>
            <p:nvPr/>
          </p:nvSpPr>
          <p:spPr bwMode="auto">
            <a:xfrm>
              <a:off x="4657725" y="1795462"/>
              <a:ext cx="288925" cy="525463"/>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60"/>
            <p:cNvSpPr/>
            <p:nvPr/>
          </p:nvSpPr>
          <p:spPr bwMode="auto">
            <a:xfrm>
              <a:off x="5175250" y="2020887"/>
              <a:ext cx="288925" cy="22542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61"/>
            <p:cNvSpPr/>
            <p:nvPr/>
          </p:nvSpPr>
          <p:spPr bwMode="auto">
            <a:xfrm>
              <a:off x="5692775" y="1884362"/>
              <a:ext cx="288925" cy="5270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62"/>
            <p:cNvSpPr/>
            <p:nvPr/>
          </p:nvSpPr>
          <p:spPr bwMode="auto">
            <a:xfrm>
              <a:off x="5692775" y="0"/>
              <a:ext cx="288925" cy="1866900"/>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63"/>
            <p:cNvSpPr/>
            <p:nvPr/>
          </p:nvSpPr>
          <p:spPr bwMode="auto">
            <a:xfrm>
              <a:off x="5175250" y="258762"/>
              <a:ext cx="288925" cy="1744663"/>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矩形 64"/>
            <p:cNvSpPr/>
            <p:nvPr/>
          </p:nvSpPr>
          <p:spPr bwMode="auto">
            <a:xfrm>
              <a:off x="4657725" y="485775"/>
              <a:ext cx="288925" cy="129222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矩形 65"/>
            <p:cNvSpPr/>
            <p:nvPr/>
          </p:nvSpPr>
          <p:spPr bwMode="auto">
            <a:xfrm>
              <a:off x="4140200" y="720725"/>
              <a:ext cx="288925" cy="87947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66"/>
            <p:cNvSpPr/>
            <p:nvPr/>
          </p:nvSpPr>
          <p:spPr bwMode="auto">
            <a:xfrm>
              <a:off x="3622675" y="896937"/>
              <a:ext cx="288925" cy="80327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7"/>
            <p:cNvSpPr/>
            <p:nvPr/>
          </p:nvSpPr>
          <p:spPr bwMode="auto">
            <a:xfrm>
              <a:off x="3105150" y="1027112"/>
              <a:ext cx="288925" cy="366713"/>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矩形 68"/>
            <p:cNvSpPr/>
            <p:nvPr/>
          </p:nvSpPr>
          <p:spPr bwMode="auto">
            <a:xfrm>
              <a:off x="2587625" y="1044575"/>
              <a:ext cx="288925" cy="14922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5" name="Freeform 11"/>
          <p:cNvSpPr>
            <a:spLocks noChangeArrowheads="1"/>
          </p:cNvSpPr>
          <p:nvPr/>
        </p:nvSpPr>
        <p:spPr bwMode="auto">
          <a:xfrm>
            <a:off x="5455436" y="1413243"/>
            <a:ext cx="3448876" cy="1378874"/>
          </a:xfrm>
          <a:custGeom>
            <a:avLst/>
            <a:gdLst>
              <a:gd name="T0" fmla="*/ 0 w 276"/>
              <a:gd name="T1" fmla="*/ 2147483647 h 133"/>
              <a:gd name="T2" fmla="*/ 2147483647 w 276"/>
              <a:gd name="T3" fmla="*/ 2147483647 h 133"/>
              <a:gd name="T4" fmla="*/ 2147483647 w 276"/>
              <a:gd name="T5" fmla="*/ 2147483647 h 133"/>
              <a:gd name="T6" fmla="*/ 2147483647 w 276"/>
              <a:gd name="T7" fmla="*/ 0 h 133"/>
              <a:gd name="T8" fmla="*/ 2147483647 w 276"/>
              <a:gd name="T9" fmla="*/ 2147483647 h 133"/>
              <a:gd name="T10" fmla="*/ 2147483647 w 276"/>
              <a:gd name="T11" fmla="*/ 2147483647 h 133"/>
              <a:gd name="T12" fmla="*/ 0 w 276"/>
              <a:gd name="T13" fmla="*/ 2147483647 h 133"/>
              <a:gd name="T14" fmla="*/ 0 60000 65536"/>
              <a:gd name="T15" fmla="*/ 0 60000 65536"/>
              <a:gd name="T16" fmla="*/ 0 60000 65536"/>
              <a:gd name="T17" fmla="*/ 0 60000 65536"/>
              <a:gd name="T18" fmla="*/ 0 60000 65536"/>
              <a:gd name="T19" fmla="*/ 0 60000 65536"/>
              <a:gd name="T20" fmla="*/ 0 60000 65536"/>
              <a:gd name="T21" fmla="*/ 0 w 276"/>
              <a:gd name="T22" fmla="*/ 0 h 133"/>
              <a:gd name="T23" fmla="*/ 276 w 276"/>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33">
                <a:moveTo>
                  <a:pt x="0" y="133"/>
                </a:moveTo>
                <a:cubicBezTo>
                  <a:pt x="107" y="118"/>
                  <a:pt x="191" y="81"/>
                  <a:pt x="255" y="15"/>
                </a:cubicBezTo>
                <a:lnTo>
                  <a:pt x="244" y="14"/>
                </a:lnTo>
                <a:lnTo>
                  <a:pt x="276" y="0"/>
                </a:lnTo>
                <a:lnTo>
                  <a:pt x="271" y="31"/>
                </a:lnTo>
                <a:lnTo>
                  <a:pt x="267" y="24"/>
                </a:lnTo>
                <a:cubicBezTo>
                  <a:pt x="181" y="107"/>
                  <a:pt x="90" y="124"/>
                  <a:pt x="0" y="133"/>
                </a:cubicBezTo>
                <a:close/>
              </a:path>
            </a:pathLst>
          </a:custGeom>
          <a:solidFill>
            <a:schemeClr val="accent2"/>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839416" y="5720306"/>
            <a:ext cx="10513168" cy="7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标题 65"/>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lide(fromLeft)">
                                      <p:cBhvr>
                                        <p:cTn id="19" dur="500"/>
                                        <p:tgtEl>
                                          <p:spTgt spid="3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lide(fromLeft)">
                                      <p:cBhvr>
                                        <p:cTn id="22" dur="500"/>
                                        <p:tgtEl>
                                          <p:spTgt spid="30"/>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Left)">
                                      <p:cBhvr>
                                        <p:cTn id="25" dur="500"/>
                                        <p:tgtEl>
                                          <p:spTgt spid="32"/>
                                        </p:tgtEl>
                                      </p:cBhvr>
                                    </p:animEffect>
                                  </p:childTnLst>
                                </p:cTn>
                              </p:par>
                            </p:childTnLst>
                          </p:cTn>
                        </p:par>
                        <p:par>
                          <p:cTn id="26" fill="hold">
                            <p:stCondLst>
                              <p:cond delay="2000"/>
                            </p:stCondLst>
                            <p:childTnLst>
                              <p:par>
                                <p:cTn id="27" presetID="16" presetClass="entr" presetSubtype="37"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barn(outVertical)">
                                      <p:cBhvr>
                                        <p:cTn id="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65" grpId="0" animBg="1" autoUpdateAnimBg="0"/>
      <p:bldP spid="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3"/>
          <p:cNvSpPr/>
          <p:nvPr/>
        </p:nvSpPr>
        <p:spPr>
          <a:xfrm>
            <a:off x="2950690" y="895330"/>
            <a:ext cx="1484802" cy="1484802"/>
          </a:xfrm>
          <a:prstGeom prst="ellipse">
            <a:avLst/>
          </a:prstGeom>
          <a:solidFill>
            <a:schemeClr val="tx2">
              <a:alpha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dirty="0" smtClean="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谢</a:t>
            </a:r>
            <a:endParaRPr lang="en-GB" sz="6400"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nvGrpSpPr>
          <p:cNvPr id="4" name="Group 35"/>
          <p:cNvGrpSpPr/>
          <p:nvPr/>
        </p:nvGrpSpPr>
        <p:grpSpPr>
          <a:xfrm>
            <a:off x="4597664" y="895330"/>
            <a:ext cx="1484802" cy="1484802"/>
            <a:chOff x="4668236" y="1486874"/>
            <a:chExt cx="1619915" cy="1619915"/>
          </a:xfrm>
          <a:effectLst>
            <a:outerShdw blurRad="50800" dist="38100" dir="5400000" algn="t" rotWithShape="0">
              <a:prstClr val="black">
                <a:alpha val="40000"/>
              </a:prstClr>
            </a:outerShdw>
          </a:effectLst>
        </p:grpSpPr>
        <p:sp>
          <p:nvSpPr>
            <p:cNvPr id="5" name="Oval 36"/>
            <p:cNvSpPr/>
            <p:nvPr/>
          </p:nvSpPr>
          <p:spPr>
            <a:xfrm>
              <a:off x="4668236" y="1486874"/>
              <a:ext cx="1619915" cy="1619915"/>
            </a:xfrm>
            <a:prstGeom prst="ellipse">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dirty="0" smtClean="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谢</a:t>
              </a:r>
              <a:endParaRPr lang="en-GB" sz="6400"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sp>
          <p:nvSpPr>
            <p:cNvPr id="6" name="Oval 37"/>
            <p:cNvSpPr/>
            <p:nvPr/>
          </p:nvSpPr>
          <p:spPr>
            <a:xfrm>
              <a:off x="4760888"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0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grpSp>
        <p:nvGrpSpPr>
          <p:cNvPr id="7" name="Group 39"/>
          <p:cNvGrpSpPr/>
          <p:nvPr/>
        </p:nvGrpSpPr>
        <p:grpSpPr>
          <a:xfrm>
            <a:off x="6244638" y="895329"/>
            <a:ext cx="1484802" cy="1484802"/>
            <a:chOff x="5903848" y="1486873"/>
            <a:chExt cx="1619915" cy="1619915"/>
          </a:xfrm>
          <a:effectLst>
            <a:outerShdw blurRad="50800" dist="38100" dir="5400000" algn="t" rotWithShape="0">
              <a:prstClr val="black">
                <a:alpha val="40000"/>
              </a:prstClr>
            </a:outerShdw>
          </a:effectLst>
        </p:grpSpPr>
        <p:sp>
          <p:nvSpPr>
            <p:cNvPr id="8" name="Oval 40"/>
            <p:cNvSpPr/>
            <p:nvPr/>
          </p:nvSpPr>
          <p:spPr>
            <a:xfrm>
              <a:off x="5903848" y="1486873"/>
              <a:ext cx="1619915" cy="161991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dirty="0" smtClean="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观</a:t>
              </a:r>
              <a:endParaRPr lang="en-GB" sz="6400"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sp>
          <p:nvSpPr>
            <p:cNvPr id="9" name="Oval 42"/>
            <p:cNvSpPr/>
            <p:nvPr/>
          </p:nvSpPr>
          <p:spPr>
            <a:xfrm>
              <a:off x="5996500"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0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grpSp>
        <p:nvGrpSpPr>
          <p:cNvPr id="10" name="Group 43"/>
          <p:cNvGrpSpPr/>
          <p:nvPr/>
        </p:nvGrpSpPr>
        <p:grpSpPr>
          <a:xfrm>
            <a:off x="7891613" y="895327"/>
            <a:ext cx="1484802" cy="1484802"/>
            <a:chOff x="7139460" y="1486872"/>
            <a:chExt cx="1619915" cy="1619915"/>
          </a:xfrm>
          <a:effectLst>
            <a:outerShdw blurRad="50800" dist="38100" dir="5400000" algn="t" rotWithShape="0">
              <a:prstClr val="black">
                <a:alpha val="40000"/>
              </a:prstClr>
            </a:outerShdw>
          </a:effectLst>
        </p:grpSpPr>
        <p:sp>
          <p:nvSpPr>
            <p:cNvPr id="11" name="Oval 44"/>
            <p:cNvSpPr/>
            <p:nvPr/>
          </p:nvSpPr>
          <p:spPr>
            <a:xfrm>
              <a:off x="7139460" y="1486872"/>
              <a:ext cx="1619915" cy="1619915"/>
            </a:xfrm>
            <a:prstGeom prst="ellipse">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400" dirty="0" smtClean="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rPr>
                <a:t>看</a:t>
              </a:r>
              <a:endParaRPr lang="en-GB" sz="6400" dirty="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sp>
          <p:nvSpPr>
            <p:cNvPr id="12" name="Oval 46"/>
            <p:cNvSpPr/>
            <p:nvPr/>
          </p:nvSpPr>
          <p:spPr>
            <a:xfrm>
              <a:off x="7229221"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400">
                <a:effectLst>
                  <a:outerShdw blurRad="38100" dist="38100" dir="2700000" algn="tl">
                    <a:srgbClr val="000000">
                      <a:alpha val="43137"/>
                    </a:srgbClr>
                  </a:outerShdw>
                </a:effectLst>
                <a:latin typeface="方正粗宋简体" panose="03000509000000000000" pitchFamily="65" charset="-122"/>
                <a:ea typeface="方正粗宋简体" panose="03000509000000000000" pitchFamily="65" charset="-122"/>
              </a:endParaRPr>
            </a:p>
          </p:txBody>
        </p:sp>
      </p:grpSp>
      <p:sp>
        <p:nvSpPr>
          <p:cNvPr id="13" name="01"/>
          <p:cNvSpPr txBox="1"/>
          <p:nvPr/>
        </p:nvSpPr>
        <p:spPr>
          <a:xfrm>
            <a:off x="2979983" y="2575071"/>
            <a:ext cx="6340165" cy="584633"/>
          </a:xfrm>
          <a:prstGeom prst="rect">
            <a:avLst/>
          </a:prstGeom>
          <a:noFill/>
        </p:spPr>
        <p:txBody>
          <a:bodyPr wrap="none" lIns="91424" tIns="45713" rIns="91424" bIns="45713" rtlCol="0">
            <a:spAutoFit/>
          </a:bodyPr>
          <a:lstStyle/>
          <a:p>
            <a:pPr algn="ctr"/>
            <a:r>
              <a:rPr lang="zh-CN" altLang="en-US" sz="3200" b="1" dirty="0">
                <a:latin typeface="微软雅黑" panose="020B0503020204020204" pitchFamily="34" charset="-122"/>
                <a:ea typeface="微软雅黑" panose="020B0503020204020204" pitchFamily="34" charset="-122"/>
              </a:rPr>
              <a:t>单击在此处添加您完整的设计标题</a:t>
            </a:r>
            <a:endParaRPr lang="en-GB" sz="3200" b="1" dirty="0">
              <a:latin typeface="微软雅黑" panose="020B0503020204020204" pitchFamily="34" charset="-122"/>
              <a:ea typeface="微软雅黑" panose="020B0503020204020204" pitchFamily="34" charset="-122"/>
            </a:endParaRPr>
          </a:p>
        </p:txBody>
      </p:sp>
      <p:sp>
        <p:nvSpPr>
          <p:cNvPr id="14" name="01"/>
          <p:cNvSpPr txBox="1"/>
          <p:nvPr/>
        </p:nvSpPr>
        <p:spPr>
          <a:xfrm>
            <a:off x="3919343" y="3184481"/>
            <a:ext cx="4461445" cy="369318"/>
          </a:xfrm>
          <a:prstGeom prst="rect">
            <a:avLst/>
          </a:prstGeom>
          <a:noFill/>
        </p:spPr>
        <p:txBody>
          <a:bodyPr wrap="none" lIns="91424" tIns="45713" rIns="91424" bIns="45713" rtlCol="0">
            <a:spAutoFit/>
          </a:bodyPr>
          <a:lstStyle/>
          <a:p>
            <a:pPr algn="ctr"/>
            <a:r>
              <a:rPr lang="en-US" altLang="zh-CN" sz="1100"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教学设计 </a:t>
            </a:r>
            <a:r>
              <a:rPr lang="en-US" altLang="zh-CN" dirty="0">
                <a:latin typeface="微软雅黑" panose="020B0503020204020204" pitchFamily="34" charset="-122"/>
                <a:ea typeface="微软雅黑" panose="020B0503020204020204" pitchFamily="34" charset="-122"/>
              </a:rPr>
              <a:t>l </a:t>
            </a:r>
            <a:r>
              <a:rPr lang="zh-CN" altLang="en-US" dirty="0">
                <a:latin typeface="微软雅黑" panose="020B0503020204020204" pitchFamily="34" charset="-122"/>
                <a:ea typeface="微软雅黑" panose="020B0503020204020204" pitchFamily="34" charset="-122"/>
              </a:rPr>
              <a:t>教育培训 </a:t>
            </a:r>
            <a:r>
              <a:rPr lang="en-US" altLang="zh-CN" dirty="0">
                <a:latin typeface="微软雅黑" panose="020B0503020204020204" pitchFamily="34" charset="-122"/>
                <a:ea typeface="微软雅黑" panose="020B0503020204020204" pitchFamily="34" charset="-122"/>
              </a:rPr>
              <a:t>l </a:t>
            </a:r>
            <a:r>
              <a:rPr lang="zh-CN" altLang="en-US" dirty="0">
                <a:latin typeface="微软雅黑" panose="020B0503020204020204" pitchFamily="34" charset="-122"/>
                <a:ea typeface="微软雅黑" panose="020B0503020204020204" pitchFamily="34" charset="-122"/>
              </a:rPr>
              <a:t>信息化 </a:t>
            </a:r>
            <a:r>
              <a:rPr lang="en-US" altLang="zh-CN" dirty="0">
                <a:latin typeface="微软雅黑" panose="020B0503020204020204" pitchFamily="34" charset="-122"/>
                <a:ea typeface="微软雅黑" panose="020B0503020204020204" pitchFamily="34" charset="-122"/>
              </a:rPr>
              <a:t>l </a:t>
            </a:r>
            <a:r>
              <a:rPr lang="zh-CN" altLang="en-US" dirty="0">
                <a:latin typeface="微软雅黑" panose="020B0503020204020204" pitchFamily="34" charset="-122"/>
                <a:ea typeface="微软雅黑" panose="020B0503020204020204" pitchFamily="34" charset="-122"/>
              </a:rPr>
              <a:t>微课</a:t>
            </a:r>
            <a:r>
              <a:rPr lang="en-US" altLang="zh-CN" sz="1100" dirty="0">
                <a:latin typeface="微软雅黑" panose="020B0503020204020204" pitchFamily="34" charset="-122"/>
                <a:ea typeface="微软雅黑" panose="020B0503020204020204" pitchFamily="34" charset="-122"/>
              </a:rPr>
              <a:t>——</a:t>
            </a:r>
            <a:endParaRPr lang="en-GB"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750"/>
                                        <p:tgtEl>
                                          <p:spTgt spid="13"/>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3500"/>
                            </p:stCondLst>
                            <p:childTnLst>
                              <p:par>
                                <p:cTn id="37" presetID="26" presetClass="emph" presetSubtype="0" fill="hold" grpId="1" nodeType="afterEffect">
                                  <p:stCondLst>
                                    <p:cond delay="0"/>
                                  </p:stCondLst>
                                  <p:childTnLst>
                                    <p:animEffect transition="out" filter="fade">
                                      <p:cBhvr>
                                        <p:cTn id="38" dur="500" tmFilter="0, 0; .2, .5; .8, .5; 1, 0"/>
                                        <p:tgtEl>
                                          <p:spTgt spid="3"/>
                                        </p:tgtEl>
                                      </p:cBhvr>
                                    </p:animEffect>
                                    <p:animScale>
                                      <p:cBhvr>
                                        <p:cTn id="39" dur="250" autoRev="1" fill="hold"/>
                                        <p:tgtEl>
                                          <p:spTgt spid="3"/>
                                        </p:tgtEl>
                                      </p:cBhvr>
                                      <p:by x="105000" y="105000"/>
                                    </p:animScale>
                                  </p:childTnLst>
                                </p:cTn>
                              </p:par>
                            </p:childTnLst>
                          </p:cTn>
                        </p:par>
                        <p:par>
                          <p:cTn id="40" fill="hold">
                            <p:stCondLst>
                              <p:cond delay="4000"/>
                            </p:stCondLst>
                            <p:childTnLst>
                              <p:par>
                                <p:cTn id="41" presetID="26" presetClass="emph" presetSubtype="0" fill="hold" nodeType="afterEffect">
                                  <p:stCondLst>
                                    <p:cond delay="0"/>
                                  </p:stCondLst>
                                  <p:childTnLst>
                                    <p:animEffect transition="out" filter="fade">
                                      <p:cBhvr>
                                        <p:cTn id="42" dur="500" tmFilter="0, 0; .2, .5; .8, .5; 1, 0"/>
                                        <p:tgtEl>
                                          <p:spTgt spid="4"/>
                                        </p:tgtEl>
                                      </p:cBhvr>
                                    </p:animEffect>
                                    <p:animScale>
                                      <p:cBhvr>
                                        <p:cTn id="43" dur="250" autoRev="1" fill="hold"/>
                                        <p:tgtEl>
                                          <p:spTgt spid="4"/>
                                        </p:tgtEl>
                                      </p:cBhvr>
                                      <p:by x="105000" y="105000"/>
                                    </p:animScale>
                                  </p:childTnLst>
                                </p:cTn>
                              </p:par>
                            </p:childTnLst>
                          </p:cTn>
                        </p:par>
                        <p:par>
                          <p:cTn id="44" fill="hold">
                            <p:stCondLst>
                              <p:cond delay="4500"/>
                            </p:stCondLst>
                            <p:childTnLst>
                              <p:par>
                                <p:cTn id="45" presetID="26" presetClass="emph" presetSubtype="0" fill="hold" nodeType="after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par>
                          <p:cTn id="48" fill="hold">
                            <p:stCondLst>
                              <p:cond delay="5000"/>
                            </p:stCondLst>
                            <p:childTnLst>
                              <p:par>
                                <p:cTn id="49" presetID="26" presetClass="emph" presetSubtype="0" fill="hold" nodeType="after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40032" y="1201531"/>
            <a:ext cx="9551177" cy="284194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smtClean="0">
                <a:latin typeface="+mn-ea"/>
              </a:rPr>
              <a:t>0</a:t>
            </a:r>
            <a:endParaRPr lang="en-US" dirty="0">
              <a:latin typeface="+mn-ea"/>
            </a:endParaRPr>
          </a:p>
        </p:txBody>
      </p:sp>
      <p:grpSp>
        <p:nvGrpSpPr>
          <p:cNvPr id="2" name="Group 9"/>
          <p:cNvGrpSpPr/>
          <p:nvPr/>
        </p:nvGrpSpPr>
        <p:grpSpPr>
          <a:xfrm>
            <a:off x="-9851" y="1201531"/>
            <a:ext cx="2909911" cy="2841945"/>
            <a:chOff x="-7985" y="901147"/>
            <a:chExt cx="2182717" cy="2131459"/>
          </a:xfrm>
        </p:grpSpPr>
        <p:grpSp>
          <p:nvGrpSpPr>
            <p:cNvPr id="3" name="Group 41"/>
            <p:cNvGrpSpPr/>
            <p:nvPr/>
          </p:nvGrpSpPr>
          <p:grpSpPr>
            <a:xfrm>
              <a:off x="-7985" y="901147"/>
              <a:ext cx="2012646" cy="2131459"/>
              <a:chOff x="3189432" y="1419609"/>
              <a:chExt cx="2765136" cy="2131459"/>
            </a:xfrm>
            <a:solidFill>
              <a:schemeClr val="tx2">
                <a:lumMod val="60000"/>
                <a:lumOff val="40000"/>
              </a:schemeClr>
            </a:solidFill>
          </p:grpSpPr>
          <p:sp>
            <p:nvSpPr>
              <p:cNvPr id="13" name="Rectangle 12"/>
              <p:cNvSpPr/>
              <p:nvPr/>
            </p:nvSpPr>
            <p:spPr>
              <a:xfrm>
                <a:off x="3189432" y="1419609"/>
                <a:ext cx="2765136"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4" name="TextBox 13"/>
              <p:cNvSpPr txBox="1"/>
              <p:nvPr/>
            </p:nvSpPr>
            <p:spPr>
              <a:xfrm>
                <a:off x="3477468" y="2308212"/>
                <a:ext cx="2189066" cy="519373"/>
              </a:xfrm>
              <a:prstGeom prst="rect">
                <a:avLst/>
              </a:prstGeom>
              <a:noFill/>
            </p:spPr>
            <p:txBody>
              <a:bodyPr wrap="square" rtlCol="0">
                <a:spAutoFit/>
              </a:bodyPr>
              <a:lstStyle/>
              <a:p>
                <a:pPr algn="ctr"/>
                <a:r>
                  <a:rPr lang="zh-CN" altLang="en-US" sz="1300" i="1" dirty="0">
                    <a:solidFill>
                      <a:schemeClr val="bg1"/>
                    </a:solidFill>
                    <a:latin typeface="+mn-ea"/>
                  </a:rPr>
                  <a:t>此处添加详细文本描述，建议与标题相关并符合整体语言风格</a:t>
                </a:r>
                <a:endParaRPr lang="en-US" sz="1300" i="1" dirty="0">
                  <a:solidFill>
                    <a:schemeClr val="bg1"/>
                  </a:solidFill>
                  <a:latin typeface="+mn-ea"/>
                </a:endParaRPr>
              </a:p>
            </p:txBody>
          </p:sp>
        </p:grpSp>
        <p:sp>
          <p:nvSpPr>
            <p:cNvPr id="12" name="Isosceles Triangle 11"/>
            <p:cNvSpPr/>
            <p:nvPr/>
          </p:nvSpPr>
          <p:spPr>
            <a:xfrm rot="5400000">
              <a:off x="1846781" y="1869353"/>
              <a:ext cx="460856" cy="195047"/>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6" name="TextBox 15"/>
          <p:cNvSpPr txBox="1"/>
          <p:nvPr/>
        </p:nvSpPr>
        <p:spPr>
          <a:xfrm>
            <a:off x="1035440" y="4986358"/>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21" name="Straight Connector 20"/>
          <p:cNvCxnSpPr/>
          <p:nvPr/>
        </p:nvCxnSpPr>
        <p:spPr>
          <a:xfrm>
            <a:off x="1043634" y="4808572"/>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24292" y="4427092"/>
            <a:ext cx="1077218" cy="323165"/>
          </a:xfrm>
          <a:prstGeom prst="rect">
            <a:avLst/>
          </a:prstGeom>
        </p:spPr>
        <p:txBody>
          <a:bodyPr wrap="none" lIns="0" tIns="0" rIns="0" bIns="0" anchor="ctr">
            <a:spAutoFit/>
          </a:bodyPr>
          <a:lstStyle/>
          <a:p>
            <a:r>
              <a:rPr lang="zh-CN" altLang="en-US" sz="2100" b="1" dirty="0" smtClean="0">
                <a:solidFill>
                  <a:schemeClr val="tx2">
                    <a:lumMod val="75000"/>
                  </a:schemeClr>
                </a:solidFill>
                <a:latin typeface="+mn-ea"/>
              </a:rPr>
              <a:t>教学计划</a:t>
            </a:r>
            <a:endParaRPr lang="en-US" sz="2100" b="1" dirty="0">
              <a:solidFill>
                <a:schemeClr val="tx2">
                  <a:lumMod val="75000"/>
                </a:schemeClr>
              </a:solidFill>
              <a:latin typeface="+mn-ea"/>
            </a:endParaRPr>
          </a:p>
        </p:txBody>
      </p:sp>
      <p:grpSp>
        <p:nvGrpSpPr>
          <p:cNvPr id="27" name="组合 26"/>
          <p:cNvGrpSpPr/>
          <p:nvPr/>
        </p:nvGrpSpPr>
        <p:grpSpPr>
          <a:xfrm>
            <a:off x="951045" y="1471227"/>
            <a:ext cx="761389" cy="761488"/>
            <a:chOff x="3630613" y="203201"/>
            <a:chExt cx="360363" cy="360363"/>
          </a:xfrm>
          <a:solidFill>
            <a:schemeClr val="bg1"/>
          </a:solidFill>
        </p:grpSpPr>
        <p:sp>
          <p:nvSpPr>
            <p:cNvPr id="28" name="Freeform 117"/>
            <p:cNvSpPr>
              <a:spLocks noEditPoints="1"/>
            </p:cNvSpPr>
            <p:nvPr/>
          </p:nvSpPr>
          <p:spPr bwMode="auto">
            <a:xfrm>
              <a:off x="3630613" y="203201"/>
              <a:ext cx="360363" cy="360363"/>
            </a:xfrm>
            <a:custGeom>
              <a:avLst/>
              <a:gdLst>
                <a:gd name="T0" fmla="*/ 133 w 156"/>
                <a:gd name="T1" fmla="*/ 119 h 156"/>
                <a:gd name="T2" fmla="*/ 141 w 156"/>
                <a:gd name="T3" fmla="*/ 101 h 156"/>
                <a:gd name="T4" fmla="*/ 30 w 156"/>
                <a:gd name="T5" fmla="*/ 32 h 156"/>
                <a:gd name="T6" fmla="*/ 40 w 156"/>
                <a:gd name="T7" fmla="*/ 32 h 156"/>
                <a:gd name="T8" fmla="*/ 36 w 156"/>
                <a:gd name="T9" fmla="*/ 32 h 156"/>
                <a:gd name="T10" fmla="*/ 28 w 156"/>
                <a:gd name="T11" fmla="*/ 46 h 156"/>
                <a:gd name="T12" fmla="*/ 38 w 156"/>
                <a:gd name="T13" fmla="*/ 42 h 156"/>
                <a:gd name="T14" fmla="*/ 43 w 156"/>
                <a:gd name="T15" fmla="*/ 54 h 156"/>
                <a:gd name="T16" fmla="*/ 33 w 156"/>
                <a:gd name="T17" fmla="*/ 60 h 156"/>
                <a:gd name="T18" fmla="*/ 19 w 156"/>
                <a:gd name="T19" fmla="*/ 70 h 156"/>
                <a:gd name="T20" fmla="*/ 34 w 156"/>
                <a:gd name="T21" fmla="*/ 82 h 156"/>
                <a:gd name="T22" fmla="*/ 53 w 156"/>
                <a:gd name="T23" fmla="*/ 94 h 156"/>
                <a:gd name="T24" fmla="*/ 45 w 156"/>
                <a:gd name="T25" fmla="*/ 116 h 156"/>
                <a:gd name="T26" fmla="*/ 38 w 156"/>
                <a:gd name="T27" fmla="*/ 134 h 156"/>
                <a:gd name="T28" fmla="*/ 33 w 156"/>
                <a:gd name="T29" fmla="*/ 121 h 156"/>
                <a:gd name="T30" fmla="*/ 28 w 156"/>
                <a:gd name="T31" fmla="*/ 92 h 156"/>
                <a:gd name="T32" fmla="*/ 14 w 156"/>
                <a:gd name="T33" fmla="*/ 74 h 156"/>
                <a:gd name="T34" fmla="*/ 45 w 156"/>
                <a:gd name="T35" fmla="*/ 15 h 156"/>
                <a:gd name="T36" fmla="*/ 30 w 156"/>
                <a:gd name="T37" fmla="*/ 25 h 156"/>
                <a:gd name="T38" fmla="*/ 139 w 156"/>
                <a:gd name="T39" fmla="*/ 65 h 156"/>
                <a:gd name="T40" fmla="*/ 130 w 156"/>
                <a:gd name="T41" fmla="*/ 77 h 156"/>
                <a:gd name="T42" fmla="*/ 124 w 156"/>
                <a:gd name="T43" fmla="*/ 83 h 156"/>
                <a:gd name="T44" fmla="*/ 113 w 156"/>
                <a:gd name="T45" fmla="*/ 85 h 156"/>
                <a:gd name="T46" fmla="*/ 101 w 156"/>
                <a:gd name="T47" fmla="*/ 72 h 156"/>
                <a:gd name="T48" fmla="*/ 92 w 156"/>
                <a:gd name="T49" fmla="*/ 78 h 156"/>
                <a:gd name="T50" fmla="*/ 93 w 156"/>
                <a:gd name="T51" fmla="*/ 92 h 156"/>
                <a:gd name="T52" fmla="*/ 76 w 156"/>
                <a:gd name="T53" fmla="*/ 102 h 156"/>
                <a:gd name="T54" fmla="*/ 60 w 156"/>
                <a:gd name="T55" fmla="*/ 75 h 156"/>
                <a:gd name="T56" fmla="*/ 81 w 156"/>
                <a:gd name="T57" fmla="*/ 66 h 156"/>
                <a:gd name="T58" fmla="*/ 83 w 156"/>
                <a:gd name="T59" fmla="*/ 64 h 156"/>
                <a:gd name="T60" fmla="*/ 78 w 156"/>
                <a:gd name="T61" fmla="*/ 63 h 156"/>
                <a:gd name="T62" fmla="*/ 64 w 156"/>
                <a:gd name="T63" fmla="*/ 63 h 156"/>
                <a:gd name="T64" fmla="*/ 67 w 156"/>
                <a:gd name="T65" fmla="*/ 50 h 156"/>
                <a:gd name="T66" fmla="*/ 71 w 156"/>
                <a:gd name="T67" fmla="*/ 49 h 156"/>
                <a:gd name="T68" fmla="*/ 79 w 156"/>
                <a:gd name="T69" fmla="*/ 31 h 156"/>
                <a:gd name="T70" fmla="*/ 99 w 156"/>
                <a:gd name="T71" fmla="*/ 32 h 156"/>
                <a:gd name="T72" fmla="*/ 110 w 156"/>
                <a:gd name="T73" fmla="*/ 25 h 156"/>
                <a:gd name="T74" fmla="*/ 126 w 156"/>
                <a:gd name="T75" fmla="*/ 26 h 156"/>
                <a:gd name="T76" fmla="*/ 139 w 156"/>
                <a:gd name="T77" fmla="*/ 82 h 156"/>
                <a:gd name="T78" fmla="*/ 139 w 156"/>
                <a:gd name="T79" fmla="*/ 92 h 156"/>
                <a:gd name="T80" fmla="*/ 135 w 156"/>
                <a:gd name="T81" fmla="*/ 89 h 156"/>
                <a:gd name="T82" fmla="*/ 138 w 156"/>
                <a:gd name="T83" fmla="*/ 77 h 156"/>
                <a:gd name="T84" fmla="*/ 141 w 156"/>
                <a:gd name="T85" fmla="*/ 66 h 156"/>
                <a:gd name="T86" fmla="*/ 144 w 156"/>
                <a:gd name="T87" fmla="*/ 51 h 156"/>
                <a:gd name="T88" fmla="*/ 114 w 156"/>
                <a:gd name="T89" fmla="*/ 86 h 156"/>
                <a:gd name="T90" fmla="*/ 96 w 156"/>
                <a:gd name="T91" fmla="*/ 100 h 156"/>
                <a:gd name="T92" fmla="*/ 47 w 156"/>
                <a:gd name="T93" fmla="*/ 33 h 156"/>
                <a:gd name="T94" fmla="*/ 41 w 156"/>
                <a:gd name="T95" fmla="*/ 22 h 156"/>
                <a:gd name="T96" fmla="*/ 61 w 156"/>
                <a:gd name="T97" fmla="*/ 14 h 156"/>
                <a:gd name="T98" fmla="*/ 66 w 156"/>
                <a:gd name="T99" fmla="*/ 23 h 156"/>
                <a:gd name="T100" fmla="*/ 56 w 156"/>
                <a:gd name="T101" fmla="*/ 35 h 156"/>
                <a:gd name="T102" fmla="*/ 76 w 156"/>
                <a:gd name="T103" fmla="*/ 21 h 156"/>
                <a:gd name="T104" fmla="*/ 78 w 156"/>
                <a:gd name="T105" fmla="*/ 18 h 156"/>
                <a:gd name="T106" fmla="*/ 62 w 156"/>
                <a:gd name="T107" fmla="*/ 35 h 156"/>
                <a:gd name="T108" fmla="*/ 99 w 156"/>
                <a:gd name="T109" fmla="*/ 25 h 156"/>
                <a:gd name="T110" fmla="*/ 116 w 156"/>
                <a:gd name="T111" fmla="*/ 19 h 156"/>
                <a:gd name="T112" fmla="*/ 36 w 156"/>
                <a:gd name="T113" fmla="*/ 77 h 156"/>
                <a:gd name="T114" fmla="*/ 32 w 156"/>
                <a:gd name="T115" fmla="*/ 78 h 156"/>
                <a:gd name="T116" fmla="*/ 31 w 156"/>
                <a:gd name="T117" fmla="*/ 72 h 156"/>
                <a:gd name="T118" fmla="*/ 147 w 156"/>
                <a:gd name="T119" fmla="*/ 9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6">
                  <a:moveTo>
                    <a:pt x="78" y="0"/>
                  </a:moveTo>
                  <a:cubicBezTo>
                    <a:pt x="35" y="0"/>
                    <a:pt x="0" y="35"/>
                    <a:pt x="0" y="78"/>
                  </a:cubicBezTo>
                  <a:cubicBezTo>
                    <a:pt x="0" y="121"/>
                    <a:pt x="35" y="156"/>
                    <a:pt x="78" y="156"/>
                  </a:cubicBezTo>
                  <a:cubicBezTo>
                    <a:pt x="121" y="156"/>
                    <a:pt x="156" y="121"/>
                    <a:pt x="156" y="78"/>
                  </a:cubicBezTo>
                  <a:cubicBezTo>
                    <a:pt x="156" y="35"/>
                    <a:pt x="121" y="0"/>
                    <a:pt x="78" y="0"/>
                  </a:cubicBezTo>
                  <a:close/>
                  <a:moveTo>
                    <a:pt x="145" y="101"/>
                  </a:moveTo>
                  <a:cubicBezTo>
                    <a:pt x="145" y="101"/>
                    <a:pt x="145" y="101"/>
                    <a:pt x="145" y="102"/>
                  </a:cubicBezTo>
                  <a:cubicBezTo>
                    <a:pt x="145" y="102"/>
                    <a:pt x="145" y="102"/>
                    <a:pt x="145" y="102"/>
                  </a:cubicBezTo>
                  <a:cubicBezTo>
                    <a:pt x="143" y="107"/>
                    <a:pt x="141" y="112"/>
                    <a:pt x="138" y="117"/>
                  </a:cubicBezTo>
                  <a:cubicBezTo>
                    <a:pt x="137" y="117"/>
                    <a:pt x="137" y="117"/>
                    <a:pt x="137" y="118"/>
                  </a:cubicBezTo>
                  <a:cubicBezTo>
                    <a:pt x="135" y="117"/>
                    <a:pt x="134" y="118"/>
                    <a:pt x="133" y="119"/>
                  </a:cubicBezTo>
                  <a:cubicBezTo>
                    <a:pt x="133" y="119"/>
                    <a:pt x="133" y="118"/>
                    <a:pt x="132" y="118"/>
                  </a:cubicBezTo>
                  <a:cubicBezTo>
                    <a:pt x="132" y="117"/>
                    <a:pt x="132" y="117"/>
                    <a:pt x="132" y="115"/>
                  </a:cubicBezTo>
                  <a:cubicBezTo>
                    <a:pt x="132" y="115"/>
                    <a:pt x="132" y="114"/>
                    <a:pt x="131" y="114"/>
                  </a:cubicBezTo>
                  <a:cubicBezTo>
                    <a:pt x="132" y="112"/>
                    <a:pt x="131" y="111"/>
                    <a:pt x="131" y="110"/>
                  </a:cubicBezTo>
                  <a:cubicBezTo>
                    <a:pt x="132" y="109"/>
                    <a:pt x="133" y="109"/>
                    <a:pt x="133" y="109"/>
                  </a:cubicBezTo>
                  <a:cubicBezTo>
                    <a:pt x="134" y="108"/>
                    <a:pt x="134" y="107"/>
                    <a:pt x="134" y="106"/>
                  </a:cubicBezTo>
                  <a:cubicBezTo>
                    <a:pt x="135" y="105"/>
                    <a:pt x="135" y="106"/>
                    <a:pt x="135" y="106"/>
                  </a:cubicBezTo>
                  <a:cubicBezTo>
                    <a:pt x="136" y="106"/>
                    <a:pt x="135" y="105"/>
                    <a:pt x="136" y="105"/>
                  </a:cubicBezTo>
                  <a:cubicBezTo>
                    <a:pt x="136" y="105"/>
                    <a:pt x="137" y="104"/>
                    <a:pt x="138" y="105"/>
                  </a:cubicBezTo>
                  <a:cubicBezTo>
                    <a:pt x="139" y="104"/>
                    <a:pt x="138" y="103"/>
                    <a:pt x="139" y="102"/>
                  </a:cubicBezTo>
                  <a:cubicBezTo>
                    <a:pt x="139" y="102"/>
                    <a:pt x="140" y="101"/>
                    <a:pt x="141" y="101"/>
                  </a:cubicBezTo>
                  <a:cubicBezTo>
                    <a:pt x="141" y="101"/>
                    <a:pt x="141" y="100"/>
                    <a:pt x="141" y="100"/>
                  </a:cubicBezTo>
                  <a:cubicBezTo>
                    <a:pt x="143" y="100"/>
                    <a:pt x="145" y="100"/>
                    <a:pt x="146" y="101"/>
                  </a:cubicBezTo>
                  <a:cubicBezTo>
                    <a:pt x="146" y="101"/>
                    <a:pt x="146" y="101"/>
                    <a:pt x="145" y="101"/>
                  </a:cubicBezTo>
                  <a:close/>
                  <a:moveTo>
                    <a:pt x="23" y="33"/>
                  </a:moveTo>
                  <a:cubicBezTo>
                    <a:pt x="23" y="33"/>
                    <a:pt x="23" y="33"/>
                    <a:pt x="24" y="33"/>
                  </a:cubicBezTo>
                  <a:cubicBezTo>
                    <a:pt x="25" y="33"/>
                    <a:pt x="25" y="32"/>
                    <a:pt x="26" y="32"/>
                  </a:cubicBezTo>
                  <a:cubicBezTo>
                    <a:pt x="26" y="32"/>
                    <a:pt x="26" y="33"/>
                    <a:pt x="26" y="33"/>
                  </a:cubicBezTo>
                  <a:cubicBezTo>
                    <a:pt x="27" y="33"/>
                    <a:pt x="27" y="30"/>
                    <a:pt x="26" y="30"/>
                  </a:cubicBezTo>
                  <a:cubicBezTo>
                    <a:pt x="26" y="29"/>
                    <a:pt x="27" y="29"/>
                    <a:pt x="27" y="29"/>
                  </a:cubicBezTo>
                  <a:cubicBezTo>
                    <a:pt x="28" y="28"/>
                    <a:pt x="28" y="29"/>
                    <a:pt x="28" y="29"/>
                  </a:cubicBezTo>
                  <a:cubicBezTo>
                    <a:pt x="29" y="30"/>
                    <a:pt x="30" y="31"/>
                    <a:pt x="30" y="32"/>
                  </a:cubicBezTo>
                  <a:cubicBezTo>
                    <a:pt x="31" y="33"/>
                    <a:pt x="30" y="33"/>
                    <a:pt x="30" y="33"/>
                  </a:cubicBezTo>
                  <a:cubicBezTo>
                    <a:pt x="31" y="33"/>
                    <a:pt x="31" y="32"/>
                    <a:pt x="31" y="32"/>
                  </a:cubicBezTo>
                  <a:cubicBezTo>
                    <a:pt x="31" y="31"/>
                    <a:pt x="30" y="31"/>
                    <a:pt x="30" y="31"/>
                  </a:cubicBezTo>
                  <a:cubicBezTo>
                    <a:pt x="29" y="30"/>
                    <a:pt x="30" y="27"/>
                    <a:pt x="31" y="26"/>
                  </a:cubicBezTo>
                  <a:cubicBezTo>
                    <a:pt x="32" y="26"/>
                    <a:pt x="32" y="27"/>
                    <a:pt x="32" y="28"/>
                  </a:cubicBezTo>
                  <a:cubicBezTo>
                    <a:pt x="33" y="27"/>
                    <a:pt x="35" y="26"/>
                    <a:pt x="34" y="28"/>
                  </a:cubicBezTo>
                  <a:cubicBezTo>
                    <a:pt x="35" y="28"/>
                    <a:pt x="36" y="27"/>
                    <a:pt x="37" y="28"/>
                  </a:cubicBezTo>
                  <a:cubicBezTo>
                    <a:pt x="37" y="28"/>
                    <a:pt x="38" y="28"/>
                    <a:pt x="38" y="29"/>
                  </a:cubicBezTo>
                  <a:cubicBezTo>
                    <a:pt x="38" y="29"/>
                    <a:pt x="39" y="29"/>
                    <a:pt x="40" y="29"/>
                  </a:cubicBezTo>
                  <a:cubicBezTo>
                    <a:pt x="40" y="30"/>
                    <a:pt x="40" y="30"/>
                    <a:pt x="41" y="31"/>
                  </a:cubicBezTo>
                  <a:cubicBezTo>
                    <a:pt x="41" y="32"/>
                    <a:pt x="40" y="31"/>
                    <a:pt x="40" y="32"/>
                  </a:cubicBezTo>
                  <a:cubicBezTo>
                    <a:pt x="41" y="32"/>
                    <a:pt x="41" y="33"/>
                    <a:pt x="42" y="33"/>
                  </a:cubicBezTo>
                  <a:cubicBezTo>
                    <a:pt x="42" y="33"/>
                    <a:pt x="42" y="34"/>
                    <a:pt x="43" y="34"/>
                  </a:cubicBezTo>
                  <a:cubicBezTo>
                    <a:pt x="43" y="34"/>
                    <a:pt x="42" y="35"/>
                    <a:pt x="43" y="35"/>
                  </a:cubicBezTo>
                  <a:cubicBezTo>
                    <a:pt x="42" y="35"/>
                    <a:pt x="42" y="36"/>
                    <a:pt x="42" y="37"/>
                  </a:cubicBezTo>
                  <a:cubicBezTo>
                    <a:pt x="41" y="36"/>
                    <a:pt x="41" y="35"/>
                    <a:pt x="40" y="35"/>
                  </a:cubicBezTo>
                  <a:cubicBezTo>
                    <a:pt x="40" y="36"/>
                    <a:pt x="41" y="36"/>
                    <a:pt x="41" y="37"/>
                  </a:cubicBezTo>
                  <a:cubicBezTo>
                    <a:pt x="41" y="39"/>
                    <a:pt x="40" y="39"/>
                    <a:pt x="40" y="40"/>
                  </a:cubicBezTo>
                  <a:cubicBezTo>
                    <a:pt x="38" y="40"/>
                    <a:pt x="38" y="38"/>
                    <a:pt x="36" y="37"/>
                  </a:cubicBezTo>
                  <a:cubicBezTo>
                    <a:pt x="35" y="37"/>
                    <a:pt x="34" y="37"/>
                    <a:pt x="34" y="37"/>
                  </a:cubicBezTo>
                  <a:cubicBezTo>
                    <a:pt x="34" y="35"/>
                    <a:pt x="37" y="36"/>
                    <a:pt x="37" y="33"/>
                  </a:cubicBezTo>
                  <a:cubicBezTo>
                    <a:pt x="37" y="32"/>
                    <a:pt x="36" y="33"/>
                    <a:pt x="36" y="32"/>
                  </a:cubicBezTo>
                  <a:cubicBezTo>
                    <a:pt x="35" y="32"/>
                    <a:pt x="35" y="31"/>
                    <a:pt x="34" y="32"/>
                  </a:cubicBezTo>
                  <a:cubicBezTo>
                    <a:pt x="34" y="31"/>
                    <a:pt x="33" y="31"/>
                    <a:pt x="32" y="31"/>
                  </a:cubicBezTo>
                  <a:cubicBezTo>
                    <a:pt x="32" y="31"/>
                    <a:pt x="33" y="31"/>
                    <a:pt x="33" y="32"/>
                  </a:cubicBezTo>
                  <a:cubicBezTo>
                    <a:pt x="33" y="33"/>
                    <a:pt x="33" y="34"/>
                    <a:pt x="33" y="35"/>
                  </a:cubicBezTo>
                  <a:cubicBezTo>
                    <a:pt x="32" y="35"/>
                    <a:pt x="31" y="35"/>
                    <a:pt x="29" y="36"/>
                  </a:cubicBezTo>
                  <a:cubicBezTo>
                    <a:pt x="29" y="36"/>
                    <a:pt x="30" y="36"/>
                    <a:pt x="30" y="37"/>
                  </a:cubicBezTo>
                  <a:cubicBezTo>
                    <a:pt x="28" y="37"/>
                    <a:pt x="28" y="38"/>
                    <a:pt x="27" y="39"/>
                  </a:cubicBezTo>
                  <a:cubicBezTo>
                    <a:pt x="27" y="40"/>
                    <a:pt x="26" y="41"/>
                    <a:pt x="26" y="41"/>
                  </a:cubicBezTo>
                  <a:cubicBezTo>
                    <a:pt x="26" y="41"/>
                    <a:pt x="26" y="42"/>
                    <a:pt x="25" y="42"/>
                  </a:cubicBezTo>
                  <a:cubicBezTo>
                    <a:pt x="25" y="43"/>
                    <a:pt x="26" y="42"/>
                    <a:pt x="26" y="44"/>
                  </a:cubicBezTo>
                  <a:cubicBezTo>
                    <a:pt x="27" y="44"/>
                    <a:pt x="28" y="45"/>
                    <a:pt x="28" y="46"/>
                  </a:cubicBezTo>
                  <a:cubicBezTo>
                    <a:pt x="29" y="46"/>
                    <a:pt x="29" y="45"/>
                    <a:pt x="29" y="46"/>
                  </a:cubicBezTo>
                  <a:cubicBezTo>
                    <a:pt x="30" y="46"/>
                    <a:pt x="30" y="45"/>
                    <a:pt x="30" y="46"/>
                  </a:cubicBezTo>
                  <a:cubicBezTo>
                    <a:pt x="31" y="47"/>
                    <a:pt x="31" y="48"/>
                    <a:pt x="31" y="49"/>
                  </a:cubicBezTo>
                  <a:cubicBezTo>
                    <a:pt x="32" y="48"/>
                    <a:pt x="32" y="46"/>
                    <a:pt x="33" y="46"/>
                  </a:cubicBezTo>
                  <a:cubicBezTo>
                    <a:pt x="32" y="45"/>
                    <a:pt x="32" y="46"/>
                    <a:pt x="32" y="45"/>
                  </a:cubicBezTo>
                  <a:cubicBezTo>
                    <a:pt x="32" y="44"/>
                    <a:pt x="33" y="45"/>
                    <a:pt x="33" y="45"/>
                  </a:cubicBezTo>
                  <a:cubicBezTo>
                    <a:pt x="33" y="43"/>
                    <a:pt x="34" y="42"/>
                    <a:pt x="33" y="39"/>
                  </a:cubicBezTo>
                  <a:cubicBezTo>
                    <a:pt x="34" y="39"/>
                    <a:pt x="34" y="38"/>
                    <a:pt x="34" y="38"/>
                  </a:cubicBezTo>
                  <a:cubicBezTo>
                    <a:pt x="35" y="38"/>
                    <a:pt x="35" y="40"/>
                    <a:pt x="36" y="39"/>
                  </a:cubicBezTo>
                  <a:cubicBezTo>
                    <a:pt x="37" y="39"/>
                    <a:pt x="36" y="40"/>
                    <a:pt x="38" y="40"/>
                  </a:cubicBezTo>
                  <a:cubicBezTo>
                    <a:pt x="38" y="41"/>
                    <a:pt x="38" y="41"/>
                    <a:pt x="38" y="42"/>
                  </a:cubicBezTo>
                  <a:cubicBezTo>
                    <a:pt x="38" y="43"/>
                    <a:pt x="39" y="43"/>
                    <a:pt x="39" y="43"/>
                  </a:cubicBezTo>
                  <a:cubicBezTo>
                    <a:pt x="40" y="43"/>
                    <a:pt x="40" y="42"/>
                    <a:pt x="40" y="41"/>
                  </a:cubicBezTo>
                  <a:cubicBezTo>
                    <a:pt x="41" y="41"/>
                    <a:pt x="41" y="43"/>
                    <a:pt x="42" y="44"/>
                  </a:cubicBezTo>
                  <a:cubicBezTo>
                    <a:pt x="42" y="45"/>
                    <a:pt x="42" y="45"/>
                    <a:pt x="41" y="45"/>
                  </a:cubicBezTo>
                  <a:cubicBezTo>
                    <a:pt x="41" y="46"/>
                    <a:pt x="43" y="46"/>
                    <a:pt x="43" y="48"/>
                  </a:cubicBezTo>
                  <a:cubicBezTo>
                    <a:pt x="43" y="48"/>
                    <a:pt x="43" y="47"/>
                    <a:pt x="44" y="48"/>
                  </a:cubicBezTo>
                  <a:cubicBezTo>
                    <a:pt x="44" y="49"/>
                    <a:pt x="44" y="50"/>
                    <a:pt x="44" y="51"/>
                  </a:cubicBezTo>
                  <a:cubicBezTo>
                    <a:pt x="44" y="52"/>
                    <a:pt x="44" y="53"/>
                    <a:pt x="45" y="53"/>
                  </a:cubicBezTo>
                  <a:cubicBezTo>
                    <a:pt x="45" y="54"/>
                    <a:pt x="45" y="54"/>
                    <a:pt x="45" y="55"/>
                  </a:cubicBezTo>
                  <a:cubicBezTo>
                    <a:pt x="44" y="55"/>
                    <a:pt x="44" y="54"/>
                    <a:pt x="43" y="55"/>
                  </a:cubicBezTo>
                  <a:cubicBezTo>
                    <a:pt x="43" y="55"/>
                    <a:pt x="43" y="54"/>
                    <a:pt x="43" y="54"/>
                  </a:cubicBezTo>
                  <a:cubicBezTo>
                    <a:pt x="42" y="54"/>
                    <a:pt x="42" y="54"/>
                    <a:pt x="41" y="54"/>
                  </a:cubicBezTo>
                  <a:cubicBezTo>
                    <a:pt x="42" y="53"/>
                    <a:pt x="43" y="52"/>
                    <a:pt x="43" y="50"/>
                  </a:cubicBezTo>
                  <a:cubicBezTo>
                    <a:pt x="43" y="50"/>
                    <a:pt x="41" y="52"/>
                    <a:pt x="40" y="51"/>
                  </a:cubicBezTo>
                  <a:cubicBezTo>
                    <a:pt x="40" y="52"/>
                    <a:pt x="40" y="52"/>
                    <a:pt x="40" y="52"/>
                  </a:cubicBezTo>
                  <a:cubicBezTo>
                    <a:pt x="40" y="53"/>
                    <a:pt x="39" y="53"/>
                    <a:pt x="39" y="54"/>
                  </a:cubicBezTo>
                  <a:cubicBezTo>
                    <a:pt x="39" y="55"/>
                    <a:pt x="40" y="55"/>
                    <a:pt x="41" y="55"/>
                  </a:cubicBezTo>
                  <a:cubicBezTo>
                    <a:pt x="40" y="56"/>
                    <a:pt x="39" y="56"/>
                    <a:pt x="38" y="57"/>
                  </a:cubicBezTo>
                  <a:cubicBezTo>
                    <a:pt x="38" y="56"/>
                    <a:pt x="39" y="56"/>
                    <a:pt x="38" y="56"/>
                  </a:cubicBezTo>
                  <a:cubicBezTo>
                    <a:pt x="37" y="56"/>
                    <a:pt x="36" y="56"/>
                    <a:pt x="35" y="57"/>
                  </a:cubicBezTo>
                  <a:cubicBezTo>
                    <a:pt x="35" y="58"/>
                    <a:pt x="36" y="58"/>
                    <a:pt x="36" y="59"/>
                  </a:cubicBezTo>
                  <a:cubicBezTo>
                    <a:pt x="35" y="59"/>
                    <a:pt x="34" y="60"/>
                    <a:pt x="33" y="60"/>
                  </a:cubicBezTo>
                  <a:cubicBezTo>
                    <a:pt x="34" y="62"/>
                    <a:pt x="32" y="62"/>
                    <a:pt x="33" y="63"/>
                  </a:cubicBezTo>
                  <a:cubicBezTo>
                    <a:pt x="32" y="63"/>
                    <a:pt x="32" y="63"/>
                    <a:pt x="32" y="63"/>
                  </a:cubicBezTo>
                  <a:cubicBezTo>
                    <a:pt x="32" y="64"/>
                    <a:pt x="32" y="64"/>
                    <a:pt x="32" y="65"/>
                  </a:cubicBezTo>
                  <a:cubicBezTo>
                    <a:pt x="30" y="65"/>
                    <a:pt x="29" y="66"/>
                    <a:pt x="28" y="68"/>
                  </a:cubicBezTo>
                  <a:cubicBezTo>
                    <a:pt x="28" y="69"/>
                    <a:pt x="29" y="69"/>
                    <a:pt x="29" y="70"/>
                  </a:cubicBezTo>
                  <a:cubicBezTo>
                    <a:pt x="29" y="71"/>
                    <a:pt x="29" y="71"/>
                    <a:pt x="29" y="73"/>
                  </a:cubicBezTo>
                  <a:cubicBezTo>
                    <a:pt x="28" y="72"/>
                    <a:pt x="27" y="72"/>
                    <a:pt x="27" y="70"/>
                  </a:cubicBezTo>
                  <a:cubicBezTo>
                    <a:pt x="27" y="69"/>
                    <a:pt x="26" y="69"/>
                    <a:pt x="25" y="69"/>
                  </a:cubicBezTo>
                  <a:cubicBezTo>
                    <a:pt x="24" y="69"/>
                    <a:pt x="24" y="70"/>
                    <a:pt x="24" y="70"/>
                  </a:cubicBezTo>
                  <a:cubicBezTo>
                    <a:pt x="23" y="70"/>
                    <a:pt x="23" y="69"/>
                    <a:pt x="22" y="69"/>
                  </a:cubicBezTo>
                  <a:cubicBezTo>
                    <a:pt x="21" y="69"/>
                    <a:pt x="20" y="70"/>
                    <a:pt x="19" y="70"/>
                  </a:cubicBezTo>
                  <a:cubicBezTo>
                    <a:pt x="20" y="72"/>
                    <a:pt x="18" y="77"/>
                    <a:pt x="21" y="77"/>
                  </a:cubicBezTo>
                  <a:cubicBezTo>
                    <a:pt x="22" y="77"/>
                    <a:pt x="22" y="76"/>
                    <a:pt x="22" y="75"/>
                  </a:cubicBezTo>
                  <a:cubicBezTo>
                    <a:pt x="23" y="75"/>
                    <a:pt x="23" y="75"/>
                    <a:pt x="25" y="75"/>
                  </a:cubicBezTo>
                  <a:cubicBezTo>
                    <a:pt x="25" y="77"/>
                    <a:pt x="24" y="77"/>
                    <a:pt x="24" y="79"/>
                  </a:cubicBezTo>
                  <a:cubicBezTo>
                    <a:pt x="25" y="79"/>
                    <a:pt x="26" y="79"/>
                    <a:pt x="27" y="80"/>
                  </a:cubicBezTo>
                  <a:cubicBezTo>
                    <a:pt x="27" y="82"/>
                    <a:pt x="26" y="83"/>
                    <a:pt x="27" y="84"/>
                  </a:cubicBezTo>
                  <a:cubicBezTo>
                    <a:pt x="28" y="84"/>
                    <a:pt x="28" y="83"/>
                    <a:pt x="28" y="83"/>
                  </a:cubicBezTo>
                  <a:cubicBezTo>
                    <a:pt x="29" y="83"/>
                    <a:pt x="29" y="84"/>
                    <a:pt x="29" y="85"/>
                  </a:cubicBezTo>
                  <a:cubicBezTo>
                    <a:pt x="30" y="84"/>
                    <a:pt x="31" y="83"/>
                    <a:pt x="31" y="82"/>
                  </a:cubicBezTo>
                  <a:cubicBezTo>
                    <a:pt x="32" y="82"/>
                    <a:pt x="32" y="82"/>
                    <a:pt x="33" y="81"/>
                  </a:cubicBezTo>
                  <a:cubicBezTo>
                    <a:pt x="33" y="81"/>
                    <a:pt x="33" y="82"/>
                    <a:pt x="34" y="82"/>
                  </a:cubicBezTo>
                  <a:cubicBezTo>
                    <a:pt x="34" y="82"/>
                    <a:pt x="34" y="81"/>
                    <a:pt x="35" y="81"/>
                  </a:cubicBezTo>
                  <a:cubicBezTo>
                    <a:pt x="35" y="83"/>
                    <a:pt x="36" y="83"/>
                    <a:pt x="36" y="84"/>
                  </a:cubicBezTo>
                  <a:cubicBezTo>
                    <a:pt x="37" y="84"/>
                    <a:pt x="37" y="83"/>
                    <a:pt x="37" y="83"/>
                  </a:cubicBezTo>
                  <a:cubicBezTo>
                    <a:pt x="38" y="84"/>
                    <a:pt x="39" y="84"/>
                    <a:pt x="40" y="85"/>
                  </a:cubicBezTo>
                  <a:cubicBezTo>
                    <a:pt x="41" y="86"/>
                    <a:pt x="41" y="87"/>
                    <a:pt x="42" y="87"/>
                  </a:cubicBezTo>
                  <a:cubicBezTo>
                    <a:pt x="44" y="86"/>
                    <a:pt x="45" y="90"/>
                    <a:pt x="45" y="91"/>
                  </a:cubicBezTo>
                  <a:cubicBezTo>
                    <a:pt x="45" y="92"/>
                    <a:pt x="45" y="92"/>
                    <a:pt x="46" y="92"/>
                  </a:cubicBezTo>
                  <a:cubicBezTo>
                    <a:pt x="46" y="93"/>
                    <a:pt x="48" y="92"/>
                    <a:pt x="48" y="93"/>
                  </a:cubicBezTo>
                  <a:cubicBezTo>
                    <a:pt x="49" y="93"/>
                    <a:pt x="49" y="93"/>
                    <a:pt x="50" y="93"/>
                  </a:cubicBezTo>
                  <a:cubicBezTo>
                    <a:pt x="51" y="93"/>
                    <a:pt x="52" y="94"/>
                    <a:pt x="52" y="95"/>
                  </a:cubicBezTo>
                  <a:cubicBezTo>
                    <a:pt x="53" y="94"/>
                    <a:pt x="53" y="94"/>
                    <a:pt x="53" y="94"/>
                  </a:cubicBezTo>
                  <a:cubicBezTo>
                    <a:pt x="54" y="95"/>
                    <a:pt x="54" y="96"/>
                    <a:pt x="54" y="97"/>
                  </a:cubicBezTo>
                  <a:cubicBezTo>
                    <a:pt x="54" y="97"/>
                    <a:pt x="53" y="98"/>
                    <a:pt x="54" y="98"/>
                  </a:cubicBezTo>
                  <a:cubicBezTo>
                    <a:pt x="53" y="99"/>
                    <a:pt x="53" y="99"/>
                    <a:pt x="53" y="100"/>
                  </a:cubicBezTo>
                  <a:cubicBezTo>
                    <a:pt x="53" y="101"/>
                    <a:pt x="52" y="101"/>
                    <a:pt x="52" y="102"/>
                  </a:cubicBezTo>
                  <a:cubicBezTo>
                    <a:pt x="52" y="102"/>
                    <a:pt x="52" y="102"/>
                    <a:pt x="51" y="102"/>
                  </a:cubicBezTo>
                  <a:cubicBezTo>
                    <a:pt x="51" y="103"/>
                    <a:pt x="51" y="104"/>
                    <a:pt x="51" y="104"/>
                  </a:cubicBezTo>
                  <a:cubicBezTo>
                    <a:pt x="51" y="106"/>
                    <a:pt x="50" y="107"/>
                    <a:pt x="50" y="109"/>
                  </a:cubicBezTo>
                  <a:cubicBezTo>
                    <a:pt x="49" y="110"/>
                    <a:pt x="49" y="110"/>
                    <a:pt x="48" y="110"/>
                  </a:cubicBezTo>
                  <a:cubicBezTo>
                    <a:pt x="48" y="110"/>
                    <a:pt x="47" y="111"/>
                    <a:pt x="47" y="112"/>
                  </a:cubicBezTo>
                  <a:cubicBezTo>
                    <a:pt x="47" y="112"/>
                    <a:pt x="47" y="113"/>
                    <a:pt x="47" y="114"/>
                  </a:cubicBezTo>
                  <a:cubicBezTo>
                    <a:pt x="46" y="114"/>
                    <a:pt x="45" y="115"/>
                    <a:pt x="45" y="116"/>
                  </a:cubicBezTo>
                  <a:cubicBezTo>
                    <a:pt x="45" y="116"/>
                    <a:pt x="45" y="117"/>
                    <a:pt x="44" y="118"/>
                  </a:cubicBezTo>
                  <a:cubicBezTo>
                    <a:pt x="44" y="118"/>
                    <a:pt x="44" y="118"/>
                    <a:pt x="44" y="118"/>
                  </a:cubicBezTo>
                  <a:cubicBezTo>
                    <a:pt x="43" y="118"/>
                    <a:pt x="43" y="118"/>
                    <a:pt x="42" y="118"/>
                  </a:cubicBezTo>
                  <a:cubicBezTo>
                    <a:pt x="42" y="119"/>
                    <a:pt x="43" y="120"/>
                    <a:pt x="43" y="121"/>
                  </a:cubicBezTo>
                  <a:cubicBezTo>
                    <a:pt x="42" y="121"/>
                    <a:pt x="41" y="122"/>
                    <a:pt x="40" y="122"/>
                  </a:cubicBezTo>
                  <a:cubicBezTo>
                    <a:pt x="40" y="123"/>
                    <a:pt x="40" y="124"/>
                    <a:pt x="38" y="124"/>
                  </a:cubicBezTo>
                  <a:cubicBezTo>
                    <a:pt x="40" y="124"/>
                    <a:pt x="39" y="127"/>
                    <a:pt x="38" y="128"/>
                  </a:cubicBezTo>
                  <a:cubicBezTo>
                    <a:pt x="38" y="129"/>
                    <a:pt x="39" y="128"/>
                    <a:pt x="39" y="129"/>
                  </a:cubicBezTo>
                  <a:cubicBezTo>
                    <a:pt x="39" y="130"/>
                    <a:pt x="38" y="131"/>
                    <a:pt x="38" y="131"/>
                  </a:cubicBezTo>
                  <a:cubicBezTo>
                    <a:pt x="38" y="132"/>
                    <a:pt x="37" y="132"/>
                    <a:pt x="37" y="133"/>
                  </a:cubicBezTo>
                  <a:cubicBezTo>
                    <a:pt x="37" y="134"/>
                    <a:pt x="38" y="134"/>
                    <a:pt x="38" y="134"/>
                  </a:cubicBezTo>
                  <a:cubicBezTo>
                    <a:pt x="38" y="135"/>
                    <a:pt x="39" y="135"/>
                    <a:pt x="39" y="136"/>
                  </a:cubicBezTo>
                  <a:cubicBezTo>
                    <a:pt x="39" y="137"/>
                    <a:pt x="37" y="136"/>
                    <a:pt x="37" y="136"/>
                  </a:cubicBezTo>
                  <a:cubicBezTo>
                    <a:pt x="36" y="136"/>
                    <a:pt x="36" y="136"/>
                    <a:pt x="35" y="135"/>
                  </a:cubicBezTo>
                  <a:cubicBezTo>
                    <a:pt x="35" y="135"/>
                    <a:pt x="35" y="135"/>
                    <a:pt x="35" y="135"/>
                  </a:cubicBezTo>
                  <a:cubicBezTo>
                    <a:pt x="35" y="135"/>
                    <a:pt x="35" y="135"/>
                    <a:pt x="35" y="134"/>
                  </a:cubicBezTo>
                  <a:cubicBezTo>
                    <a:pt x="34" y="134"/>
                    <a:pt x="34" y="132"/>
                    <a:pt x="33" y="131"/>
                  </a:cubicBezTo>
                  <a:cubicBezTo>
                    <a:pt x="34" y="130"/>
                    <a:pt x="33" y="129"/>
                    <a:pt x="33" y="127"/>
                  </a:cubicBezTo>
                  <a:cubicBezTo>
                    <a:pt x="33" y="126"/>
                    <a:pt x="33" y="125"/>
                    <a:pt x="33" y="125"/>
                  </a:cubicBezTo>
                  <a:cubicBezTo>
                    <a:pt x="34" y="124"/>
                    <a:pt x="32" y="125"/>
                    <a:pt x="33" y="124"/>
                  </a:cubicBezTo>
                  <a:cubicBezTo>
                    <a:pt x="33" y="123"/>
                    <a:pt x="34" y="123"/>
                    <a:pt x="34" y="122"/>
                  </a:cubicBezTo>
                  <a:cubicBezTo>
                    <a:pt x="34" y="121"/>
                    <a:pt x="33" y="122"/>
                    <a:pt x="33" y="121"/>
                  </a:cubicBezTo>
                  <a:cubicBezTo>
                    <a:pt x="33" y="120"/>
                    <a:pt x="33" y="116"/>
                    <a:pt x="34" y="116"/>
                  </a:cubicBezTo>
                  <a:cubicBezTo>
                    <a:pt x="34" y="114"/>
                    <a:pt x="33" y="112"/>
                    <a:pt x="34" y="111"/>
                  </a:cubicBezTo>
                  <a:cubicBezTo>
                    <a:pt x="34" y="111"/>
                    <a:pt x="34" y="110"/>
                    <a:pt x="33" y="110"/>
                  </a:cubicBezTo>
                  <a:cubicBezTo>
                    <a:pt x="34" y="110"/>
                    <a:pt x="34" y="109"/>
                    <a:pt x="34" y="109"/>
                  </a:cubicBezTo>
                  <a:cubicBezTo>
                    <a:pt x="34" y="107"/>
                    <a:pt x="33" y="106"/>
                    <a:pt x="33" y="105"/>
                  </a:cubicBezTo>
                  <a:cubicBezTo>
                    <a:pt x="31" y="104"/>
                    <a:pt x="31" y="103"/>
                    <a:pt x="30" y="102"/>
                  </a:cubicBezTo>
                  <a:cubicBezTo>
                    <a:pt x="30" y="101"/>
                    <a:pt x="30" y="101"/>
                    <a:pt x="30" y="101"/>
                  </a:cubicBezTo>
                  <a:cubicBezTo>
                    <a:pt x="29" y="100"/>
                    <a:pt x="28" y="99"/>
                    <a:pt x="28" y="97"/>
                  </a:cubicBezTo>
                  <a:cubicBezTo>
                    <a:pt x="29" y="97"/>
                    <a:pt x="29" y="97"/>
                    <a:pt x="29" y="97"/>
                  </a:cubicBezTo>
                  <a:cubicBezTo>
                    <a:pt x="29" y="96"/>
                    <a:pt x="28" y="96"/>
                    <a:pt x="28" y="95"/>
                  </a:cubicBezTo>
                  <a:cubicBezTo>
                    <a:pt x="29" y="95"/>
                    <a:pt x="27" y="93"/>
                    <a:pt x="28" y="92"/>
                  </a:cubicBezTo>
                  <a:cubicBezTo>
                    <a:pt x="28" y="90"/>
                    <a:pt x="29" y="90"/>
                    <a:pt x="29" y="89"/>
                  </a:cubicBezTo>
                  <a:cubicBezTo>
                    <a:pt x="29" y="88"/>
                    <a:pt x="29" y="88"/>
                    <a:pt x="29" y="88"/>
                  </a:cubicBezTo>
                  <a:cubicBezTo>
                    <a:pt x="29" y="87"/>
                    <a:pt x="29" y="86"/>
                    <a:pt x="28" y="85"/>
                  </a:cubicBezTo>
                  <a:cubicBezTo>
                    <a:pt x="28" y="85"/>
                    <a:pt x="28" y="86"/>
                    <a:pt x="28" y="86"/>
                  </a:cubicBezTo>
                  <a:cubicBezTo>
                    <a:pt x="27" y="86"/>
                    <a:pt x="26" y="84"/>
                    <a:pt x="25" y="84"/>
                  </a:cubicBezTo>
                  <a:cubicBezTo>
                    <a:pt x="25" y="84"/>
                    <a:pt x="25" y="84"/>
                    <a:pt x="25" y="83"/>
                  </a:cubicBezTo>
                  <a:cubicBezTo>
                    <a:pt x="24" y="83"/>
                    <a:pt x="24" y="83"/>
                    <a:pt x="24" y="82"/>
                  </a:cubicBezTo>
                  <a:cubicBezTo>
                    <a:pt x="23" y="82"/>
                    <a:pt x="23" y="82"/>
                    <a:pt x="22" y="82"/>
                  </a:cubicBezTo>
                  <a:cubicBezTo>
                    <a:pt x="21" y="81"/>
                    <a:pt x="21" y="81"/>
                    <a:pt x="21" y="80"/>
                  </a:cubicBezTo>
                  <a:cubicBezTo>
                    <a:pt x="18" y="80"/>
                    <a:pt x="17" y="79"/>
                    <a:pt x="15" y="78"/>
                  </a:cubicBezTo>
                  <a:cubicBezTo>
                    <a:pt x="15" y="77"/>
                    <a:pt x="14" y="76"/>
                    <a:pt x="14" y="74"/>
                  </a:cubicBezTo>
                  <a:cubicBezTo>
                    <a:pt x="14" y="73"/>
                    <a:pt x="13" y="73"/>
                    <a:pt x="12" y="72"/>
                  </a:cubicBezTo>
                  <a:cubicBezTo>
                    <a:pt x="12" y="72"/>
                    <a:pt x="12" y="71"/>
                    <a:pt x="12" y="71"/>
                  </a:cubicBezTo>
                  <a:cubicBezTo>
                    <a:pt x="12" y="73"/>
                    <a:pt x="12" y="72"/>
                    <a:pt x="12" y="74"/>
                  </a:cubicBezTo>
                  <a:cubicBezTo>
                    <a:pt x="12" y="74"/>
                    <a:pt x="12" y="73"/>
                    <a:pt x="11" y="73"/>
                  </a:cubicBezTo>
                  <a:cubicBezTo>
                    <a:pt x="11" y="72"/>
                    <a:pt x="10" y="71"/>
                    <a:pt x="9" y="71"/>
                  </a:cubicBezTo>
                  <a:cubicBezTo>
                    <a:pt x="9" y="70"/>
                    <a:pt x="9" y="70"/>
                    <a:pt x="10" y="70"/>
                  </a:cubicBezTo>
                  <a:cubicBezTo>
                    <a:pt x="9" y="69"/>
                    <a:pt x="9" y="67"/>
                    <a:pt x="8" y="66"/>
                  </a:cubicBezTo>
                  <a:cubicBezTo>
                    <a:pt x="8" y="66"/>
                    <a:pt x="8" y="65"/>
                    <a:pt x="8" y="65"/>
                  </a:cubicBezTo>
                  <a:cubicBezTo>
                    <a:pt x="10" y="53"/>
                    <a:pt x="15" y="42"/>
                    <a:pt x="23" y="33"/>
                  </a:cubicBezTo>
                  <a:close/>
                  <a:moveTo>
                    <a:pt x="32" y="24"/>
                  </a:moveTo>
                  <a:cubicBezTo>
                    <a:pt x="36" y="20"/>
                    <a:pt x="40" y="17"/>
                    <a:pt x="45" y="15"/>
                  </a:cubicBezTo>
                  <a:cubicBezTo>
                    <a:pt x="45" y="15"/>
                    <a:pt x="45" y="15"/>
                    <a:pt x="45" y="15"/>
                  </a:cubicBezTo>
                  <a:cubicBezTo>
                    <a:pt x="45" y="17"/>
                    <a:pt x="44" y="16"/>
                    <a:pt x="43" y="17"/>
                  </a:cubicBezTo>
                  <a:cubicBezTo>
                    <a:pt x="42" y="17"/>
                    <a:pt x="43" y="17"/>
                    <a:pt x="43" y="18"/>
                  </a:cubicBezTo>
                  <a:cubicBezTo>
                    <a:pt x="42" y="18"/>
                    <a:pt x="41" y="19"/>
                    <a:pt x="41" y="19"/>
                  </a:cubicBezTo>
                  <a:cubicBezTo>
                    <a:pt x="39" y="19"/>
                    <a:pt x="39" y="20"/>
                    <a:pt x="38" y="20"/>
                  </a:cubicBezTo>
                  <a:cubicBezTo>
                    <a:pt x="38" y="22"/>
                    <a:pt x="37" y="22"/>
                    <a:pt x="37" y="23"/>
                  </a:cubicBezTo>
                  <a:cubicBezTo>
                    <a:pt x="36" y="23"/>
                    <a:pt x="36" y="23"/>
                    <a:pt x="35" y="23"/>
                  </a:cubicBezTo>
                  <a:cubicBezTo>
                    <a:pt x="35" y="24"/>
                    <a:pt x="36" y="23"/>
                    <a:pt x="36" y="24"/>
                  </a:cubicBezTo>
                  <a:cubicBezTo>
                    <a:pt x="36" y="25"/>
                    <a:pt x="36" y="25"/>
                    <a:pt x="35" y="25"/>
                  </a:cubicBezTo>
                  <a:cubicBezTo>
                    <a:pt x="35" y="27"/>
                    <a:pt x="32" y="25"/>
                    <a:pt x="30" y="26"/>
                  </a:cubicBezTo>
                  <a:cubicBezTo>
                    <a:pt x="30" y="25"/>
                    <a:pt x="30" y="25"/>
                    <a:pt x="30" y="25"/>
                  </a:cubicBezTo>
                  <a:cubicBezTo>
                    <a:pt x="30" y="25"/>
                    <a:pt x="31" y="25"/>
                    <a:pt x="31" y="24"/>
                  </a:cubicBezTo>
                  <a:cubicBezTo>
                    <a:pt x="32" y="25"/>
                    <a:pt x="32" y="25"/>
                    <a:pt x="33" y="25"/>
                  </a:cubicBezTo>
                  <a:cubicBezTo>
                    <a:pt x="33" y="24"/>
                    <a:pt x="32" y="24"/>
                    <a:pt x="32" y="24"/>
                  </a:cubicBezTo>
                  <a:close/>
                  <a:moveTo>
                    <a:pt x="141" y="45"/>
                  </a:moveTo>
                  <a:cubicBezTo>
                    <a:pt x="141" y="45"/>
                    <a:pt x="140" y="46"/>
                    <a:pt x="140" y="46"/>
                  </a:cubicBezTo>
                  <a:cubicBezTo>
                    <a:pt x="141" y="48"/>
                    <a:pt x="141" y="47"/>
                    <a:pt x="142" y="47"/>
                  </a:cubicBezTo>
                  <a:cubicBezTo>
                    <a:pt x="142" y="47"/>
                    <a:pt x="143" y="48"/>
                    <a:pt x="143" y="49"/>
                  </a:cubicBezTo>
                  <a:cubicBezTo>
                    <a:pt x="143" y="50"/>
                    <a:pt x="144" y="52"/>
                    <a:pt x="143" y="54"/>
                  </a:cubicBezTo>
                  <a:cubicBezTo>
                    <a:pt x="143" y="54"/>
                    <a:pt x="142" y="56"/>
                    <a:pt x="141" y="57"/>
                  </a:cubicBezTo>
                  <a:cubicBezTo>
                    <a:pt x="141" y="58"/>
                    <a:pt x="140" y="58"/>
                    <a:pt x="140" y="58"/>
                  </a:cubicBezTo>
                  <a:cubicBezTo>
                    <a:pt x="139" y="60"/>
                    <a:pt x="140" y="64"/>
                    <a:pt x="139" y="65"/>
                  </a:cubicBezTo>
                  <a:cubicBezTo>
                    <a:pt x="138" y="64"/>
                    <a:pt x="137" y="64"/>
                    <a:pt x="138" y="62"/>
                  </a:cubicBezTo>
                  <a:cubicBezTo>
                    <a:pt x="137" y="62"/>
                    <a:pt x="136" y="61"/>
                    <a:pt x="136" y="61"/>
                  </a:cubicBezTo>
                  <a:cubicBezTo>
                    <a:pt x="135" y="61"/>
                    <a:pt x="136" y="62"/>
                    <a:pt x="136" y="62"/>
                  </a:cubicBezTo>
                  <a:cubicBezTo>
                    <a:pt x="136" y="63"/>
                    <a:pt x="136" y="63"/>
                    <a:pt x="135" y="63"/>
                  </a:cubicBezTo>
                  <a:cubicBezTo>
                    <a:pt x="135" y="64"/>
                    <a:pt x="135" y="63"/>
                    <a:pt x="135" y="64"/>
                  </a:cubicBezTo>
                  <a:cubicBezTo>
                    <a:pt x="135" y="65"/>
                    <a:pt x="135" y="65"/>
                    <a:pt x="136" y="66"/>
                  </a:cubicBezTo>
                  <a:cubicBezTo>
                    <a:pt x="136" y="66"/>
                    <a:pt x="136" y="67"/>
                    <a:pt x="136" y="67"/>
                  </a:cubicBezTo>
                  <a:cubicBezTo>
                    <a:pt x="136" y="68"/>
                    <a:pt x="136" y="70"/>
                    <a:pt x="136" y="71"/>
                  </a:cubicBezTo>
                  <a:cubicBezTo>
                    <a:pt x="135" y="71"/>
                    <a:pt x="135" y="71"/>
                    <a:pt x="135" y="71"/>
                  </a:cubicBezTo>
                  <a:cubicBezTo>
                    <a:pt x="135" y="73"/>
                    <a:pt x="134" y="74"/>
                    <a:pt x="133" y="76"/>
                  </a:cubicBezTo>
                  <a:cubicBezTo>
                    <a:pt x="132" y="76"/>
                    <a:pt x="130" y="76"/>
                    <a:pt x="130" y="77"/>
                  </a:cubicBezTo>
                  <a:cubicBezTo>
                    <a:pt x="131" y="77"/>
                    <a:pt x="131" y="77"/>
                    <a:pt x="131" y="77"/>
                  </a:cubicBezTo>
                  <a:cubicBezTo>
                    <a:pt x="131" y="78"/>
                    <a:pt x="131" y="79"/>
                    <a:pt x="130" y="79"/>
                  </a:cubicBezTo>
                  <a:cubicBezTo>
                    <a:pt x="131" y="82"/>
                    <a:pt x="130" y="84"/>
                    <a:pt x="128" y="85"/>
                  </a:cubicBezTo>
                  <a:cubicBezTo>
                    <a:pt x="128" y="84"/>
                    <a:pt x="128" y="84"/>
                    <a:pt x="127" y="84"/>
                  </a:cubicBezTo>
                  <a:cubicBezTo>
                    <a:pt x="126" y="84"/>
                    <a:pt x="126" y="83"/>
                    <a:pt x="125" y="82"/>
                  </a:cubicBezTo>
                  <a:cubicBezTo>
                    <a:pt x="125" y="82"/>
                    <a:pt x="125" y="83"/>
                    <a:pt x="125" y="84"/>
                  </a:cubicBezTo>
                  <a:cubicBezTo>
                    <a:pt x="125" y="85"/>
                    <a:pt x="126" y="86"/>
                    <a:pt x="127" y="86"/>
                  </a:cubicBezTo>
                  <a:cubicBezTo>
                    <a:pt x="127" y="88"/>
                    <a:pt x="128" y="88"/>
                    <a:pt x="128" y="90"/>
                  </a:cubicBezTo>
                  <a:cubicBezTo>
                    <a:pt x="127" y="89"/>
                    <a:pt x="125" y="88"/>
                    <a:pt x="124" y="87"/>
                  </a:cubicBezTo>
                  <a:cubicBezTo>
                    <a:pt x="125" y="86"/>
                    <a:pt x="124" y="85"/>
                    <a:pt x="124" y="85"/>
                  </a:cubicBezTo>
                  <a:cubicBezTo>
                    <a:pt x="124" y="84"/>
                    <a:pt x="124" y="84"/>
                    <a:pt x="124" y="83"/>
                  </a:cubicBezTo>
                  <a:cubicBezTo>
                    <a:pt x="124" y="82"/>
                    <a:pt x="124" y="82"/>
                    <a:pt x="123" y="81"/>
                  </a:cubicBezTo>
                  <a:cubicBezTo>
                    <a:pt x="123" y="81"/>
                    <a:pt x="123" y="80"/>
                    <a:pt x="123" y="80"/>
                  </a:cubicBezTo>
                  <a:cubicBezTo>
                    <a:pt x="123" y="79"/>
                    <a:pt x="121" y="80"/>
                    <a:pt x="121" y="79"/>
                  </a:cubicBezTo>
                  <a:cubicBezTo>
                    <a:pt x="121" y="78"/>
                    <a:pt x="121" y="78"/>
                    <a:pt x="121" y="78"/>
                  </a:cubicBezTo>
                  <a:cubicBezTo>
                    <a:pt x="120" y="77"/>
                    <a:pt x="120" y="76"/>
                    <a:pt x="120" y="75"/>
                  </a:cubicBezTo>
                  <a:cubicBezTo>
                    <a:pt x="119" y="75"/>
                    <a:pt x="118" y="76"/>
                    <a:pt x="118" y="76"/>
                  </a:cubicBezTo>
                  <a:cubicBezTo>
                    <a:pt x="117" y="77"/>
                    <a:pt x="116" y="77"/>
                    <a:pt x="116" y="78"/>
                  </a:cubicBezTo>
                  <a:cubicBezTo>
                    <a:pt x="116" y="78"/>
                    <a:pt x="116" y="79"/>
                    <a:pt x="115" y="79"/>
                  </a:cubicBezTo>
                  <a:cubicBezTo>
                    <a:pt x="115" y="79"/>
                    <a:pt x="115" y="80"/>
                    <a:pt x="115" y="80"/>
                  </a:cubicBezTo>
                  <a:cubicBezTo>
                    <a:pt x="115" y="80"/>
                    <a:pt x="115" y="80"/>
                    <a:pt x="114" y="80"/>
                  </a:cubicBezTo>
                  <a:cubicBezTo>
                    <a:pt x="114" y="82"/>
                    <a:pt x="114" y="84"/>
                    <a:pt x="113" y="85"/>
                  </a:cubicBezTo>
                  <a:cubicBezTo>
                    <a:pt x="113" y="85"/>
                    <a:pt x="112" y="85"/>
                    <a:pt x="112" y="85"/>
                  </a:cubicBezTo>
                  <a:cubicBezTo>
                    <a:pt x="112" y="85"/>
                    <a:pt x="112" y="84"/>
                    <a:pt x="112" y="83"/>
                  </a:cubicBezTo>
                  <a:cubicBezTo>
                    <a:pt x="111" y="83"/>
                    <a:pt x="111" y="82"/>
                    <a:pt x="110" y="81"/>
                  </a:cubicBezTo>
                  <a:cubicBezTo>
                    <a:pt x="110" y="80"/>
                    <a:pt x="110" y="79"/>
                    <a:pt x="109" y="78"/>
                  </a:cubicBezTo>
                  <a:cubicBezTo>
                    <a:pt x="109" y="77"/>
                    <a:pt x="109" y="77"/>
                    <a:pt x="109" y="76"/>
                  </a:cubicBezTo>
                  <a:cubicBezTo>
                    <a:pt x="108" y="75"/>
                    <a:pt x="108" y="76"/>
                    <a:pt x="107" y="75"/>
                  </a:cubicBezTo>
                  <a:cubicBezTo>
                    <a:pt x="107" y="75"/>
                    <a:pt x="107" y="74"/>
                    <a:pt x="108" y="74"/>
                  </a:cubicBezTo>
                  <a:cubicBezTo>
                    <a:pt x="107" y="74"/>
                    <a:pt x="106" y="73"/>
                    <a:pt x="105" y="73"/>
                  </a:cubicBezTo>
                  <a:cubicBezTo>
                    <a:pt x="104" y="73"/>
                    <a:pt x="104" y="73"/>
                    <a:pt x="104" y="73"/>
                  </a:cubicBezTo>
                  <a:cubicBezTo>
                    <a:pt x="103" y="73"/>
                    <a:pt x="103" y="74"/>
                    <a:pt x="102" y="73"/>
                  </a:cubicBezTo>
                  <a:cubicBezTo>
                    <a:pt x="102" y="72"/>
                    <a:pt x="101" y="73"/>
                    <a:pt x="101" y="72"/>
                  </a:cubicBezTo>
                  <a:cubicBezTo>
                    <a:pt x="99" y="72"/>
                    <a:pt x="99" y="69"/>
                    <a:pt x="98" y="68"/>
                  </a:cubicBezTo>
                  <a:cubicBezTo>
                    <a:pt x="97" y="68"/>
                    <a:pt x="97" y="69"/>
                    <a:pt x="97" y="69"/>
                  </a:cubicBezTo>
                  <a:cubicBezTo>
                    <a:pt x="97" y="69"/>
                    <a:pt x="97" y="70"/>
                    <a:pt x="98" y="70"/>
                  </a:cubicBezTo>
                  <a:cubicBezTo>
                    <a:pt x="98" y="71"/>
                    <a:pt x="99" y="72"/>
                    <a:pt x="99" y="73"/>
                  </a:cubicBezTo>
                  <a:cubicBezTo>
                    <a:pt x="99" y="72"/>
                    <a:pt x="100" y="72"/>
                    <a:pt x="101" y="72"/>
                  </a:cubicBezTo>
                  <a:cubicBezTo>
                    <a:pt x="101" y="74"/>
                    <a:pt x="102" y="74"/>
                    <a:pt x="102" y="75"/>
                  </a:cubicBezTo>
                  <a:cubicBezTo>
                    <a:pt x="102" y="76"/>
                    <a:pt x="101" y="76"/>
                    <a:pt x="102" y="77"/>
                  </a:cubicBezTo>
                  <a:cubicBezTo>
                    <a:pt x="101" y="78"/>
                    <a:pt x="100" y="78"/>
                    <a:pt x="99" y="79"/>
                  </a:cubicBezTo>
                  <a:cubicBezTo>
                    <a:pt x="99" y="79"/>
                    <a:pt x="99" y="80"/>
                    <a:pt x="99" y="80"/>
                  </a:cubicBezTo>
                  <a:cubicBezTo>
                    <a:pt x="97" y="80"/>
                    <a:pt x="96" y="81"/>
                    <a:pt x="94" y="82"/>
                  </a:cubicBezTo>
                  <a:cubicBezTo>
                    <a:pt x="93" y="81"/>
                    <a:pt x="93" y="79"/>
                    <a:pt x="92" y="78"/>
                  </a:cubicBezTo>
                  <a:cubicBezTo>
                    <a:pt x="91" y="77"/>
                    <a:pt x="91" y="75"/>
                    <a:pt x="90" y="74"/>
                  </a:cubicBezTo>
                  <a:cubicBezTo>
                    <a:pt x="90" y="74"/>
                    <a:pt x="89" y="72"/>
                    <a:pt x="89" y="72"/>
                  </a:cubicBezTo>
                  <a:cubicBezTo>
                    <a:pt x="88" y="72"/>
                    <a:pt x="89" y="73"/>
                    <a:pt x="89" y="74"/>
                  </a:cubicBezTo>
                  <a:cubicBezTo>
                    <a:pt x="89" y="75"/>
                    <a:pt x="90" y="75"/>
                    <a:pt x="90" y="76"/>
                  </a:cubicBezTo>
                  <a:cubicBezTo>
                    <a:pt x="90" y="78"/>
                    <a:pt x="91" y="77"/>
                    <a:pt x="91" y="79"/>
                  </a:cubicBezTo>
                  <a:cubicBezTo>
                    <a:pt x="92" y="80"/>
                    <a:pt x="93" y="81"/>
                    <a:pt x="93" y="83"/>
                  </a:cubicBezTo>
                  <a:cubicBezTo>
                    <a:pt x="94" y="83"/>
                    <a:pt x="95" y="83"/>
                    <a:pt x="95" y="83"/>
                  </a:cubicBezTo>
                  <a:cubicBezTo>
                    <a:pt x="96" y="83"/>
                    <a:pt x="96" y="82"/>
                    <a:pt x="97" y="82"/>
                  </a:cubicBezTo>
                  <a:cubicBezTo>
                    <a:pt x="98" y="83"/>
                    <a:pt x="98" y="84"/>
                    <a:pt x="98" y="85"/>
                  </a:cubicBezTo>
                  <a:cubicBezTo>
                    <a:pt x="96" y="87"/>
                    <a:pt x="95" y="89"/>
                    <a:pt x="94" y="91"/>
                  </a:cubicBezTo>
                  <a:cubicBezTo>
                    <a:pt x="94" y="91"/>
                    <a:pt x="93" y="92"/>
                    <a:pt x="93" y="92"/>
                  </a:cubicBezTo>
                  <a:cubicBezTo>
                    <a:pt x="92" y="94"/>
                    <a:pt x="92" y="95"/>
                    <a:pt x="91" y="96"/>
                  </a:cubicBezTo>
                  <a:cubicBezTo>
                    <a:pt x="92" y="98"/>
                    <a:pt x="92" y="102"/>
                    <a:pt x="91" y="104"/>
                  </a:cubicBezTo>
                  <a:cubicBezTo>
                    <a:pt x="90" y="105"/>
                    <a:pt x="89" y="107"/>
                    <a:pt x="88" y="110"/>
                  </a:cubicBezTo>
                  <a:cubicBezTo>
                    <a:pt x="88" y="110"/>
                    <a:pt x="87" y="111"/>
                    <a:pt x="87" y="111"/>
                  </a:cubicBezTo>
                  <a:cubicBezTo>
                    <a:pt x="87" y="112"/>
                    <a:pt x="87" y="112"/>
                    <a:pt x="87" y="113"/>
                  </a:cubicBezTo>
                  <a:cubicBezTo>
                    <a:pt x="86" y="114"/>
                    <a:pt x="85" y="115"/>
                    <a:pt x="85" y="117"/>
                  </a:cubicBezTo>
                  <a:cubicBezTo>
                    <a:pt x="83" y="117"/>
                    <a:pt x="81" y="119"/>
                    <a:pt x="79" y="119"/>
                  </a:cubicBezTo>
                  <a:cubicBezTo>
                    <a:pt x="78" y="117"/>
                    <a:pt x="78" y="115"/>
                    <a:pt x="77" y="113"/>
                  </a:cubicBezTo>
                  <a:cubicBezTo>
                    <a:pt x="77" y="112"/>
                    <a:pt x="77" y="112"/>
                    <a:pt x="77" y="111"/>
                  </a:cubicBezTo>
                  <a:cubicBezTo>
                    <a:pt x="77" y="109"/>
                    <a:pt x="76" y="107"/>
                    <a:pt x="75" y="106"/>
                  </a:cubicBezTo>
                  <a:cubicBezTo>
                    <a:pt x="75" y="105"/>
                    <a:pt x="75" y="103"/>
                    <a:pt x="76" y="102"/>
                  </a:cubicBezTo>
                  <a:cubicBezTo>
                    <a:pt x="76" y="100"/>
                    <a:pt x="76" y="99"/>
                    <a:pt x="75" y="98"/>
                  </a:cubicBezTo>
                  <a:cubicBezTo>
                    <a:pt x="75" y="96"/>
                    <a:pt x="74" y="95"/>
                    <a:pt x="73" y="93"/>
                  </a:cubicBezTo>
                  <a:cubicBezTo>
                    <a:pt x="73" y="91"/>
                    <a:pt x="74" y="90"/>
                    <a:pt x="74" y="88"/>
                  </a:cubicBezTo>
                  <a:cubicBezTo>
                    <a:pt x="73" y="88"/>
                    <a:pt x="73" y="88"/>
                    <a:pt x="73" y="89"/>
                  </a:cubicBezTo>
                  <a:cubicBezTo>
                    <a:pt x="72" y="89"/>
                    <a:pt x="71" y="88"/>
                    <a:pt x="70" y="88"/>
                  </a:cubicBezTo>
                  <a:cubicBezTo>
                    <a:pt x="70" y="88"/>
                    <a:pt x="70" y="87"/>
                    <a:pt x="70" y="87"/>
                  </a:cubicBezTo>
                  <a:cubicBezTo>
                    <a:pt x="69" y="87"/>
                    <a:pt x="69" y="88"/>
                    <a:pt x="68" y="88"/>
                  </a:cubicBezTo>
                  <a:cubicBezTo>
                    <a:pt x="67" y="88"/>
                    <a:pt x="66" y="88"/>
                    <a:pt x="65" y="89"/>
                  </a:cubicBezTo>
                  <a:cubicBezTo>
                    <a:pt x="63" y="88"/>
                    <a:pt x="63" y="87"/>
                    <a:pt x="62" y="86"/>
                  </a:cubicBezTo>
                  <a:cubicBezTo>
                    <a:pt x="61" y="85"/>
                    <a:pt x="60" y="84"/>
                    <a:pt x="60" y="83"/>
                  </a:cubicBezTo>
                  <a:cubicBezTo>
                    <a:pt x="60" y="80"/>
                    <a:pt x="60" y="78"/>
                    <a:pt x="60" y="75"/>
                  </a:cubicBezTo>
                  <a:cubicBezTo>
                    <a:pt x="60" y="74"/>
                    <a:pt x="61" y="73"/>
                    <a:pt x="61" y="72"/>
                  </a:cubicBezTo>
                  <a:cubicBezTo>
                    <a:pt x="61" y="71"/>
                    <a:pt x="63" y="70"/>
                    <a:pt x="63" y="69"/>
                  </a:cubicBezTo>
                  <a:cubicBezTo>
                    <a:pt x="64" y="68"/>
                    <a:pt x="63" y="67"/>
                    <a:pt x="64" y="65"/>
                  </a:cubicBezTo>
                  <a:cubicBezTo>
                    <a:pt x="65" y="65"/>
                    <a:pt x="65" y="65"/>
                    <a:pt x="66" y="64"/>
                  </a:cubicBezTo>
                  <a:cubicBezTo>
                    <a:pt x="66" y="64"/>
                    <a:pt x="67" y="64"/>
                    <a:pt x="67" y="64"/>
                  </a:cubicBezTo>
                  <a:cubicBezTo>
                    <a:pt x="68" y="63"/>
                    <a:pt x="70" y="63"/>
                    <a:pt x="72" y="63"/>
                  </a:cubicBezTo>
                  <a:cubicBezTo>
                    <a:pt x="73" y="63"/>
                    <a:pt x="74" y="62"/>
                    <a:pt x="75" y="62"/>
                  </a:cubicBezTo>
                  <a:cubicBezTo>
                    <a:pt x="75" y="63"/>
                    <a:pt x="75" y="64"/>
                    <a:pt x="75" y="64"/>
                  </a:cubicBezTo>
                  <a:cubicBezTo>
                    <a:pt x="75" y="64"/>
                    <a:pt x="76" y="64"/>
                    <a:pt x="75" y="65"/>
                  </a:cubicBezTo>
                  <a:cubicBezTo>
                    <a:pt x="76" y="67"/>
                    <a:pt x="79" y="67"/>
                    <a:pt x="80" y="68"/>
                  </a:cubicBezTo>
                  <a:cubicBezTo>
                    <a:pt x="80" y="68"/>
                    <a:pt x="80" y="67"/>
                    <a:pt x="81" y="66"/>
                  </a:cubicBezTo>
                  <a:cubicBezTo>
                    <a:pt x="83" y="67"/>
                    <a:pt x="85" y="67"/>
                    <a:pt x="87" y="68"/>
                  </a:cubicBezTo>
                  <a:cubicBezTo>
                    <a:pt x="88" y="67"/>
                    <a:pt x="88" y="65"/>
                    <a:pt x="88" y="65"/>
                  </a:cubicBezTo>
                  <a:cubicBezTo>
                    <a:pt x="88" y="64"/>
                    <a:pt x="88" y="64"/>
                    <a:pt x="88" y="63"/>
                  </a:cubicBezTo>
                  <a:cubicBezTo>
                    <a:pt x="87" y="63"/>
                    <a:pt x="88" y="65"/>
                    <a:pt x="87" y="65"/>
                  </a:cubicBezTo>
                  <a:cubicBezTo>
                    <a:pt x="86" y="65"/>
                    <a:pt x="87" y="64"/>
                    <a:pt x="87" y="63"/>
                  </a:cubicBezTo>
                  <a:cubicBezTo>
                    <a:pt x="86" y="64"/>
                    <a:pt x="84" y="64"/>
                    <a:pt x="83" y="63"/>
                  </a:cubicBezTo>
                  <a:cubicBezTo>
                    <a:pt x="83" y="63"/>
                    <a:pt x="83" y="62"/>
                    <a:pt x="83" y="62"/>
                  </a:cubicBezTo>
                  <a:cubicBezTo>
                    <a:pt x="83" y="61"/>
                    <a:pt x="83" y="61"/>
                    <a:pt x="83" y="60"/>
                  </a:cubicBezTo>
                  <a:cubicBezTo>
                    <a:pt x="83" y="60"/>
                    <a:pt x="83" y="60"/>
                    <a:pt x="82" y="60"/>
                  </a:cubicBezTo>
                  <a:cubicBezTo>
                    <a:pt x="82" y="61"/>
                    <a:pt x="82" y="62"/>
                    <a:pt x="82" y="63"/>
                  </a:cubicBezTo>
                  <a:cubicBezTo>
                    <a:pt x="83" y="63"/>
                    <a:pt x="83" y="63"/>
                    <a:pt x="83" y="64"/>
                  </a:cubicBezTo>
                  <a:cubicBezTo>
                    <a:pt x="83" y="64"/>
                    <a:pt x="82" y="64"/>
                    <a:pt x="82" y="64"/>
                  </a:cubicBezTo>
                  <a:cubicBezTo>
                    <a:pt x="82" y="64"/>
                    <a:pt x="82" y="64"/>
                    <a:pt x="82" y="63"/>
                  </a:cubicBezTo>
                  <a:cubicBezTo>
                    <a:pt x="81" y="63"/>
                    <a:pt x="81" y="63"/>
                    <a:pt x="80" y="63"/>
                  </a:cubicBezTo>
                  <a:cubicBezTo>
                    <a:pt x="80" y="62"/>
                    <a:pt x="80" y="62"/>
                    <a:pt x="80" y="61"/>
                  </a:cubicBezTo>
                  <a:cubicBezTo>
                    <a:pt x="80" y="61"/>
                    <a:pt x="80" y="61"/>
                    <a:pt x="80" y="60"/>
                  </a:cubicBezTo>
                  <a:cubicBezTo>
                    <a:pt x="80" y="60"/>
                    <a:pt x="80" y="59"/>
                    <a:pt x="79" y="59"/>
                  </a:cubicBezTo>
                  <a:cubicBezTo>
                    <a:pt x="79" y="58"/>
                    <a:pt x="77" y="57"/>
                    <a:pt x="77" y="56"/>
                  </a:cubicBezTo>
                  <a:cubicBezTo>
                    <a:pt x="76" y="58"/>
                    <a:pt x="79" y="58"/>
                    <a:pt x="79" y="60"/>
                  </a:cubicBezTo>
                  <a:cubicBezTo>
                    <a:pt x="79" y="61"/>
                    <a:pt x="79" y="59"/>
                    <a:pt x="78" y="60"/>
                  </a:cubicBezTo>
                  <a:cubicBezTo>
                    <a:pt x="78" y="60"/>
                    <a:pt x="79" y="60"/>
                    <a:pt x="79" y="61"/>
                  </a:cubicBezTo>
                  <a:cubicBezTo>
                    <a:pt x="78" y="61"/>
                    <a:pt x="77" y="62"/>
                    <a:pt x="78" y="63"/>
                  </a:cubicBezTo>
                  <a:cubicBezTo>
                    <a:pt x="77" y="62"/>
                    <a:pt x="76" y="62"/>
                    <a:pt x="76" y="61"/>
                  </a:cubicBezTo>
                  <a:cubicBezTo>
                    <a:pt x="77" y="61"/>
                    <a:pt x="77" y="61"/>
                    <a:pt x="78" y="61"/>
                  </a:cubicBezTo>
                  <a:cubicBezTo>
                    <a:pt x="77" y="60"/>
                    <a:pt x="77" y="59"/>
                    <a:pt x="75" y="59"/>
                  </a:cubicBezTo>
                  <a:cubicBezTo>
                    <a:pt x="75" y="59"/>
                    <a:pt x="75" y="58"/>
                    <a:pt x="75" y="58"/>
                  </a:cubicBezTo>
                  <a:cubicBezTo>
                    <a:pt x="75" y="60"/>
                    <a:pt x="75" y="61"/>
                    <a:pt x="74" y="61"/>
                  </a:cubicBezTo>
                  <a:cubicBezTo>
                    <a:pt x="74" y="60"/>
                    <a:pt x="73" y="58"/>
                    <a:pt x="74" y="57"/>
                  </a:cubicBezTo>
                  <a:cubicBezTo>
                    <a:pt x="73" y="57"/>
                    <a:pt x="73" y="58"/>
                    <a:pt x="72" y="57"/>
                  </a:cubicBezTo>
                  <a:cubicBezTo>
                    <a:pt x="70" y="57"/>
                    <a:pt x="70" y="59"/>
                    <a:pt x="69" y="59"/>
                  </a:cubicBezTo>
                  <a:cubicBezTo>
                    <a:pt x="70" y="61"/>
                    <a:pt x="69" y="62"/>
                    <a:pt x="68" y="63"/>
                  </a:cubicBezTo>
                  <a:cubicBezTo>
                    <a:pt x="67" y="63"/>
                    <a:pt x="67" y="63"/>
                    <a:pt x="66" y="63"/>
                  </a:cubicBezTo>
                  <a:cubicBezTo>
                    <a:pt x="66" y="63"/>
                    <a:pt x="65" y="62"/>
                    <a:pt x="64" y="63"/>
                  </a:cubicBezTo>
                  <a:cubicBezTo>
                    <a:pt x="64" y="61"/>
                    <a:pt x="64" y="61"/>
                    <a:pt x="64" y="60"/>
                  </a:cubicBezTo>
                  <a:cubicBezTo>
                    <a:pt x="65" y="60"/>
                    <a:pt x="64" y="58"/>
                    <a:pt x="64" y="57"/>
                  </a:cubicBezTo>
                  <a:cubicBezTo>
                    <a:pt x="66" y="57"/>
                    <a:pt x="67" y="57"/>
                    <a:pt x="68" y="57"/>
                  </a:cubicBezTo>
                  <a:cubicBezTo>
                    <a:pt x="68" y="57"/>
                    <a:pt x="68" y="56"/>
                    <a:pt x="68" y="56"/>
                  </a:cubicBezTo>
                  <a:cubicBezTo>
                    <a:pt x="69" y="55"/>
                    <a:pt x="67" y="55"/>
                    <a:pt x="67" y="54"/>
                  </a:cubicBezTo>
                  <a:cubicBezTo>
                    <a:pt x="67" y="54"/>
                    <a:pt x="66" y="54"/>
                    <a:pt x="66" y="54"/>
                  </a:cubicBezTo>
                  <a:cubicBezTo>
                    <a:pt x="66" y="53"/>
                    <a:pt x="66" y="53"/>
                    <a:pt x="67" y="52"/>
                  </a:cubicBezTo>
                  <a:cubicBezTo>
                    <a:pt x="68" y="52"/>
                    <a:pt x="68" y="51"/>
                    <a:pt x="69" y="51"/>
                  </a:cubicBezTo>
                  <a:cubicBezTo>
                    <a:pt x="69" y="51"/>
                    <a:pt x="69" y="51"/>
                    <a:pt x="69" y="51"/>
                  </a:cubicBezTo>
                  <a:cubicBezTo>
                    <a:pt x="68" y="51"/>
                    <a:pt x="67" y="51"/>
                    <a:pt x="65" y="51"/>
                  </a:cubicBezTo>
                  <a:cubicBezTo>
                    <a:pt x="65" y="50"/>
                    <a:pt x="66" y="50"/>
                    <a:pt x="67" y="50"/>
                  </a:cubicBezTo>
                  <a:cubicBezTo>
                    <a:pt x="66" y="50"/>
                    <a:pt x="66" y="49"/>
                    <a:pt x="66" y="48"/>
                  </a:cubicBezTo>
                  <a:cubicBezTo>
                    <a:pt x="66" y="48"/>
                    <a:pt x="67" y="48"/>
                    <a:pt x="67" y="47"/>
                  </a:cubicBezTo>
                  <a:cubicBezTo>
                    <a:pt x="67" y="46"/>
                    <a:pt x="67" y="46"/>
                    <a:pt x="66" y="46"/>
                  </a:cubicBezTo>
                  <a:cubicBezTo>
                    <a:pt x="66" y="45"/>
                    <a:pt x="66" y="44"/>
                    <a:pt x="66" y="42"/>
                  </a:cubicBezTo>
                  <a:cubicBezTo>
                    <a:pt x="67" y="42"/>
                    <a:pt x="67" y="42"/>
                    <a:pt x="68" y="42"/>
                  </a:cubicBezTo>
                  <a:cubicBezTo>
                    <a:pt x="68" y="43"/>
                    <a:pt x="68" y="43"/>
                    <a:pt x="67" y="43"/>
                  </a:cubicBezTo>
                  <a:cubicBezTo>
                    <a:pt x="68" y="43"/>
                    <a:pt x="68" y="44"/>
                    <a:pt x="68" y="44"/>
                  </a:cubicBezTo>
                  <a:cubicBezTo>
                    <a:pt x="68" y="45"/>
                    <a:pt x="69" y="45"/>
                    <a:pt x="69" y="47"/>
                  </a:cubicBezTo>
                  <a:cubicBezTo>
                    <a:pt x="69" y="48"/>
                    <a:pt x="70" y="48"/>
                    <a:pt x="70" y="48"/>
                  </a:cubicBezTo>
                  <a:cubicBezTo>
                    <a:pt x="69" y="49"/>
                    <a:pt x="69" y="50"/>
                    <a:pt x="69" y="51"/>
                  </a:cubicBezTo>
                  <a:cubicBezTo>
                    <a:pt x="70" y="51"/>
                    <a:pt x="69" y="49"/>
                    <a:pt x="71" y="49"/>
                  </a:cubicBezTo>
                  <a:cubicBezTo>
                    <a:pt x="71" y="48"/>
                    <a:pt x="71" y="48"/>
                    <a:pt x="71" y="48"/>
                  </a:cubicBezTo>
                  <a:cubicBezTo>
                    <a:pt x="72" y="48"/>
                    <a:pt x="73" y="47"/>
                    <a:pt x="73" y="47"/>
                  </a:cubicBezTo>
                  <a:cubicBezTo>
                    <a:pt x="73" y="47"/>
                    <a:pt x="73" y="46"/>
                    <a:pt x="73" y="46"/>
                  </a:cubicBezTo>
                  <a:cubicBezTo>
                    <a:pt x="73" y="45"/>
                    <a:pt x="73" y="45"/>
                    <a:pt x="74" y="44"/>
                  </a:cubicBezTo>
                  <a:cubicBezTo>
                    <a:pt x="74" y="44"/>
                    <a:pt x="72" y="44"/>
                    <a:pt x="72" y="44"/>
                  </a:cubicBezTo>
                  <a:cubicBezTo>
                    <a:pt x="72" y="42"/>
                    <a:pt x="72" y="41"/>
                    <a:pt x="72" y="40"/>
                  </a:cubicBezTo>
                  <a:cubicBezTo>
                    <a:pt x="72" y="39"/>
                    <a:pt x="72" y="37"/>
                    <a:pt x="74" y="37"/>
                  </a:cubicBezTo>
                  <a:cubicBezTo>
                    <a:pt x="74" y="37"/>
                    <a:pt x="74" y="37"/>
                    <a:pt x="74" y="36"/>
                  </a:cubicBezTo>
                  <a:cubicBezTo>
                    <a:pt x="74" y="36"/>
                    <a:pt x="74" y="36"/>
                    <a:pt x="74" y="37"/>
                  </a:cubicBezTo>
                  <a:cubicBezTo>
                    <a:pt x="75" y="36"/>
                    <a:pt x="76" y="35"/>
                    <a:pt x="76" y="33"/>
                  </a:cubicBezTo>
                  <a:cubicBezTo>
                    <a:pt x="77" y="33"/>
                    <a:pt x="78" y="32"/>
                    <a:pt x="79" y="31"/>
                  </a:cubicBezTo>
                  <a:cubicBezTo>
                    <a:pt x="79" y="31"/>
                    <a:pt x="79" y="30"/>
                    <a:pt x="79" y="31"/>
                  </a:cubicBezTo>
                  <a:cubicBezTo>
                    <a:pt x="80" y="30"/>
                    <a:pt x="81" y="30"/>
                    <a:pt x="81" y="29"/>
                  </a:cubicBezTo>
                  <a:cubicBezTo>
                    <a:pt x="82" y="29"/>
                    <a:pt x="83" y="29"/>
                    <a:pt x="83" y="29"/>
                  </a:cubicBezTo>
                  <a:cubicBezTo>
                    <a:pt x="84" y="29"/>
                    <a:pt x="84" y="30"/>
                    <a:pt x="85" y="31"/>
                  </a:cubicBezTo>
                  <a:cubicBezTo>
                    <a:pt x="86" y="31"/>
                    <a:pt x="86" y="31"/>
                    <a:pt x="87" y="32"/>
                  </a:cubicBezTo>
                  <a:cubicBezTo>
                    <a:pt x="88" y="32"/>
                    <a:pt x="90" y="33"/>
                    <a:pt x="89" y="35"/>
                  </a:cubicBezTo>
                  <a:cubicBezTo>
                    <a:pt x="91" y="35"/>
                    <a:pt x="91" y="33"/>
                    <a:pt x="91" y="32"/>
                  </a:cubicBezTo>
                  <a:cubicBezTo>
                    <a:pt x="91" y="32"/>
                    <a:pt x="92" y="32"/>
                    <a:pt x="92" y="32"/>
                  </a:cubicBezTo>
                  <a:cubicBezTo>
                    <a:pt x="92" y="33"/>
                    <a:pt x="92" y="33"/>
                    <a:pt x="92" y="34"/>
                  </a:cubicBezTo>
                  <a:cubicBezTo>
                    <a:pt x="94" y="33"/>
                    <a:pt x="94" y="32"/>
                    <a:pt x="95" y="32"/>
                  </a:cubicBezTo>
                  <a:cubicBezTo>
                    <a:pt x="97" y="32"/>
                    <a:pt x="98" y="32"/>
                    <a:pt x="99" y="32"/>
                  </a:cubicBezTo>
                  <a:cubicBezTo>
                    <a:pt x="99" y="31"/>
                    <a:pt x="97" y="31"/>
                    <a:pt x="98" y="30"/>
                  </a:cubicBezTo>
                  <a:cubicBezTo>
                    <a:pt x="99" y="30"/>
                    <a:pt x="99" y="31"/>
                    <a:pt x="101" y="31"/>
                  </a:cubicBezTo>
                  <a:cubicBezTo>
                    <a:pt x="102" y="30"/>
                    <a:pt x="103" y="29"/>
                    <a:pt x="103" y="28"/>
                  </a:cubicBezTo>
                  <a:cubicBezTo>
                    <a:pt x="104" y="27"/>
                    <a:pt x="104" y="28"/>
                    <a:pt x="105" y="29"/>
                  </a:cubicBezTo>
                  <a:cubicBezTo>
                    <a:pt x="106" y="29"/>
                    <a:pt x="105" y="28"/>
                    <a:pt x="106" y="28"/>
                  </a:cubicBezTo>
                  <a:cubicBezTo>
                    <a:pt x="106" y="29"/>
                    <a:pt x="106" y="29"/>
                    <a:pt x="106" y="30"/>
                  </a:cubicBezTo>
                  <a:cubicBezTo>
                    <a:pt x="107" y="30"/>
                    <a:pt x="107" y="29"/>
                    <a:pt x="107" y="28"/>
                  </a:cubicBezTo>
                  <a:cubicBezTo>
                    <a:pt x="108" y="28"/>
                    <a:pt x="108" y="29"/>
                    <a:pt x="109" y="29"/>
                  </a:cubicBezTo>
                  <a:cubicBezTo>
                    <a:pt x="109" y="28"/>
                    <a:pt x="108" y="28"/>
                    <a:pt x="108" y="27"/>
                  </a:cubicBezTo>
                  <a:cubicBezTo>
                    <a:pt x="108" y="26"/>
                    <a:pt x="109" y="27"/>
                    <a:pt x="110" y="27"/>
                  </a:cubicBezTo>
                  <a:cubicBezTo>
                    <a:pt x="110" y="27"/>
                    <a:pt x="110" y="26"/>
                    <a:pt x="110" y="25"/>
                  </a:cubicBezTo>
                  <a:cubicBezTo>
                    <a:pt x="111" y="25"/>
                    <a:pt x="111" y="25"/>
                    <a:pt x="112" y="25"/>
                  </a:cubicBezTo>
                  <a:cubicBezTo>
                    <a:pt x="113" y="25"/>
                    <a:pt x="114" y="24"/>
                    <a:pt x="115" y="23"/>
                  </a:cubicBezTo>
                  <a:cubicBezTo>
                    <a:pt x="115" y="23"/>
                    <a:pt x="115" y="24"/>
                    <a:pt x="115" y="24"/>
                  </a:cubicBezTo>
                  <a:cubicBezTo>
                    <a:pt x="116" y="24"/>
                    <a:pt x="116" y="23"/>
                    <a:pt x="117" y="23"/>
                  </a:cubicBezTo>
                  <a:cubicBezTo>
                    <a:pt x="117" y="22"/>
                    <a:pt x="117" y="22"/>
                    <a:pt x="118" y="21"/>
                  </a:cubicBezTo>
                  <a:cubicBezTo>
                    <a:pt x="119" y="21"/>
                    <a:pt x="119" y="22"/>
                    <a:pt x="119" y="23"/>
                  </a:cubicBezTo>
                  <a:cubicBezTo>
                    <a:pt x="120" y="23"/>
                    <a:pt x="121" y="23"/>
                    <a:pt x="122" y="22"/>
                  </a:cubicBezTo>
                  <a:cubicBezTo>
                    <a:pt x="122" y="23"/>
                    <a:pt x="123" y="23"/>
                    <a:pt x="124" y="24"/>
                  </a:cubicBezTo>
                  <a:cubicBezTo>
                    <a:pt x="124" y="25"/>
                    <a:pt x="123" y="25"/>
                    <a:pt x="123" y="26"/>
                  </a:cubicBezTo>
                  <a:cubicBezTo>
                    <a:pt x="124" y="26"/>
                    <a:pt x="125" y="26"/>
                    <a:pt x="125" y="26"/>
                  </a:cubicBezTo>
                  <a:cubicBezTo>
                    <a:pt x="126" y="27"/>
                    <a:pt x="126" y="26"/>
                    <a:pt x="126" y="26"/>
                  </a:cubicBezTo>
                  <a:cubicBezTo>
                    <a:pt x="127" y="27"/>
                    <a:pt x="127" y="27"/>
                    <a:pt x="128" y="27"/>
                  </a:cubicBezTo>
                  <a:cubicBezTo>
                    <a:pt x="133" y="32"/>
                    <a:pt x="138" y="38"/>
                    <a:pt x="141" y="45"/>
                  </a:cubicBezTo>
                  <a:close/>
                  <a:moveTo>
                    <a:pt x="146" y="58"/>
                  </a:moveTo>
                  <a:cubicBezTo>
                    <a:pt x="146" y="58"/>
                    <a:pt x="146" y="58"/>
                    <a:pt x="146" y="58"/>
                  </a:cubicBezTo>
                  <a:cubicBezTo>
                    <a:pt x="146" y="58"/>
                    <a:pt x="146" y="57"/>
                    <a:pt x="146" y="57"/>
                  </a:cubicBezTo>
                  <a:cubicBezTo>
                    <a:pt x="145" y="57"/>
                    <a:pt x="145" y="59"/>
                    <a:pt x="144" y="58"/>
                  </a:cubicBezTo>
                  <a:cubicBezTo>
                    <a:pt x="144" y="57"/>
                    <a:pt x="145" y="56"/>
                    <a:pt x="144" y="55"/>
                  </a:cubicBezTo>
                  <a:cubicBezTo>
                    <a:pt x="145" y="55"/>
                    <a:pt x="145" y="55"/>
                    <a:pt x="146" y="55"/>
                  </a:cubicBezTo>
                  <a:cubicBezTo>
                    <a:pt x="146" y="56"/>
                    <a:pt x="146" y="57"/>
                    <a:pt x="146" y="58"/>
                  </a:cubicBezTo>
                  <a:close/>
                  <a:moveTo>
                    <a:pt x="138" y="83"/>
                  </a:moveTo>
                  <a:cubicBezTo>
                    <a:pt x="138" y="82"/>
                    <a:pt x="139" y="82"/>
                    <a:pt x="139" y="82"/>
                  </a:cubicBezTo>
                  <a:cubicBezTo>
                    <a:pt x="139" y="81"/>
                    <a:pt x="139" y="80"/>
                    <a:pt x="140" y="80"/>
                  </a:cubicBezTo>
                  <a:cubicBezTo>
                    <a:pt x="140" y="80"/>
                    <a:pt x="141" y="81"/>
                    <a:pt x="141" y="81"/>
                  </a:cubicBezTo>
                  <a:cubicBezTo>
                    <a:pt x="141" y="82"/>
                    <a:pt x="142" y="82"/>
                    <a:pt x="142" y="83"/>
                  </a:cubicBezTo>
                  <a:cubicBezTo>
                    <a:pt x="141" y="83"/>
                    <a:pt x="140" y="83"/>
                    <a:pt x="140" y="84"/>
                  </a:cubicBezTo>
                  <a:cubicBezTo>
                    <a:pt x="139" y="84"/>
                    <a:pt x="139" y="84"/>
                    <a:pt x="139" y="83"/>
                  </a:cubicBezTo>
                  <a:cubicBezTo>
                    <a:pt x="139" y="83"/>
                    <a:pt x="138" y="83"/>
                    <a:pt x="138" y="83"/>
                  </a:cubicBezTo>
                  <a:close/>
                  <a:moveTo>
                    <a:pt x="139" y="94"/>
                  </a:moveTo>
                  <a:cubicBezTo>
                    <a:pt x="138" y="95"/>
                    <a:pt x="138" y="94"/>
                    <a:pt x="137" y="93"/>
                  </a:cubicBezTo>
                  <a:cubicBezTo>
                    <a:pt x="137" y="94"/>
                    <a:pt x="137" y="94"/>
                    <a:pt x="137" y="95"/>
                  </a:cubicBezTo>
                  <a:cubicBezTo>
                    <a:pt x="135" y="94"/>
                    <a:pt x="136" y="91"/>
                    <a:pt x="137" y="90"/>
                  </a:cubicBezTo>
                  <a:cubicBezTo>
                    <a:pt x="137" y="91"/>
                    <a:pt x="139" y="90"/>
                    <a:pt x="139" y="92"/>
                  </a:cubicBezTo>
                  <a:cubicBezTo>
                    <a:pt x="139" y="92"/>
                    <a:pt x="138" y="92"/>
                    <a:pt x="138" y="92"/>
                  </a:cubicBezTo>
                  <a:cubicBezTo>
                    <a:pt x="138" y="93"/>
                    <a:pt x="138" y="93"/>
                    <a:pt x="139" y="94"/>
                  </a:cubicBezTo>
                  <a:close/>
                  <a:moveTo>
                    <a:pt x="136" y="91"/>
                  </a:moveTo>
                  <a:cubicBezTo>
                    <a:pt x="135" y="92"/>
                    <a:pt x="135" y="93"/>
                    <a:pt x="134" y="94"/>
                  </a:cubicBezTo>
                  <a:cubicBezTo>
                    <a:pt x="134" y="94"/>
                    <a:pt x="135" y="94"/>
                    <a:pt x="135" y="94"/>
                  </a:cubicBezTo>
                  <a:cubicBezTo>
                    <a:pt x="135" y="95"/>
                    <a:pt x="134" y="94"/>
                    <a:pt x="134" y="95"/>
                  </a:cubicBezTo>
                  <a:cubicBezTo>
                    <a:pt x="133" y="95"/>
                    <a:pt x="133" y="94"/>
                    <a:pt x="131" y="94"/>
                  </a:cubicBezTo>
                  <a:cubicBezTo>
                    <a:pt x="131" y="93"/>
                    <a:pt x="130" y="92"/>
                    <a:pt x="130" y="91"/>
                  </a:cubicBezTo>
                  <a:cubicBezTo>
                    <a:pt x="130" y="89"/>
                    <a:pt x="134" y="89"/>
                    <a:pt x="134" y="86"/>
                  </a:cubicBezTo>
                  <a:cubicBezTo>
                    <a:pt x="135" y="86"/>
                    <a:pt x="135" y="87"/>
                    <a:pt x="136" y="87"/>
                  </a:cubicBezTo>
                  <a:cubicBezTo>
                    <a:pt x="136" y="88"/>
                    <a:pt x="136" y="88"/>
                    <a:pt x="135" y="89"/>
                  </a:cubicBezTo>
                  <a:cubicBezTo>
                    <a:pt x="136" y="89"/>
                    <a:pt x="135" y="90"/>
                    <a:pt x="136" y="91"/>
                  </a:cubicBezTo>
                  <a:close/>
                  <a:moveTo>
                    <a:pt x="134" y="98"/>
                  </a:moveTo>
                  <a:cubicBezTo>
                    <a:pt x="131" y="98"/>
                    <a:pt x="130" y="97"/>
                    <a:pt x="128" y="97"/>
                  </a:cubicBezTo>
                  <a:cubicBezTo>
                    <a:pt x="128" y="96"/>
                    <a:pt x="128" y="96"/>
                    <a:pt x="129" y="95"/>
                  </a:cubicBezTo>
                  <a:cubicBezTo>
                    <a:pt x="130" y="96"/>
                    <a:pt x="131" y="96"/>
                    <a:pt x="133" y="96"/>
                  </a:cubicBezTo>
                  <a:cubicBezTo>
                    <a:pt x="133" y="97"/>
                    <a:pt x="134" y="97"/>
                    <a:pt x="134" y="98"/>
                  </a:cubicBezTo>
                  <a:close/>
                  <a:moveTo>
                    <a:pt x="136" y="75"/>
                  </a:moveTo>
                  <a:cubicBezTo>
                    <a:pt x="136" y="74"/>
                    <a:pt x="135" y="73"/>
                    <a:pt x="135" y="73"/>
                  </a:cubicBezTo>
                  <a:cubicBezTo>
                    <a:pt x="135" y="72"/>
                    <a:pt x="136" y="72"/>
                    <a:pt x="137" y="72"/>
                  </a:cubicBezTo>
                  <a:cubicBezTo>
                    <a:pt x="137" y="73"/>
                    <a:pt x="137" y="75"/>
                    <a:pt x="136" y="75"/>
                  </a:cubicBezTo>
                  <a:close/>
                  <a:moveTo>
                    <a:pt x="138" y="77"/>
                  </a:moveTo>
                  <a:cubicBezTo>
                    <a:pt x="139" y="78"/>
                    <a:pt x="138" y="79"/>
                    <a:pt x="137" y="80"/>
                  </a:cubicBezTo>
                  <a:cubicBezTo>
                    <a:pt x="137" y="79"/>
                    <a:pt x="136" y="79"/>
                    <a:pt x="136" y="78"/>
                  </a:cubicBezTo>
                  <a:cubicBezTo>
                    <a:pt x="136" y="76"/>
                    <a:pt x="138" y="76"/>
                    <a:pt x="138" y="77"/>
                  </a:cubicBezTo>
                  <a:close/>
                  <a:moveTo>
                    <a:pt x="144" y="90"/>
                  </a:moveTo>
                  <a:cubicBezTo>
                    <a:pt x="144" y="92"/>
                    <a:pt x="142" y="92"/>
                    <a:pt x="141" y="91"/>
                  </a:cubicBezTo>
                  <a:cubicBezTo>
                    <a:pt x="141" y="90"/>
                    <a:pt x="143" y="90"/>
                    <a:pt x="144" y="90"/>
                  </a:cubicBezTo>
                  <a:close/>
                  <a:moveTo>
                    <a:pt x="143" y="66"/>
                  </a:moveTo>
                  <a:cubicBezTo>
                    <a:pt x="143" y="66"/>
                    <a:pt x="143" y="66"/>
                    <a:pt x="142" y="66"/>
                  </a:cubicBezTo>
                  <a:cubicBezTo>
                    <a:pt x="142" y="66"/>
                    <a:pt x="141" y="66"/>
                    <a:pt x="141" y="68"/>
                  </a:cubicBezTo>
                  <a:cubicBezTo>
                    <a:pt x="141" y="67"/>
                    <a:pt x="140" y="67"/>
                    <a:pt x="140" y="66"/>
                  </a:cubicBezTo>
                  <a:cubicBezTo>
                    <a:pt x="141" y="66"/>
                    <a:pt x="141" y="66"/>
                    <a:pt x="141" y="66"/>
                  </a:cubicBezTo>
                  <a:cubicBezTo>
                    <a:pt x="142" y="65"/>
                    <a:pt x="140" y="66"/>
                    <a:pt x="140" y="65"/>
                  </a:cubicBezTo>
                  <a:cubicBezTo>
                    <a:pt x="140" y="64"/>
                    <a:pt x="142" y="64"/>
                    <a:pt x="143" y="64"/>
                  </a:cubicBezTo>
                  <a:cubicBezTo>
                    <a:pt x="144" y="63"/>
                    <a:pt x="144" y="62"/>
                    <a:pt x="145" y="62"/>
                  </a:cubicBezTo>
                  <a:cubicBezTo>
                    <a:pt x="145" y="62"/>
                    <a:pt x="145" y="61"/>
                    <a:pt x="145" y="61"/>
                  </a:cubicBezTo>
                  <a:cubicBezTo>
                    <a:pt x="145" y="60"/>
                    <a:pt x="145" y="59"/>
                    <a:pt x="145" y="58"/>
                  </a:cubicBezTo>
                  <a:cubicBezTo>
                    <a:pt x="145" y="58"/>
                    <a:pt x="145" y="58"/>
                    <a:pt x="146" y="58"/>
                  </a:cubicBezTo>
                  <a:cubicBezTo>
                    <a:pt x="146" y="60"/>
                    <a:pt x="146" y="62"/>
                    <a:pt x="146" y="64"/>
                  </a:cubicBezTo>
                  <a:cubicBezTo>
                    <a:pt x="145" y="65"/>
                    <a:pt x="144" y="65"/>
                    <a:pt x="143" y="66"/>
                  </a:cubicBezTo>
                  <a:close/>
                  <a:moveTo>
                    <a:pt x="144" y="51"/>
                  </a:moveTo>
                  <a:cubicBezTo>
                    <a:pt x="145" y="52"/>
                    <a:pt x="145" y="53"/>
                    <a:pt x="145" y="54"/>
                  </a:cubicBezTo>
                  <a:cubicBezTo>
                    <a:pt x="144" y="54"/>
                    <a:pt x="144" y="53"/>
                    <a:pt x="144" y="51"/>
                  </a:cubicBezTo>
                  <a:close/>
                  <a:moveTo>
                    <a:pt x="122" y="87"/>
                  </a:moveTo>
                  <a:cubicBezTo>
                    <a:pt x="123" y="87"/>
                    <a:pt x="124" y="88"/>
                    <a:pt x="124" y="87"/>
                  </a:cubicBezTo>
                  <a:cubicBezTo>
                    <a:pt x="124" y="87"/>
                    <a:pt x="124" y="88"/>
                    <a:pt x="125" y="87"/>
                  </a:cubicBezTo>
                  <a:cubicBezTo>
                    <a:pt x="124" y="88"/>
                    <a:pt x="125" y="89"/>
                    <a:pt x="125" y="89"/>
                  </a:cubicBezTo>
                  <a:cubicBezTo>
                    <a:pt x="126" y="90"/>
                    <a:pt x="127" y="91"/>
                    <a:pt x="127" y="91"/>
                  </a:cubicBezTo>
                  <a:cubicBezTo>
                    <a:pt x="127" y="93"/>
                    <a:pt x="128" y="94"/>
                    <a:pt x="128" y="95"/>
                  </a:cubicBezTo>
                  <a:cubicBezTo>
                    <a:pt x="127" y="95"/>
                    <a:pt x="126" y="94"/>
                    <a:pt x="125" y="93"/>
                  </a:cubicBezTo>
                  <a:cubicBezTo>
                    <a:pt x="126" y="90"/>
                    <a:pt x="122" y="90"/>
                    <a:pt x="122" y="87"/>
                  </a:cubicBezTo>
                  <a:close/>
                  <a:moveTo>
                    <a:pt x="114" y="84"/>
                  </a:moveTo>
                  <a:cubicBezTo>
                    <a:pt x="115" y="84"/>
                    <a:pt x="115" y="85"/>
                    <a:pt x="115" y="86"/>
                  </a:cubicBezTo>
                  <a:cubicBezTo>
                    <a:pt x="115" y="86"/>
                    <a:pt x="115" y="87"/>
                    <a:pt x="114" y="86"/>
                  </a:cubicBezTo>
                  <a:cubicBezTo>
                    <a:pt x="113" y="86"/>
                    <a:pt x="115" y="85"/>
                    <a:pt x="114" y="84"/>
                  </a:cubicBezTo>
                  <a:close/>
                  <a:moveTo>
                    <a:pt x="97" y="106"/>
                  </a:moveTo>
                  <a:cubicBezTo>
                    <a:pt x="96" y="106"/>
                    <a:pt x="96" y="107"/>
                    <a:pt x="96" y="107"/>
                  </a:cubicBezTo>
                  <a:cubicBezTo>
                    <a:pt x="96" y="107"/>
                    <a:pt x="96" y="108"/>
                    <a:pt x="96" y="108"/>
                  </a:cubicBezTo>
                  <a:cubicBezTo>
                    <a:pt x="95" y="110"/>
                    <a:pt x="96" y="110"/>
                    <a:pt x="95" y="111"/>
                  </a:cubicBezTo>
                  <a:cubicBezTo>
                    <a:pt x="94" y="111"/>
                    <a:pt x="94" y="112"/>
                    <a:pt x="93" y="112"/>
                  </a:cubicBezTo>
                  <a:cubicBezTo>
                    <a:pt x="92" y="111"/>
                    <a:pt x="93" y="110"/>
                    <a:pt x="93" y="108"/>
                  </a:cubicBezTo>
                  <a:cubicBezTo>
                    <a:pt x="93" y="108"/>
                    <a:pt x="93" y="107"/>
                    <a:pt x="93" y="107"/>
                  </a:cubicBezTo>
                  <a:cubicBezTo>
                    <a:pt x="93" y="106"/>
                    <a:pt x="93" y="106"/>
                    <a:pt x="93" y="105"/>
                  </a:cubicBezTo>
                  <a:cubicBezTo>
                    <a:pt x="94" y="104"/>
                    <a:pt x="94" y="103"/>
                    <a:pt x="95" y="103"/>
                  </a:cubicBezTo>
                  <a:cubicBezTo>
                    <a:pt x="95" y="102"/>
                    <a:pt x="96" y="101"/>
                    <a:pt x="96" y="100"/>
                  </a:cubicBezTo>
                  <a:cubicBezTo>
                    <a:pt x="97" y="100"/>
                    <a:pt x="96" y="102"/>
                    <a:pt x="97" y="102"/>
                  </a:cubicBezTo>
                  <a:cubicBezTo>
                    <a:pt x="97" y="104"/>
                    <a:pt x="96" y="105"/>
                    <a:pt x="97" y="106"/>
                  </a:cubicBezTo>
                  <a:close/>
                  <a:moveTo>
                    <a:pt x="43" y="132"/>
                  </a:moveTo>
                  <a:cubicBezTo>
                    <a:pt x="43" y="131"/>
                    <a:pt x="44" y="131"/>
                    <a:pt x="44" y="132"/>
                  </a:cubicBezTo>
                  <a:cubicBezTo>
                    <a:pt x="43" y="132"/>
                    <a:pt x="43" y="132"/>
                    <a:pt x="43" y="132"/>
                  </a:cubicBezTo>
                  <a:close/>
                  <a:moveTo>
                    <a:pt x="52" y="41"/>
                  </a:moveTo>
                  <a:cubicBezTo>
                    <a:pt x="51" y="41"/>
                    <a:pt x="51" y="42"/>
                    <a:pt x="51" y="42"/>
                  </a:cubicBezTo>
                  <a:cubicBezTo>
                    <a:pt x="50" y="42"/>
                    <a:pt x="50" y="41"/>
                    <a:pt x="50" y="41"/>
                  </a:cubicBezTo>
                  <a:cubicBezTo>
                    <a:pt x="49" y="41"/>
                    <a:pt x="49" y="41"/>
                    <a:pt x="48" y="41"/>
                  </a:cubicBezTo>
                  <a:cubicBezTo>
                    <a:pt x="47" y="39"/>
                    <a:pt x="48" y="36"/>
                    <a:pt x="46" y="35"/>
                  </a:cubicBezTo>
                  <a:cubicBezTo>
                    <a:pt x="46" y="34"/>
                    <a:pt x="47" y="34"/>
                    <a:pt x="47" y="33"/>
                  </a:cubicBezTo>
                  <a:cubicBezTo>
                    <a:pt x="47" y="33"/>
                    <a:pt x="48" y="32"/>
                    <a:pt x="48" y="32"/>
                  </a:cubicBezTo>
                  <a:cubicBezTo>
                    <a:pt x="48" y="31"/>
                    <a:pt x="47" y="31"/>
                    <a:pt x="46" y="30"/>
                  </a:cubicBezTo>
                  <a:cubicBezTo>
                    <a:pt x="47" y="30"/>
                    <a:pt x="48" y="30"/>
                    <a:pt x="48" y="29"/>
                  </a:cubicBezTo>
                  <a:cubicBezTo>
                    <a:pt x="47" y="28"/>
                    <a:pt x="47" y="30"/>
                    <a:pt x="46" y="29"/>
                  </a:cubicBezTo>
                  <a:cubicBezTo>
                    <a:pt x="46" y="28"/>
                    <a:pt x="46" y="28"/>
                    <a:pt x="46" y="27"/>
                  </a:cubicBezTo>
                  <a:cubicBezTo>
                    <a:pt x="46" y="27"/>
                    <a:pt x="46" y="26"/>
                    <a:pt x="46" y="25"/>
                  </a:cubicBezTo>
                  <a:cubicBezTo>
                    <a:pt x="44" y="25"/>
                    <a:pt x="44" y="25"/>
                    <a:pt x="43" y="24"/>
                  </a:cubicBezTo>
                  <a:cubicBezTo>
                    <a:pt x="42" y="24"/>
                    <a:pt x="43" y="25"/>
                    <a:pt x="42" y="25"/>
                  </a:cubicBezTo>
                  <a:cubicBezTo>
                    <a:pt x="41" y="24"/>
                    <a:pt x="40" y="24"/>
                    <a:pt x="40" y="23"/>
                  </a:cubicBezTo>
                  <a:cubicBezTo>
                    <a:pt x="41" y="22"/>
                    <a:pt x="42" y="23"/>
                    <a:pt x="43" y="23"/>
                  </a:cubicBezTo>
                  <a:cubicBezTo>
                    <a:pt x="43" y="21"/>
                    <a:pt x="42" y="22"/>
                    <a:pt x="41" y="22"/>
                  </a:cubicBezTo>
                  <a:cubicBezTo>
                    <a:pt x="41" y="22"/>
                    <a:pt x="40" y="22"/>
                    <a:pt x="40" y="22"/>
                  </a:cubicBezTo>
                  <a:cubicBezTo>
                    <a:pt x="40" y="22"/>
                    <a:pt x="40" y="22"/>
                    <a:pt x="39" y="22"/>
                  </a:cubicBezTo>
                  <a:cubicBezTo>
                    <a:pt x="39" y="21"/>
                    <a:pt x="40" y="21"/>
                    <a:pt x="41" y="21"/>
                  </a:cubicBezTo>
                  <a:cubicBezTo>
                    <a:pt x="41" y="20"/>
                    <a:pt x="43" y="20"/>
                    <a:pt x="43" y="20"/>
                  </a:cubicBezTo>
                  <a:cubicBezTo>
                    <a:pt x="43" y="19"/>
                    <a:pt x="42" y="19"/>
                    <a:pt x="42" y="18"/>
                  </a:cubicBezTo>
                  <a:cubicBezTo>
                    <a:pt x="45" y="18"/>
                    <a:pt x="46" y="16"/>
                    <a:pt x="48" y="16"/>
                  </a:cubicBezTo>
                  <a:cubicBezTo>
                    <a:pt x="50" y="16"/>
                    <a:pt x="51" y="16"/>
                    <a:pt x="53" y="16"/>
                  </a:cubicBezTo>
                  <a:cubicBezTo>
                    <a:pt x="53" y="16"/>
                    <a:pt x="52" y="15"/>
                    <a:pt x="52" y="14"/>
                  </a:cubicBezTo>
                  <a:cubicBezTo>
                    <a:pt x="53" y="13"/>
                    <a:pt x="54" y="14"/>
                    <a:pt x="55" y="14"/>
                  </a:cubicBezTo>
                  <a:cubicBezTo>
                    <a:pt x="56" y="13"/>
                    <a:pt x="59" y="14"/>
                    <a:pt x="59" y="13"/>
                  </a:cubicBezTo>
                  <a:cubicBezTo>
                    <a:pt x="60" y="13"/>
                    <a:pt x="60" y="13"/>
                    <a:pt x="61" y="14"/>
                  </a:cubicBezTo>
                  <a:cubicBezTo>
                    <a:pt x="61" y="13"/>
                    <a:pt x="62" y="13"/>
                    <a:pt x="63" y="14"/>
                  </a:cubicBezTo>
                  <a:cubicBezTo>
                    <a:pt x="64" y="14"/>
                    <a:pt x="65" y="14"/>
                    <a:pt x="66" y="14"/>
                  </a:cubicBezTo>
                  <a:cubicBezTo>
                    <a:pt x="65" y="16"/>
                    <a:pt x="63" y="15"/>
                    <a:pt x="63" y="16"/>
                  </a:cubicBezTo>
                  <a:cubicBezTo>
                    <a:pt x="64" y="17"/>
                    <a:pt x="65" y="16"/>
                    <a:pt x="66" y="16"/>
                  </a:cubicBezTo>
                  <a:cubicBezTo>
                    <a:pt x="67" y="16"/>
                    <a:pt x="67" y="17"/>
                    <a:pt x="67" y="17"/>
                  </a:cubicBezTo>
                  <a:cubicBezTo>
                    <a:pt x="67" y="17"/>
                    <a:pt x="69" y="17"/>
                    <a:pt x="68" y="18"/>
                  </a:cubicBezTo>
                  <a:cubicBezTo>
                    <a:pt x="68" y="19"/>
                    <a:pt x="67" y="18"/>
                    <a:pt x="66" y="18"/>
                  </a:cubicBezTo>
                  <a:cubicBezTo>
                    <a:pt x="66" y="18"/>
                    <a:pt x="66" y="19"/>
                    <a:pt x="65" y="19"/>
                  </a:cubicBezTo>
                  <a:cubicBezTo>
                    <a:pt x="65" y="20"/>
                    <a:pt x="65" y="20"/>
                    <a:pt x="65" y="21"/>
                  </a:cubicBezTo>
                  <a:cubicBezTo>
                    <a:pt x="64" y="20"/>
                    <a:pt x="65" y="21"/>
                    <a:pt x="64" y="21"/>
                  </a:cubicBezTo>
                  <a:cubicBezTo>
                    <a:pt x="64" y="22"/>
                    <a:pt x="66" y="22"/>
                    <a:pt x="66" y="23"/>
                  </a:cubicBezTo>
                  <a:cubicBezTo>
                    <a:pt x="65" y="23"/>
                    <a:pt x="64" y="23"/>
                    <a:pt x="64" y="23"/>
                  </a:cubicBezTo>
                  <a:cubicBezTo>
                    <a:pt x="64" y="25"/>
                    <a:pt x="65" y="27"/>
                    <a:pt x="63" y="28"/>
                  </a:cubicBezTo>
                  <a:cubicBezTo>
                    <a:pt x="63" y="28"/>
                    <a:pt x="63" y="28"/>
                    <a:pt x="63" y="29"/>
                  </a:cubicBezTo>
                  <a:cubicBezTo>
                    <a:pt x="63" y="29"/>
                    <a:pt x="62" y="29"/>
                    <a:pt x="62" y="29"/>
                  </a:cubicBezTo>
                  <a:cubicBezTo>
                    <a:pt x="61" y="29"/>
                    <a:pt x="63" y="30"/>
                    <a:pt x="63" y="30"/>
                  </a:cubicBezTo>
                  <a:cubicBezTo>
                    <a:pt x="61" y="30"/>
                    <a:pt x="61" y="30"/>
                    <a:pt x="60" y="29"/>
                  </a:cubicBezTo>
                  <a:cubicBezTo>
                    <a:pt x="59" y="29"/>
                    <a:pt x="59" y="30"/>
                    <a:pt x="59" y="30"/>
                  </a:cubicBezTo>
                  <a:cubicBezTo>
                    <a:pt x="60" y="30"/>
                    <a:pt x="61" y="31"/>
                    <a:pt x="61" y="30"/>
                  </a:cubicBezTo>
                  <a:cubicBezTo>
                    <a:pt x="62" y="31"/>
                    <a:pt x="60" y="32"/>
                    <a:pt x="60" y="33"/>
                  </a:cubicBezTo>
                  <a:cubicBezTo>
                    <a:pt x="59" y="33"/>
                    <a:pt x="58" y="34"/>
                    <a:pt x="57" y="34"/>
                  </a:cubicBezTo>
                  <a:cubicBezTo>
                    <a:pt x="56" y="35"/>
                    <a:pt x="56" y="35"/>
                    <a:pt x="56" y="35"/>
                  </a:cubicBezTo>
                  <a:cubicBezTo>
                    <a:pt x="55" y="35"/>
                    <a:pt x="55" y="36"/>
                    <a:pt x="54" y="35"/>
                  </a:cubicBezTo>
                  <a:cubicBezTo>
                    <a:pt x="53" y="35"/>
                    <a:pt x="53" y="37"/>
                    <a:pt x="53" y="37"/>
                  </a:cubicBezTo>
                  <a:cubicBezTo>
                    <a:pt x="53" y="39"/>
                    <a:pt x="52" y="39"/>
                    <a:pt x="52" y="41"/>
                  </a:cubicBezTo>
                  <a:close/>
                  <a:moveTo>
                    <a:pt x="78" y="19"/>
                  </a:moveTo>
                  <a:cubicBezTo>
                    <a:pt x="79" y="19"/>
                    <a:pt x="79" y="20"/>
                    <a:pt x="79" y="20"/>
                  </a:cubicBezTo>
                  <a:cubicBezTo>
                    <a:pt x="80" y="21"/>
                    <a:pt x="81" y="21"/>
                    <a:pt x="81" y="23"/>
                  </a:cubicBezTo>
                  <a:cubicBezTo>
                    <a:pt x="79" y="23"/>
                    <a:pt x="79" y="22"/>
                    <a:pt x="78" y="21"/>
                  </a:cubicBezTo>
                  <a:cubicBezTo>
                    <a:pt x="78" y="22"/>
                    <a:pt x="78" y="23"/>
                    <a:pt x="78" y="25"/>
                  </a:cubicBezTo>
                  <a:cubicBezTo>
                    <a:pt x="77" y="25"/>
                    <a:pt x="76" y="25"/>
                    <a:pt x="77" y="24"/>
                  </a:cubicBezTo>
                  <a:cubicBezTo>
                    <a:pt x="76" y="24"/>
                    <a:pt x="75" y="23"/>
                    <a:pt x="75" y="23"/>
                  </a:cubicBezTo>
                  <a:cubicBezTo>
                    <a:pt x="75" y="22"/>
                    <a:pt x="76" y="22"/>
                    <a:pt x="76" y="21"/>
                  </a:cubicBezTo>
                  <a:cubicBezTo>
                    <a:pt x="75" y="21"/>
                    <a:pt x="75" y="22"/>
                    <a:pt x="74" y="22"/>
                  </a:cubicBezTo>
                  <a:cubicBezTo>
                    <a:pt x="73" y="21"/>
                    <a:pt x="74" y="21"/>
                    <a:pt x="74" y="20"/>
                  </a:cubicBezTo>
                  <a:cubicBezTo>
                    <a:pt x="74" y="20"/>
                    <a:pt x="73" y="20"/>
                    <a:pt x="73" y="19"/>
                  </a:cubicBezTo>
                  <a:cubicBezTo>
                    <a:pt x="73" y="16"/>
                    <a:pt x="75" y="18"/>
                    <a:pt x="76" y="19"/>
                  </a:cubicBezTo>
                  <a:cubicBezTo>
                    <a:pt x="76" y="19"/>
                    <a:pt x="75" y="18"/>
                    <a:pt x="76" y="17"/>
                  </a:cubicBezTo>
                  <a:cubicBezTo>
                    <a:pt x="77" y="17"/>
                    <a:pt x="78" y="18"/>
                    <a:pt x="77" y="19"/>
                  </a:cubicBezTo>
                  <a:cubicBezTo>
                    <a:pt x="77" y="19"/>
                    <a:pt x="78" y="19"/>
                    <a:pt x="78" y="19"/>
                  </a:cubicBezTo>
                  <a:close/>
                  <a:moveTo>
                    <a:pt x="78" y="17"/>
                  </a:moveTo>
                  <a:cubicBezTo>
                    <a:pt x="80" y="17"/>
                    <a:pt x="82" y="17"/>
                    <a:pt x="84" y="17"/>
                  </a:cubicBezTo>
                  <a:cubicBezTo>
                    <a:pt x="84" y="19"/>
                    <a:pt x="83" y="18"/>
                    <a:pt x="83" y="19"/>
                  </a:cubicBezTo>
                  <a:cubicBezTo>
                    <a:pt x="81" y="19"/>
                    <a:pt x="80" y="18"/>
                    <a:pt x="78" y="18"/>
                  </a:cubicBezTo>
                  <a:cubicBezTo>
                    <a:pt x="78" y="18"/>
                    <a:pt x="78" y="17"/>
                    <a:pt x="78" y="17"/>
                  </a:cubicBezTo>
                  <a:close/>
                  <a:moveTo>
                    <a:pt x="66" y="49"/>
                  </a:moveTo>
                  <a:cubicBezTo>
                    <a:pt x="65" y="49"/>
                    <a:pt x="64" y="49"/>
                    <a:pt x="64" y="49"/>
                  </a:cubicBezTo>
                  <a:cubicBezTo>
                    <a:pt x="63" y="49"/>
                    <a:pt x="63" y="48"/>
                    <a:pt x="63" y="47"/>
                  </a:cubicBezTo>
                  <a:cubicBezTo>
                    <a:pt x="64" y="46"/>
                    <a:pt x="64" y="47"/>
                    <a:pt x="64" y="46"/>
                  </a:cubicBezTo>
                  <a:cubicBezTo>
                    <a:pt x="65" y="46"/>
                    <a:pt x="65" y="46"/>
                    <a:pt x="66" y="46"/>
                  </a:cubicBezTo>
                  <a:cubicBezTo>
                    <a:pt x="66" y="47"/>
                    <a:pt x="65" y="47"/>
                    <a:pt x="66" y="49"/>
                  </a:cubicBezTo>
                  <a:close/>
                  <a:moveTo>
                    <a:pt x="64" y="38"/>
                  </a:moveTo>
                  <a:cubicBezTo>
                    <a:pt x="63" y="38"/>
                    <a:pt x="63" y="36"/>
                    <a:pt x="62" y="37"/>
                  </a:cubicBezTo>
                  <a:cubicBezTo>
                    <a:pt x="62" y="36"/>
                    <a:pt x="63" y="36"/>
                    <a:pt x="63" y="35"/>
                  </a:cubicBezTo>
                  <a:cubicBezTo>
                    <a:pt x="62" y="35"/>
                    <a:pt x="62" y="36"/>
                    <a:pt x="62" y="35"/>
                  </a:cubicBezTo>
                  <a:cubicBezTo>
                    <a:pt x="62" y="34"/>
                    <a:pt x="63" y="35"/>
                    <a:pt x="63" y="33"/>
                  </a:cubicBezTo>
                  <a:cubicBezTo>
                    <a:pt x="63" y="33"/>
                    <a:pt x="63" y="34"/>
                    <a:pt x="64" y="35"/>
                  </a:cubicBezTo>
                  <a:cubicBezTo>
                    <a:pt x="65" y="34"/>
                    <a:pt x="65" y="35"/>
                    <a:pt x="66" y="34"/>
                  </a:cubicBezTo>
                  <a:cubicBezTo>
                    <a:pt x="66" y="35"/>
                    <a:pt x="67" y="36"/>
                    <a:pt x="67" y="37"/>
                  </a:cubicBezTo>
                  <a:cubicBezTo>
                    <a:pt x="67" y="37"/>
                    <a:pt x="66" y="37"/>
                    <a:pt x="66" y="38"/>
                  </a:cubicBezTo>
                  <a:cubicBezTo>
                    <a:pt x="65" y="38"/>
                    <a:pt x="64" y="37"/>
                    <a:pt x="64" y="38"/>
                  </a:cubicBezTo>
                  <a:close/>
                  <a:moveTo>
                    <a:pt x="96" y="25"/>
                  </a:moveTo>
                  <a:cubicBezTo>
                    <a:pt x="97" y="24"/>
                    <a:pt x="99" y="23"/>
                    <a:pt x="100" y="23"/>
                  </a:cubicBezTo>
                  <a:cubicBezTo>
                    <a:pt x="101" y="23"/>
                    <a:pt x="101" y="23"/>
                    <a:pt x="101" y="23"/>
                  </a:cubicBezTo>
                  <a:cubicBezTo>
                    <a:pt x="101" y="23"/>
                    <a:pt x="101" y="23"/>
                    <a:pt x="102" y="23"/>
                  </a:cubicBezTo>
                  <a:cubicBezTo>
                    <a:pt x="102" y="24"/>
                    <a:pt x="101" y="25"/>
                    <a:pt x="99" y="25"/>
                  </a:cubicBezTo>
                  <a:cubicBezTo>
                    <a:pt x="98" y="25"/>
                    <a:pt x="98" y="27"/>
                    <a:pt x="96" y="27"/>
                  </a:cubicBezTo>
                  <a:cubicBezTo>
                    <a:pt x="96" y="29"/>
                    <a:pt x="97" y="29"/>
                    <a:pt x="97" y="30"/>
                  </a:cubicBezTo>
                  <a:cubicBezTo>
                    <a:pt x="97" y="30"/>
                    <a:pt x="96" y="31"/>
                    <a:pt x="96" y="31"/>
                  </a:cubicBezTo>
                  <a:cubicBezTo>
                    <a:pt x="95" y="30"/>
                    <a:pt x="95" y="30"/>
                    <a:pt x="94" y="29"/>
                  </a:cubicBezTo>
                  <a:cubicBezTo>
                    <a:pt x="94" y="28"/>
                    <a:pt x="95" y="28"/>
                    <a:pt x="95" y="28"/>
                  </a:cubicBezTo>
                  <a:cubicBezTo>
                    <a:pt x="95" y="26"/>
                    <a:pt x="96" y="26"/>
                    <a:pt x="96" y="25"/>
                  </a:cubicBezTo>
                  <a:close/>
                  <a:moveTo>
                    <a:pt x="96" y="19"/>
                  </a:moveTo>
                  <a:cubicBezTo>
                    <a:pt x="96" y="17"/>
                    <a:pt x="98" y="17"/>
                    <a:pt x="98" y="18"/>
                  </a:cubicBezTo>
                  <a:cubicBezTo>
                    <a:pt x="97" y="18"/>
                    <a:pt x="97" y="20"/>
                    <a:pt x="96" y="19"/>
                  </a:cubicBezTo>
                  <a:close/>
                  <a:moveTo>
                    <a:pt x="112" y="18"/>
                  </a:moveTo>
                  <a:cubicBezTo>
                    <a:pt x="113" y="18"/>
                    <a:pt x="115" y="18"/>
                    <a:pt x="116" y="19"/>
                  </a:cubicBezTo>
                  <a:cubicBezTo>
                    <a:pt x="115" y="21"/>
                    <a:pt x="113" y="20"/>
                    <a:pt x="111" y="20"/>
                  </a:cubicBezTo>
                  <a:cubicBezTo>
                    <a:pt x="112" y="20"/>
                    <a:pt x="111" y="18"/>
                    <a:pt x="112" y="18"/>
                  </a:cubicBezTo>
                  <a:close/>
                  <a:moveTo>
                    <a:pt x="33" y="38"/>
                  </a:moveTo>
                  <a:cubicBezTo>
                    <a:pt x="33" y="40"/>
                    <a:pt x="31" y="37"/>
                    <a:pt x="31" y="39"/>
                  </a:cubicBezTo>
                  <a:cubicBezTo>
                    <a:pt x="30" y="39"/>
                    <a:pt x="29" y="39"/>
                    <a:pt x="29" y="38"/>
                  </a:cubicBezTo>
                  <a:cubicBezTo>
                    <a:pt x="30" y="38"/>
                    <a:pt x="30" y="37"/>
                    <a:pt x="31" y="36"/>
                  </a:cubicBezTo>
                  <a:cubicBezTo>
                    <a:pt x="31" y="36"/>
                    <a:pt x="31" y="37"/>
                    <a:pt x="32" y="37"/>
                  </a:cubicBezTo>
                  <a:cubicBezTo>
                    <a:pt x="33" y="37"/>
                    <a:pt x="32" y="38"/>
                    <a:pt x="33" y="38"/>
                  </a:cubicBezTo>
                  <a:close/>
                  <a:moveTo>
                    <a:pt x="37" y="77"/>
                  </a:moveTo>
                  <a:cubicBezTo>
                    <a:pt x="37" y="78"/>
                    <a:pt x="36" y="78"/>
                    <a:pt x="36" y="78"/>
                  </a:cubicBezTo>
                  <a:cubicBezTo>
                    <a:pt x="36" y="78"/>
                    <a:pt x="36" y="78"/>
                    <a:pt x="36" y="77"/>
                  </a:cubicBezTo>
                  <a:cubicBezTo>
                    <a:pt x="36" y="77"/>
                    <a:pt x="37" y="77"/>
                    <a:pt x="37" y="77"/>
                  </a:cubicBezTo>
                  <a:close/>
                  <a:moveTo>
                    <a:pt x="30" y="76"/>
                  </a:moveTo>
                  <a:cubicBezTo>
                    <a:pt x="29" y="76"/>
                    <a:pt x="29" y="75"/>
                    <a:pt x="28" y="75"/>
                  </a:cubicBezTo>
                  <a:cubicBezTo>
                    <a:pt x="27" y="74"/>
                    <a:pt x="27" y="75"/>
                    <a:pt x="26" y="75"/>
                  </a:cubicBezTo>
                  <a:cubicBezTo>
                    <a:pt x="26" y="75"/>
                    <a:pt x="26" y="74"/>
                    <a:pt x="27" y="74"/>
                  </a:cubicBezTo>
                  <a:cubicBezTo>
                    <a:pt x="28" y="74"/>
                    <a:pt x="29" y="74"/>
                    <a:pt x="30" y="74"/>
                  </a:cubicBezTo>
                  <a:cubicBezTo>
                    <a:pt x="30" y="75"/>
                    <a:pt x="31" y="75"/>
                    <a:pt x="32" y="75"/>
                  </a:cubicBezTo>
                  <a:cubicBezTo>
                    <a:pt x="32" y="76"/>
                    <a:pt x="32" y="75"/>
                    <a:pt x="32" y="76"/>
                  </a:cubicBezTo>
                  <a:cubicBezTo>
                    <a:pt x="33" y="76"/>
                    <a:pt x="35" y="76"/>
                    <a:pt x="35" y="78"/>
                  </a:cubicBezTo>
                  <a:cubicBezTo>
                    <a:pt x="34" y="78"/>
                    <a:pt x="33" y="78"/>
                    <a:pt x="33" y="78"/>
                  </a:cubicBezTo>
                  <a:cubicBezTo>
                    <a:pt x="33" y="78"/>
                    <a:pt x="33" y="78"/>
                    <a:pt x="32" y="78"/>
                  </a:cubicBezTo>
                  <a:cubicBezTo>
                    <a:pt x="32" y="77"/>
                    <a:pt x="31" y="77"/>
                    <a:pt x="32" y="77"/>
                  </a:cubicBezTo>
                  <a:cubicBezTo>
                    <a:pt x="32" y="76"/>
                    <a:pt x="31" y="77"/>
                    <a:pt x="30" y="76"/>
                  </a:cubicBezTo>
                  <a:close/>
                  <a:moveTo>
                    <a:pt x="31" y="78"/>
                  </a:moveTo>
                  <a:cubicBezTo>
                    <a:pt x="30" y="78"/>
                    <a:pt x="30" y="78"/>
                    <a:pt x="29" y="78"/>
                  </a:cubicBezTo>
                  <a:cubicBezTo>
                    <a:pt x="29" y="78"/>
                    <a:pt x="29" y="78"/>
                    <a:pt x="29" y="77"/>
                  </a:cubicBezTo>
                  <a:cubicBezTo>
                    <a:pt x="30" y="77"/>
                    <a:pt x="31" y="77"/>
                    <a:pt x="31" y="78"/>
                  </a:cubicBezTo>
                  <a:close/>
                  <a:moveTo>
                    <a:pt x="29" y="73"/>
                  </a:moveTo>
                  <a:cubicBezTo>
                    <a:pt x="29" y="73"/>
                    <a:pt x="29" y="73"/>
                    <a:pt x="29" y="72"/>
                  </a:cubicBezTo>
                  <a:cubicBezTo>
                    <a:pt x="30" y="72"/>
                    <a:pt x="30" y="73"/>
                    <a:pt x="30" y="73"/>
                  </a:cubicBezTo>
                  <a:cubicBezTo>
                    <a:pt x="30" y="73"/>
                    <a:pt x="30" y="73"/>
                    <a:pt x="29" y="73"/>
                  </a:cubicBezTo>
                  <a:close/>
                  <a:moveTo>
                    <a:pt x="31" y="72"/>
                  </a:moveTo>
                  <a:cubicBezTo>
                    <a:pt x="31" y="72"/>
                    <a:pt x="32" y="72"/>
                    <a:pt x="32" y="72"/>
                  </a:cubicBezTo>
                  <a:cubicBezTo>
                    <a:pt x="32" y="73"/>
                    <a:pt x="32" y="73"/>
                    <a:pt x="32" y="74"/>
                  </a:cubicBezTo>
                  <a:cubicBezTo>
                    <a:pt x="31" y="74"/>
                    <a:pt x="31" y="73"/>
                    <a:pt x="31" y="72"/>
                  </a:cubicBezTo>
                  <a:close/>
                  <a:moveTo>
                    <a:pt x="32" y="75"/>
                  </a:moveTo>
                  <a:cubicBezTo>
                    <a:pt x="32" y="74"/>
                    <a:pt x="32" y="74"/>
                    <a:pt x="32" y="73"/>
                  </a:cubicBezTo>
                  <a:cubicBezTo>
                    <a:pt x="33" y="73"/>
                    <a:pt x="33" y="74"/>
                    <a:pt x="33" y="74"/>
                  </a:cubicBezTo>
                  <a:cubicBezTo>
                    <a:pt x="34" y="75"/>
                    <a:pt x="34" y="74"/>
                    <a:pt x="34" y="75"/>
                  </a:cubicBezTo>
                  <a:cubicBezTo>
                    <a:pt x="34" y="76"/>
                    <a:pt x="33" y="76"/>
                    <a:pt x="33" y="74"/>
                  </a:cubicBezTo>
                  <a:cubicBezTo>
                    <a:pt x="33" y="75"/>
                    <a:pt x="33" y="75"/>
                    <a:pt x="32" y="75"/>
                  </a:cubicBezTo>
                  <a:close/>
                  <a:moveTo>
                    <a:pt x="147" y="97"/>
                  </a:moveTo>
                  <a:cubicBezTo>
                    <a:pt x="147" y="97"/>
                    <a:pt x="147" y="96"/>
                    <a:pt x="147" y="96"/>
                  </a:cubicBezTo>
                  <a:cubicBezTo>
                    <a:pt x="146" y="95"/>
                    <a:pt x="144" y="94"/>
                    <a:pt x="143" y="93"/>
                  </a:cubicBezTo>
                  <a:cubicBezTo>
                    <a:pt x="143" y="93"/>
                    <a:pt x="142" y="94"/>
                    <a:pt x="142" y="93"/>
                  </a:cubicBezTo>
                  <a:cubicBezTo>
                    <a:pt x="142" y="92"/>
                    <a:pt x="143" y="93"/>
                    <a:pt x="143" y="92"/>
                  </a:cubicBezTo>
                  <a:cubicBezTo>
                    <a:pt x="144" y="92"/>
                    <a:pt x="143" y="93"/>
                    <a:pt x="144" y="92"/>
                  </a:cubicBezTo>
                  <a:cubicBezTo>
                    <a:pt x="145" y="92"/>
                    <a:pt x="145" y="92"/>
                    <a:pt x="145" y="92"/>
                  </a:cubicBezTo>
                  <a:cubicBezTo>
                    <a:pt x="146" y="92"/>
                    <a:pt x="146" y="92"/>
                    <a:pt x="147" y="92"/>
                  </a:cubicBezTo>
                  <a:cubicBezTo>
                    <a:pt x="147" y="92"/>
                    <a:pt x="148" y="92"/>
                    <a:pt x="148" y="92"/>
                  </a:cubicBezTo>
                  <a:cubicBezTo>
                    <a:pt x="148" y="94"/>
                    <a:pt x="147" y="96"/>
                    <a:pt x="147"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9" name="Freeform 118"/>
            <p:cNvSpPr/>
            <p:nvPr/>
          </p:nvSpPr>
          <p:spPr bwMode="auto">
            <a:xfrm>
              <a:off x="3709988" y="258763"/>
              <a:ext cx="1588"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0"/>
                    <a:pt x="0" y="1"/>
                    <a:pt x="0" y="1"/>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0" name="Freeform 119"/>
            <p:cNvSpPr/>
            <p:nvPr/>
          </p:nvSpPr>
          <p:spPr bwMode="auto">
            <a:xfrm>
              <a:off x="3937000" y="341313"/>
              <a:ext cx="4763" cy="4763"/>
            </a:xfrm>
            <a:custGeom>
              <a:avLst/>
              <a:gdLst>
                <a:gd name="T0" fmla="*/ 2 w 2"/>
                <a:gd name="T1" fmla="*/ 1 h 2"/>
                <a:gd name="T2" fmla="*/ 2 w 2"/>
                <a:gd name="T3" fmla="*/ 0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2" y="1"/>
                    <a:pt x="2" y="0"/>
                  </a:cubicBezTo>
                  <a:cubicBezTo>
                    <a:pt x="1" y="0"/>
                    <a:pt x="0" y="1"/>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1" name="Freeform 120"/>
            <p:cNvSpPr/>
            <p:nvPr/>
          </p:nvSpPr>
          <p:spPr bwMode="auto">
            <a:xfrm>
              <a:off x="3910013" y="266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2" name="Freeform 121"/>
            <p:cNvSpPr/>
            <p:nvPr/>
          </p:nvSpPr>
          <p:spPr bwMode="auto">
            <a:xfrm>
              <a:off x="3911600" y="2635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122"/>
            <p:cNvSpPr/>
            <p:nvPr/>
          </p:nvSpPr>
          <p:spPr bwMode="auto">
            <a:xfrm>
              <a:off x="3873500" y="274638"/>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23"/>
            <p:cNvSpPr/>
            <p:nvPr/>
          </p:nvSpPr>
          <p:spPr bwMode="auto">
            <a:xfrm>
              <a:off x="3659188" y="366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24"/>
            <p:cNvSpPr/>
            <p:nvPr/>
          </p:nvSpPr>
          <p:spPr bwMode="auto">
            <a:xfrm>
              <a:off x="3802063" y="334963"/>
              <a:ext cx="1588"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25"/>
            <p:cNvSpPr/>
            <p:nvPr/>
          </p:nvSpPr>
          <p:spPr bwMode="auto">
            <a:xfrm>
              <a:off x="3802063" y="284163"/>
              <a:ext cx="15875" cy="28575"/>
            </a:xfrm>
            <a:custGeom>
              <a:avLst/>
              <a:gdLst>
                <a:gd name="T0" fmla="*/ 7 w 7"/>
                <a:gd name="T1" fmla="*/ 0 h 12"/>
                <a:gd name="T2" fmla="*/ 4 w 7"/>
                <a:gd name="T3" fmla="*/ 6 h 12"/>
                <a:gd name="T4" fmla="*/ 5 w 7"/>
                <a:gd name="T5" fmla="*/ 7 h 12"/>
                <a:gd name="T6" fmla="*/ 3 w 7"/>
                <a:gd name="T7" fmla="*/ 11 h 12"/>
                <a:gd name="T8" fmla="*/ 0 w 7"/>
                <a:gd name="T9" fmla="*/ 8 h 12"/>
                <a:gd name="T10" fmla="*/ 1 w 7"/>
                <a:gd name="T11" fmla="*/ 11 h 12"/>
                <a:gd name="T12" fmla="*/ 1 w 7"/>
                <a:gd name="T13" fmla="*/ 12 h 12"/>
                <a:gd name="T14" fmla="*/ 2 w 7"/>
                <a:gd name="T15" fmla="*/ 12 h 12"/>
                <a:gd name="T16" fmla="*/ 4 w 7"/>
                <a:gd name="T17" fmla="*/ 11 h 12"/>
                <a:gd name="T18" fmla="*/ 5 w 7"/>
                <a:gd name="T19" fmla="*/ 11 h 12"/>
                <a:gd name="T20" fmla="*/ 6 w 7"/>
                <a:gd name="T21" fmla="*/ 8 h 12"/>
                <a:gd name="T22" fmla="*/ 7 w 7"/>
                <a:gd name="T23" fmla="*/ 9 h 12"/>
                <a:gd name="T24" fmla="*/ 7 w 7"/>
                <a:gd name="T25" fmla="*/ 6 h 12"/>
                <a:gd name="T26" fmla="*/ 5 w 7"/>
                <a:gd name="T27" fmla="*/ 5 h 12"/>
                <a:gd name="T28" fmla="*/ 7 w 7"/>
                <a:gd name="T29" fmla="*/ 1 h 12"/>
                <a:gd name="T30" fmla="*/ 7 w 7"/>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2">
                  <a:moveTo>
                    <a:pt x="7" y="0"/>
                  </a:moveTo>
                  <a:cubicBezTo>
                    <a:pt x="6" y="2"/>
                    <a:pt x="4" y="3"/>
                    <a:pt x="4" y="6"/>
                  </a:cubicBezTo>
                  <a:cubicBezTo>
                    <a:pt x="4" y="6"/>
                    <a:pt x="5" y="7"/>
                    <a:pt x="5" y="7"/>
                  </a:cubicBezTo>
                  <a:cubicBezTo>
                    <a:pt x="4" y="9"/>
                    <a:pt x="4" y="10"/>
                    <a:pt x="3" y="11"/>
                  </a:cubicBezTo>
                  <a:cubicBezTo>
                    <a:pt x="1" y="12"/>
                    <a:pt x="2" y="8"/>
                    <a:pt x="0" y="8"/>
                  </a:cubicBezTo>
                  <a:cubicBezTo>
                    <a:pt x="0" y="9"/>
                    <a:pt x="1" y="10"/>
                    <a:pt x="1" y="11"/>
                  </a:cubicBezTo>
                  <a:cubicBezTo>
                    <a:pt x="1" y="11"/>
                    <a:pt x="1" y="12"/>
                    <a:pt x="1" y="12"/>
                  </a:cubicBezTo>
                  <a:cubicBezTo>
                    <a:pt x="1" y="11"/>
                    <a:pt x="2" y="12"/>
                    <a:pt x="2" y="12"/>
                  </a:cubicBezTo>
                  <a:cubicBezTo>
                    <a:pt x="3" y="12"/>
                    <a:pt x="3" y="11"/>
                    <a:pt x="4" y="11"/>
                  </a:cubicBezTo>
                  <a:cubicBezTo>
                    <a:pt x="4" y="11"/>
                    <a:pt x="5" y="11"/>
                    <a:pt x="5" y="11"/>
                  </a:cubicBezTo>
                  <a:cubicBezTo>
                    <a:pt x="6" y="11"/>
                    <a:pt x="6" y="9"/>
                    <a:pt x="6" y="8"/>
                  </a:cubicBezTo>
                  <a:cubicBezTo>
                    <a:pt x="7" y="7"/>
                    <a:pt x="7" y="9"/>
                    <a:pt x="7" y="9"/>
                  </a:cubicBezTo>
                  <a:cubicBezTo>
                    <a:pt x="7" y="8"/>
                    <a:pt x="7" y="7"/>
                    <a:pt x="7" y="6"/>
                  </a:cubicBezTo>
                  <a:cubicBezTo>
                    <a:pt x="7" y="6"/>
                    <a:pt x="6" y="5"/>
                    <a:pt x="5" y="5"/>
                  </a:cubicBezTo>
                  <a:cubicBezTo>
                    <a:pt x="5" y="2"/>
                    <a:pt x="7" y="3"/>
                    <a:pt x="7" y="1"/>
                  </a:cubicBezTo>
                  <a:cubicBezTo>
                    <a:pt x="7"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Freeform 126"/>
            <p:cNvSpPr/>
            <p:nvPr/>
          </p:nvSpPr>
          <p:spPr bwMode="auto">
            <a:xfrm>
              <a:off x="3727450" y="314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8" name="Freeform 127"/>
            <p:cNvSpPr/>
            <p:nvPr/>
          </p:nvSpPr>
          <p:spPr bwMode="auto">
            <a:xfrm>
              <a:off x="3925888" y="376238"/>
              <a:ext cx="4763" cy="9525"/>
            </a:xfrm>
            <a:custGeom>
              <a:avLst/>
              <a:gdLst>
                <a:gd name="T0" fmla="*/ 1 w 2"/>
                <a:gd name="T1" fmla="*/ 1 h 4"/>
                <a:gd name="T2" fmla="*/ 1 w 2"/>
                <a:gd name="T3" fmla="*/ 3 h 4"/>
                <a:gd name="T4" fmla="*/ 2 w 2"/>
                <a:gd name="T5" fmla="*/ 4 h 4"/>
                <a:gd name="T6" fmla="*/ 2 w 2"/>
                <a:gd name="T7" fmla="*/ 2 h 4"/>
                <a:gd name="T8" fmla="*/ 1 w 2"/>
                <a:gd name="T9" fmla="*/ 1 h 4"/>
              </a:gdLst>
              <a:ahLst/>
              <a:cxnLst>
                <a:cxn ang="0">
                  <a:pos x="T0" y="T1"/>
                </a:cxn>
                <a:cxn ang="0">
                  <a:pos x="T2" y="T3"/>
                </a:cxn>
                <a:cxn ang="0">
                  <a:pos x="T4" y="T5"/>
                </a:cxn>
                <a:cxn ang="0">
                  <a:pos x="T6" y="T7"/>
                </a:cxn>
                <a:cxn ang="0">
                  <a:pos x="T8" y="T9"/>
                </a:cxn>
              </a:cxnLst>
              <a:rect l="0" t="0" r="r" b="b"/>
              <a:pathLst>
                <a:path w="2" h="4">
                  <a:moveTo>
                    <a:pt x="1" y="1"/>
                  </a:moveTo>
                  <a:cubicBezTo>
                    <a:pt x="0" y="2"/>
                    <a:pt x="1" y="2"/>
                    <a:pt x="1" y="3"/>
                  </a:cubicBezTo>
                  <a:cubicBezTo>
                    <a:pt x="1" y="3"/>
                    <a:pt x="2" y="3"/>
                    <a:pt x="2" y="4"/>
                  </a:cubicBezTo>
                  <a:cubicBezTo>
                    <a:pt x="2" y="2"/>
                    <a:pt x="2" y="3"/>
                    <a:pt x="2" y="2"/>
                  </a:cubicBezTo>
                  <a:cubicBezTo>
                    <a:pt x="1" y="2"/>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9" name="Freeform 128"/>
            <p:cNvSpPr/>
            <p:nvPr/>
          </p:nvSpPr>
          <p:spPr bwMode="auto">
            <a:xfrm>
              <a:off x="3829050" y="282576"/>
              <a:ext cx="9525" cy="6350"/>
            </a:xfrm>
            <a:custGeom>
              <a:avLst/>
              <a:gdLst>
                <a:gd name="T0" fmla="*/ 0 w 4"/>
                <a:gd name="T1" fmla="*/ 0 h 3"/>
                <a:gd name="T2" fmla="*/ 2 w 4"/>
                <a:gd name="T3" fmla="*/ 3 h 3"/>
                <a:gd name="T4" fmla="*/ 2 w 4"/>
                <a:gd name="T5" fmla="*/ 2 h 3"/>
                <a:gd name="T6" fmla="*/ 3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3"/>
                    <a:pt x="2" y="3"/>
                  </a:cubicBezTo>
                  <a:cubicBezTo>
                    <a:pt x="2" y="3"/>
                    <a:pt x="1" y="2"/>
                    <a:pt x="2" y="2"/>
                  </a:cubicBezTo>
                  <a:cubicBezTo>
                    <a:pt x="3" y="1"/>
                    <a:pt x="4"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29"/>
            <p:cNvSpPr/>
            <p:nvPr/>
          </p:nvSpPr>
          <p:spPr bwMode="auto">
            <a:xfrm>
              <a:off x="3824288" y="27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30"/>
            <p:cNvSpPr/>
            <p:nvPr/>
          </p:nvSpPr>
          <p:spPr bwMode="auto">
            <a:xfrm>
              <a:off x="3833813" y="366713"/>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Freeform 131"/>
            <p:cNvSpPr/>
            <p:nvPr/>
          </p:nvSpPr>
          <p:spPr bwMode="auto">
            <a:xfrm>
              <a:off x="3833813" y="287338"/>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3" name="Freeform 132"/>
            <p:cNvSpPr/>
            <p:nvPr/>
          </p:nvSpPr>
          <p:spPr bwMode="auto">
            <a:xfrm>
              <a:off x="3870325" y="273051"/>
              <a:ext cx="3175" cy="1588"/>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4" name="Freeform 133"/>
            <p:cNvSpPr/>
            <p:nvPr/>
          </p:nvSpPr>
          <p:spPr bwMode="auto">
            <a:xfrm>
              <a:off x="3819525" y="298451"/>
              <a:ext cx="4763" cy="158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Freeform 134"/>
            <p:cNvSpPr/>
            <p:nvPr/>
          </p:nvSpPr>
          <p:spPr bwMode="auto">
            <a:xfrm>
              <a:off x="3911600" y="2635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6" name="Freeform 135"/>
            <p:cNvSpPr/>
            <p:nvPr/>
          </p:nvSpPr>
          <p:spPr bwMode="auto">
            <a:xfrm>
              <a:off x="3767138" y="238126"/>
              <a:ext cx="9525" cy="4763"/>
            </a:xfrm>
            <a:custGeom>
              <a:avLst/>
              <a:gdLst>
                <a:gd name="T0" fmla="*/ 3 w 4"/>
                <a:gd name="T1" fmla="*/ 2 h 2"/>
                <a:gd name="T2" fmla="*/ 4 w 4"/>
                <a:gd name="T3" fmla="*/ 0 h 2"/>
                <a:gd name="T4" fmla="*/ 0 w 4"/>
                <a:gd name="T5" fmla="*/ 1 h 2"/>
                <a:gd name="T6" fmla="*/ 3 w 4"/>
                <a:gd name="T7" fmla="*/ 2 h 2"/>
              </a:gdLst>
              <a:ahLst/>
              <a:cxnLst>
                <a:cxn ang="0">
                  <a:pos x="T0" y="T1"/>
                </a:cxn>
                <a:cxn ang="0">
                  <a:pos x="T2" y="T3"/>
                </a:cxn>
                <a:cxn ang="0">
                  <a:pos x="T4" y="T5"/>
                </a:cxn>
                <a:cxn ang="0">
                  <a:pos x="T6" y="T7"/>
                </a:cxn>
              </a:cxnLst>
              <a:rect l="0" t="0" r="r" b="b"/>
              <a:pathLst>
                <a:path w="4" h="2">
                  <a:moveTo>
                    <a:pt x="3" y="2"/>
                  </a:moveTo>
                  <a:cubicBezTo>
                    <a:pt x="4" y="1"/>
                    <a:pt x="4" y="1"/>
                    <a:pt x="4" y="0"/>
                  </a:cubicBezTo>
                  <a:cubicBezTo>
                    <a:pt x="3" y="0"/>
                    <a:pt x="1" y="0"/>
                    <a:pt x="0" y="1"/>
                  </a:cubicBezTo>
                  <a:cubicBezTo>
                    <a:pt x="1" y="1"/>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7" name="Freeform 136"/>
            <p:cNvSpPr/>
            <p:nvPr/>
          </p:nvSpPr>
          <p:spPr bwMode="auto">
            <a:xfrm>
              <a:off x="3771900" y="266701"/>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37"/>
            <p:cNvSpPr/>
            <p:nvPr/>
          </p:nvSpPr>
          <p:spPr bwMode="auto">
            <a:xfrm>
              <a:off x="3656013" y="361951"/>
              <a:ext cx="3175" cy="4763"/>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0" y="1"/>
                    <a:pt x="0" y="0"/>
                    <a:pt x="0"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38"/>
            <p:cNvSpPr/>
            <p:nvPr/>
          </p:nvSpPr>
          <p:spPr bwMode="auto">
            <a:xfrm>
              <a:off x="3656013" y="36036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4" name="组合 3"/>
          <p:cNvGrpSpPr/>
          <p:nvPr/>
        </p:nvGrpSpPr>
        <p:grpSpPr>
          <a:xfrm>
            <a:off x="5294672" y="3585615"/>
            <a:ext cx="915601" cy="915720"/>
            <a:chOff x="3970925" y="2689211"/>
            <a:chExt cx="686790" cy="686790"/>
          </a:xfrm>
        </p:grpSpPr>
        <p:sp>
          <p:nvSpPr>
            <p:cNvPr id="17" name="Oval 16"/>
            <p:cNvSpPr/>
            <p:nvPr/>
          </p:nvSpPr>
          <p:spPr>
            <a:xfrm>
              <a:off x="3970925" y="2689211"/>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sp>
          <p:nvSpPr>
            <p:cNvPr id="50" name="Freeform 139"/>
            <p:cNvSpPr/>
            <p:nvPr/>
          </p:nvSpPr>
          <p:spPr bwMode="auto">
            <a:xfrm>
              <a:off x="4124613" y="2888937"/>
              <a:ext cx="379413" cy="287338"/>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 name="组合 4"/>
          <p:cNvGrpSpPr/>
          <p:nvPr/>
        </p:nvGrpSpPr>
        <p:grpSpPr>
          <a:xfrm>
            <a:off x="6403437" y="3585615"/>
            <a:ext cx="915601" cy="915720"/>
            <a:chOff x="4802607" y="2689211"/>
            <a:chExt cx="686790" cy="686790"/>
          </a:xfrm>
        </p:grpSpPr>
        <p:sp>
          <p:nvSpPr>
            <p:cNvPr id="18" name="Oval 17"/>
            <p:cNvSpPr/>
            <p:nvPr/>
          </p:nvSpPr>
          <p:spPr>
            <a:xfrm>
              <a:off x="4802607" y="2689211"/>
              <a:ext cx="686790" cy="68679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sz="3700" dirty="0">
                <a:solidFill>
                  <a:schemeClr val="bg1"/>
                </a:solidFill>
                <a:latin typeface="+mn-ea"/>
              </a:endParaRPr>
            </a:p>
          </p:txBody>
        </p:sp>
        <p:grpSp>
          <p:nvGrpSpPr>
            <p:cNvPr id="51" name="组合 50"/>
            <p:cNvGrpSpPr/>
            <p:nvPr/>
          </p:nvGrpSpPr>
          <p:grpSpPr>
            <a:xfrm>
              <a:off x="4982489" y="2869093"/>
              <a:ext cx="327026" cy="327025"/>
              <a:chOff x="8921750" y="977901"/>
              <a:chExt cx="327026" cy="327025"/>
            </a:xfrm>
            <a:solidFill>
              <a:schemeClr val="bg1"/>
            </a:solidFill>
          </p:grpSpPr>
          <p:sp>
            <p:nvSpPr>
              <p:cNvPr id="52" name="Freeform 140"/>
              <p:cNvSpPr>
                <a:spLocks noEditPoints="1"/>
              </p:cNvSpPr>
              <p:nvPr/>
            </p:nvSpPr>
            <p:spPr bwMode="auto">
              <a:xfrm>
                <a:off x="8921750" y="1047751"/>
                <a:ext cx="257175" cy="25717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3" name="Freeform 141"/>
              <p:cNvSpPr>
                <a:spLocks noEditPoints="1"/>
              </p:cNvSpPr>
              <p:nvPr/>
            </p:nvSpPr>
            <p:spPr bwMode="auto">
              <a:xfrm>
                <a:off x="9129713" y="977901"/>
                <a:ext cx="119063" cy="120650"/>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grpSp>
        <p:nvGrpSpPr>
          <p:cNvPr id="6" name="组合 5"/>
          <p:cNvGrpSpPr/>
          <p:nvPr/>
        </p:nvGrpSpPr>
        <p:grpSpPr>
          <a:xfrm>
            <a:off x="7512202" y="3585615"/>
            <a:ext cx="915601" cy="915720"/>
            <a:chOff x="5634289" y="2689211"/>
            <a:chExt cx="686790" cy="686790"/>
          </a:xfrm>
        </p:grpSpPr>
        <p:sp>
          <p:nvSpPr>
            <p:cNvPr id="19" name="Oval 18"/>
            <p:cNvSpPr/>
            <p:nvPr/>
          </p:nvSpPr>
          <p:spPr>
            <a:xfrm>
              <a:off x="5634289" y="2689211"/>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grpSp>
          <p:nvGrpSpPr>
            <p:cNvPr id="54" name="组合 53"/>
            <p:cNvGrpSpPr/>
            <p:nvPr/>
          </p:nvGrpSpPr>
          <p:grpSpPr>
            <a:xfrm>
              <a:off x="5743527" y="2896081"/>
              <a:ext cx="468313" cy="273050"/>
              <a:chOff x="8851900" y="2522538"/>
              <a:chExt cx="468313" cy="273050"/>
            </a:xfrm>
            <a:solidFill>
              <a:schemeClr val="bg1"/>
            </a:solidFill>
          </p:grpSpPr>
          <p:sp>
            <p:nvSpPr>
              <p:cNvPr id="55" name="Freeform 166"/>
              <p:cNvSpPr/>
              <p:nvPr/>
            </p:nvSpPr>
            <p:spPr bwMode="auto">
              <a:xfrm>
                <a:off x="9039225" y="2522538"/>
                <a:ext cx="280988" cy="273050"/>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67"/>
              <p:cNvSpPr/>
              <p:nvPr/>
            </p:nvSpPr>
            <p:spPr bwMode="auto">
              <a:xfrm>
                <a:off x="8851900" y="2665413"/>
                <a:ext cx="187325" cy="128588"/>
              </a:xfrm>
              <a:custGeom>
                <a:avLst/>
                <a:gdLst>
                  <a:gd name="T0" fmla="*/ 44 w 81"/>
                  <a:gd name="T1" fmla="*/ 18 h 56"/>
                  <a:gd name="T2" fmla="*/ 10 w 81"/>
                  <a:gd name="T3" fmla="*/ 27 h 56"/>
                  <a:gd name="T4" fmla="*/ 46 w 81"/>
                  <a:gd name="T5" fmla="*/ 15 h 56"/>
                  <a:gd name="T6" fmla="*/ 80 w 81"/>
                  <a:gd name="T7" fmla="*/ 22 h 56"/>
                  <a:gd name="T8" fmla="*/ 53 w 81"/>
                  <a:gd name="T9" fmla="*/ 1 h 56"/>
                  <a:gd name="T10" fmla="*/ 0 w 81"/>
                  <a:gd name="T11" fmla="*/ 36 h 56"/>
                  <a:gd name="T12" fmla="*/ 55 w 81"/>
                  <a:gd name="T13" fmla="*/ 55 h 56"/>
                  <a:gd name="T14" fmla="*/ 81 w 81"/>
                  <a:gd name="T15" fmla="*/ 30 h 56"/>
                  <a:gd name="T16" fmla="*/ 44 w 81"/>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6">
                    <a:moveTo>
                      <a:pt x="44" y="18"/>
                    </a:moveTo>
                    <a:cubicBezTo>
                      <a:pt x="31" y="18"/>
                      <a:pt x="19" y="21"/>
                      <a:pt x="10" y="27"/>
                    </a:cubicBezTo>
                    <a:cubicBezTo>
                      <a:pt x="20" y="20"/>
                      <a:pt x="32" y="15"/>
                      <a:pt x="46" y="15"/>
                    </a:cubicBezTo>
                    <a:cubicBezTo>
                      <a:pt x="59" y="14"/>
                      <a:pt x="71" y="17"/>
                      <a:pt x="80" y="22"/>
                    </a:cubicBezTo>
                    <a:cubicBezTo>
                      <a:pt x="77" y="9"/>
                      <a:pt x="66" y="0"/>
                      <a:pt x="53" y="1"/>
                    </a:cubicBezTo>
                    <a:cubicBezTo>
                      <a:pt x="15" y="2"/>
                      <a:pt x="0" y="36"/>
                      <a:pt x="0" y="36"/>
                    </a:cubicBezTo>
                    <a:cubicBezTo>
                      <a:pt x="16" y="26"/>
                      <a:pt x="35" y="56"/>
                      <a:pt x="55" y="55"/>
                    </a:cubicBezTo>
                    <a:cubicBezTo>
                      <a:pt x="69" y="55"/>
                      <a:pt x="80" y="43"/>
                      <a:pt x="81" y="30"/>
                    </a:cubicBezTo>
                    <a:cubicBezTo>
                      <a:pt x="81" y="29"/>
                      <a:pt x="63" y="17"/>
                      <a:pt x="4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68"/>
              <p:cNvSpPr/>
              <p:nvPr/>
            </p:nvSpPr>
            <p:spPr bwMode="auto">
              <a:xfrm>
                <a:off x="8947150" y="2522538"/>
                <a:ext cx="111125" cy="138113"/>
              </a:xfrm>
              <a:custGeom>
                <a:avLst/>
                <a:gdLst>
                  <a:gd name="T0" fmla="*/ 29 w 48"/>
                  <a:gd name="T1" fmla="*/ 26 h 60"/>
                  <a:gd name="T2" fmla="*/ 13 w 48"/>
                  <a:gd name="T3" fmla="*/ 5 h 60"/>
                  <a:gd name="T4" fmla="*/ 32 w 48"/>
                  <a:gd name="T5" fmla="*/ 27 h 60"/>
                  <a:gd name="T6" fmla="*/ 37 w 48"/>
                  <a:gd name="T7" fmla="*/ 53 h 60"/>
                  <a:gd name="T8" fmla="*/ 44 w 48"/>
                  <a:gd name="T9" fmla="*/ 27 h 60"/>
                  <a:gd name="T10" fmla="*/ 3 w 48"/>
                  <a:gd name="T11" fmla="*/ 0 h 60"/>
                  <a:gd name="T12" fmla="*/ 6 w 48"/>
                  <a:gd name="T13" fmla="*/ 45 h 60"/>
                  <a:gd name="T14" fmla="*/ 32 w 48"/>
                  <a:gd name="T15" fmla="*/ 56 h 60"/>
                  <a:gd name="T16" fmla="*/ 29 w 48"/>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29" y="26"/>
                    </a:moveTo>
                    <a:cubicBezTo>
                      <a:pt x="25" y="17"/>
                      <a:pt x="20" y="10"/>
                      <a:pt x="13" y="5"/>
                    </a:cubicBezTo>
                    <a:cubicBezTo>
                      <a:pt x="21" y="9"/>
                      <a:pt x="28" y="17"/>
                      <a:pt x="32" y="27"/>
                    </a:cubicBezTo>
                    <a:cubicBezTo>
                      <a:pt x="36" y="36"/>
                      <a:pt x="38" y="45"/>
                      <a:pt x="37" y="53"/>
                    </a:cubicBezTo>
                    <a:cubicBezTo>
                      <a:pt x="45" y="48"/>
                      <a:pt x="48" y="37"/>
                      <a:pt x="44" y="27"/>
                    </a:cubicBezTo>
                    <a:cubicBezTo>
                      <a:pt x="32" y="1"/>
                      <a:pt x="3" y="0"/>
                      <a:pt x="3" y="0"/>
                    </a:cubicBezTo>
                    <a:cubicBezTo>
                      <a:pt x="15" y="9"/>
                      <a:pt x="0" y="31"/>
                      <a:pt x="6" y="45"/>
                    </a:cubicBezTo>
                    <a:cubicBezTo>
                      <a:pt x="10" y="55"/>
                      <a:pt x="22" y="60"/>
                      <a:pt x="32" y="56"/>
                    </a:cubicBezTo>
                    <a:cubicBezTo>
                      <a:pt x="32" y="56"/>
                      <a:pt x="35" y="40"/>
                      <a:pt x="2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grpSp>
        <p:nvGrpSpPr>
          <p:cNvPr id="7" name="组合 6"/>
          <p:cNvGrpSpPr/>
          <p:nvPr/>
        </p:nvGrpSpPr>
        <p:grpSpPr>
          <a:xfrm>
            <a:off x="8620966" y="3585615"/>
            <a:ext cx="915601" cy="915720"/>
            <a:chOff x="6465970" y="2689211"/>
            <a:chExt cx="686790" cy="686790"/>
          </a:xfrm>
        </p:grpSpPr>
        <p:sp>
          <p:nvSpPr>
            <p:cNvPr id="20" name="Oval 19"/>
            <p:cNvSpPr/>
            <p:nvPr/>
          </p:nvSpPr>
          <p:spPr>
            <a:xfrm>
              <a:off x="6465970" y="2689211"/>
              <a:ext cx="686790" cy="68679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endParaRPr lang="en-US" sz="3200" dirty="0">
                <a:solidFill>
                  <a:schemeClr val="bg1"/>
                </a:solidFill>
                <a:latin typeface="+mn-ea"/>
              </a:endParaRPr>
            </a:p>
          </p:txBody>
        </p:sp>
        <p:sp>
          <p:nvSpPr>
            <p:cNvPr id="58" name="Freeform 116"/>
            <p:cNvSpPr>
              <a:spLocks noEditPoints="1"/>
            </p:cNvSpPr>
            <p:nvPr/>
          </p:nvSpPr>
          <p:spPr bwMode="auto">
            <a:xfrm>
              <a:off x="6638303" y="2855173"/>
              <a:ext cx="350838" cy="309563"/>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8" name="标题 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2" accel="50000" decel="5000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8" presetClass="entr" presetSubtype="3"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upRight)">
                                      <p:cBhvr>
                                        <p:cTn id="47" dur="500"/>
                                        <p:tgtEl>
                                          <p:spTgt spid="21"/>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六边形 28"/>
          <p:cNvSpPr/>
          <p:nvPr/>
        </p:nvSpPr>
        <p:spPr>
          <a:xfrm rot="5400000">
            <a:off x="4078680" y="1961769"/>
            <a:ext cx="3864783" cy="3331725"/>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endParaRPr lang="zh-CN" altLang="en-US" sz="1600">
              <a:solidFill>
                <a:schemeClr val="tx1">
                  <a:lumMod val="50000"/>
                  <a:lumOff val="50000"/>
                </a:schemeClr>
              </a:solidFill>
              <a:cs typeface="+mn-ea"/>
            </a:endParaRPr>
          </a:p>
        </p:txBody>
      </p:sp>
      <p:sp>
        <p:nvSpPr>
          <p:cNvPr id="30" name="Freeform 6"/>
          <p:cNvSpPr/>
          <p:nvPr/>
        </p:nvSpPr>
        <p:spPr bwMode="auto">
          <a:xfrm>
            <a:off x="6723234" y="2840604"/>
            <a:ext cx="1375646" cy="1587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1" name="Freeform 7"/>
          <p:cNvSpPr/>
          <p:nvPr/>
        </p:nvSpPr>
        <p:spPr bwMode="auto">
          <a:xfrm>
            <a:off x="3870395" y="2840604"/>
            <a:ext cx="1374060" cy="1587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2" name="Freeform 8"/>
          <p:cNvSpPr/>
          <p:nvPr/>
        </p:nvSpPr>
        <p:spPr bwMode="auto">
          <a:xfrm>
            <a:off x="4582812" y="1600764"/>
            <a:ext cx="1374060"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3" name="Freeform 9"/>
          <p:cNvSpPr/>
          <p:nvPr/>
        </p:nvSpPr>
        <p:spPr bwMode="auto">
          <a:xfrm>
            <a:off x="6012404" y="1600764"/>
            <a:ext cx="1374060"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4" name="Freeform 10"/>
          <p:cNvSpPr/>
          <p:nvPr/>
        </p:nvSpPr>
        <p:spPr bwMode="auto">
          <a:xfrm>
            <a:off x="4582812" y="4072503"/>
            <a:ext cx="1374060"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5" name="Freeform 11"/>
          <p:cNvSpPr/>
          <p:nvPr/>
        </p:nvSpPr>
        <p:spPr bwMode="auto">
          <a:xfrm>
            <a:off x="6012404" y="4072503"/>
            <a:ext cx="1374060"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6" name="Freeform 13"/>
          <p:cNvSpPr>
            <a:spLocks noEditPoints="1"/>
          </p:cNvSpPr>
          <p:nvPr/>
        </p:nvSpPr>
        <p:spPr bwMode="auto">
          <a:xfrm>
            <a:off x="4276585" y="3334316"/>
            <a:ext cx="612457" cy="60483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7" name="Freeform 14"/>
          <p:cNvSpPr>
            <a:spLocks noEditPoints="1"/>
          </p:cNvSpPr>
          <p:nvPr/>
        </p:nvSpPr>
        <p:spPr bwMode="auto">
          <a:xfrm>
            <a:off x="5071508" y="2030980"/>
            <a:ext cx="439509"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8" name="Freeform 15"/>
          <p:cNvSpPr>
            <a:spLocks noEditPoints="1"/>
          </p:cNvSpPr>
          <p:nvPr/>
        </p:nvSpPr>
        <p:spPr bwMode="auto">
          <a:xfrm>
            <a:off x="6351953" y="2097654"/>
            <a:ext cx="698136" cy="598489"/>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9" name="Freeform 17"/>
          <p:cNvSpPr>
            <a:spLocks noEditPoints="1"/>
          </p:cNvSpPr>
          <p:nvPr/>
        </p:nvSpPr>
        <p:spPr bwMode="auto">
          <a:xfrm>
            <a:off x="7087575" y="3331140"/>
            <a:ext cx="612457" cy="614364"/>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40" name="TextBox 39"/>
          <p:cNvSpPr txBox="1"/>
          <p:nvPr/>
        </p:nvSpPr>
        <p:spPr>
          <a:xfrm>
            <a:off x="1763605" y="1903553"/>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项目方面</a:t>
            </a:r>
            <a:endParaRPr lang="zh-CN" altLang="en-US" kern="0" dirty="0">
              <a:solidFill>
                <a:schemeClr val="tx1">
                  <a:lumMod val="50000"/>
                  <a:lumOff val="50000"/>
                </a:schemeClr>
              </a:solidFill>
              <a:latin typeface="+mn-ea"/>
              <a:cs typeface="+mn-ea"/>
            </a:endParaRPr>
          </a:p>
        </p:txBody>
      </p:sp>
      <p:sp>
        <p:nvSpPr>
          <p:cNvPr id="41" name="TextBox 40"/>
          <p:cNvSpPr txBox="1"/>
          <p:nvPr/>
        </p:nvSpPr>
        <p:spPr>
          <a:xfrm>
            <a:off x="1094995" y="2296979"/>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2" name="TextBox 41"/>
          <p:cNvSpPr txBox="1"/>
          <p:nvPr/>
        </p:nvSpPr>
        <p:spPr>
          <a:xfrm>
            <a:off x="8383856" y="1838814"/>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管理方面</a:t>
            </a:r>
            <a:endParaRPr lang="zh-CN" altLang="en-US" kern="0" dirty="0">
              <a:solidFill>
                <a:schemeClr val="tx1">
                  <a:lumMod val="50000"/>
                  <a:lumOff val="50000"/>
                </a:schemeClr>
              </a:solidFill>
              <a:latin typeface="+mn-ea"/>
              <a:cs typeface="+mn-ea"/>
            </a:endParaRPr>
          </a:p>
        </p:txBody>
      </p:sp>
      <p:sp>
        <p:nvSpPr>
          <p:cNvPr id="43" name="TextBox 42"/>
          <p:cNvSpPr txBox="1"/>
          <p:nvPr/>
        </p:nvSpPr>
        <p:spPr>
          <a:xfrm>
            <a:off x="8383854" y="2232240"/>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4" name="TextBox 43"/>
          <p:cNvSpPr txBox="1"/>
          <p:nvPr/>
        </p:nvSpPr>
        <p:spPr>
          <a:xfrm>
            <a:off x="1662036" y="3241945"/>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服务方面</a:t>
            </a:r>
            <a:endParaRPr lang="zh-CN" altLang="en-US" kern="0" dirty="0">
              <a:solidFill>
                <a:schemeClr val="tx1">
                  <a:lumMod val="50000"/>
                  <a:lumOff val="50000"/>
                </a:schemeClr>
              </a:solidFill>
              <a:latin typeface="+mn-ea"/>
              <a:cs typeface="+mn-ea"/>
            </a:endParaRPr>
          </a:p>
        </p:txBody>
      </p:sp>
      <p:sp>
        <p:nvSpPr>
          <p:cNvPr id="45" name="TextBox 44"/>
          <p:cNvSpPr txBox="1"/>
          <p:nvPr/>
        </p:nvSpPr>
        <p:spPr>
          <a:xfrm>
            <a:off x="993425" y="3635371"/>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6" name="TextBox 45"/>
          <p:cNvSpPr txBox="1"/>
          <p:nvPr/>
        </p:nvSpPr>
        <p:spPr>
          <a:xfrm>
            <a:off x="8383856" y="4582014"/>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人力资源</a:t>
            </a:r>
            <a:endParaRPr lang="zh-CN" altLang="en-US" kern="0" dirty="0">
              <a:solidFill>
                <a:schemeClr val="tx1">
                  <a:lumMod val="50000"/>
                  <a:lumOff val="50000"/>
                </a:schemeClr>
              </a:solidFill>
              <a:latin typeface="+mn-ea"/>
              <a:cs typeface="+mn-ea"/>
            </a:endParaRPr>
          </a:p>
        </p:txBody>
      </p:sp>
      <p:sp>
        <p:nvSpPr>
          <p:cNvPr id="47" name="TextBox 46"/>
          <p:cNvSpPr txBox="1"/>
          <p:nvPr/>
        </p:nvSpPr>
        <p:spPr>
          <a:xfrm>
            <a:off x="8383854" y="4975440"/>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8" name="TextBox 47"/>
          <p:cNvSpPr txBox="1"/>
          <p:nvPr/>
        </p:nvSpPr>
        <p:spPr>
          <a:xfrm>
            <a:off x="1763605" y="4662518"/>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维护方面</a:t>
            </a:r>
            <a:endParaRPr lang="zh-CN" altLang="en-US" kern="0" dirty="0">
              <a:solidFill>
                <a:schemeClr val="tx1">
                  <a:lumMod val="50000"/>
                  <a:lumOff val="50000"/>
                </a:schemeClr>
              </a:solidFill>
              <a:latin typeface="+mn-ea"/>
              <a:cs typeface="+mn-ea"/>
            </a:endParaRPr>
          </a:p>
        </p:txBody>
      </p:sp>
      <p:sp>
        <p:nvSpPr>
          <p:cNvPr id="49" name="TextBox 48"/>
          <p:cNvSpPr txBox="1"/>
          <p:nvPr/>
        </p:nvSpPr>
        <p:spPr>
          <a:xfrm>
            <a:off x="1094995" y="5055944"/>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50" name="TextBox 49"/>
          <p:cNvSpPr txBox="1"/>
          <p:nvPr/>
        </p:nvSpPr>
        <p:spPr>
          <a:xfrm>
            <a:off x="8407974" y="3160053"/>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时间效率</a:t>
            </a:r>
            <a:endParaRPr lang="zh-CN" altLang="en-US" kern="0" dirty="0">
              <a:solidFill>
                <a:schemeClr val="tx1">
                  <a:lumMod val="50000"/>
                  <a:lumOff val="50000"/>
                </a:schemeClr>
              </a:solidFill>
              <a:latin typeface="+mn-ea"/>
              <a:cs typeface="+mn-ea"/>
            </a:endParaRPr>
          </a:p>
        </p:txBody>
      </p:sp>
      <p:sp>
        <p:nvSpPr>
          <p:cNvPr id="51" name="TextBox 50"/>
          <p:cNvSpPr txBox="1"/>
          <p:nvPr/>
        </p:nvSpPr>
        <p:spPr>
          <a:xfrm>
            <a:off x="8407972" y="3553479"/>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grpSp>
        <p:nvGrpSpPr>
          <p:cNvPr id="52" name="组合 51"/>
          <p:cNvGrpSpPr/>
          <p:nvPr/>
        </p:nvGrpSpPr>
        <p:grpSpPr>
          <a:xfrm>
            <a:off x="6363492" y="4553799"/>
            <a:ext cx="675054" cy="626497"/>
            <a:chOff x="5928340" y="670992"/>
            <a:chExt cx="506444" cy="470018"/>
          </a:xfrm>
          <a:solidFill>
            <a:schemeClr val="bg1"/>
          </a:solidFill>
        </p:grpSpPr>
        <p:sp>
          <p:nvSpPr>
            <p:cNvPr id="53"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4"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5"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grpSp>
      <p:grpSp>
        <p:nvGrpSpPr>
          <p:cNvPr id="56" name="组合 55"/>
          <p:cNvGrpSpPr/>
          <p:nvPr/>
        </p:nvGrpSpPr>
        <p:grpSpPr>
          <a:xfrm>
            <a:off x="4941737" y="4544337"/>
            <a:ext cx="570980" cy="624313"/>
            <a:chOff x="697828" y="4453123"/>
            <a:chExt cx="229831" cy="251300"/>
          </a:xfrm>
        </p:grpSpPr>
        <p:sp>
          <p:nvSpPr>
            <p:cNvPr id="57"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8"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9"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60"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61"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9" fill="hold" grpId="0" nodeType="afterEffect" p14:presetBounceEnd="40000">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14:bounceEnd="40000">
                                          <p:cBhvr additive="base">
                                            <p:cTn id="13"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14:presetBounceEnd="40000">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14:bounceEnd="40000">
                                          <p:cBhvr additive="base">
                                            <p:cTn id="17"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14:presetBounceEnd="40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0000">
                                          <p:cBhvr additive="base">
                                            <p:cTn id="21"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14:presetBounceEnd="40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40000">
                                          <p:cBhvr additive="base">
                                            <p:cTn id="25"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14:presetBounceEnd="40000">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14:bounceEnd="40000">
                                          <p:cBhvr additive="base">
                                            <p:cTn id="29"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14:presetBounceEnd="40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40000">
                                          <p:cBhvr additive="base">
                                            <p:cTn id="33"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400" fill="hold"/>
                                            <p:tgtEl>
                                              <p:spTgt spid="37"/>
                                            </p:tgtEl>
                                            <p:attrNameLst>
                                              <p:attrName>ppt_w</p:attrName>
                                            </p:attrNameLst>
                                          </p:cBhvr>
                                          <p:tavLst>
                                            <p:tav tm="0">
                                              <p:val>
                                                <p:fltVal val="0"/>
                                              </p:val>
                                            </p:tav>
                                            <p:tav tm="100000">
                                              <p:val>
                                                <p:strVal val="#ppt_w"/>
                                              </p:val>
                                            </p:tav>
                                          </p:tavLst>
                                        </p:anim>
                                        <p:anim calcmode="lin" valueType="num">
                                          <p:cBhvr>
                                            <p:cTn id="39" dur="400" fill="hold"/>
                                            <p:tgtEl>
                                              <p:spTgt spid="37"/>
                                            </p:tgtEl>
                                            <p:attrNameLst>
                                              <p:attrName>ppt_h</p:attrName>
                                            </p:attrNameLst>
                                          </p:cBhvr>
                                          <p:tavLst>
                                            <p:tav tm="0">
                                              <p:val>
                                                <p:fltVal val="0"/>
                                              </p:val>
                                            </p:tav>
                                            <p:tav tm="100000">
                                              <p:val>
                                                <p:strVal val="#ppt_h"/>
                                              </p:val>
                                            </p:tav>
                                          </p:tavLst>
                                        </p:anim>
                                        <p:anim calcmode="lin" valueType="num">
                                          <p:cBhvr>
                                            <p:cTn id="40" dur="400" fill="hold"/>
                                            <p:tgtEl>
                                              <p:spTgt spid="37"/>
                                            </p:tgtEl>
                                            <p:attrNameLst>
                                              <p:attrName>style.rotation</p:attrName>
                                            </p:attrNameLst>
                                          </p:cBhvr>
                                          <p:tavLst>
                                            <p:tav tm="0">
                                              <p:val>
                                                <p:fltVal val="90"/>
                                              </p:val>
                                            </p:tav>
                                            <p:tav tm="100000">
                                              <p:val>
                                                <p:fltVal val="0"/>
                                              </p:val>
                                            </p:tav>
                                          </p:tavLst>
                                        </p:anim>
                                        <p:animEffect transition="in" filter="fade">
                                          <p:cBhvr>
                                            <p:cTn id="41" dur="400"/>
                                            <p:tgtEl>
                                              <p:spTgt spid="37"/>
                                            </p:tgtEl>
                                          </p:cBhvr>
                                        </p:animEffect>
                                      </p:childTnLst>
                                    </p:cTn>
                                  </p:par>
                                </p:childTnLst>
                              </p:cTn>
                            </p:par>
                            <p:par>
                              <p:cTn id="42" fill="hold">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400" fill="hold"/>
                                            <p:tgtEl>
                                              <p:spTgt spid="38"/>
                                            </p:tgtEl>
                                            <p:attrNameLst>
                                              <p:attrName>ppt_w</p:attrName>
                                            </p:attrNameLst>
                                          </p:cBhvr>
                                          <p:tavLst>
                                            <p:tav tm="0">
                                              <p:val>
                                                <p:fltVal val="0"/>
                                              </p:val>
                                            </p:tav>
                                            <p:tav tm="100000">
                                              <p:val>
                                                <p:strVal val="#ppt_w"/>
                                              </p:val>
                                            </p:tav>
                                          </p:tavLst>
                                        </p:anim>
                                        <p:anim calcmode="lin" valueType="num">
                                          <p:cBhvr>
                                            <p:cTn id="53" dur="400" fill="hold"/>
                                            <p:tgtEl>
                                              <p:spTgt spid="38"/>
                                            </p:tgtEl>
                                            <p:attrNameLst>
                                              <p:attrName>ppt_h</p:attrName>
                                            </p:attrNameLst>
                                          </p:cBhvr>
                                          <p:tavLst>
                                            <p:tav tm="0">
                                              <p:val>
                                                <p:fltVal val="0"/>
                                              </p:val>
                                            </p:tav>
                                            <p:tav tm="100000">
                                              <p:val>
                                                <p:strVal val="#ppt_h"/>
                                              </p:val>
                                            </p:tav>
                                          </p:tavLst>
                                        </p:anim>
                                        <p:anim calcmode="lin" valueType="num">
                                          <p:cBhvr>
                                            <p:cTn id="54" dur="400" fill="hold"/>
                                            <p:tgtEl>
                                              <p:spTgt spid="38"/>
                                            </p:tgtEl>
                                            <p:attrNameLst>
                                              <p:attrName>style.rotation</p:attrName>
                                            </p:attrNameLst>
                                          </p:cBhvr>
                                          <p:tavLst>
                                            <p:tav tm="0">
                                              <p:val>
                                                <p:fltVal val="90"/>
                                              </p:val>
                                            </p:tav>
                                            <p:tav tm="100000">
                                              <p:val>
                                                <p:fltVal val="0"/>
                                              </p:val>
                                            </p:tav>
                                          </p:tavLst>
                                        </p:anim>
                                        <p:animEffect transition="in" filter="fade">
                                          <p:cBhvr>
                                            <p:cTn id="55" dur="400"/>
                                            <p:tgtEl>
                                              <p:spTgt spid="38"/>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400" fill="hold"/>
                                            <p:tgtEl>
                                              <p:spTgt spid="36"/>
                                            </p:tgtEl>
                                            <p:attrNameLst>
                                              <p:attrName>ppt_w</p:attrName>
                                            </p:attrNameLst>
                                          </p:cBhvr>
                                          <p:tavLst>
                                            <p:tav tm="0">
                                              <p:val>
                                                <p:fltVal val="0"/>
                                              </p:val>
                                            </p:tav>
                                            <p:tav tm="100000">
                                              <p:val>
                                                <p:strVal val="#ppt_w"/>
                                              </p:val>
                                            </p:tav>
                                          </p:tavLst>
                                        </p:anim>
                                        <p:anim calcmode="lin" valueType="num">
                                          <p:cBhvr>
                                            <p:cTn id="67" dur="400" fill="hold"/>
                                            <p:tgtEl>
                                              <p:spTgt spid="36"/>
                                            </p:tgtEl>
                                            <p:attrNameLst>
                                              <p:attrName>ppt_h</p:attrName>
                                            </p:attrNameLst>
                                          </p:cBhvr>
                                          <p:tavLst>
                                            <p:tav tm="0">
                                              <p:val>
                                                <p:fltVal val="0"/>
                                              </p:val>
                                            </p:tav>
                                            <p:tav tm="100000">
                                              <p:val>
                                                <p:strVal val="#ppt_h"/>
                                              </p:val>
                                            </p:tav>
                                          </p:tavLst>
                                        </p:anim>
                                        <p:anim calcmode="lin" valueType="num">
                                          <p:cBhvr>
                                            <p:cTn id="68" dur="400" fill="hold"/>
                                            <p:tgtEl>
                                              <p:spTgt spid="36"/>
                                            </p:tgtEl>
                                            <p:attrNameLst>
                                              <p:attrName>style.rotation</p:attrName>
                                            </p:attrNameLst>
                                          </p:cBhvr>
                                          <p:tavLst>
                                            <p:tav tm="0">
                                              <p:val>
                                                <p:fltVal val="90"/>
                                              </p:val>
                                            </p:tav>
                                            <p:tav tm="100000">
                                              <p:val>
                                                <p:fltVal val="0"/>
                                              </p:val>
                                            </p:tav>
                                          </p:tavLst>
                                        </p:anim>
                                        <p:animEffect transition="in" filter="fade">
                                          <p:cBhvr>
                                            <p:cTn id="69" dur="400"/>
                                            <p:tgtEl>
                                              <p:spTgt spid="36"/>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right)">
                                          <p:cBhvr>
                                            <p:cTn id="73" dur="500"/>
                                            <p:tgtEl>
                                              <p:spTgt spid="4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par>
                              <p:cTn id="77" fill="hold">
                                <p:stCondLst>
                                  <p:cond delay="4000"/>
                                </p:stCondLst>
                                <p:childTnLst>
                                  <p:par>
                                    <p:cTn id="78" presetID="31"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 calcmode="lin" valueType="num">
                                          <p:cBhvr>
                                            <p:cTn id="82" dur="500" fill="hold"/>
                                            <p:tgtEl>
                                              <p:spTgt spid="52"/>
                                            </p:tgtEl>
                                            <p:attrNameLst>
                                              <p:attrName>style.rotation</p:attrName>
                                            </p:attrNameLst>
                                          </p:cBhvr>
                                          <p:tavLst>
                                            <p:tav tm="0">
                                              <p:val>
                                                <p:fltVal val="90"/>
                                              </p:val>
                                            </p:tav>
                                            <p:tav tm="100000">
                                              <p:val>
                                                <p:fltVal val="0"/>
                                              </p:val>
                                            </p:tav>
                                          </p:tavLst>
                                        </p:anim>
                                        <p:animEffect transition="in" filter="fade">
                                          <p:cBhvr>
                                            <p:cTn id="83" dur="500"/>
                                            <p:tgtEl>
                                              <p:spTgt spid="52"/>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right)">
                                          <p:cBhvr>
                                            <p:cTn id="87" dur="500"/>
                                            <p:tgtEl>
                                              <p:spTgt spid="4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childTnLst>
                              </p:cTn>
                            </p:par>
                            <p:par>
                              <p:cTn id="91" fill="hold">
                                <p:stCondLst>
                                  <p:cond delay="50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 calcmode="lin" valueType="num">
                                          <p:cBhvr>
                                            <p:cTn id="96" dur="500" fill="hold"/>
                                            <p:tgtEl>
                                              <p:spTgt spid="56"/>
                                            </p:tgtEl>
                                            <p:attrNameLst>
                                              <p:attrName>style.rotation</p:attrName>
                                            </p:attrNameLst>
                                          </p:cBhvr>
                                          <p:tavLst>
                                            <p:tav tm="0">
                                              <p:val>
                                                <p:fltVal val="90"/>
                                              </p:val>
                                            </p:tav>
                                            <p:tav tm="100000">
                                              <p:val>
                                                <p:fltVal val="0"/>
                                              </p:val>
                                            </p:tav>
                                          </p:tavLst>
                                        </p:anim>
                                        <p:animEffect transition="in" filter="fade">
                                          <p:cBhvr>
                                            <p:cTn id="97" dur="500"/>
                                            <p:tgtEl>
                                              <p:spTgt spid="56"/>
                                            </p:tgtEl>
                                          </p:cBhvr>
                                        </p:animEffect>
                                      </p:childTnLst>
                                    </p:cTn>
                                  </p:par>
                                </p:childTnLst>
                              </p:cTn>
                            </p:par>
                            <p:par>
                              <p:cTn id="98" fill="hold">
                                <p:stCondLst>
                                  <p:cond delay="5500"/>
                                </p:stCondLst>
                                <p:childTnLst>
                                  <p:par>
                                    <p:cTn id="99" presetID="22" presetClass="entr" presetSubtype="2"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right)">
                                          <p:cBhvr>
                                            <p:cTn id="101" dur="500"/>
                                            <p:tgtEl>
                                              <p:spTgt spid="4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right)">
                                          <p:cBhvr>
                                            <p:cTn id="104" dur="500"/>
                                            <p:tgtEl>
                                              <p:spTgt spid="4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400" fill="hold"/>
                                            <p:tgtEl>
                                              <p:spTgt spid="39"/>
                                            </p:tgtEl>
                                            <p:attrNameLst>
                                              <p:attrName>ppt_w</p:attrName>
                                            </p:attrNameLst>
                                          </p:cBhvr>
                                          <p:tavLst>
                                            <p:tav tm="0">
                                              <p:val>
                                                <p:fltVal val="0"/>
                                              </p:val>
                                            </p:tav>
                                            <p:tav tm="100000">
                                              <p:val>
                                                <p:strVal val="#ppt_w"/>
                                              </p:val>
                                            </p:tav>
                                          </p:tavLst>
                                        </p:anim>
                                        <p:anim calcmode="lin" valueType="num">
                                          <p:cBhvr>
                                            <p:cTn id="109" dur="400" fill="hold"/>
                                            <p:tgtEl>
                                              <p:spTgt spid="39"/>
                                            </p:tgtEl>
                                            <p:attrNameLst>
                                              <p:attrName>ppt_h</p:attrName>
                                            </p:attrNameLst>
                                          </p:cBhvr>
                                          <p:tavLst>
                                            <p:tav tm="0">
                                              <p:val>
                                                <p:fltVal val="0"/>
                                              </p:val>
                                            </p:tav>
                                            <p:tav tm="100000">
                                              <p:val>
                                                <p:strVal val="#ppt_h"/>
                                              </p:val>
                                            </p:tav>
                                          </p:tavLst>
                                        </p:anim>
                                        <p:anim calcmode="lin" valueType="num">
                                          <p:cBhvr>
                                            <p:cTn id="110" dur="400" fill="hold"/>
                                            <p:tgtEl>
                                              <p:spTgt spid="39"/>
                                            </p:tgtEl>
                                            <p:attrNameLst>
                                              <p:attrName>style.rotation</p:attrName>
                                            </p:attrNameLst>
                                          </p:cBhvr>
                                          <p:tavLst>
                                            <p:tav tm="0">
                                              <p:val>
                                                <p:fltVal val="90"/>
                                              </p:val>
                                            </p:tav>
                                            <p:tav tm="100000">
                                              <p:val>
                                                <p:fltVal val="0"/>
                                              </p:val>
                                            </p:tav>
                                          </p:tavLst>
                                        </p:anim>
                                        <p:animEffect transition="in" filter="fade">
                                          <p:cBhvr>
                                            <p:cTn id="111" dur="400"/>
                                            <p:tgtEl>
                                              <p:spTgt spid="39"/>
                                            </p:tgtEl>
                                          </p:cBhvr>
                                        </p:animEffect>
                                      </p:childTnLst>
                                    </p:cTn>
                                  </p:par>
                                </p:childTnLst>
                              </p:cTn>
                            </p:par>
                            <p:par>
                              <p:cTn id="112" fill="hold">
                                <p:stCondLst>
                                  <p:cond delay="6500"/>
                                </p:stCondLst>
                                <p:childTnLst>
                                  <p:par>
                                    <p:cTn id="113" presetID="22" presetClass="entr" presetSubtype="2"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right)">
                                          <p:cBhvr>
                                            <p:cTn id="115" dur="500"/>
                                            <p:tgtEl>
                                              <p:spTgt spid="5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400" fill="hold"/>
                                            <p:tgtEl>
                                              <p:spTgt spid="37"/>
                                            </p:tgtEl>
                                            <p:attrNameLst>
                                              <p:attrName>ppt_w</p:attrName>
                                            </p:attrNameLst>
                                          </p:cBhvr>
                                          <p:tavLst>
                                            <p:tav tm="0">
                                              <p:val>
                                                <p:fltVal val="0"/>
                                              </p:val>
                                            </p:tav>
                                            <p:tav tm="100000">
                                              <p:val>
                                                <p:strVal val="#ppt_w"/>
                                              </p:val>
                                            </p:tav>
                                          </p:tavLst>
                                        </p:anim>
                                        <p:anim calcmode="lin" valueType="num">
                                          <p:cBhvr>
                                            <p:cTn id="39" dur="400" fill="hold"/>
                                            <p:tgtEl>
                                              <p:spTgt spid="37"/>
                                            </p:tgtEl>
                                            <p:attrNameLst>
                                              <p:attrName>ppt_h</p:attrName>
                                            </p:attrNameLst>
                                          </p:cBhvr>
                                          <p:tavLst>
                                            <p:tav tm="0">
                                              <p:val>
                                                <p:fltVal val="0"/>
                                              </p:val>
                                            </p:tav>
                                            <p:tav tm="100000">
                                              <p:val>
                                                <p:strVal val="#ppt_h"/>
                                              </p:val>
                                            </p:tav>
                                          </p:tavLst>
                                        </p:anim>
                                        <p:anim calcmode="lin" valueType="num">
                                          <p:cBhvr>
                                            <p:cTn id="40" dur="400" fill="hold"/>
                                            <p:tgtEl>
                                              <p:spTgt spid="37"/>
                                            </p:tgtEl>
                                            <p:attrNameLst>
                                              <p:attrName>style.rotation</p:attrName>
                                            </p:attrNameLst>
                                          </p:cBhvr>
                                          <p:tavLst>
                                            <p:tav tm="0">
                                              <p:val>
                                                <p:fltVal val="90"/>
                                              </p:val>
                                            </p:tav>
                                            <p:tav tm="100000">
                                              <p:val>
                                                <p:fltVal val="0"/>
                                              </p:val>
                                            </p:tav>
                                          </p:tavLst>
                                        </p:anim>
                                        <p:animEffect transition="in" filter="fade">
                                          <p:cBhvr>
                                            <p:cTn id="41" dur="400"/>
                                            <p:tgtEl>
                                              <p:spTgt spid="37"/>
                                            </p:tgtEl>
                                          </p:cBhvr>
                                        </p:animEffect>
                                      </p:childTnLst>
                                    </p:cTn>
                                  </p:par>
                                </p:childTnLst>
                              </p:cTn>
                            </p:par>
                            <p:par>
                              <p:cTn id="42" fill="hold">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400" fill="hold"/>
                                            <p:tgtEl>
                                              <p:spTgt spid="38"/>
                                            </p:tgtEl>
                                            <p:attrNameLst>
                                              <p:attrName>ppt_w</p:attrName>
                                            </p:attrNameLst>
                                          </p:cBhvr>
                                          <p:tavLst>
                                            <p:tav tm="0">
                                              <p:val>
                                                <p:fltVal val="0"/>
                                              </p:val>
                                            </p:tav>
                                            <p:tav tm="100000">
                                              <p:val>
                                                <p:strVal val="#ppt_w"/>
                                              </p:val>
                                            </p:tav>
                                          </p:tavLst>
                                        </p:anim>
                                        <p:anim calcmode="lin" valueType="num">
                                          <p:cBhvr>
                                            <p:cTn id="53" dur="400" fill="hold"/>
                                            <p:tgtEl>
                                              <p:spTgt spid="38"/>
                                            </p:tgtEl>
                                            <p:attrNameLst>
                                              <p:attrName>ppt_h</p:attrName>
                                            </p:attrNameLst>
                                          </p:cBhvr>
                                          <p:tavLst>
                                            <p:tav tm="0">
                                              <p:val>
                                                <p:fltVal val="0"/>
                                              </p:val>
                                            </p:tav>
                                            <p:tav tm="100000">
                                              <p:val>
                                                <p:strVal val="#ppt_h"/>
                                              </p:val>
                                            </p:tav>
                                          </p:tavLst>
                                        </p:anim>
                                        <p:anim calcmode="lin" valueType="num">
                                          <p:cBhvr>
                                            <p:cTn id="54" dur="400" fill="hold"/>
                                            <p:tgtEl>
                                              <p:spTgt spid="38"/>
                                            </p:tgtEl>
                                            <p:attrNameLst>
                                              <p:attrName>style.rotation</p:attrName>
                                            </p:attrNameLst>
                                          </p:cBhvr>
                                          <p:tavLst>
                                            <p:tav tm="0">
                                              <p:val>
                                                <p:fltVal val="90"/>
                                              </p:val>
                                            </p:tav>
                                            <p:tav tm="100000">
                                              <p:val>
                                                <p:fltVal val="0"/>
                                              </p:val>
                                            </p:tav>
                                          </p:tavLst>
                                        </p:anim>
                                        <p:animEffect transition="in" filter="fade">
                                          <p:cBhvr>
                                            <p:cTn id="55" dur="400"/>
                                            <p:tgtEl>
                                              <p:spTgt spid="38"/>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400" fill="hold"/>
                                            <p:tgtEl>
                                              <p:spTgt spid="36"/>
                                            </p:tgtEl>
                                            <p:attrNameLst>
                                              <p:attrName>ppt_w</p:attrName>
                                            </p:attrNameLst>
                                          </p:cBhvr>
                                          <p:tavLst>
                                            <p:tav tm="0">
                                              <p:val>
                                                <p:fltVal val="0"/>
                                              </p:val>
                                            </p:tav>
                                            <p:tav tm="100000">
                                              <p:val>
                                                <p:strVal val="#ppt_w"/>
                                              </p:val>
                                            </p:tav>
                                          </p:tavLst>
                                        </p:anim>
                                        <p:anim calcmode="lin" valueType="num">
                                          <p:cBhvr>
                                            <p:cTn id="67" dur="400" fill="hold"/>
                                            <p:tgtEl>
                                              <p:spTgt spid="36"/>
                                            </p:tgtEl>
                                            <p:attrNameLst>
                                              <p:attrName>ppt_h</p:attrName>
                                            </p:attrNameLst>
                                          </p:cBhvr>
                                          <p:tavLst>
                                            <p:tav tm="0">
                                              <p:val>
                                                <p:fltVal val="0"/>
                                              </p:val>
                                            </p:tav>
                                            <p:tav tm="100000">
                                              <p:val>
                                                <p:strVal val="#ppt_h"/>
                                              </p:val>
                                            </p:tav>
                                          </p:tavLst>
                                        </p:anim>
                                        <p:anim calcmode="lin" valueType="num">
                                          <p:cBhvr>
                                            <p:cTn id="68" dur="400" fill="hold"/>
                                            <p:tgtEl>
                                              <p:spTgt spid="36"/>
                                            </p:tgtEl>
                                            <p:attrNameLst>
                                              <p:attrName>style.rotation</p:attrName>
                                            </p:attrNameLst>
                                          </p:cBhvr>
                                          <p:tavLst>
                                            <p:tav tm="0">
                                              <p:val>
                                                <p:fltVal val="90"/>
                                              </p:val>
                                            </p:tav>
                                            <p:tav tm="100000">
                                              <p:val>
                                                <p:fltVal val="0"/>
                                              </p:val>
                                            </p:tav>
                                          </p:tavLst>
                                        </p:anim>
                                        <p:animEffect transition="in" filter="fade">
                                          <p:cBhvr>
                                            <p:cTn id="69" dur="400"/>
                                            <p:tgtEl>
                                              <p:spTgt spid="36"/>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right)">
                                          <p:cBhvr>
                                            <p:cTn id="73" dur="500"/>
                                            <p:tgtEl>
                                              <p:spTgt spid="4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par>
                              <p:cTn id="77" fill="hold">
                                <p:stCondLst>
                                  <p:cond delay="4000"/>
                                </p:stCondLst>
                                <p:childTnLst>
                                  <p:par>
                                    <p:cTn id="78" presetID="31"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 calcmode="lin" valueType="num">
                                          <p:cBhvr>
                                            <p:cTn id="82" dur="500" fill="hold"/>
                                            <p:tgtEl>
                                              <p:spTgt spid="52"/>
                                            </p:tgtEl>
                                            <p:attrNameLst>
                                              <p:attrName>style.rotation</p:attrName>
                                            </p:attrNameLst>
                                          </p:cBhvr>
                                          <p:tavLst>
                                            <p:tav tm="0">
                                              <p:val>
                                                <p:fltVal val="90"/>
                                              </p:val>
                                            </p:tav>
                                            <p:tav tm="100000">
                                              <p:val>
                                                <p:fltVal val="0"/>
                                              </p:val>
                                            </p:tav>
                                          </p:tavLst>
                                        </p:anim>
                                        <p:animEffect transition="in" filter="fade">
                                          <p:cBhvr>
                                            <p:cTn id="83" dur="500"/>
                                            <p:tgtEl>
                                              <p:spTgt spid="52"/>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right)">
                                          <p:cBhvr>
                                            <p:cTn id="87" dur="500"/>
                                            <p:tgtEl>
                                              <p:spTgt spid="4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childTnLst>
                              </p:cTn>
                            </p:par>
                            <p:par>
                              <p:cTn id="91" fill="hold">
                                <p:stCondLst>
                                  <p:cond delay="50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 calcmode="lin" valueType="num">
                                          <p:cBhvr>
                                            <p:cTn id="96" dur="500" fill="hold"/>
                                            <p:tgtEl>
                                              <p:spTgt spid="56"/>
                                            </p:tgtEl>
                                            <p:attrNameLst>
                                              <p:attrName>style.rotation</p:attrName>
                                            </p:attrNameLst>
                                          </p:cBhvr>
                                          <p:tavLst>
                                            <p:tav tm="0">
                                              <p:val>
                                                <p:fltVal val="90"/>
                                              </p:val>
                                            </p:tav>
                                            <p:tav tm="100000">
                                              <p:val>
                                                <p:fltVal val="0"/>
                                              </p:val>
                                            </p:tav>
                                          </p:tavLst>
                                        </p:anim>
                                        <p:animEffect transition="in" filter="fade">
                                          <p:cBhvr>
                                            <p:cTn id="97" dur="500"/>
                                            <p:tgtEl>
                                              <p:spTgt spid="56"/>
                                            </p:tgtEl>
                                          </p:cBhvr>
                                        </p:animEffect>
                                      </p:childTnLst>
                                    </p:cTn>
                                  </p:par>
                                </p:childTnLst>
                              </p:cTn>
                            </p:par>
                            <p:par>
                              <p:cTn id="98" fill="hold">
                                <p:stCondLst>
                                  <p:cond delay="5500"/>
                                </p:stCondLst>
                                <p:childTnLst>
                                  <p:par>
                                    <p:cTn id="99" presetID="22" presetClass="entr" presetSubtype="2"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right)">
                                          <p:cBhvr>
                                            <p:cTn id="101" dur="500"/>
                                            <p:tgtEl>
                                              <p:spTgt spid="4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right)">
                                          <p:cBhvr>
                                            <p:cTn id="104" dur="500"/>
                                            <p:tgtEl>
                                              <p:spTgt spid="4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400" fill="hold"/>
                                            <p:tgtEl>
                                              <p:spTgt spid="39"/>
                                            </p:tgtEl>
                                            <p:attrNameLst>
                                              <p:attrName>ppt_w</p:attrName>
                                            </p:attrNameLst>
                                          </p:cBhvr>
                                          <p:tavLst>
                                            <p:tav tm="0">
                                              <p:val>
                                                <p:fltVal val="0"/>
                                              </p:val>
                                            </p:tav>
                                            <p:tav tm="100000">
                                              <p:val>
                                                <p:strVal val="#ppt_w"/>
                                              </p:val>
                                            </p:tav>
                                          </p:tavLst>
                                        </p:anim>
                                        <p:anim calcmode="lin" valueType="num">
                                          <p:cBhvr>
                                            <p:cTn id="109" dur="400" fill="hold"/>
                                            <p:tgtEl>
                                              <p:spTgt spid="39"/>
                                            </p:tgtEl>
                                            <p:attrNameLst>
                                              <p:attrName>ppt_h</p:attrName>
                                            </p:attrNameLst>
                                          </p:cBhvr>
                                          <p:tavLst>
                                            <p:tav tm="0">
                                              <p:val>
                                                <p:fltVal val="0"/>
                                              </p:val>
                                            </p:tav>
                                            <p:tav tm="100000">
                                              <p:val>
                                                <p:strVal val="#ppt_h"/>
                                              </p:val>
                                            </p:tav>
                                          </p:tavLst>
                                        </p:anim>
                                        <p:anim calcmode="lin" valueType="num">
                                          <p:cBhvr>
                                            <p:cTn id="110" dur="400" fill="hold"/>
                                            <p:tgtEl>
                                              <p:spTgt spid="39"/>
                                            </p:tgtEl>
                                            <p:attrNameLst>
                                              <p:attrName>style.rotation</p:attrName>
                                            </p:attrNameLst>
                                          </p:cBhvr>
                                          <p:tavLst>
                                            <p:tav tm="0">
                                              <p:val>
                                                <p:fltVal val="90"/>
                                              </p:val>
                                            </p:tav>
                                            <p:tav tm="100000">
                                              <p:val>
                                                <p:fltVal val="0"/>
                                              </p:val>
                                            </p:tav>
                                          </p:tavLst>
                                        </p:anim>
                                        <p:animEffect transition="in" filter="fade">
                                          <p:cBhvr>
                                            <p:cTn id="111" dur="400"/>
                                            <p:tgtEl>
                                              <p:spTgt spid="39"/>
                                            </p:tgtEl>
                                          </p:cBhvr>
                                        </p:animEffect>
                                      </p:childTnLst>
                                    </p:cTn>
                                  </p:par>
                                </p:childTnLst>
                              </p:cTn>
                            </p:par>
                            <p:par>
                              <p:cTn id="112" fill="hold">
                                <p:stCondLst>
                                  <p:cond delay="6500"/>
                                </p:stCondLst>
                                <p:childTnLst>
                                  <p:par>
                                    <p:cTn id="113" presetID="22" presetClass="entr" presetSubtype="2"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right)">
                                          <p:cBhvr>
                                            <p:cTn id="115" dur="500"/>
                                            <p:tgtEl>
                                              <p:spTgt spid="5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弧形 33"/>
          <p:cNvSpPr/>
          <p:nvPr/>
        </p:nvSpPr>
        <p:spPr>
          <a:xfrm>
            <a:off x="1471544" y="1373825"/>
            <a:ext cx="3784058" cy="3787543"/>
          </a:xfrm>
          <a:prstGeom prst="arc">
            <a:avLst>
              <a:gd name="adj1" fmla="val 830435"/>
              <a:gd name="adj2" fmla="val 10793851"/>
            </a:avLst>
          </a:prstGeom>
          <a:noFill/>
          <a:ln w="254000" cap="flat" cmpd="sng" algn="ctr">
            <a:solidFill>
              <a:schemeClr val="tx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1" name="弧形 35"/>
          <p:cNvSpPr/>
          <p:nvPr/>
        </p:nvSpPr>
        <p:spPr>
          <a:xfrm>
            <a:off x="1762627" y="1665174"/>
            <a:ext cx="3201895" cy="3204844"/>
          </a:xfrm>
          <a:prstGeom prst="arc">
            <a:avLst>
              <a:gd name="adj1" fmla="val 2938498"/>
              <a:gd name="adj2" fmla="val 10793851"/>
            </a:avLst>
          </a:prstGeom>
          <a:noFill/>
          <a:ln w="254000" cap="flat" cmpd="sng" algn="ctr">
            <a:solidFill>
              <a:schemeClr val="accent1"/>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2" name="弧形 36"/>
          <p:cNvSpPr/>
          <p:nvPr/>
        </p:nvSpPr>
        <p:spPr>
          <a:xfrm>
            <a:off x="2053707" y="1956524"/>
            <a:ext cx="2619732" cy="2622145"/>
          </a:xfrm>
          <a:prstGeom prst="arc">
            <a:avLst>
              <a:gd name="adj1" fmla="val 4654623"/>
              <a:gd name="adj2" fmla="val 10793851"/>
            </a:avLst>
          </a:prstGeom>
          <a:noFill/>
          <a:ln w="254000" cap="flat" cmpd="sng" algn="ctr">
            <a:solidFill>
              <a:schemeClr val="accent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3" name="弧形 37"/>
          <p:cNvSpPr/>
          <p:nvPr/>
        </p:nvSpPr>
        <p:spPr>
          <a:xfrm>
            <a:off x="2344790" y="2247873"/>
            <a:ext cx="2037569" cy="2039446"/>
          </a:xfrm>
          <a:prstGeom prst="arc">
            <a:avLst>
              <a:gd name="adj1" fmla="val 7924595"/>
              <a:gd name="adj2" fmla="val 10793851"/>
            </a:avLst>
          </a:prstGeom>
          <a:noFill/>
          <a:ln w="254000" cap="flat" cmpd="sng" algn="ctr">
            <a:solidFill>
              <a:schemeClr val="accent3"/>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grpSp>
        <p:nvGrpSpPr>
          <p:cNvPr id="2" name="组合 1"/>
          <p:cNvGrpSpPr/>
          <p:nvPr/>
        </p:nvGrpSpPr>
        <p:grpSpPr>
          <a:xfrm>
            <a:off x="2694459" y="2269920"/>
            <a:ext cx="2876999" cy="2286625"/>
            <a:chOff x="2020861" y="1702965"/>
            <a:chExt cx="2158405" cy="1715498"/>
          </a:xfrm>
        </p:grpSpPr>
        <p:grpSp>
          <p:nvGrpSpPr>
            <p:cNvPr id="140" name="组合 34"/>
            <p:cNvGrpSpPr/>
            <p:nvPr/>
          </p:nvGrpSpPr>
          <p:grpSpPr>
            <a:xfrm>
              <a:off x="2565627" y="1702965"/>
              <a:ext cx="524106" cy="1715498"/>
              <a:chOff x="6656632" y="2132856"/>
              <a:chExt cx="864000" cy="2825421"/>
            </a:xfrm>
          </p:grpSpPr>
          <p:grpSp>
            <p:nvGrpSpPr>
              <p:cNvPr id="165" name="组合 81"/>
              <p:cNvGrpSpPr/>
              <p:nvPr/>
            </p:nvGrpSpPr>
            <p:grpSpPr>
              <a:xfrm>
                <a:off x="6656632" y="2132856"/>
                <a:ext cx="864000" cy="2825421"/>
                <a:chOff x="6656632" y="2132856"/>
                <a:chExt cx="864000" cy="2825421"/>
              </a:xfrm>
            </p:grpSpPr>
            <p:sp>
              <p:nvSpPr>
                <p:cNvPr id="167" name="椭圆 83"/>
                <p:cNvSpPr/>
                <p:nvPr/>
              </p:nvSpPr>
              <p:spPr>
                <a:xfrm>
                  <a:off x="7017271" y="4815555"/>
                  <a:ext cx="142722" cy="142722"/>
                </a:xfrm>
                <a:prstGeom prst="ellipse">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8" name="直接连接符 84"/>
                <p:cNvCxnSpPr>
                  <a:stCxn id="167" idx="0"/>
                </p:cNvCxnSpPr>
                <p:nvPr/>
              </p:nvCxnSpPr>
              <p:spPr>
                <a:xfrm flipV="1">
                  <a:off x="7088632" y="3014708"/>
                  <a:ext cx="324" cy="1800847"/>
                </a:xfrm>
                <a:prstGeom prst="line">
                  <a:avLst/>
                </a:prstGeom>
                <a:noFill/>
                <a:ln w="38100" cap="flat" cmpd="sng" algn="ctr">
                  <a:solidFill>
                    <a:schemeClr val="accent2"/>
                  </a:solidFill>
                  <a:prstDash val="solid"/>
                  <a:miter lim="800000"/>
                </a:ln>
                <a:effectLst/>
              </p:spPr>
            </p:cxnSp>
            <p:sp>
              <p:nvSpPr>
                <p:cNvPr id="169" name="弧形 85"/>
                <p:cNvSpPr/>
                <p:nvPr/>
              </p:nvSpPr>
              <p:spPr>
                <a:xfrm>
                  <a:off x="6656632" y="2132856"/>
                  <a:ext cx="864000" cy="864000"/>
                </a:xfrm>
                <a:prstGeom prst="arc">
                  <a:avLst>
                    <a:gd name="adj1" fmla="val 2657162"/>
                    <a:gd name="adj2" fmla="val 8176062"/>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70" name="椭圆 86"/>
                <p:cNvSpPr/>
                <p:nvPr/>
              </p:nvSpPr>
              <p:spPr>
                <a:xfrm>
                  <a:off x="6710632" y="2187164"/>
                  <a:ext cx="756000" cy="756000"/>
                </a:xfrm>
                <a:prstGeom prst="ellipse">
                  <a:avLst/>
                </a:prstGeom>
                <a:solidFill>
                  <a:schemeClr val="accent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66" name="文本框 20"/>
              <p:cNvSpPr txBox="1"/>
              <p:nvPr/>
            </p:nvSpPr>
            <p:spPr>
              <a:xfrm>
                <a:off x="6690070" y="2350574"/>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28%</a:t>
                </a:r>
                <a:endParaRPr lang="zh-CN" altLang="en-US" sz="1600" kern="0" dirty="0">
                  <a:solidFill>
                    <a:sysClr val="window" lastClr="FFFFFF"/>
                  </a:solidFill>
                  <a:cs typeface="+mn-ea"/>
                </a:endParaRPr>
              </a:p>
            </p:txBody>
          </p:sp>
        </p:grpSp>
        <p:grpSp>
          <p:nvGrpSpPr>
            <p:cNvPr id="144" name="组合 42"/>
            <p:cNvGrpSpPr/>
            <p:nvPr/>
          </p:nvGrpSpPr>
          <p:grpSpPr>
            <a:xfrm>
              <a:off x="3110394" y="1702965"/>
              <a:ext cx="524106" cy="1620712"/>
              <a:chOff x="4583023" y="1773463"/>
              <a:chExt cx="864000" cy="2669309"/>
            </a:xfrm>
          </p:grpSpPr>
          <p:sp>
            <p:nvSpPr>
              <p:cNvPr id="160" name="椭圆 76"/>
              <p:cNvSpPr/>
              <p:nvPr/>
            </p:nvSpPr>
            <p:spPr>
              <a:xfrm>
                <a:off x="4943662" y="4300050"/>
                <a:ext cx="142722" cy="142722"/>
              </a:xfrm>
              <a:prstGeom prst="ellipse">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1" name="直接连接符 77"/>
              <p:cNvCxnSpPr>
                <a:stCxn id="160" idx="0"/>
              </p:cNvCxnSpPr>
              <p:nvPr/>
            </p:nvCxnSpPr>
            <p:spPr>
              <a:xfrm flipV="1">
                <a:off x="5015023" y="2637463"/>
                <a:ext cx="0" cy="1662587"/>
              </a:xfrm>
              <a:prstGeom prst="line">
                <a:avLst/>
              </a:prstGeom>
              <a:noFill/>
              <a:ln w="38100" cap="flat" cmpd="sng" algn="ctr">
                <a:solidFill>
                  <a:schemeClr val="accent1"/>
                </a:solidFill>
                <a:prstDash val="solid"/>
                <a:miter lim="800000"/>
              </a:ln>
              <a:effectLst/>
            </p:spPr>
          </p:cxnSp>
          <p:sp>
            <p:nvSpPr>
              <p:cNvPr id="162" name="弧形 78"/>
              <p:cNvSpPr/>
              <p:nvPr/>
            </p:nvSpPr>
            <p:spPr>
              <a:xfrm>
                <a:off x="4583023" y="1773463"/>
                <a:ext cx="864000" cy="864000"/>
              </a:xfrm>
              <a:prstGeom prst="arc">
                <a:avLst>
                  <a:gd name="adj1" fmla="val 2657162"/>
                  <a:gd name="adj2" fmla="val 8176062"/>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63" name="椭圆 79"/>
              <p:cNvSpPr/>
              <p:nvPr/>
            </p:nvSpPr>
            <p:spPr>
              <a:xfrm>
                <a:off x="4637023" y="1827771"/>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sp>
            <p:nvSpPr>
              <p:cNvPr id="164" name="文本框 38"/>
              <p:cNvSpPr txBox="1"/>
              <p:nvPr/>
            </p:nvSpPr>
            <p:spPr>
              <a:xfrm>
                <a:off x="4616461" y="199118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38%</a:t>
                </a:r>
                <a:endParaRPr lang="zh-CN" altLang="en-US" sz="1600" kern="0" dirty="0">
                  <a:solidFill>
                    <a:sysClr val="window" lastClr="FFFFFF"/>
                  </a:solidFill>
                  <a:cs typeface="+mn-ea"/>
                </a:endParaRPr>
              </a:p>
            </p:txBody>
          </p:sp>
        </p:grpSp>
        <p:grpSp>
          <p:nvGrpSpPr>
            <p:cNvPr id="145" name="组合 43"/>
            <p:cNvGrpSpPr/>
            <p:nvPr/>
          </p:nvGrpSpPr>
          <p:grpSpPr>
            <a:xfrm>
              <a:off x="3655160" y="1702965"/>
              <a:ext cx="524106" cy="1048513"/>
              <a:chOff x="6656632" y="2132856"/>
              <a:chExt cx="864000" cy="1726898"/>
            </a:xfrm>
          </p:grpSpPr>
          <p:grpSp>
            <p:nvGrpSpPr>
              <p:cNvPr id="154" name="组合 70"/>
              <p:cNvGrpSpPr/>
              <p:nvPr/>
            </p:nvGrpSpPr>
            <p:grpSpPr>
              <a:xfrm>
                <a:off x="6656632" y="2132856"/>
                <a:ext cx="864000" cy="1726898"/>
                <a:chOff x="6656632" y="2132856"/>
                <a:chExt cx="864000" cy="1726898"/>
              </a:xfrm>
            </p:grpSpPr>
            <p:sp>
              <p:nvSpPr>
                <p:cNvPr id="156" name="椭圆 72"/>
                <p:cNvSpPr/>
                <p:nvPr/>
              </p:nvSpPr>
              <p:spPr>
                <a:xfrm>
                  <a:off x="7017271" y="3717032"/>
                  <a:ext cx="142722" cy="142722"/>
                </a:xfrm>
                <a:prstGeom prst="ellipse">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7" name="直接连接符 73"/>
                <p:cNvCxnSpPr/>
                <p:nvPr/>
              </p:nvCxnSpPr>
              <p:spPr>
                <a:xfrm flipV="1">
                  <a:off x="7088309" y="2996952"/>
                  <a:ext cx="647" cy="720080"/>
                </a:xfrm>
                <a:prstGeom prst="line">
                  <a:avLst/>
                </a:prstGeom>
                <a:noFill/>
                <a:ln w="38100" cap="flat" cmpd="sng" algn="ctr">
                  <a:solidFill>
                    <a:schemeClr val="tx2"/>
                  </a:solidFill>
                  <a:prstDash val="solid"/>
                  <a:miter lim="800000"/>
                </a:ln>
                <a:effectLst/>
              </p:spPr>
            </p:cxnSp>
            <p:sp>
              <p:nvSpPr>
                <p:cNvPr id="158" name="弧形 74"/>
                <p:cNvSpPr/>
                <p:nvPr/>
              </p:nvSpPr>
              <p:spPr>
                <a:xfrm>
                  <a:off x="6656632" y="2132856"/>
                  <a:ext cx="864000" cy="864000"/>
                </a:xfrm>
                <a:prstGeom prst="arc">
                  <a:avLst>
                    <a:gd name="adj1" fmla="val 2657162"/>
                    <a:gd name="adj2" fmla="val 8176062"/>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9" name="椭圆 75"/>
                <p:cNvSpPr/>
                <p:nvPr/>
              </p:nvSpPr>
              <p:spPr>
                <a:xfrm>
                  <a:off x="6710632" y="2187164"/>
                  <a:ext cx="756000" cy="756000"/>
                </a:xfrm>
                <a:prstGeom prst="ellipse">
                  <a:avLst/>
                </a:prstGeom>
                <a:solidFill>
                  <a:schemeClr val="tx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55" name="文本框 45"/>
              <p:cNvSpPr txBox="1"/>
              <p:nvPr/>
            </p:nvSpPr>
            <p:spPr>
              <a:xfrm>
                <a:off x="6690070" y="235057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46%</a:t>
                </a:r>
                <a:endParaRPr lang="zh-CN" altLang="en-US" sz="1600" kern="0" dirty="0">
                  <a:solidFill>
                    <a:sysClr val="window" lastClr="FFFFFF"/>
                  </a:solidFill>
                  <a:cs typeface="+mn-ea"/>
                </a:endParaRPr>
              </a:p>
            </p:txBody>
          </p:sp>
        </p:grpSp>
        <p:grpSp>
          <p:nvGrpSpPr>
            <p:cNvPr id="146" name="组合 44"/>
            <p:cNvGrpSpPr/>
            <p:nvPr/>
          </p:nvGrpSpPr>
          <p:grpSpPr>
            <a:xfrm>
              <a:off x="2020861" y="1702965"/>
              <a:ext cx="524106" cy="1409775"/>
              <a:chOff x="6656632" y="2132856"/>
              <a:chExt cx="864000" cy="2321897"/>
            </a:xfrm>
          </p:grpSpPr>
          <p:grpSp>
            <p:nvGrpSpPr>
              <p:cNvPr id="148" name="组合 64"/>
              <p:cNvGrpSpPr/>
              <p:nvPr/>
            </p:nvGrpSpPr>
            <p:grpSpPr>
              <a:xfrm>
                <a:off x="6656632" y="2132856"/>
                <a:ext cx="864000" cy="2321897"/>
                <a:chOff x="6656632" y="2132856"/>
                <a:chExt cx="864000" cy="2321897"/>
              </a:xfrm>
            </p:grpSpPr>
            <p:sp>
              <p:nvSpPr>
                <p:cNvPr id="150" name="椭圆 66"/>
                <p:cNvSpPr/>
                <p:nvPr/>
              </p:nvSpPr>
              <p:spPr>
                <a:xfrm>
                  <a:off x="6710256" y="4312031"/>
                  <a:ext cx="142722" cy="142722"/>
                </a:xfrm>
                <a:prstGeom prst="ellipse">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1" name="直接连接符 67"/>
                <p:cNvCxnSpPr/>
                <p:nvPr/>
              </p:nvCxnSpPr>
              <p:spPr>
                <a:xfrm flipV="1">
                  <a:off x="7088957" y="2996952"/>
                  <a:ext cx="0" cy="1079472"/>
                </a:xfrm>
                <a:prstGeom prst="line">
                  <a:avLst/>
                </a:prstGeom>
                <a:noFill/>
                <a:ln w="38100" cap="flat" cmpd="sng" algn="ctr">
                  <a:solidFill>
                    <a:schemeClr val="accent3"/>
                  </a:solidFill>
                  <a:prstDash val="solid"/>
                  <a:miter lim="800000"/>
                </a:ln>
                <a:effectLst/>
              </p:spPr>
            </p:cxnSp>
            <p:sp>
              <p:nvSpPr>
                <p:cNvPr id="152" name="弧形 68"/>
                <p:cNvSpPr/>
                <p:nvPr/>
              </p:nvSpPr>
              <p:spPr>
                <a:xfrm>
                  <a:off x="6656632" y="2132856"/>
                  <a:ext cx="864000" cy="864000"/>
                </a:xfrm>
                <a:prstGeom prst="arc">
                  <a:avLst>
                    <a:gd name="adj1" fmla="val 2657162"/>
                    <a:gd name="adj2" fmla="val 8176062"/>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3" name="椭圆 69"/>
                <p:cNvSpPr/>
                <p:nvPr/>
              </p:nvSpPr>
              <p:spPr>
                <a:xfrm>
                  <a:off x="6710632" y="2187164"/>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49" name="文本框 52"/>
              <p:cNvSpPr txBox="1"/>
              <p:nvPr/>
            </p:nvSpPr>
            <p:spPr>
              <a:xfrm>
                <a:off x="6760540" y="2350572"/>
                <a:ext cx="603089" cy="418327"/>
              </a:xfrm>
              <a:prstGeom prst="rect">
                <a:avLst/>
              </a:prstGeom>
              <a:noFill/>
            </p:spPr>
            <p:txBody>
              <a:bodyPr wrap="none" rtlCol="0">
                <a:spAutoFit/>
              </a:bodyPr>
              <a:lstStyle/>
              <a:p>
                <a:pPr defTabSz="1217930"/>
                <a:r>
                  <a:rPr lang="en-US" altLang="zh-CN" sz="1600" kern="0" dirty="0">
                    <a:solidFill>
                      <a:sysClr val="window" lastClr="FFFFFF"/>
                    </a:solidFill>
                    <a:cs typeface="+mn-ea"/>
                  </a:rPr>
                  <a:t>9%</a:t>
                </a:r>
                <a:endParaRPr lang="zh-CN" altLang="en-US" sz="1600" kern="0" dirty="0">
                  <a:solidFill>
                    <a:sysClr val="window" lastClr="FFFFFF"/>
                  </a:solidFill>
                  <a:cs typeface="+mn-ea"/>
                </a:endParaRPr>
              </a:p>
            </p:txBody>
          </p:sp>
        </p:grpSp>
        <p:cxnSp>
          <p:nvCxnSpPr>
            <p:cNvPr id="147" name="直接连接符 63"/>
            <p:cNvCxnSpPr>
              <a:endCxn id="150" idx="7"/>
            </p:cNvCxnSpPr>
            <p:nvPr/>
          </p:nvCxnSpPr>
          <p:spPr>
            <a:xfrm flipH="1">
              <a:off x="2127286" y="2872494"/>
              <a:ext cx="159716" cy="166281"/>
            </a:xfrm>
            <a:prstGeom prst="line">
              <a:avLst/>
            </a:prstGeom>
            <a:noFill/>
            <a:ln w="38100" cap="flat" cmpd="sng" algn="ctr">
              <a:solidFill>
                <a:schemeClr val="accent3"/>
              </a:solidFill>
              <a:prstDash val="solid"/>
              <a:miter lim="800000"/>
            </a:ln>
            <a:effectLst/>
          </p:spPr>
        </p:cxnSp>
      </p:grpSp>
      <p:cxnSp>
        <p:nvCxnSpPr>
          <p:cNvPr id="171" name="直接连接符 118"/>
          <p:cNvCxnSpPr/>
          <p:nvPr/>
        </p:nvCxnSpPr>
        <p:spPr>
          <a:xfrm>
            <a:off x="5966996" y="2274389"/>
            <a:ext cx="0" cy="3061888"/>
          </a:xfrm>
          <a:prstGeom prst="line">
            <a:avLst/>
          </a:prstGeom>
          <a:noFill/>
          <a:ln w="12700" cap="flat" cmpd="sng" algn="ctr">
            <a:solidFill>
              <a:sysClr val="window" lastClr="FFFFFF">
                <a:lumMod val="75000"/>
              </a:sysClr>
            </a:solidFill>
            <a:prstDash val="solid"/>
            <a:miter lim="800000"/>
          </a:ln>
          <a:effectLst/>
        </p:spPr>
      </p:cxnSp>
      <p:grpSp>
        <p:nvGrpSpPr>
          <p:cNvPr id="172" name="Group 38"/>
          <p:cNvGrpSpPr>
            <a:grpSpLocks noChangeAspect="1"/>
          </p:cNvGrpSpPr>
          <p:nvPr/>
        </p:nvGrpSpPr>
        <p:grpSpPr>
          <a:xfrm>
            <a:off x="8330655" y="2439280"/>
            <a:ext cx="2495523" cy="575828"/>
            <a:chOff x="3803923" y="1467019"/>
            <a:chExt cx="3435539" cy="792000"/>
          </a:xfrm>
          <a:solidFill>
            <a:schemeClr val="tx2"/>
          </a:solidFill>
        </p:grpSpPr>
        <p:grpSp>
          <p:nvGrpSpPr>
            <p:cNvPr id="173" name="Group 39"/>
            <p:cNvGrpSpPr>
              <a:grpSpLocks noChangeAspect="1"/>
            </p:cNvGrpSpPr>
            <p:nvPr/>
          </p:nvGrpSpPr>
          <p:grpSpPr>
            <a:xfrm>
              <a:off x="3803923" y="1467019"/>
              <a:ext cx="303707" cy="792000"/>
              <a:chOff x="2323306" y="2203133"/>
              <a:chExt cx="979488" cy="2554287"/>
            </a:xfrm>
            <a:grpFill/>
          </p:grpSpPr>
          <p:sp>
            <p:nvSpPr>
              <p:cNvPr id="20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4" name="Group 40"/>
            <p:cNvGrpSpPr>
              <a:grpSpLocks noChangeAspect="1"/>
            </p:cNvGrpSpPr>
            <p:nvPr/>
          </p:nvGrpSpPr>
          <p:grpSpPr>
            <a:xfrm>
              <a:off x="4153219" y="1467019"/>
              <a:ext cx="303707" cy="792000"/>
              <a:chOff x="2323306" y="2203133"/>
              <a:chExt cx="979488" cy="2554287"/>
            </a:xfrm>
            <a:grpFill/>
          </p:grpSpPr>
          <p:sp>
            <p:nvSpPr>
              <p:cNvPr id="19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5" name="Group 41"/>
            <p:cNvGrpSpPr>
              <a:grpSpLocks noChangeAspect="1"/>
            </p:cNvGrpSpPr>
            <p:nvPr/>
          </p:nvGrpSpPr>
          <p:grpSpPr>
            <a:xfrm>
              <a:off x="4500824" y="1467019"/>
              <a:ext cx="303707" cy="792000"/>
              <a:chOff x="2323306" y="2203133"/>
              <a:chExt cx="979488" cy="2554287"/>
            </a:xfrm>
            <a:grpFill/>
          </p:grpSpPr>
          <p:sp>
            <p:nvSpPr>
              <p:cNvPr id="19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6" name="Group 42"/>
            <p:cNvGrpSpPr>
              <a:grpSpLocks noChangeAspect="1"/>
            </p:cNvGrpSpPr>
            <p:nvPr/>
          </p:nvGrpSpPr>
          <p:grpSpPr>
            <a:xfrm>
              <a:off x="4848430" y="1467019"/>
              <a:ext cx="303707" cy="792000"/>
              <a:chOff x="2323306" y="2203133"/>
              <a:chExt cx="979488" cy="2554287"/>
            </a:xfrm>
            <a:grpFill/>
          </p:grpSpPr>
          <p:sp>
            <p:nvSpPr>
              <p:cNvPr id="19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7" name="Group 43"/>
            <p:cNvGrpSpPr>
              <a:grpSpLocks noChangeAspect="1"/>
            </p:cNvGrpSpPr>
            <p:nvPr/>
          </p:nvGrpSpPr>
          <p:grpSpPr>
            <a:xfrm>
              <a:off x="5196036" y="1467019"/>
              <a:ext cx="303707" cy="792000"/>
              <a:chOff x="2323306" y="2203133"/>
              <a:chExt cx="979488" cy="2554287"/>
            </a:xfrm>
            <a:grpFill/>
          </p:grpSpPr>
          <p:sp>
            <p:nvSpPr>
              <p:cNvPr id="1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8" name="Group 44"/>
            <p:cNvGrpSpPr>
              <a:grpSpLocks noChangeAspect="1"/>
            </p:cNvGrpSpPr>
            <p:nvPr/>
          </p:nvGrpSpPr>
          <p:grpSpPr>
            <a:xfrm>
              <a:off x="5543642" y="1467019"/>
              <a:ext cx="303707" cy="792000"/>
              <a:chOff x="2323306" y="2203133"/>
              <a:chExt cx="979488" cy="2554287"/>
            </a:xfrm>
            <a:grpFill/>
          </p:grpSpPr>
          <p:sp>
            <p:nvSpPr>
              <p:cNvPr id="19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9" name="Group 45"/>
            <p:cNvGrpSpPr>
              <a:grpSpLocks noChangeAspect="1"/>
            </p:cNvGrpSpPr>
            <p:nvPr/>
          </p:nvGrpSpPr>
          <p:grpSpPr>
            <a:xfrm>
              <a:off x="5892938" y="1467019"/>
              <a:ext cx="303707" cy="792000"/>
              <a:chOff x="2323306" y="2203133"/>
              <a:chExt cx="979488" cy="2554287"/>
            </a:xfrm>
            <a:grpFill/>
          </p:grpSpPr>
          <p:sp>
            <p:nvSpPr>
              <p:cNvPr id="1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0" name="Group 46"/>
            <p:cNvGrpSpPr>
              <a:grpSpLocks noChangeAspect="1"/>
            </p:cNvGrpSpPr>
            <p:nvPr/>
          </p:nvGrpSpPr>
          <p:grpSpPr>
            <a:xfrm>
              <a:off x="6240543" y="1467019"/>
              <a:ext cx="303707" cy="792000"/>
              <a:chOff x="2323306" y="2203133"/>
              <a:chExt cx="979488" cy="2554287"/>
            </a:xfrm>
            <a:grpFill/>
          </p:grpSpPr>
          <p:sp>
            <p:nvSpPr>
              <p:cNvPr id="1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1" name="Group 47"/>
            <p:cNvGrpSpPr>
              <a:grpSpLocks noChangeAspect="1"/>
            </p:cNvGrpSpPr>
            <p:nvPr/>
          </p:nvGrpSpPr>
          <p:grpSpPr>
            <a:xfrm>
              <a:off x="6588149" y="1467019"/>
              <a:ext cx="303707" cy="792000"/>
              <a:chOff x="2323306" y="2203133"/>
              <a:chExt cx="979488" cy="2554287"/>
            </a:xfrm>
            <a:grpFill/>
          </p:grpSpPr>
          <p:sp>
            <p:nvSpPr>
              <p:cNvPr id="18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2" name="Group 48"/>
            <p:cNvGrpSpPr>
              <a:grpSpLocks noChangeAspect="1"/>
            </p:cNvGrpSpPr>
            <p:nvPr/>
          </p:nvGrpSpPr>
          <p:grpSpPr>
            <a:xfrm>
              <a:off x="6935755" y="1467019"/>
              <a:ext cx="303707" cy="792000"/>
              <a:chOff x="2323306" y="2203133"/>
              <a:chExt cx="979488" cy="2554287"/>
            </a:xfrm>
            <a:grpFill/>
          </p:grpSpPr>
          <p:sp>
            <p:nvSpPr>
              <p:cNvPr id="1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grpSp>
        <p:nvGrpSpPr>
          <p:cNvPr id="203" name="Group 69"/>
          <p:cNvGrpSpPr>
            <a:grpSpLocks noChangeAspect="1"/>
          </p:cNvGrpSpPr>
          <p:nvPr/>
        </p:nvGrpSpPr>
        <p:grpSpPr>
          <a:xfrm>
            <a:off x="8330662" y="3142064"/>
            <a:ext cx="979322" cy="575828"/>
            <a:chOff x="3803923" y="1467019"/>
            <a:chExt cx="1348214" cy="792000"/>
          </a:xfrm>
          <a:solidFill>
            <a:schemeClr val="accent1"/>
          </a:solidFill>
        </p:grpSpPr>
        <p:grpSp>
          <p:nvGrpSpPr>
            <p:cNvPr id="204" name="Group 70"/>
            <p:cNvGrpSpPr>
              <a:grpSpLocks noChangeAspect="1"/>
            </p:cNvGrpSpPr>
            <p:nvPr/>
          </p:nvGrpSpPr>
          <p:grpSpPr>
            <a:xfrm>
              <a:off x="3803923" y="1467019"/>
              <a:ext cx="303707" cy="792000"/>
              <a:chOff x="2323306" y="2203133"/>
              <a:chExt cx="979488" cy="2554287"/>
            </a:xfrm>
            <a:grpFill/>
          </p:grpSpPr>
          <p:sp>
            <p:nvSpPr>
              <p:cNvPr id="2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5" name="Group 71"/>
            <p:cNvGrpSpPr>
              <a:grpSpLocks noChangeAspect="1"/>
            </p:cNvGrpSpPr>
            <p:nvPr/>
          </p:nvGrpSpPr>
          <p:grpSpPr>
            <a:xfrm>
              <a:off x="4153219" y="1467019"/>
              <a:ext cx="303707" cy="792000"/>
              <a:chOff x="2323306" y="2203133"/>
              <a:chExt cx="979488" cy="2554287"/>
            </a:xfrm>
            <a:grpFill/>
          </p:grpSpPr>
          <p:sp>
            <p:nvSpPr>
              <p:cNvPr id="21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6" name="Group 72"/>
            <p:cNvGrpSpPr>
              <a:grpSpLocks noChangeAspect="1"/>
            </p:cNvGrpSpPr>
            <p:nvPr/>
          </p:nvGrpSpPr>
          <p:grpSpPr>
            <a:xfrm>
              <a:off x="4500824" y="1467019"/>
              <a:ext cx="303707" cy="792000"/>
              <a:chOff x="2323306" y="2203133"/>
              <a:chExt cx="979488" cy="2554287"/>
            </a:xfrm>
            <a:grpFill/>
          </p:grpSpPr>
          <p:sp>
            <p:nvSpPr>
              <p:cNvPr id="21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7" name="Group 73"/>
            <p:cNvGrpSpPr>
              <a:grpSpLocks noChangeAspect="1"/>
            </p:cNvGrpSpPr>
            <p:nvPr/>
          </p:nvGrpSpPr>
          <p:grpSpPr>
            <a:xfrm>
              <a:off x="4848430" y="1467019"/>
              <a:ext cx="303707" cy="792000"/>
              <a:chOff x="2323306" y="2203133"/>
              <a:chExt cx="979488" cy="2554287"/>
            </a:xfrm>
            <a:grpFill/>
          </p:grpSpPr>
          <p:sp>
            <p:nvSpPr>
              <p:cNvPr id="20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0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16" name="Group 82"/>
          <p:cNvGrpSpPr>
            <a:grpSpLocks noChangeAspect="1"/>
          </p:cNvGrpSpPr>
          <p:nvPr/>
        </p:nvGrpSpPr>
        <p:grpSpPr>
          <a:xfrm>
            <a:off x="8330661" y="3960092"/>
            <a:ext cx="2518417" cy="540333"/>
            <a:chOff x="7422589" y="2144478"/>
            <a:chExt cx="3822688" cy="819413"/>
          </a:xfrm>
          <a:solidFill>
            <a:schemeClr val="accent2"/>
          </a:solidFill>
        </p:grpSpPr>
        <p:grpSp>
          <p:nvGrpSpPr>
            <p:cNvPr id="217" name="Group 83"/>
            <p:cNvGrpSpPr>
              <a:grpSpLocks noChangeAspect="1"/>
            </p:cNvGrpSpPr>
            <p:nvPr/>
          </p:nvGrpSpPr>
          <p:grpSpPr>
            <a:xfrm>
              <a:off x="7422589" y="2148162"/>
              <a:ext cx="357242" cy="813989"/>
              <a:chOff x="3672681" y="1899920"/>
              <a:chExt cx="1293813" cy="2947988"/>
            </a:xfrm>
            <a:grpFill/>
          </p:grpSpPr>
          <p:sp>
            <p:nvSpPr>
              <p:cNvPr id="24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8" name="Group 84"/>
            <p:cNvGrpSpPr>
              <a:grpSpLocks noChangeAspect="1"/>
            </p:cNvGrpSpPr>
            <p:nvPr/>
          </p:nvGrpSpPr>
          <p:grpSpPr>
            <a:xfrm>
              <a:off x="7802237" y="2144478"/>
              <a:ext cx="357242" cy="813989"/>
              <a:chOff x="3672681" y="1899920"/>
              <a:chExt cx="1293813" cy="2947988"/>
            </a:xfrm>
            <a:grpFill/>
          </p:grpSpPr>
          <p:sp>
            <p:nvSpPr>
              <p:cNvPr id="2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9" name="Group 85"/>
            <p:cNvGrpSpPr>
              <a:grpSpLocks noChangeAspect="1"/>
            </p:cNvGrpSpPr>
            <p:nvPr/>
          </p:nvGrpSpPr>
          <p:grpSpPr>
            <a:xfrm>
              <a:off x="8185710" y="2144478"/>
              <a:ext cx="357242" cy="813989"/>
              <a:chOff x="3672681" y="1899920"/>
              <a:chExt cx="1293813" cy="2947988"/>
            </a:xfrm>
            <a:grpFill/>
          </p:grpSpPr>
          <p:sp>
            <p:nvSpPr>
              <p:cNvPr id="24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0" name="Group 86"/>
            <p:cNvGrpSpPr>
              <a:grpSpLocks noChangeAspect="1"/>
            </p:cNvGrpSpPr>
            <p:nvPr/>
          </p:nvGrpSpPr>
          <p:grpSpPr>
            <a:xfrm>
              <a:off x="8576684" y="2144478"/>
              <a:ext cx="357242" cy="813989"/>
              <a:chOff x="3672681" y="1899920"/>
              <a:chExt cx="1293813" cy="2947988"/>
            </a:xfrm>
            <a:grpFill/>
          </p:grpSpPr>
          <p:sp>
            <p:nvSpPr>
              <p:cNvPr id="23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1" name="Group 87"/>
            <p:cNvGrpSpPr>
              <a:grpSpLocks noChangeAspect="1"/>
            </p:cNvGrpSpPr>
            <p:nvPr/>
          </p:nvGrpSpPr>
          <p:grpSpPr>
            <a:xfrm>
              <a:off x="8965548" y="2149902"/>
              <a:ext cx="357242" cy="813989"/>
              <a:chOff x="3672681" y="1899920"/>
              <a:chExt cx="1293813" cy="2947988"/>
            </a:xfrm>
            <a:grpFill/>
          </p:grpSpPr>
          <p:sp>
            <p:nvSpPr>
              <p:cNvPr id="2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2" name="Group 88"/>
            <p:cNvGrpSpPr>
              <a:grpSpLocks noChangeAspect="1"/>
            </p:cNvGrpSpPr>
            <p:nvPr/>
          </p:nvGrpSpPr>
          <p:grpSpPr>
            <a:xfrm>
              <a:off x="9345076" y="2148162"/>
              <a:ext cx="357242" cy="813989"/>
              <a:chOff x="3672681" y="1899920"/>
              <a:chExt cx="1293813" cy="2947988"/>
            </a:xfrm>
            <a:grpFill/>
          </p:grpSpPr>
          <p:sp>
            <p:nvSpPr>
              <p:cNvPr id="23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3" name="Group 89"/>
            <p:cNvGrpSpPr>
              <a:grpSpLocks noChangeAspect="1"/>
            </p:cNvGrpSpPr>
            <p:nvPr/>
          </p:nvGrpSpPr>
          <p:grpSpPr>
            <a:xfrm>
              <a:off x="9724724" y="2144478"/>
              <a:ext cx="357242" cy="813989"/>
              <a:chOff x="3672681" y="1899920"/>
              <a:chExt cx="1293813" cy="2947988"/>
            </a:xfrm>
            <a:grpFill/>
          </p:grpSpPr>
          <p:sp>
            <p:nvSpPr>
              <p:cNvPr id="23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4" name="Group 90"/>
            <p:cNvGrpSpPr>
              <a:grpSpLocks noChangeAspect="1"/>
            </p:cNvGrpSpPr>
            <p:nvPr/>
          </p:nvGrpSpPr>
          <p:grpSpPr>
            <a:xfrm>
              <a:off x="10108197" y="2144478"/>
              <a:ext cx="357242" cy="813989"/>
              <a:chOff x="3672681" y="1899920"/>
              <a:chExt cx="1293813" cy="2947988"/>
            </a:xfrm>
            <a:grpFill/>
          </p:grpSpPr>
          <p:sp>
            <p:nvSpPr>
              <p:cNvPr id="2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5" name="Group 91"/>
            <p:cNvGrpSpPr>
              <a:grpSpLocks noChangeAspect="1"/>
            </p:cNvGrpSpPr>
            <p:nvPr/>
          </p:nvGrpSpPr>
          <p:grpSpPr>
            <a:xfrm>
              <a:off x="10499171" y="2144478"/>
              <a:ext cx="357242" cy="813989"/>
              <a:chOff x="3672681" y="1899920"/>
              <a:chExt cx="1293813" cy="2947988"/>
            </a:xfrm>
            <a:grpFill/>
          </p:grpSpPr>
          <p:sp>
            <p:nvSpPr>
              <p:cNvPr id="22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6" name="Group 92"/>
            <p:cNvGrpSpPr>
              <a:grpSpLocks noChangeAspect="1"/>
            </p:cNvGrpSpPr>
            <p:nvPr/>
          </p:nvGrpSpPr>
          <p:grpSpPr>
            <a:xfrm>
              <a:off x="10888035" y="2149902"/>
              <a:ext cx="357242" cy="813989"/>
              <a:chOff x="3672681" y="1899920"/>
              <a:chExt cx="1293813" cy="2947988"/>
            </a:xfrm>
            <a:grpFill/>
          </p:grpSpPr>
          <p:sp>
            <p:nvSpPr>
              <p:cNvPr id="22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2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47" name="Group 113"/>
          <p:cNvGrpSpPr>
            <a:grpSpLocks noChangeAspect="1"/>
          </p:cNvGrpSpPr>
          <p:nvPr/>
        </p:nvGrpSpPr>
        <p:grpSpPr>
          <a:xfrm>
            <a:off x="8335148" y="4618376"/>
            <a:ext cx="1501904" cy="540333"/>
            <a:chOff x="7422589" y="2144478"/>
            <a:chExt cx="2279729" cy="819413"/>
          </a:xfrm>
          <a:solidFill>
            <a:schemeClr val="accent3"/>
          </a:solidFill>
        </p:grpSpPr>
        <p:grpSp>
          <p:nvGrpSpPr>
            <p:cNvPr id="248" name="Group 114"/>
            <p:cNvGrpSpPr>
              <a:grpSpLocks noChangeAspect="1"/>
            </p:cNvGrpSpPr>
            <p:nvPr/>
          </p:nvGrpSpPr>
          <p:grpSpPr>
            <a:xfrm>
              <a:off x="7422589" y="2148162"/>
              <a:ext cx="357242" cy="813989"/>
              <a:chOff x="3672681" y="1899920"/>
              <a:chExt cx="1293813" cy="2947988"/>
            </a:xfrm>
            <a:grpFill/>
          </p:grpSpPr>
          <p:sp>
            <p:nvSpPr>
              <p:cNvPr id="26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49" name="Group 115"/>
            <p:cNvGrpSpPr>
              <a:grpSpLocks noChangeAspect="1"/>
            </p:cNvGrpSpPr>
            <p:nvPr/>
          </p:nvGrpSpPr>
          <p:grpSpPr>
            <a:xfrm>
              <a:off x="7802237" y="2144478"/>
              <a:ext cx="357242" cy="813989"/>
              <a:chOff x="3672681" y="1899920"/>
              <a:chExt cx="1293813" cy="2947988"/>
            </a:xfrm>
            <a:grpFill/>
          </p:grpSpPr>
          <p:sp>
            <p:nvSpPr>
              <p:cNvPr id="26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0" name="Group 116"/>
            <p:cNvGrpSpPr>
              <a:grpSpLocks noChangeAspect="1"/>
            </p:cNvGrpSpPr>
            <p:nvPr/>
          </p:nvGrpSpPr>
          <p:grpSpPr>
            <a:xfrm>
              <a:off x="8185710" y="2144478"/>
              <a:ext cx="357242" cy="813989"/>
              <a:chOff x="3672681" y="1899920"/>
              <a:chExt cx="1293813" cy="2947988"/>
            </a:xfrm>
            <a:grpFill/>
          </p:grpSpPr>
          <p:sp>
            <p:nvSpPr>
              <p:cNvPr id="26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1" name="Group 117"/>
            <p:cNvGrpSpPr>
              <a:grpSpLocks noChangeAspect="1"/>
            </p:cNvGrpSpPr>
            <p:nvPr/>
          </p:nvGrpSpPr>
          <p:grpSpPr>
            <a:xfrm>
              <a:off x="8576684" y="2144478"/>
              <a:ext cx="357242" cy="813989"/>
              <a:chOff x="3672681" y="1899920"/>
              <a:chExt cx="1293813" cy="2947988"/>
            </a:xfrm>
            <a:grpFill/>
          </p:grpSpPr>
          <p:sp>
            <p:nvSpPr>
              <p:cNvPr id="25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2" name="Group 118"/>
            <p:cNvGrpSpPr>
              <a:grpSpLocks noChangeAspect="1"/>
            </p:cNvGrpSpPr>
            <p:nvPr/>
          </p:nvGrpSpPr>
          <p:grpSpPr>
            <a:xfrm>
              <a:off x="8965548" y="2149902"/>
              <a:ext cx="357242" cy="813989"/>
              <a:chOff x="3672681" y="1899920"/>
              <a:chExt cx="1293813" cy="2947988"/>
            </a:xfrm>
            <a:grpFill/>
          </p:grpSpPr>
          <p:sp>
            <p:nvSpPr>
              <p:cNvPr id="2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3" name="Group 119"/>
            <p:cNvGrpSpPr>
              <a:grpSpLocks noChangeAspect="1"/>
            </p:cNvGrpSpPr>
            <p:nvPr/>
          </p:nvGrpSpPr>
          <p:grpSpPr>
            <a:xfrm>
              <a:off x="9345076" y="2148162"/>
              <a:ext cx="357242" cy="813989"/>
              <a:chOff x="3672681" y="1899920"/>
              <a:chExt cx="1293813" cy="2947988"/>
            </a:xfrm>
            <a:grpFill/>
          </p:grpSpPr>
          <p:sp>
            <p:nvSpPr>
              <p:cNvPr id="25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sp>
        <p:nvSpPr>
          <p:cNvPr id="267" name="Content Placeholder 2"/>
          <p:cNvSpPr txBox="1"/>
          <p:nvPr/>
        </p:nvSpPr>
        <p:spPr>
          <a:xfrm>
            <a:off x="6143259" y="2408945"/>
            <a:ext cx="975332" cy="86922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40</a:t>
            </a:r>
            <a:r>
              <a:rPr lang="id-ID" sz="3600" dirty="0">
                <a:solidFill>
                  <a:srgbClr val="7F7F7F"/>
                </a:solidFill>
                <a:latin typeface="Calibri" panose="020F0502020204030204"/>
                <a:cs typeface="+mn-ea"/>
              </a:rPr>
              <a:t>%</a:t>
            </a:r>
            <a:endParaRPr lang="id-ID" sz="4800" dirty="0">
              <a:solidFill>
                <a:srgbClr val="7F7F7F"/>
              </a:solidFill>
              <a:latin typeface="Calibri" panose="020F0502020204030204"/>
              <a:cs typeface="+mn-ea"/>
            </a:endParaRPr>
          </a:p>
        </p:txBody>
      </p:sp>
      <p:sp>
        <p:nvSpPr>
          <p:cNvPr id="269" name="Content Placeholder 2"/>
          <p:cNvSpPr txBox="1"/>
          <p:nvPr/>
        </p:nvSpPr>
        <p:spPr>
          <a:xfrm>
            <a:off x="6136953" y="3929997"/>
            <a:ext cx="975332" cy="958636"/>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60</a:t>
            </a:r>
            <a:r>
              <a:rPr lang="id-ID" sz="3600" dirty="0">
                <a:solidFill>
                  <a:srgbClr val="7F7F7F"/>
                </a:solidFill>
                <a:latin typeface="Calibri" panose="020F0502020204030204"/>
                <a:cs typeface="+mn-ea"/>
              </a:rPr>
              <a:t>%</a:t>
            </a:r>
            <a:endParaRPr lang="id-ID" sz="3600" dirty="0">
              <a:solidFill>
                <a:srgbClr val="7F7F7F"/>
              </a:solidFill>
              <a:latin typeface="Calibri" panose="020F0502020204030204"/>
              <a:cs typeface="+mn-ea"/>
            </a:endParaRPr>
          </a:p>
        </p:txBody>
      </p:sp>
      <p:sp>
        <p:nvSpPr>
          <p:cNvPr id="270" name="Content Placeholder 2"/>
          <p:cNvSpPr txBox="1"/>
          <p:nvPr/>
        </p:nvSpPr>
        <p:spPr>
          <a:xfrm rot="16200000">
            <a:off x="1020050" y="2732647"/>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Twitter</a:t>
            </a:r>
            <a:endParaRPr lang="en-US" dirty="0">
              <a:solidFill>
                <a:schemeClr val="tx2"/>
              </a:solidFill>
              <a:latin typeface="Calibri" panose="020F0502020204030204"/>
              <a:cs typeface="+mn-ea"/>
            </a:endParaRPr>
          </a:p>
        </p:txBody>
      </p:sp>
      <p:sp>
        <p:nvSpPr>
          <p:cNvPr id="271" name="Content Placeholder 2"/>
          <p:cNvSpPr txBox="1"/>
          <p:nvPr/>
        </p:nvSpPr>
        <p:spPr>
          <a:xfrm rot="16200000">
            <a:off x="1317488"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Facebook</a:t>
            </a:r>
            <a:endParaRPr lang="en-US" dirty="0">
              <a:solidFill>
                <a:schemeClr val="accent1"/>
              </a:solidFill>
              <a:latin typeface="Calibri" panose="020F0502020204030204"/>
              <a:cs typeface="+mn-ea"/>
            </a:endParaRPr>
          </a:p>
        </p:txBody>
      </p:sp>
      <p:sp>
        <p:nvSpPr>
          <p:cNvPr id="272" name="Content Placeholder 2"/>
          <p:cNvSpPr txBox="1"/>
          <p:nvPr/>
        </p:nvSpPr>
        <p:spPr>
          <a:xfrm rot="16200000">
            <a:off x="1608021"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Linkedin</a:t>
            </a:r>
            <a:endParaRPr lang="en-US" dirty="0">
              <a:solidFill>
                <a:schemeClr val="tx2"/>
              </a:solidFill>
              <a:latin typeface="Calibri" panose="020F0502020204030204"/>
              <a:cs typeface="+mn-ea"/>
            </a:endParaRPr>
          </a:p>
        </p:txBody>
      </p:sp>
      <p:sp>
        <p:nvSpPr>
          <p:cNvPr id="273" name="Content Placeholder 2"/>
          <p:cNvSpPr txBox="1"/>
          <p:nvPr/>
        </p:nvSpPr>
        <p:spPr>
          <a:xfrm rot="16200000">
            <a:off x="1884360" y="276903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Pinterest</a:t>
            </a:r>
            <a:endParaRPr lang="en-US" dirty="0">
              <a:solidFill>
                <a:schemeClr val="accent1"/>
              </a:solidFill>
              <a:latin typeface="Calibri" panose="020F0502020204030204"/>
              <a:cs typeface="+mn-ea"/>
            </a:endParaRPr>
          </a:p>
        </p:txBody>
      </p:sp>
      <p:sp>
        <p:nvSpPr>
          <p:cNvPr id="274" name="矩形 273"/>
          <p:cNvSpPr/>
          <p:nvPr/>
        </p:nvSpPr>
        <p:spPr>
          <a:xfrm>
            <a:off x="7111693" y="2373687"/>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itchFamily="2" charset="-122"/>
            </a:endParaRPr>
          </a:p>
        </p:txBody>
      </p:sp>
      <p:sp>
        <p:nvSpPr>
          <p:cNvPr id="275" name="矩形 274"/>
          <p:cNvSpPr/>
          <p:nvPr/>
        </p:nvSpPr>
        <p:spPr>
          <a:xfrm>
            <a:off x="7111693" y="3922609"/>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left)">
                                      <p:cBhvr>
                                        <p:cTn id="13" dur="500"/>
                                        <p:tgtEl>
                                          <p:spTgt spid="1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wipe(left)">
                                      <p:cBhvr>
                                        <p:cTn id="16" dur="500"/>
                                        <p:tgtEl>
                                          <p:spTgt spid="13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wipe(up)">
                                      <p:cBhvr>
                                        <p:cTn id="24" dur="1000"/>
                                        <p:tgtEl>
                                          <p:spTgt spid="27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wipe(up)">
                                      <p:cBhvr>
                                        <p:cTn id="27" dur="1000"/>
                                        <p:tgtEl>
                                          <p:spTgt spid="27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wipe(up)">
                                      <p:cBhvr>
                                        <p:cTn id="30" dur="1000"/>
                                        <p:tgtEl>
                                          <p:spTgt spid="27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wipe(up)">
                                      <p:cBhvr>
                                        <p:cTn id="33" dur="1000"/>
                                        <p:tgtEl>
                                          <p:spTgt spid="273"/>
                                        </p:tgtEl>
                                      </p:cBhvr>
                                    </p:animEffect>
                                  </p:childTnLst>
                                </p:cTn>
                              </p:par>
                              <p:par>
                                <p:cTn id="34" presetID="31" presetClass="entr" presetSubtype="0" fill="hold" nodeType="withEffect">
                                  <p:stCondLst>
                                    <p:cond delay="400"/>
                                  </p:stCondLst>
                                  <p:childTnLst>
                                    <p:set>
                                      <p:cBhvr>
                                        <p:cTn id="35" dur="1" fill="hold">
                                          <p:stCondLst>
                                            <p:cond delay="0"/>
                                          </p:stCondLst>
                                        </p:cTn>
                                        <p:tgtEl>
                                          <p:spTgt spid="171"/>
                                        </p:tgtEl>
                                        <p:attrNameLst>
                                          <p:attrName>style.visibility</p:attrName>
                                        </p:attrNameLst>
                                      </p:cBhvr>
                                      <p:to>
                                        <p:strVal val="visible"/>
                                      </p:to>
                                    </p:set>
                                    <p:anim calcmode="lin" valueType="num">
                                      <p:cBhvr>
                                        <p:cTn id="36" dur="1000" fill="hold"/>
                                        <p:tgtEl>
                                          <p:spTgt spid="171"/>
                                        </p:tgtEl>
                                        <p:attrNameLst>
                                          <p:attrName>ppt_w</p:attrName>
                                        </p:attrNameLst>
                                      </p:cBhvr>
                                      <p:tavLst>
                                        <p:tav tm="0">
                                          <p:val>
                                            <p:fltVal val="0"/>
                                          </p:val>
                                        </p:tav>
                                        <p:tav tm="100000">
                                          <p:val>
                                            <p:strVal val="#ppt_w"/>
                                          </p:val>
                                        </p:tav>
                                      </p:tavLst>
                                    </p:anim>
                                    <p:anim calcmode="lin" valueType="num">
                                      <p:cBhvr>
                                        <p:cTn id="37" dur="1000" fill="hold"/>
                                        <p:tgtEl>
                                          <p:spTgt spid="171"/>
                                        </p:tgtEl>
                                        <p:attrNameLst>
                                          <p:attrName>ppt_h</p:attrName>
                                        </p:attrNameLst>
                                      </p:cBhvr>
                                      <p:tavLst>
                                        <p:tav tm="0">
                                          <p:val>
                                            <p:fltVal val="0"/>
                                          </p:val>
                                        </p:tav>
                                        <p:tav tm="100000">
                                          <p:val>
                                            <p:strVal val="#ppt_h"/>
                                          </p:val>
                                        </p:tav>
                                      </p:tavLst>
                                    </p:anim>
                                    <p:anim calcmode="lin" valueType="num">
                                      <p:cBhvr>
                                        <p:cTn id="38" dur="1000" fill="hold"/>
                                        <p:tgtEl>
                                          <p:spTgt spid="171"/>
                                        </p:tgtEl>
                                        <p:attrNameLst>
                                          <p:attrName>style.rotation</p:attrName>
                                        </p:attrNameLst>
                                      </p:cBhvr>
                                      <p:tavLst>
                                        <p:tav tm="0">
                                          <p:val>
                                            <p:fltVal val="90"/>
                                          </p:val>
                                        </p:tav>
                                        <p:tav tm="100000">
                                          <p:val>
                                            <p:fltVal val="0"/>
                                          </p:val>
                                        </p:tav>
                                      </p:tavLst>
                                    </p:anim>
                                    <p:animEffect transition="in" filter="fade">
                                      <p:cBhvr>
                                        <p:cTn id="39" dur="1000"/>
                                        <p:tgtEl>
                                          <p:spTgt spid="171"/>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wipe(right)">
                                      <p:cBhvr>
                                        <p:cTn id="43" dur="500"/>
                                        <p:tgtEl>
                                          <p:spTgt spid="172"/>
                                        </p:tgtEl>
                                      </p:cBhvr>
                                    </p:animEffect>
                                  </p:childTnLst>
                                </p:cTn>
                              </p:par>
                              <p:par>
                                <p:cTn id="44" presetID="22" presetClass="entr" presetSubtype="2" fill="hold" nodeType="withEffect">
                                  <p:stCondLst>
                                    <p:cond delay="0"/>
                                  </p:stCondLst>
                                  <p:childTnLst>
                                    <p:set>
                                      <p:cBhvr>
                                        <p:cTn id="45" dur="1" fill="hold">
                                          <p:stCondLst>
                                            <p:cond delay="0"/>
                                          </p:stCondLst>
                                        </p:cTn>
                                        <p:tgtEl>
                                          <p:spTgt spid="203"/>
                                        </p:tgtEl>
                                        <p:attrNameLst>
                                          <p:attrName>style.visibility</p:attrName>
                                        </p:attrNameLst>
                                      </p:cBhvr>
                                      <p:to>
                                        <p:strVal val="visible"/>
                                      </p:to>
                                    </p:set>
                                    <p:animEffect transition="in" filter="wipe(right)">
                                      <p:cBhvr>
                                        <p:cTn id="46" dur="500"/>
                                        <p:tgtEl>
                                          <p:spTgt spid="20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par>
                                <p:cTn id="50" presetID="22" presetClass="entr" presetSubtype="8" fill="hold"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wipe(left)">
                                      <p:cBhvr>
                                        <p:cTn id="52" dur="500"/>
                                        <p:tgtEl>
                                          <p:spTgt spid="247"/>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anim calcmode="lin" valueType="num">
                                      <p:cBhvr additive="base">
                                        <p:cTn id="55" dur="500" fill="hold"/>
                                        <p:tgtEl>
                                          <p:spTgt spid="267"/>
                                        </p:tgtEl>
                                        <p:attrNameLst>
                                          <p:attrName>ppt_x</p:attrName>
                                        </p:attrNameLst>
                                      </p:cBhvr>
                                      <p:tavLst>
                                        <p:tav tm="0">
                                          <p:val>
                                            <p:strVal val="#ppt_x"/>
                                          </p:val>
                                        </p:tav>
                                        <p:tav tm="100000">
                                          <p:val>
                                            <p:strVal val="#ppt_x"/>
                                          </p:val>
                                        </p:tav>
                                      </p:tavLst>
                                    </p:anim>
                                    <p:anim calcmode="lin" valueType="num">
                                      <p:cBhvr additive="base">
                                        <p:cTn id="56" dur="500" fill="hold"/>
                                        <p:tgtEl>
                                          <p:spTgt spid="26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9"/>
                                        </p:tgtEl>
                                        <p:attrNameLst>
                                          <p:attrName>style.visibility</p:attrName>
                                        </p:attrNameLst>
                                      </p:cBhvr>
                                      <p:to>
                                        <p:strVal val="visible"/>
                                      </p:to>
                                    </p:set>
                                    <p:anim calcmode="lin" valueType="num">
                                      <p:cBhvr additive="base">
                                        <p:cTn id="59" dur="500" fill="hold"/>
                                        <p:tgtEl>
                                          <p:spTgt spid="269"/>
                                        </p:tgtEl>
                                        <p:attrNameLst>
                                          <p:attrName>ppt_x</p:attrName>
                                        </p:attrNameLst>
                                      </p:cBhvr>
                                      <p:tavLst>
                                        <p:tav tm="0">
                                          <p:val>
                                            <p:strVal val="#ppt_x"/>
                                          </p:val>
                                        </p:tav>
                                        <p:tav tm="100000">
                                          <p:val>
                                            <p:strVal val="#ppt_x"/>
                                          </p:val>
                                        </p:tav>
                                      </p:tavLst>
                                    </p:anim>
                                    <p:anim calcmode="lin" valueType="num">
                                      <p:cBhvr additive="base">
                                        <p:cTn id="60" dur="500" fill="hold"/>
                                        <p:tgtEl>
                                          <p:spTgt spid="269"/>
                                        </p:tgtEl>
                                        <p:attrNameLst>
                                          <p:attrName>ppt_y</p:attrName>
                                        </p:attrNameLst>
                                      </p:cBhvr>
                                      <p:tavLst>
                                        <p:tav tm="0">
                                          <p:val>
                                            <p:strVal val="1+#ppt_h/2"/>
                                          </p:val>
                                        </p:tav>
                                        <p:tav tm="100000">
                                          <p:val>
                                            <p:strVal val="#ppt_y"/>
                                          </p:val>
                                        </p:tav>
                                      </p:tavLst>
                                    </p:anim>
                                  </p:childTnLst>
                                </p:cTn>
                              </p:par>
                              <p:par>
                                <p:cTn id="61" presetID="16" presetClass="entr" presetSubtype="21" fill="hold" grpId="0" nodeType="with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barn(inVertical)">
                                      <p:cBhvr>
                                        <p:cTn id="63" dur="500"/>
                                        <p:tgtEl>
                                          <p:spTgt spid="27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5"/>
                                        </p:tgtEl>
                                        <p:attrNameLst>
                                          <p:attrName>style.visibility</p:attrName>
                                        </p:attrNameLst>
                                      </p:cBhvr>
                                      <p:to>
                                        <p:strVal val="visible"/>
                                      </p:to>
                                    </p:set>
                                    <p:animEffect transition="in" filter="barn(inVertical)">
                                      <p:cBhvr>
                                        <p:cTn id="66"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1" grpId="0" animBg="1"/>
      <p:bldP spid="142" grpId="0" animBg="1"/>
      <p:bldP spid="143" grpId="0" animBg="1"/>
      <p:bldP spid="267" grpId="0"/>
      <p:bldP spid="269" grpId="0"/>
      <p:bldP spid="270" grpId="0"/>
      <p:bldP spid="271" grpId="0"/>
      <p:bldP spid="272" grpId="0"/>
      <p:bldP spid="273" grpId="0"/>
      <p:bldP spid="274" grpId="0"/>
      <p:bldP spid="2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9143" y="1889702"/>
            <a:ext cx="2678159" cy="1443945"/>
            <a:chOff x="748988" y="1417713"/>
            <a:chExt cx="2009230" cy="1083293"/>
          </a:xfrm>
        </p:grpSpPr>
        <p:grpSp>
          <p:nvGrpSpPr>
            <p:cNvPr id="37" name="组合 36"/>
            <p:cNvGrpSpPr/>
            <p:nvPr/>
          </p:nvGrpSpPr>
          <p:grpSpPr>
            <a:xfrm rot="1084679">
              <a:off x="832252" y="1417713"/>
              <a:ext cx="1925966" cy="1083293"/>
              <a:chOff x="959743" y="5245587"/>
              <a:chExt cx="1568418" cy="882184"/>
            </a:xfrm>
          </p:grpSpPr>
          <p:sp>
            <p:nvSpPr>
              <p:cNvPr id="38" name="弦形 37"/>
              <p:cNvSpPr/>
              <p:nvPr/>
            </p:nvSpPr>
            <p:spPr>
              <a:xfrm rot="19843089">
                <a:off x="959743" y="5635680"/>
                <a:ext cx="665334" cy="492091"/>
              </a:xfrm>
              <a:prstGeom prst="chord">
                <a:avLst>
                  <a:gd name="adj1" fmla="val 4738191"/>
                  <a:gd name="adj2" fmla="val 16777845"/>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39" name="弦形 38"/>
              <p:cNvSpPr/>
              <p:nvPr/>
            </p:nvSpPr>
            <p:spPr>
              <a:xfrm rot="9044377">
                <a:off x="1108130" y="5245587"/>
                <a:ext cx="1420031" cy="668094"/>
              </a:xfrm>
              <a:prstGeom prst="chord">
                <a:avLst>
                  <a:gd name="adj1" fmla="val 2158374"/>
                  <a:gd name="adj2" fmla="val 19353612"/>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40" name="TextBox 39"/>
            <p:cNvSpPr txBox="1"/>
            <p:nvPr/>
          </p:nvSpPr>
          <p:spPr>
            <a:xfrm rot="20898815">
              <a:off x="748988" y="1653127"/>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1</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41" name="TextBox 40"/>
            <p:cNvSpPr txBox="1"/>
            <p:nvPr/>
          </p:nvSpPr>
          <p:spPr>
            <a:xfrm rot="20902296">
              <a:off x="1609521" y="1781710"/>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43" name="TextBox 42"/>
            <p:cNvSpPr txBox="1"/>
            <p:nvPr/>
          </p:nvSpPr>
          <p:spPr>
            <a:xfrm rot="20890787">
              <a:off x="1537194" y="1546894"/>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44" name="直接连接符 43"/>
            <p:cNvCxnSpPr/>
            <p:nvPr/>
          </p:nvCxnSpPr>
          <p:spPr>
            <a:xfrm rot="1084679">
              <a:off x="1439838" y="1680413"/>
              <a:ext cx="281334" cy="479438"/>
            </a:xfrm>
            <a:prstGeom prst="line">
              <a:avLst/>
            </a:prstGeom>
            <a:noFill/>
            <a:ln w="9525" cap="flat" cmpd="sng" algn="ctr">
              <a:solidFill>
                <a:schemeClr val="bg1">
                  <a:lumMod val="95000"/>
                </a:schemeClr>
              </a:solidFill>
              <a:prstDash val="sysDash"/>
            </a:ln>
            <a:effectLst/>
          </p:spPr>
        </p:cxnSp>
      </p:grpSp>
      <p:grpSp>
        <p:nvGrpSpPr>
          <p:cNvPr id="4" name="组合 3"/>
          <p:cNvGrpSpPr/>
          <p:nvPr/>
        </p:nvGrpSpPr>
        <p:grpSpPr>
          <a:xfrm>
            <a:off x="3272073" y="2682120"/>
            <a:ext cx="2691537" cy="1443945"/>
            <a:chOff x="2454204" y="2012210"/>
            <a:chExt cx="2019266" cy="1083293"/>
          </a:xfrm>
        </p:grpSpPr>
        <p:grpSp>
          <p:nvGrpSpPr>
            <p:cNvPr id="45" name="组合 44"/>
            <p:cNvGrpSpPr/>
            <p:nvPr/>
          </p:nvGrpSpPr>
          <p:grpSpPr>
            <a:xfrm rot="1084679">
              <a:off x="2547504" y="2012210"/>
              <a:ext cx="1925966" cy="1083293"/>
              <a:chOff x="959743" y="5245587"/>
              <a:chExt cx="1568418" cy="882184"/>
            </a:xfrm>
          </p:grpSpPr>
          <p:sp>
            <p:nvSpPr>
              <p:cNvPr id="46" name="弦形 45"/>
              <p:cNvSpPr/>
              <p:nvPr/>
            </p:nvSpPr>
            <p:spPr>
              <a:xfrm rot="19843089">
                <a:off x="959743" y="5635680"/>
                <a:ext cx="665334" cy="492091"/>
              </a:xfrm>
              <a:prstGeom prst="chord">
                <a:avLst>
                  <a:gd name="adj1" fmla="val 4738191"/>
                  <a:gd name="adj2" fmla="val 16777845"/>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47" name="弦形 46"/>
              <p:cNvSpPr/>
              <p:nvPr/>
            </p:nvSpPr>
            <p:spPr>
              <a:xfrm rot="9044377">
                <a:off x="1108130" y="5245587"/>
                <a:ext cx="1420031" cy="668094"/>
              </a:xfrm>
              <a:prstGeom prst="chord">
                <a:avLst>
                  <a:gd name="adj1" fmla="val 2158374"/>
                  <a:gd name="adj2" fmla="val 19353612"/>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48" name="TextBox 47"/>
            <p:cNvSpPr txBox="1"/>
            <p:nvPr/>
          </p:nvSpPr>
          <p:spPr>
            <a:xfrm rot="20898815">
              <a:off x="2454204" y="2251298"/>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2</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49" name="TextBox 48"/>
            <p:cNvSpPr txBox="1"/>
            <p:nvPr/>
          </p:nvSpPr>
          <p:spPr>
            <a:xfrm rot="20902296">
              <a:off x="3347881" y="2360012"/>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51" name="TextBox 50"/>
            <p:cNvSpPr txBox="1"/>
            <p:nvPr/>
          </p:nvSpPr>
          <p:spPr>
            <a:xfrm rot="20890787">
              <a:off x="3285403" y="2138432"/>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52" name="直接连接符 51"/>
            <p:cNvCxnSpPr/>
            <p:nvPr/>
          </p:nvCxnSpPr>
          <p:spPr>
            <a:xfrm rot="1084679">
              <a:off x="3191226" y="2274791"/>
              <a:ext cx="276967" cy="470934"/>
            </a:xfrm>
            <a:prstGeom prst="line">
              <a:avLst/>
            </a:prstGeom>
            <a:noFill/>
            <a:ln w="9525" cap="flat" cmpd="sng" algn="ctr">
              <a:solidFill>
                <a:schemeClr val="bg1">
                  <a:lumMod val="95000"/>
                </a:schemeClr>
              </a:solidFill>
              <a:prstDash val="sysDash"/>
            </a:ln>
            <a:effectLst/>
          </p:spPr>
        </p:cxnSp>
      </p:grpSp>
      <p:grpSp>
        <p:nvGrpSpPr>
          <p:cNvPr id="5" name="组合 4"/>
          <p:cNvGrpSpPr/>
          <p:nvPr/>
        </p:nvGrpSpPr>
        <p:grpSpPr>
          <a:xfrm>
            <a:off x="6191020" y="1698978"/>
            <a:ext cx="2671249" cy="1443945"/>
            <a:chOff x="4644080" y="1274626"/>
            <a:chExt cx="2004046" cy="1083293"/>
          </a:xfrm>
        </p:grpSpPr>
        <p:grpSp>
          <p:nvGrpSpPr>
            <p:cNvPr id="53" name="组合 52"/>
            <p:cNvGrpSpPr/>
            <p:nvPr/>
          </p:nvGrpSpPr>
          <p:grpSpPr>
            <a:xfrm rot="1084679">
              <a:off x="4722160" y="1274626"/>
              <a:ext cx="1925966" cy="1083293"/>
              <a:chOff x="959743" y="5245587"/>
              <a:chExt cx="1568418" cy="882184"/>
            </a:xfrm>
          </p:grpSpPr>
          <p:sp>
            <p:nvSpPr>
              <p:cNvPr id="54" name="弦形 53"/>
              <p:cNvSpPr/>
              <p:nvPr/>
            </p:nvSpPr>
            <p:spPr>
              <a:xfrm rot="19843089">
                <a:off x="959743" y="5635680"/>
                <a:ext cx="665334" cy="492091"/>
              </a:xfrm>
              <a:prstGeom prst="chord">
                <a:avLst>
                  <a:gd name="adj1" fmla="val 4738191"/>
                  <a:gd name="adj2" fmla="val 16777845"/>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55" name="弦形 54"/>
              <p:cNvSpPr/>
              <p:nvPr/>
            </p:nvSpPr>
            <p:spPr>
              <a:xfrm rot="9044377">
                <a:off x="1108130" y="5245587"/>
                <a:ext cx="1420031" cy="668094"/>
              </a:xfrm>
              <a:prstGeom prst="chord">
                <a:avLst>
                  <a:gd name="adj1" fmla="val 2158374"/>
                  <a:gd name="adj2" fmla="val 19353612"/>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56" name="TextBox 55"/>
            <p:cNvSpPr txBox="1"/>
            <p:nvPr/>
          </p:nvSpPr>
          <p:spPr>
            <a:xfrm rot="20898815">
              <a:off x="4644080" y="1530099"/>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3</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57" name="TextBox 56"/>
            <p:cNvSpPr txBox="1"/>
            <p:nvPr/>
          </p:nvSpPr>
          <p:spPr>
            <a:xfrm rot="20902296">
              <a:off x="5553208" y="1634096"/>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59" name="TextBox 58"/>
            <p:cNvSpPr txBox="1"/>
            <p:nvPr/>
          </p:nvSpPr>
          <p:spPr>
            <a:xfrm rot="20890787">
              <a:off x="5488458" y="1406763"/>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60" name="直接连接符 59"/>
            <p:cNvCxnSpPr/>
            <p:nvPr/>
          </p:nvCxnSpPr>
          <p:spPr>
            <a:xfrm rot="1084679">
              <a:off x="5393222" y="1536097"/>
              <a:ext cx="285669" cy="477818"/>
            </a:xfrm>
            <a:prstGeom prst="line">
              <a:avLst/>
            </a:prstGeom>
            <a:noFill/>
            <a:ln w="9525" cap="flat" cmpd="sng" algn="ctr">
              <a:solidFill>
                <a:srgbClr val="C5C5C5"/>
              </a:solidFill>
              <a:prstDash val="sysDash"/>
            </a:ln>
            <a:effectLst/>
          </p:spPr>
        </p:cxnSp>
      </p:grpSp>
      <p:grpSp>
        <p:nvGrpSpPr>
          <p:cNvPr id="6" name="组合 5"/>
          <p:cNvGrpSpPr/>
          <p:nvPr/>
        </p:nvGrpSpPr>
        <p:grpSpPr>
          <a:xfrm>
            <a:off x="8498780" y="2283257"/>
            <a:ext cx="2722821" cy="1443945"/>
            <a:chOff x="6375426" y="1712970"/>
            <a:chExt cx="2042736" cy="1083293"/>
          </a:xfrm>
        </p:grpSpPr>
        <p:grpSp>
          <p:nvGrpSpPr>
            <p:cNvPr id="61" name="组合 60"/>
            <p:cNvGrpSpPr/>
            <p:nvPr/>
          </p:nvGrpSpPr>
          <p:grpSpPr>
            <a:xfrm rot="1084679">
              <a:off x="6492196" y="1712970"/>
              <a:ext cx="1925966" cy="1083293"/>
              <a:chOff x="959743" y="5245587"/>
              <a:chExt cx="1568418" cy="882184"/>
            </a:xfrm>
          </p:grpSpPr>
          <p:sp>
            <p:nvSpPr>
              <p:cNvPr id="62" name="弦形 61"/>
              <p:cNvSpPr/>
              <p:nvPr/>
            </p:nvSpPr>
            <p:spPr>
              <a:xfrm rot="19843089">
                <a:off x="959743" y="5635680"/>
                <a:ext cx="665334" cy="492091"/>
              </a:xfrm>
              <a:prstGeom prst="chord">
                <a:avLst>
                  <a:gd name="adj1" fmla="val 4738191"/>
                  <a:gd name="adj2" fmla="val 16777845"/>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63" name="弦形 62"/>
              <p:cNvSpPr/>
              <p:nvPr/>
            </p:nvSpPr>
            <p:spPr>
              <a:xfrm rot="9044377">
                <a:off x="1108130" y="5245587"/>
                <a:ext cx="1420031" cy="668094"/>
              </a:xfrm>
              <a:prstGeom prst="chord">
                <a:avLst>
                  <a:gd name="adj1" fmla="val 2158374"/>
                  <a:gd name="adj2" fmla="val 19353612"/>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64" name="TextBox 63"/>
            <p:cNvSpPr txBox="1"/>
            <p:nvPr/>
          </p:nvSpPr>
          <p:spPr>
            <a:xfrm rot="20898815">
              <a:off x="6375426" y="1962280"/>
              <a:ext cx="640681" cy="769441"/>
            </a:xfrm>
            <a:prstGeom prst="rect">
              <a:avLst/>
            </a:prstGeom>
            <a:noFill/>
          </p:spPr>
          <p:txBody>
            <a:bodyPr wrap="square" rtlCol="0">
              <a:spAutoFit/>
            </a:bodyPr>
            <a:lstStyle/>
            <a:p>
              <a:pPr algn="ctr" defTabSz="1218565">
                <a:defRPr/>
              </a:pPr>
              <a:r>
                <a:rPr lang="en-US" altLang="zh-CN" sz="5900" b="1" kern="0" dirty="0">
                  <a:solidFill>
                    <a:sysClr val="window" lastClr="FFFFFF"/>
                  </a:solidFill>
                  <a:effectLst>
                    <a:innerShdw blurRad="63500" dist="38100" dir="13500000">
                      <a:prstClr val="black">
                        <a:alpha val="50000"/>
                      </a:prstClr>
                    </a:innerShdw>
                  </a:effectLst>
                  <a:cs typeface="+mn-ea"/>
                </a:rPr>
                <a:t>4</a:t>
              </a:r>
              <a:endParaRPr lang="zh-CN" altLang="en-US" sz="5900" b="1" kern="0" dirty="0">
                <a:solidFill>
                  <a:sysClr val="window" lastClr="FFFFFF"/>
                </a:solidFill>
                <a:effectLst>
                  <a:innerShdw blurRad="63500" dist="38100" dir="13500000">
                    <a:prstClr val="black">
                      <a:alpha val="50000"/>
                    </a:prstClr>
                  </a:innerShdw>
                </a:effectLst>
                <a:cs typeface="+mn-ea"/>
              </a:endParaRPr>
            </a:p>
          </p:txBody>
        </p:sp>
        <p:sp>
          <p:nvSpPr>
            <p:cNvPr id="65" name="TextBox 64"/>
            <p:cNvSpPr txBox="1"/>
            <p:nvPr/>
          </p:nvSpPr>
          <p:spPr>
            <a:xfrm rot="20902296">
              <a:off x="7239264" y="2060849"/>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67" name="TextBox 66"/>
            <p:cNvSpPr txBox="1"/>
            <p:nvPr/>
          </p:nvSpPr>
          <p:spPr>
            <a:xfrm rot="20890787">
              <a:off x="7179611" y="1845201"/>
              <a:ext cx="1051465" cy="219359"/>
            </a:xfrm>
            <a:prstGeom prst="rect">
              <a:avLst/>
            </a:prstGeom>
            <a:noFill/>
          </p:spPr>
          <p:txBody>
            <a:bodyPr wrap="square" rtlCol="0">
              <a:spAutoFit/>
            </a:bodyPr>
            <a:lstStyle/>
            <a:p>
              <a:pPr defTabSz="1218565">
                <a:defRPr/>
              </a:pPr>
              <a:r>
                <a:rPr lang="zh-CN" altLang="en-US" sz="1300" b="1" kern="0" dirty="0">
                  <a:solidFill>
                    <a:schemeClr val="bg1"/>
                  </a:solidFill>
                  <a:effectLst>
                    <a:innerShdw blurRad="63500" dist="38100" dir="13500000">
                      <a:prstClr val="black">
                        <a:alpha val="50000"/>
                      </a:prstClr>
                    </a:innerShdw>
                  </a:effectLst>
                  <a:cs typeface="+mn-ea"/>
                </a:rPr>
                <a:t>点击输入标签</a:t>
              </a:r>
              <a:endParaRPr lang="zh-CN" altLang="en-US" sz="1300" b="1" kern="0" dirty="0">
                <a:solidFill>
                  <a:schemeClr val="bg1"/>
                </a:solidFill>
                <a:effectLst>
                  <a:innerShdw blurRad="63500" dist="38100" dir="13500000">
                    <a:prstClr val="black">
                      <a:alpha val="50000"/>
                    </a:prstClr>
                  </a:innerShdw>
                </a:effectLst>
                <a:cs typeface="+mn-ea"/>
              </a:endParaRPr>
            </a:p>
          </p:txBody>
        </p:sp>
        <p:cxnSp>
          <p:nvCxnSpPr>
            <p:cNvPr id="68" name="直接连接符 67"/>
            <p:cNvCxnSpPr/>
            <p:nvPr/>
          </p:nvCxnSpPr>
          <p:spPr>
            <a:xfrm rot="1084679">
              <a:off x="7079858" y="1959056"/>
              <a:ext cx="286171" cy="488069"/>
            </a:xfrm>
            <a:prstGeom prst="line">
              <a:avLst/>
            </a:prstGeom>
            <a:noFill/>
            <a:ln w="9525" cap="flat" cmpd="sng" algn="ctr">
              <a:solidFill>
                <a:sysClr val="window" lastClr="FFFFFF"/>
              </a:solidFill>
              <a:prstDash val="sysDash"/>
            </a:ln>
            <a:effectLst/>
          </p:spPr>
        </p:cxnSp>
      </p:grpSp>
      <p:sp>
        <p:nvSpPr>
          <p:cNvPr id="69" name="弧形 68"/>
          <p:cNvSpPr/>
          <p:nvPr/>
        </p:nvSpPr>
        <p:spPr>
          <a:xfrm rot="9971910">
            <a:off x="1722525" y="1652086"/>
            <a:ext cx="2097004" cy="2092111"/>
          </a:xfrm>
          <a:prstGeom prst="arc">
            <a:avLst>
              <a:gd name="adj1" fmla="val 15448523"/>
              <a:gd name="adj2" fmla="val 20655688"/>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70" name="弧形 69"/>
          <p:cNvSpPr/>
          <p:nvPr/>
        </p:nvSpPr>
        <p:spPr>
          <a:xfrm rot="18938707">
            <a:off x="5188718" y="2048390"/>
            <a:ext cx="1423188" cy="1756303"/>
          </a:xfrm>
          <a:prstGeom prst="arc">
            <a:avLst>
              <a:gd name="adj1" fmla="val 15257779"/>
              <a:gd name="adj2" fmla="val 20350591"/>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71" name="弧形 70"/>
          <p:cNvSpPr/>
          <p:nvPr/>
        </p:nvSpPr>
        <p:spPr>
          <a:xfrm rot="20960145">
            <a:off x="8217247" y="1614061"/>
            <a:ext cx="2228354" cy="2310128"/>
          </a:xfrm>
          <a:prstGeom prst="arc">
            <a:avLst>
              <a:gd name="adj1" fmla="val 15286914"/>
              <a:gd name="adj2" fmla="val 20257447"/>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85" name="矩形 84"/>
          <p:cNvSpPr/>
          <p:nvPr/>
        </p:nvSpPr>
        <p:spPr>
          <a:xfrm>
            <a:off x="888451"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86" name="Content Placeholder 2"/>
          <p:cNvSpPr txBox="1"/>
          <p:nvPr/>
        </p:nvSpPr>
        <p:spPr>
          <a:xfrm>
            <a:off x="1260225"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87" name="矩形 86"/>
          <p:cNvSpPr/>
          <p:nvPr/>
        </p:nvSpPr>
        <p:spPr>
          <a:xfrm>
            <a:off x="3681602"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88" name="Content Placeholder 2"/>
          <p:cNvSpPr txBox="1"/>
          <p:nvPr/>
        </p:nvSpPr>
        <p:spPr>
          <a:xfrm>
            <a:off x="4053377"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89" name="矩形 88"/>
          <p:cNvSpPr/>
          <p:nvPr/>
        </p:nvSpPr>
        <p:spPr>
          <a:xfrm>
            <a:off x="6496928"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90" name="Content Placeholder 2"/>
          <p:cNvSpPr txBox="1"/>
          <p:nvPr/>
        </p:nvSpPr>
        <p:spPr>
          <a:xfrm>
            <a:off x="6868702"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91" name="矩形 90"/>
          <p:cNvSpPr/>
          <p:nvPr/>
        </p:nvSpPr>
        <p:spPr>
          <a:xfrm>
            <a:off x="9243585"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92" name="Content Placeholder 2"/>
          <p:cNvSpPr txBox="1"/>
          <p:nvPr/>
        </p:nvSpPr>
        <p:spPr>
          <a:xfrm>
            <a:off x="9615360"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7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arn(inVertical)">
                                      <p:cBhvr>
                                        <p:cTn id="39" dur="500"/>
                                        <p:tgtEl>
                                          <p:spTgt spid="8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Effect transition="in" filter="fade">
                                      <p:cBhvr>
                                        <p:cTn id="44" dur="500"/>
                                        <p:tgtEl>
                                          <p:spTgt spid="8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arn(inVertical)">
                                      <p:cBhvr>
                                        <p:cTn id="47" dur="500"/>
                                        <p:tgtEl>
                                          <p:spTgt spid="8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 calcmode="lin" valueType="num">
                                      <p:cBhvr>
                                        <p:cTn id="50" dur="500" fill="hold"/>
                                        <p:tgtEl>
                                          <p:spTgt spid="90"/>
                                        </p:tgtEl>
                                        <p:attrNameLst>
                                          <p:attrName>ppt_w</p:attrName>
                                        </p:attrNameLst>
                                      </p:cBhvr>
                                      <p:tavLst>
                                        <p:tav tm="0">
                                          <p:val>
                                            <p:fltVal val="0"/>
                                          </p:val>
                                        </p:tav>
                                        <p:tav tm="100000">
                                          <p:val>
                                            <p:strVal val="#ppt_w"/>
                                          </p:val>
                                        </p:tav>
                                      </p:tavLst>
                                    </p:anim>
                                    <p:anim calcmode="lin" valueType="num">
                                      <p:cBhvr>
                                        <p:cTn id="51" dur="500" fill="hold"/>
                                        <p:tgtEl>
                                          <p:spTgt spid="90"/>
                                        </p:tgtEl>
                                        <p:attrNameLst>
                                          <p:attrName>ppt_h</p:attrName>
                                        </p:attrNameLst>
                                      </p:cBhvr>
                                      <p:tavLst>
                                        <p:tav tm="0">
                                          <p:val>
                                            <p:fltVal val="0"/>
                                          </p:val>
                                        </p:tav>
                                        <p:tav tm="100000">
                                          <p:val>
                                            <p:strVal val="#ppt_h"/>
                                          </p:val>
                                        </p:tav>
                                      </p:tavLst>
                                    </p:anim>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barn(inVertical)">
                                      <p:cBhvr>
                                        <p:cTn id="55" dur="500"/>
                                        <p:tgtEl>
                                          <p:spTgt spid="8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barn(inVertical)">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85" grpId="0"/>
      <p:bldP spid="86" grpId="0"/>
      <p:bldP spid="87" grpId="0"/>
      <p:bldP spid="88"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
          <p:cNvGrpSpPr>
            <a:grpSpLocks noChangeAspect="1"/>
          </p:cNvGrpSpPr>
          <p:nvPr/>
        </p:nvGrpSpPr>
        <p:grpSpPr>
          <a:xfrm rot="4351113">
            <a:off x="6254770" y="1815915"/>
            <a:ext cx="5091397" cy="3508628"/>
            <a:chOff x="940378" y="1114346"/>
            <a:chExt cx="7056438" cy="4867275"/>
          </a:xfrm>
        </p:grpSpPr>
        <p:sp>
          <p:nvSpPr>
            <p:cNvPr id="29"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0"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1"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2"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3"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dirty="0">
                <a:solidFill>
                  <a:sysClr val="window" lastClr="FFFFFF">
                    <a:lumMod val="65000"/>
                  </a:sysClr>
                </a:solidFill>
                <a:cs typeface="+mn-ea"/>
              </a:endParaRPr>
            </a:p>
          </p:txBody>
        </p:sp>
        <p:sp>
          <p:nvSpPr>
            <p:cNvPr id="34"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5"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6"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7"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grpSp>
      <p:sp>
        <p:nvSpPr>
          <p:cNvPr id="38" name="Content Placeholder 2"/>
          <p:cNvSpPr txBox="1"/>
          <p:nvPr/>
        </p:nvSpPr>
        <p:spPr>
          <a:xfrm>
            <a:off x="10350493" y="2759994"/>
            <a:ext cx="790259" cy="720064"/>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sz="2000" dirty="0">
              <a:solidFill>
                <a:sysClr val="window" lastClr="FFFFFF">
                  <a:lumMod val="50000"/>
                </a:sysClr>
              </a:solidFill>
              <a:latin typeface="+mn-ea"/>
              <a:cs typeface="+mn-ea"/>
            </a:endParaRPr>
          </a:p>
        </p:txBody>
      </p:sp>
      <p:sp>
        <p:nvSpPr>
          <p:cNvPr id="39" name="Content Placeholder 2"/>
          <p:cNvSpPr txBox="1"/>
          <p:nvPr/>
        </p:nvSpPr>
        <p:spPr>
          <a:xfrm>
            <a:off x="9976520" y="5453338"/>
            <a:ext cx="757954" cy="889380"/>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sp>
        <p:nvSpPr>
          <p:cNvPr id="40" name="Content Placeholder 2"/>
          <p:cNvSpPr txBox="1"/>
          <p:nvPr/>
        </p:nvSpPr>
        <p:spPr>
          <a:xfrm>
            <a:off x="6773278" y="3910202"/>
            <a:ext cx="914122" cy="82670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grpSp>
        <p:nvGrpSpPr>
          <p:cNvPr id="41" name="Group 17"/>
          <p:cNvGrpSpPr/>
          <p:nvPr/>
        </p:nvGrpSpPr>
        <p:grpSpPr>
          <a:xfrm>
            <a:off x="8246257" y="5293448"/>
            <a:ext cx="378450" cy="378798"/>
            <a:chOff x="5607370" y="3562829"/>
            <a:chExt cx="587140" cy="587140"/>
          </a:xfrm>
          <a:noFill/>
        </p:grpSpPr>
        <p:sp>
          <p:nvSpPr>
            <p:cNvPr id="4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3"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4" name="Group 20"/>
          <p:cNvGrpSpPr/>
          <p:nvPr/>
        </p:nvGrpSpPr>
        <p:grpSpPr>
          <a:xfrm>
            <a:off x="8260444" y="1996953"/>
            <a:ext cx="543575" cy="544076"/>
            <a:chOff x="6665323" y="3562825"/>
            <a:chExt cx="587140" cy="587140"/>
          </a:xfrm>
          <a:noFill/>
        </p:grpSpPr>
        <p:sp>
          <p:nvSpPr>
            <p:cNvPr id="45"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6"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7" name="Group 23"/>
          <p:cNvGrpSpPr/>
          <p:nvPr/>
        </p:nvGrpSpPr>
        <p:grpSpPr>
          <a:xfrm>
            <a:off x="9283123" y="3942881"/>
            <a:ext cx="378450" cy="378799"/>
            <a:chOff x="7740352" y="3562825"/>
            <a:chExt cx="587140" cy="587140"/>
          </a:xfrm>
          <a:noFill/>
        </p:grpSpPr>
        <p:sp>
          <p:nvSpPr>
            <p:cNvPr id="48"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9"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sp>
        <p:nvSpPr>
          <p:cNvPr id="54" name="矩形 53"/>
          <p:cNvSpPr/>
          <p:nvPr/>
        </p:nvSpPr>
        <p:spPr>
          <a:xfrm>
            <a:off x="911424" y="2299280"/>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itchFamily="2" charset="-122"/>
            </a:endParaRPr>
          </a:p>
        </p:txBody>
      </p:sp>
      <p:sp>
        <p:nvSpPr>
          <p:cNvPr id="55" name="Content Placeholder 2"/>
          <p:cNvSpPr txBox="1"/>
          <p:nvPr/>
        </p:nvSpPr>
        <p:spPr>
          <a:xfrm>
            <a:off x="996210" y="1832694"/>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accent1"/>
                </a:solidFill>
                <a:latin typeface="+mn-ea"/>
                <a:cs typeface="+mn-ea"/>
              </a:rPr>
              <a:t>改进不足的方法措施</a:t>
            </a:r>
            <a:endParaRPr lang="en-US" sz="2000" dirty="0">
              <a:solidFill>
                <a:schemeClr val="accent1"/>
              </a:solidFill>
              <a:latin typeface="+mn-ea"/>
              <a:cs typeface="+mn-ea"/>
            </a:endParaRPr>
          </a:p>
        </p:txBody>
      </p:sp>
      <p:sp>
        <p:nvSpPr>
          <p:cNvPr id="56" name="矩形 55"/>
          <p:cNvSpPr/>
          <p:nvPr/>
        </p:nvSpPr>
        <p:spPr>
          <a:xfrm>
            <a:off x="911424" y="4516862"/>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itchFamily="2" charset="-122"/>
            </a:endParaRPr>
          </a:p>
        </p:txBody>
      </p:sp>
      <p:sp>
        <p:nvSpPr>
          <p:cNvPr id="57" name="Content Placeholder 2"/>
          <p:cNvSpPr txBox="1"/>
          <p:nvPr/>
        </p:nvSpPr>
        <p:spPr>
          <a:xfrm>
            <a:off x="996210" y="4050276"/>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tx2"/>
                </a:solidFill>
                <a:latin typeface="+mn-ea"/>
                <a:cs typeface="+mn-ea"/>
              </a:rPr>
              <a:t>改进不足的方法措施</a:t>
            </a:r>
            <a:endParaRPr lang="en-US" sz="2000" dirty="0">
              <a:solidFill>
                <a:schemeClr val="tx2"/>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53" presetClass="entr" presetSubtype="16" fill="hold" nodeType="withEffect">
                                  <p:stCondLst>
                                    <p:cond delay="20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4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6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130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750"/>
                                        <p:tgtEl>
                                          <p:spTgt spid="55"/>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750"/>
                                        <p:tgtEl>
                                          <p:spTgt spid="57"/>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inVertical)">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4"/>
          <p:cNvSpPr>
            <a:spLocks noChangeAspect="1"/>
          </p:cNvSpPr>
          <p:nvPr/>
        </p:nvSpPr>
        <p:spPr>
          <a:xfrm>
            <a:off x="6978117" y="2988450"/>
            <a:ext cx="324204" cy="324502"/>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4" name="PA_椭圆 5"/>
          <p:cNvSpPr>
            <a:spLocks noChangeAspect="1"/>
          </p:cNvSpPr>
          <p:nvPr>
            <p:custDataLst>
              <p:tags r:id="rId1"/>
            </p:custDataLst>
          </p:nvPr>
        </p:nvSpPr>
        <p:spPr>
          <a:xfrm>
            <a:off x="1435199" y="2663946"/>
            <a:ext cx="972615" cy="973510"/>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5" name="Oval 6"/>
          <p:cNvSpPr>
            <a:spLocks noChangeAspect="1"/>
          </p:cNvSpPr>
          <p:nvPr/>
        </p:nvSpPr>
        <p:spPr>
          <a:xfrm>
            <a:off x="6316631" y="2772177"/>
            <a:ext cx="756479" cy="757176"/>
          </a:xfrm>
          <a:prstGeom prst="ellipse">
            <a:avLst/>
          </a:prstGeom>
          <a:solidFill>
            <a:schemeClr val="tx2">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6" name="Oval 7"/>
          <p:cNvSpPr>
            <a:spLocks noChangeAspect="1"/>
          </p:cNvSpPr>
          <p:nvPr/>
        </p:nvSpPr>
        <p:spPr>
          <a:xfrm>
            <a:off x="2262435" y="2609857"/>
            <a:ext cx="1080684" cy="108167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7" name="Oval 8"/>
          <p:cNvSpPr>
            <a:spLocks noChangeAspect="1"/>
          </p:cNvSpPr>
          <p:nvPr/>
        </p:nvSpPr>
        <p:spPr>
          <a:xfrm>
            <a:off x="4652583" y="2491863"/>
            <a:ext cx="1296821" cy="1298014"/>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8" name="Oval 9"/>
          <p:cNvSpPr>
            <a:spLocks noChangeAspect="1"/>
          </p:cNvSpPr>
          <p:nvPr/>
        </p:nvSpPr>
        <p:spPr>
          <a:xfrm>
            <a:off x="3177379" y="2755929"/>
            <a:ext cx="756479" cy="757176"/>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9" name="Oval 10"/>
          <p:cNvSpPr>
            <a:spLocks noChangeAspect="1"/>
          </p:cNvSpPr>
          <p:nvPr/>
        </p:nvSpPr>
        <p:spPr>
          <a:xfrm>
            <a:off x="3744077" y="2609857"/>
            <a:ext cx="1080684" cy="1081679"/>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90" name="Oval 11"/>
          <p:cNvSpPr>
            <a:spLocks noChangeAspect="1"/>
          </p:cNvSpPr>
          <p:nvPr/>
        </p:nvSpPr>
        <p:spPr>
          <a:xfrm>
            <a:off x="5820242" y="2810006"/>
            <a:ext cx="648410" cy="649008"/>
          </a:xfrm>
          <a:prstGeom prst="ellipse">
            <a:avLst/>
          </a:prstGeom>
          <a:solidFill>
            <a:schemeClr val="tx2">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91" name="Oval 12"/>
          <p:cNvSpPr>
            <a:spLocks noChangeAspect="1"/>
          </p:cNvSpPr>
          <p:nvPr/>
        </p:nvSpPr>
        <p:spPr>
          <a:xfrm>
            <a:off x="7205713" y="2383695"/>
            <a:ext cx="1512956" cy="1514350"/>
          </a:xfrm>
          <a:prstGeom prst="ellipse">
            <a:avLst/>
          </a:prstGeom>
          <a:solidFill>
            <a:schemeClr val="accent1">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2" name="Oval 13"/>
          <p:cNvSpPr>
            <a:spLocks noChangeAspect="1"/>
          </p:cNvSpPr>
          <p:nvPr/>
        </p:nvSpPr>
        <p:spPr>
          <a:xfrm>
            <a:off x="8531201" y="2647754"/>
            <a:ext cx="972615" cy="973510"/>
          </a:xfrm>
          <a:prstGeom prst="ellipse">
            <a:avLst/>
          </a:prstGeom>
          <a:solidFill>
            <a:schemeClr val="accent1">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3" name="Oval 14"/>
          <p:cNvSpPr>
            <a:spLocks noChangeAspect="1"/>
          </p:cNvSpPr>
          <p:nvPr/>
        </p:nvSpPr>
        <p:spPr>
          <a:xfrm>
            <a:off x="10349363" y="2830229"/>
            <a:ext cx="648410" cy="649008"/>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4" name="Oval 15"/>
          <p:cNvSpPr>
            <a:spLocks noChangeAspect="1"/>
          </p:cNvSpPr>
          <p:nvPr/>
        </p:nvSpPr>
        <p:spPr>
          <a:xfrm>
            <a:off x="9389256" y="2610007"/>
            <a:ext cx="1080684" cy="108167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5" name="Oval 16"/>
          <p:cNvSpPr>
            <a:spLocks noChangeAspect="1"/>
          </p:cNvSpPr>
          <p:nvPr/>
        </p:nvSpPr>
        <p:spPr>
          <a:xfrm>
            <a:off x="10914450" y="2917496"/>
            <a:ext cx="467858" cy="46828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6" name="Oval 17"/>
          <p:cNvSpPr>
            <a:spLocks noChangeAspect="1"/>
          </p:cNvSpPr>
          <p:nvPr/>
        </p:nvSpPr>
        <p:spPr>
          <a:xfrm>
            <a:off x="939189" y="2816366"/>
            <a:ext cx="648410" cy="649008"/>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grpSp>
        <p:nvGrpSpPr>
          <p:cNvPr id="97" name="Group 18"/>
          <p:cNvGrpSpPr/>
          <p:nvPr/>
        </p:nvGrpSpPr>
        <p:grpSpPr>
          <a:xfrm>
            <a:off x="2445994" y="3743556"/>
            <a:ext cx="683742" cy="691153"/>
            <a:chOff x="1105827" y="3001245"/>
            <a:chExt cx="683949" cy="690726"/>
          </a:xfrm>
        </p:grpSpPr>
        <p:cxnSp>
          <p:nvCxnSpPr>
            <p:cNvPr id="98" name="Straight Connector 19"/>
            <p:cNvCxnSpPr/>
            <p:nvPr/>
          </p:nvCxnSpPr>
          <p:spPr>
            <a:xfrm>
              <a:off x="1447800" y="3001245"/>
              <a:ext cx="0" cy="504000"/>
            </a:xfrm>
            <a:prstGeom prst="line">
              <a:avLst/>
            </a:prstGeom>
            <a:noFill/>
            <a:ln w="6350" cap="flat" cmpd="sng" algn="ctr">
              <a:solidFill>
                <a:sysClr val="windowText" lastClr="000000">
                  <a:lumMod val="40000"/>
                  <a:lumOff val="60000"/>
                </a:sysClr>
              </a:solidFill>
              <a:prstDash val="solid"/>
              <a:miter lim="800000"/>
            </a:ln>
            <a:effectLst/>
          </p:spPr>
        </p:cxnSp>
        <p:sp>
          <p:nvSpPr>
            <p:cNvPr id="99" name="Rectangle 1436"/>
            <p:cNvSpPr>
              <a:spLocks noChangeArrowheads="1"/>
            </p:cNvSpPr>
            <p:nvPr/>
          </p:nvSpPr>
          <p:spPr bwMode="auto">
            <a:xfrm>
              <a:off x="1105827" y="3486977"/>
              <a:ext cx="683949"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0" name="Group 21"/>
          <p:cNvGrpSpPr/>
          <p:nvPr/>
        </p:nvGrpSpPr>
        <p:grpSpPr>
          <a:xfrm>
            <a:off x="1565310" y="1796403"/>
            <a:ext cx="683740" cy="792473"/>
            <a:chOff x="1576368" y="1577812"/>
            <a:chExt cx="686579" cy="791984"/>
          </a:xfrm>
        </p:grpSpPr>
        <p:cxnSp>
          <p:nvCxnSpPr>
            <p:cNvPr id="101" name="Straight Connector 22"/>
            <p:cNvCxnSpPr/>
            <p:nvPr/>
          </p:nvCxnSpPr>
          <p:spPr>
            <a:xfrm flipV="1">
              <a:off x="1919654" y="1757796"/>
              <a:ext cx="0" cy="612000"/>
            </a:xfrm>
            <a:prstGeom prst="line">
              <a:avLst/>
            </a:prstGeom>
            <a:noFill/>
            <a:ln w="6350" cap="flat" cmpd="sng" algn="ctr">
              <a:solidFill>
                <a:sysClr val="windowText" lastClr="000000">
                  <a:lumMod val="40000"/>
                  <a:lumOff val="60000"/>
                </a:sysClr>
              </a:solidFill>
              <a:prstDash val="solid"/>
              <a:miter lim="800000"/>
            </a:ln>
            <a:effectLst/>
          </p:spPr>
        </p:cxnSp>
        <p:sp>
          <p:nvSpPr>
            <p:cNvPr id="102" name="Rectangle 1436"/>
            <p:cNvSpPr>
              <a:spLocks noChangeArrowheads="1"/>
            </p:cNvSpPr>
            <p:nvPr/>
          </p:nvSpPr>
          <p:spPr bwMode="auto">
            <a:xfrm>
              <a:off x="1576368" y="1577812"/>
              <a:ext cx="686579"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sz="1300" kern="0" dirty="0">
                <a:solidFill>
                  <a:sysClr val="window" lastClr="FFFFFF">
                    <a:lumMod val="65000"/>
                  </a:sysClr>
                </a:solidFill>
                <a:latin typeface="+mn-ea"/>
                <a:cs typeface="+mn-ea"/>
              </a:endParaRPr>
            </a:p>
          </p:txBody>
        </p:sp>
      </p:grpSp>
      <p:grpSp>
        <p:nvGrpSpPr>
          <p:cNvPr id="103" name="Group 24"/>
          <p:cNvGrpSpPr/>
          <p:nvPr/>
        </p:nvGrpSpPr>
        <p:grpSpPr>
          <a:xfrm>
            <a:off x="4941744" y="1796404"/>
            <a:ext cx="683740" cy="617560"/>
            <a:chOff x="2635687" y="1577812"/>
            <a:chExt cx="683950" cy="617179"/>
          </a:xfrm>
        </p:grpSpPr>
        <p:cxnSp>
          <p:nvCxnSpPr>
            <p:cNvPr id="104" name="Straight Connector 25"/>
            <p:cNvCxnSpPr/>
            <p:nvPr/>
          </p:nvCxnSpPr>
          <p:spPr>
            <a:xfrm flipV="1">
              <a:off x="2977662" y="1762991"/>
              <a:ext cx="0" cy="432000"/>
            </a:xfrm>
            <a:prstGeom prst="line">
              <a:avLst/>
            </a:prstGeom>
            <a:noFill/>
            <a:ln w="6350" cap="flat" cmpd="sng" algn="ctr">
              <a:solidFill>
                <a:sysClr val="windowText" lastClr="000000">
                  <a:lumMod val="40000"/>
                  <a:lumOff val="60000"/>
                </a:sysClr>
              </a:solidFill>
              <a:prstDash val="solid"/>
              <a:miter lim="800000"/>
            </a:ln>
            <a:effectLst/>
          </p:spPr>
        </p:cxnSp>
        <p:sp>
          <p:nvSpPr>
            <p:cNvPr id="105" name="Rectangle 1436"/>
            <p:cNvSpPr>
              <a:spLocks noChangeArrowheads="1"/>
            </p:cNvSpPr>
            <p:nvPr/>
          </p:nvSpPr>
          <p:spPr bwMode="auto">
            <a:xfrm>
              <a:off x="2635687"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6" name="Group 27"/>
          <p:cNvGrpSpPr/>
          <p:nvPr/>
        </p:nvGrpSpPr>
        <p:grpSpPr>
          <a:xfrm>
            <a:off x="3197041" y="1796403"/>
            <a:ext cx="683740" cy="864517"/>
            <a:chOff x="3922300" y="1577812"/>
            <a:chExt cx="683948" cy="863984"/>
          </a:xfrm>
        </p:grpSpPr>
        <p:cxnSp>
          <p:nvCxnSpPr>
            <p:cNvPr id="107" name="Straight Connector 28"/>
            <p:cNvCxnSpPr/>
            <p:nvPr/>
          </p:nvCxnSpPr>
          <p:spPr>
            <a:xfrm flipV="1">
              <a:off x="4264270" y="1757796"/>
              <a:ext cx="0" cy="684000"/>
            </a:xfrm>
            <a:prstGeom prst="line">
              <a:avLst/>
            </a:prstGeom>
            <a:noFill/>
            <a:ln w="6350" cap="flat" cmpd="sng" algn="ctr">
              <a:solidFill>
                <a:sysClr val="windowText" lastClr="000000">
                  <a:lumMod val="40000"/>
                  <a:lumOff val="60000"/>
                </a:sysClr>
              </a:solidFill>
              <a:prstDash val="solid"/>
              <a:miter lim="800000"/>
            </a:ln>
            <a:effectLst/>
          </p:spPr>
        </p:cxnSp>
        <p:sp>
          <p:nvSpPr>
            <p:cNvPr id="108" name="Rectangle 1436"/>
            <p:cNvSpPr>
              <a:spLocks noChangeArrowheads="1"/>
            </p:cNvSpPr>
            <p:nvPr/>
          </p:nvSpPr>
          <p:spPr bwMode="auto">
            <a:xfrm>
              <a:off x="3922300" y="1577812"/>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9" name="Group 30"/>
          <p:cNvGrpSpPr/>
          <p:nvPr/>
        </p:nvGrpSpPr>
        <p:grpSpPr>
          <a:xfrm>
            <a:off x="5788353" y="1796407"/>
            <a:ext cx="683742" cy="904004"/>
            <a:chOff x="4880660" y="1577812"/>
            <a:chExt cx="683948" cy="903446"/>
          </a:xfrm>
        </p:grpSpPr>
        <p:cxnSp>
          <p:nvCxnSpPr>
            <p:cNvPr id="110" name="Straight Connector 31"/>
            <p:cNvCxnSpPr/>
            <p:nvPr/>
          </p:nvCxnSpPr>
          <p:spPr>
            <a:xfrm flipV="1">
              <a:off x="5222632" y="1761258"/>
              <a:ext cx="0" cy="720000"/>
            </a:xfrm>
            <a:prstGeom prst="line">
              <a:avLst/>
            </a:prstGeom>
            <a:noFill/>
            <a:ln w="6350" cap="flat" cmpd="sng" algn="ctr">
              <a:solidFill>
                <a:sysClr val="windowText" lastClr="000000">
                  <a:lumMod val="40000"/>
                  <a:lumOff val="60000"/>
                </a:sysClr>
              </a:solidFill>
              <a:prstDash val="solid"/>
              <a:miter lim="800000"/>
            </a:ln>
            <a:effectLst/>
          </p:spPr>
        </p:cxnSp>
        <p:sp>
          <p:nvSpPr>
            <p:cNvPr id="111" name="Rectangle 1436"/>
            <p:cNvSpPr>
              <a:spLocks noChangeArrowheads="1"/>
            </p:cNvSpPr>
            <p:nvPr/>
          </p:nvSpPr>
          <p:spPr bwMode="auto">
            <a:xfrm>
              <a:off x="4880660" y="1577812"/>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2" name="Group 33"/>
          <p:cNvGrpSpPr/>
          <p:nvPr/>
        </p:nvGrpSpPr>
        <p:grpSpPr>
          <a:xfrm>
            <a:off x="8671803" y="1796409"/>
            <a:ext cx="683742" cy="758183"/>
            <a:chOff x="6243465" y="1577812"/>
            <a:chExt cx="683950" cy="757716"/>
          </a:xfrm>
        </p:grpSpPr>
        <p:cxnSp>
          <p:nvCxnSpPr>
            <p:cNvPr id="113" name="Straight Connector 34"/>
            <p:cNvCxnSpPr/>
            <p:nvPr/>
          </p:nvCxnSpPr>
          <p:spPr>
            <a:xfrm flipV="1">
              <a:off x="6585440" y="1759528"/>
              <a:ext cx="0" cy="576000"/>
            </a:xfrm>
            <a:prstGeom prst="line">
              <a:avLst/>
            </a:prstGeom>
            <a:noFill/>
            <a:ln w="6350" cap="flat" cmpd="sng" algn="ctr">
              <a:solidFill>
                <a:sysClr val="windowText" lastClr="000000">
                  <a:lumMod val="40000"/>
                  <a:lumOff val="60000"/>
                </a:sysClr>
              </a:solidFill>
              <a:prstDash val="solid"/>
              <a:miter lim="800000"/>
            </a:ln>
            <a:effectLst/>
          </p:spPr>
        </p:cxnSp>
        <p:sp>
          <p:nvSpPr>
            <p:cNvPr id="114" name="Rectangle 1436"/>
            <p:cNvSpPr>
              <a:spLocks noChangeArrowheads="1"/>
            </p:cNvSpPr>
            <p:nvPr/>
          </p:nvSpPr>
          <p:spPr bwMode="auto">
            <a:xfrm>
              <a:off x="6243465"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5" name="Group 36"/>
          <p:cNvGrpSpPr/>
          <p:nvPr/>
        </p:nvGrpSpPr>
        <p:grpSpPr>
          <a:xfrm>
            <a:off x="10329699" y="1796407"/>
            <a:ext cx="683742" cy="936562"/>
            <a:chOff x="7149075" y="1577812"/>
            <a:chExt cx="683950" cy="935984"/>
          </a:xfrm>
        </p:grpSpPr>
        <p:cxnSp>
          <p:nvCxnSpPr>
            <p:cNvPr id="116" name="Straight Connector 37"/>
            <p:cNvCxnSpPr/>
            <p:nvPr/>
          </p:nvCxnSpPr>
          <p:spPr>
            <a:xfrm flipV="1">
              <a:off x="7491048" y="1757796"/>
              <a:ext cx="0" cy="756000"/>
            </a:xfrm>
            <a:prstGeom prst="line">
              <a:avLst/>
            </a:prstGeom>
            <a:noFill/>
            <a:ln w="6350" cap="flat" cmpd="sng" algn="ctr">
              <a:solidFill>
                <a:sysClr val="windowText" lastClr="000000">
                  <a:lumMod val="40000"/>
                  <a:lumOff val="60000"/>
                </a:sysClr>
              </a:solidFill>
              <a:prstDash val="solid"/>
              <a:miter lim="800000"/>
            </a:ln>
            <a:effectLst/>
          </p:spPr>
        </p:cxnSp>
        <p:sp>
          <p:nvSpPr>
            <p:cNvPr id="117" name="Rectangle 1436"/>
            <p:cNvSpPr>
              <a:spLocks noChangeArrowheads="1"/>
            </p:cNvSpPr>
            <p:nvPr/>
          </p:nvSpPr>
          <p:spPr bwMode="auto">
            <a:xfrm>
              <a:off x="7149075"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8" name="Group 39"/>
          <p:cNvGrpSpPr/>
          <p:nvPr/>
        </p:nvGrpSpPr>
        <p:grpSpPr>
          <a:xfrm>
            <a:off x="904591" y="3552933"/>
            <a:ext cx="683742" cy="881781"/>
            <a:chOff x="2163834" y="2810735"/>
            <a:chExt cx="683950" cy="881236"/>
          </a:xfrm>
        </p:grpSpPr>
        <p:cxnSp>
          <p:nvCxnSpPr>
            <p:cNvPr id="119" name="Straight Connector 40"/>
            <p:cNvCxnSpPr/>
            <p:nvPr/>
          </p:nvCxnSpPr>
          <p:spPr>
            <a:xfrm>
              <a:off x="2505808" y="2810735"/>
              <a:ext cx="0" cy="684000"/>
            </a:xfrm>
            <a:prstGeom prst="line">
              <a:avLst/>
            </a:prstGeom>
            <a:noFill/>
            <a:ln w="6350" cap="flat" cmpd="sng" algn="ctr">
              <a:solidFill>
                <a:sysClr val="windowText" lastClr="000000">
                  <a:lumMod val="40000"/>
                  <a:lumOff val="60000"/>
                </a:sysClr>
              </a:solidFill>
              <a:prstDash val="solid"/>
              <a:miter lim="800000"/>
            </a:ln>
            <a:effectLst/>
          </p:spPr>
        </p:cxnSp>
        <p:sp>
          <p:nvSpPr>
            <p:cNvPr id="120" name="Rectangle 1436"/>
            <p:cNvSpPr>
              <a:spLocks noChangeArrowheads="1"/>
            </p:cNvSpPr>
            <p:nvPr/>
          </p:nvSpPr>
          <p:spPr bwMode="auto">
            <a:xfrm>
              <a:off x="2163834" y="3486977"/>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1" name="Group 42"/>
          <p:cNvGrpSpPr/>
          <p:nvPr/>
        </p:nvGrpSpPr>
        <p:grpSpPr>
          <a:xfrm>
            <a:off x="3943149" y="3792066"/>
            <a:ext cx="683742" cy="642638"/>
            <a:chOff x="3221844" y="3049730"/>
            <a:chExt cx="683949" cy="642243"/>
          </a:xfrm>
        </p:grpSpPr>
        <p:cxnSp>
          <p:nvCxnSpPr>
            <p:cNvPr id="122" name="Straight Connector 43"/>
            <p:cNvCxnSpPr/>
            <p:nvPr/>
          </p:nvCxnSpPr>
          <p:spPr>
            <a:xfrm>
              <a:off x="3563816" y="3049730"/>
              <a:ext cx="0" cy="432000"/>
            </a:xfrm>
            <a:prstGeom prst="line">
              <a:avLst/>
            </a:prstGeom>
            <a:noFill/>
            <a:ln w="6350" cap="flat" cmpd="sng" algn="ctr">
              <a:solidFill>
                <a:sysClr val="windowText" lastClr="000000">
                  <a:lumMod val="40000"/>
                  <a:lumOff val="60000"/>
                </a:sysClr>
              </a:solidFill>
              <a:prstDash val="solid"/>
              <a:miter lim="800000"/>
            </a:ln>
            <a:effectLst/>
          </p:spPr>
        </p:cxnSp>
        <p:sp>
          <p:nvSpPr>
            <p:cNvPr id="123" name="Rectangle 1436"/>
            <p:cNvSpPr>
              <a:spLocks noChangeArrowheads="1"/>
            </p:cNvSpPr>
            <p:nvPr/>
          </p:nvSpPr>
          <p:spPr bwMode="auto">
            <a:xfrm>
              <a:off x="3221844" y="3486978"/>
              <a:ext cx="683949" cy="2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4" name="Group 45"/>
          <p:cNvGrpSpPr/>
          <p:nvPr/>
        </p:nvGrpSpPr>
        <p:grpSpPr>
          <a:xfrm>
            <a:off x="6338336" y="3601457"/>
            <a:ext cx="683742" cy="833256"/>
            <a:chOff x="4523105" y="2859230"/>
            <a:chExt cx="683950" cy="832741"/>
          </a:xfrm>
        </p:grpSpPr>
        <p:cxnSp>
          <p:nvCxnSpPr>
            <p:cNvPr id="125" name="Straight Connector 46"/>
            <p:cNvCxnSpPr/>
            <p:nvPr/>
          </p:nvCxnSpPr>
          <p:spPr>
            <a:xfrm>
              <a:off x="4865078" y="2859230"/>
              <a:ext cx="0" cy="612000"/>
            </a:xfrm>
            <a:prstGeom prst="line">
              <a:avLst/>
            </a:prstGeom>
            <a:noFill/>
            <a:ln w="6350" cap="flat" cmpd="sng" algn="ctr">
              <a:solidFill>
                <a:sysClr val="windowText" lastClr="000000">
                  <a:lumMod val="40000"/>
                  <a:lumOff val="60000"/>
                </a:sysClr>
              </a:solidFill>
              <a:prstDash val="solid"/>
              <a:miter lim="800000"/>
            </a:ln>
            <a:effectLst/>
          </p:spPr>
        </p:cxnSp>
        <p:sp>
          <p:nvSpPr>
            <p:cNvPr id="126" name="Rectangle 1436"/>
            <p:cNvSpPr>
              <a:spLocks noChangeArrowheads="1"/>
            </p:cNvSpPr>
            <p:nvPr/>
          </p:nvSpPr>
          <p:spPr bwMode="auto">
            <a:xfrm>
              <a:off x="4523105" y="3486977"/>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7" name="Group 48"/>
          <p:cNvGrpSpPr/>
          <p:nvPr/>
        </p:nvGrpSpPr>
        <p:grpSpPr>
          <a:xfrm>
            <a:off x="7615793" y="3923768"/>
            <a:ext cx="683742" cy="510937"/>
            <a:chOff x="5504915" y="3181350"/>
            <a:chExt cx="683950" cy="510623"/>
          </a:xfrm>
        </p:grpSpPr>
        <p:cxnSp>
          <p:nvCxnSpPr>
            <p:cNvPr id="128" name="Straight Connector 49"/>
            <p:cNvCxnSpPr/>
            <p:nvPr/>
          </p:nvCxnSpPr>
          <p:spPr>
            <a:xfrm>
              <a:off x="5846886" y="3181350"/>
              <a:ext cx="0" cy="304800"/>
            </a:xfrm>
            <a:prstGeom prst="line">
              <a:avLst/>
            </a:prstGeom>
            <a:noFill/>
            <a:ln w="6350" cap="flat" cmpd="sng" algn="ctr">
              <a:solidFill>
                <a:sysClr val="windowText" lastClr="000000">
                  <a:lumMod val="40000"/>
                  <a:lumOff val="60000"/>
                </a:sysClr>
              </a:solidFill>
              <a:prstDash val="solid"/>
              <a:miter lim="800000"/>
            </a:ln>
            <a:effectLst/>
          </p:spPr>
        </p:cxnSp>
        <p:sp>
          <p:nvSpPr>
            <p:cNvPr id="129" name="Rectangle 1436"/>
            <p:cNvSpPr>
              <a:spLocks noChangeArrowheads="1"/>
            </p:cNvSpPr>
            <p:nvPr/>
          </p:nvSpPr>
          <p:spPr bwMode="auto">
            <a:xfrm>
              <a:off x="5504915" y="3486978"/>
              <a:ext cx="683950" cy="2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0" name="Group 51"/>
          <p:cNvGrpSpPr/>
          <p:nvPr/>
        </p:nvGrpSpPr>
        <p:grpSpPr>
          <a:xfrm>
            <a:off x="9586906" y="3743556"/>
            <a:ext cx="683742" cy="691153"/>
            <a:chOff x="6677223" y="3001245"/>
            <a:chExt cx="683948" cy="690726"/>
          </a:xfrm>
        </p:grpSpPr>
        <p:cxnSp>
          <p:nvCxnSpPr>
            <p:cNvPr id="131" name="Straight Connector 52"/>
            <p:cNvCxnSpPr/>
            <p:nvPr/>
          </p:nvCxnSpPr>
          <p:spPr>
            <a:xfrm>
              <a:off x="7019194" y="3001245"/>
              <a:ext cx="0" cy="504000"/>
            </a:xfrm>
            <a:prstGeom prst="line">
              <a:avLst/>
            </a:prstGeom>
            <a:noFill/>
            <a:ln w="6350" cap="flat" cmpd="sng" algn="ctr">
              <a:solidFill>
                <a:sysClr val="windowText" lastClr="000000">
                  <a:lumMod val="40000"/>
                  <a:lumOff val="60000"/>
                </a:sysClr>
              </a:solidFill>
              <a:prstDash val="solid"/>
              <a:miter lim="800000"/>
            </a:ln>
            <a:effectLst/>
          </p:spPr>
        </p:cxnSp>
        <p:sp>
          <p:nvSpPr>
            <p:cNvPr id="132" name="Rectangle 1436"/>
            <p:cNvSpPr>
              <a:spLocks noChangeArrowheads="1"/>
            </p:cNvSpPr>
            <p:nvPr/>
          </p:nvSpPr>
          <p:spPr bwMode="auto">
            <a:xfrm>
              <a:off x="6677223" y="3486977"/>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3" name="Group 54"/>
          <p:cNvGrpSpPr/>
          <p:nvPr/>
        </p:nvGrpSpPr>
        <p:grpSpPr>
          <a:xfrm>
            <a:off x="10812858" y="3393501"/>
            <a:ext cx="683742" cy="1041205"/>
            <a:chOff x="7506628" y="2651410"/>
            <a:chExt cx="683950" cy="1040563"/>
          </a:xfrm>
        </p:grpSpPr>
        <p:cxnSp>
          <p:nvCxnSpPr>
            <p:cNvPr id="134" name="Straight Connector 55"/>
            <p:cNvCxnSpPr/>
            <p:nvPr/>
          </p:nvCxnSpPr>
          <p:spPr>
            <a:xfrm>
              <a:off x="7848600" y="2651410"/>
              <a:ext cx="0" cy="828000"/>
            </a:xfrm>
            <a:prstGeom prst="line">
              <a:avLst/>
            </a:prstGeom>
            <a:noFill/>
            <a:ln w="6350" cap="flat" cmpd="sng" algn="ctr">
              <a:solidFill>
                <a:sysClr val="windowText" lastClr="000000">
                  <a:lumMod val="40000"/>
                  <a:lumOff val="60000"/>
                </a:sysClr>
              </a:solidFill>
              <a:prstDash val="solid"/>
              <a:miter lim="800000"/>
            </a:ln>
            <a:effectLst/>
          </p:spPr>
        </p:cxnSp>
        <p:sp>
          <p:nvSpPr>
            <p:cNvPr id="135" name="Rectangle 1436"/>
            <p:cNvSpPr>
              <a:spLocks noChangeArrowheads="1"/>
            </p:cNvSpPr>
            <p:nvPr/>
          </p:nvSpPr>
          <p:spPr bwMode="auto">
            <a:xfrm>
              <a:off x="7506628" y="3486979"/>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6" name="Group 57"/>
          <p:cNvGrpSpPr/>
          <p:nvPr/>
        </p:nvGrpSpPr>
        <p:grpSpPr>
          <a:xfrm>
            <a:off x="1071693" y="5267386"/>
            <a:ext cx="10301903" cy="321855"/>
            <a:chOff x="667890" y="4248150"/>
            <a:chExt cx="7655077" cy="304800"/>
          </a:xfrm>
        </p:grpSpPr>
        <p:cxnSp>
          <p:nvCxnSpPr>
            <p:cNvPr id="137" name="Straight Connector 58"/>
            <p:cNvCxnSpPr/>
            <p:nvPr/>
          </p:nvCxnSpPr>
          <p:spPr>
            <a:xfrm flipH="1">
              <a:off x="667890" y="4552950"/>
              <a:ext cx="7655077" cy="0"/>
            </a:xfrm>
            <a:prstGeom prst="line">
              <a:avLst/>
            </a:prstGeom>
            <a:noFill/>
            <a:ln w="12700" cap="flat" cmpd="sng" algn="ctr">
              <a:solidFill>
                <a:sysClr val="window" lastClr="FFFFFF">
                  <a:lumMod val="75000"/>
                </a:sysClr>
              </a:solidFill>
              <a:prstDash val="sysDash"/>
              <a:miter lim="800000"/>
            </a:ln>
            <a:effectLst/>
          </p:spPr>
        </p:cxnSp>
        <p:cxnSp>
          <p:nvCxnSpPr>
            <p:cNvPr id="138" name="Straight Connector 59"/>
            <p:cNvCxnSpPr/>
            <p:nvPr/>
          </p:nvCxnSpPr>
          <p:spPr>
            <a:xfrm flipH="1">
              <a:off x="667890" y="4248150"/>
              <a:ext cx="7655077" cy="0"/>
            </a:xfrm>
            <a:prstGeom prst="line">
              <a:avLst/>
            </a:prstGeom>
            <a:noFill/>
            <a:ln w="12700" cap="flat" cmpd="sng" algn="ctr">
              <a:solidFill>
                <a:sysClr val="window" lastClr="FFFFFF">
                  <a:lumMod val="75000"/>
                </a:sysClr>
              </a:solidFill>
              <a:prstDash val="sysDash"/>
              <a:miter lim="800000"/>
            </a:ln>
            <a:effectLst/>
          </p:spPr>
        </p:cxnSp>
      </p:grpSp>
      <p:grpSp>
        <p:nvGrpSpPr>
          <p:cNvPr id="139" name="Group 60"/>
          <p:cNvGrpSpPr/>
          <p:nvPr/>
        </p:nvGrpSpPr>
        <p:grpSpPr>
          <a:xfrm>
            <a:off x="1977444" y="5347946"/>
            <a:ext cx="8515904" cy="175411"/>
            <a:chOff x="344560" y="4328678"/>
            <a:chExt cx="8518491" cy="175304"/>
          </a:xfrm>
        </p:grpSpPr>
        <p:grpSp>
          <p:nvGrpSpPr>
            <p:cNvPr id="140" name="Group 61"/>
            <p:cNvGrpSpPr/>
            <p:nvPr/>
          </p:nvGrpSpPr>
          <p:grpSpPr>
            <a:xfrm>
              <a:off x="344560" y="4334808"/>
              <a:ext cx="510072" cy="169174"/>
              <a:chOff x="344560" y="4334808"/>
              <a:chExt cx="510072" cy="169174"/>
            </a:xfrm>
          </p:grpSpPr>
          <p:sp>
            <p:nvSpPr>
              <p:cNvPr id="156" name="Oval 77"/>
              <p:cNvSpPr/>
              <p:nvPr/>
            </p:nvSpPr>
            <p:spPr>
              <a:xfrm>
                <a:off x="344560"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7" name="Rectangle 1436"/>
              <p:cNvSpPr>
                <a:spLocks noChangeArrowheads="1"/>
              </p:cNvSpPr>
              <p:nvPr/>
            </p:nvSpPr>
            <p:spPr bwMode="auto">
              <a:xfrm>
                <a:off x="541951" y="4334808"/>
                <a:ext cx="312681"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Meet</a:t>
                </a:r>
                <a:endParaRPr lang="en-US" sz="2800" kern="0" dirty="0">
                  <a:solidFill>
                    <a:sysClr val="window" lastClr="FFFFFF">
                      <a:lumMod val="65000"/>
                    </a:sysClr>
                  </a:solidFill>
                  <a:cs typeface="+mn-ea"/>
                </a:endParaRPr>
              </a:p>
            </p:txBody>
          </p:sp>
        </p:grpSp>
        <p:grpSp>
          <p:nvGrpSpPr>
            <p:cNvPr id="141" name="Group 62"/>
            <p:cNvGrpSpPr/>
            <p:nvPr/>
          </p:nvGrpSpPr>
          <p:grpSpPr>
            <a:xfrm>
              <a:off x="1658945" y="4334808"/>
              <a:ext cx="995598" cy="169174"/>
              <a:chOff x="2175216" y="4334808"/>
              <a:chExt cx="995598" cy="169174"/>
            </a:xfrm>
          </p:grpSpPr>
          <p:sp>
            <p:nvSpPr>
              <p:cNvPr id="154" name="Oval 75"/>
              <p:cNvSpPr/>
              <p:nvPr/>
            </p:nvSpPr>
            <p:spPr>
              <a:xfrm>
                <a:off x="2175216"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5" name="Rectangle 1436"/>
              <p:cNvSpPr>
                <a:spLocks noChangeArrowheads="1"/>
              </p:cNvSpPr>
              <p:nvPr/>
            </p:nvSpPr>
            <p:spPr bwMode="auto">
              <a:xfrm>
                <a:off x="2338602" y="4334808"/>
                <a:ext cx="832212"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Development</a:t>
                </a:r>
                <a:endParaRPr lang="en-US" sz="2800" kern="0" dirty="0">
                  <a:solidFill>
                    <a:sysClr val="window" lastClr="FFFFFF">
                      <a:lumMod val="65000"/>
                    </a:sysClr>
                  </a:solidFill>
                  <a:cs typeface="+mn-ea"/>
                </a:endParaRPr>
              </a:p>
            </p:txBody>
          </p:sp>
        </p:grpSp>
        <p:grpSp>
          <p:nvGrpSpPr>
            <p:cNvPr id="142" name="Group 63"/>
            <p:cNvGrpSpPr/>
            <p:nvPr/>
          </p:nvGrpSpPr>
          <p:grpSpPr>
            <a:xfrm>
              <a:off x="3394826" y="4334808"/>
              <a:ext cx="775141" cy="169173"/>
              <a:chOff x="3764770" y="4334808"/>
              <a:chExt cx="775141" cy="169173"/>
            </a:xfrm>
          </p:grpSpPr>
          <p:sp>
            <p:nvSpPr>
              <p:cNvPr id="152" name="Oval 73"/>
              <p:cNvSpPr/>
              <p:nvPr/>
            </p:nvSpPr>
            <p:spPr>
              <a:xfrm>
                <a:off x="3764770"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3" name="Rectangle 1436"/>
              <p:cNvSpPr>
                <a:spLocks noChangeArrowheads="1"/>
              </p:cNvSpPr>
              <p:nvPr/>
            </p:nvSpPr>
            <p:spPr bwMode="auto">
              <a:xfrm>
                <a:off x="3912945" y="4334808"/>
                <a:ext cx="626966" cy="16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Revisions</a:t>
                </a:r>
                <a:endParaRPr lang="en-US" sz="2800" kern="0" dirty="0">
                  <a:solidFill>
                    <a:sysClr val="window" lastClr="FFFFFF">
                      <a:lumMod val="65000"/>
                    </a:sysClr>
                  </a:solidFill>
                  <a:cs typeface="+mn-ea"/>
                </a:endParaRPr>
              </a:p>
            </p:txBody>
          </p:sp>
        </p:grpSp>
        <p:grpSp>
          <p:nvGrpSpPr>
            <p:cNvPr id="143" name="Group 64"/>
            <p:cNvGrpSpPr/>
            <p:nvPr/>
          </p:nvGrpSpPr>
          <p:grpSpPr>
            <a:xfrm>
              <a:off x="4925608" y="4334808"/>
              <a:ext cx="1018047" cy="169174"/>
              <a:chOff x="5476983" y="4334808"/>
              <a:chExt cx="1018047" cy="169174"/>
            </a:xfrm>
          </p:grpSpPr>
          <p:sp>
            <p:nvSpPr>
              <p:cNvPr id="150" name="Oval 71"/>
              <p:cNvSpPr/>
              <p:nvPr/>
            </p:nvSpPr>
            <p:spPr>
              <a:xfrm>
                <a:off x="5476983"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1" name="Rectangle 1436"/>
              <p:cNvSpPr>
                <a:spLocks noChangeArrowheads="1"/>
              </p:cNvSpPr>
              <p:nvPr/>
            </p:nvSpPr>
            <p:spPr bwMode="auto">
              <a:xfrm>
                <a:off x="5629145" y="4334808"/>
                <a:ext cx="865885"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Client Review</a:t>
                </a:r>
                <a:endParaRPr lang="en-US" sz="2800" kern="0" dirty="0">
                  <a:solidFill>
                    <a:sysClr val="window" lastClr="FFFFFF">
                      <a:lumMod val="65000"/>
                    </a:sysClr>
                  </a:solidFill>
                  <a:cs typeface="+mn-ea"/>
                </a:endParaRPr>
              </a:p>
            </p:txBody>
          </p:sp>
        </p:grpSp>
        <p:grpSp>
          <p:nvGrpSpPr>
            <p:cNvPr id="144" name="Group 65"/>
            <p:cNvGrpSpPr/>
            <p:nvPr/>
          </p:nvGrpSpPr>
          <p:grpSpPr>
            <a:xfrm>
              <a:off x="7745330" y="4328678"/>
              <a:ext cx="1117721" cy="169174"/>
              <a:chOff x="7745330" y="4328678"/>
              <a:chExt cx="1117721" cy="169174"/>
            </a:xfrm>
          </p:grpSpPr>
          <p:sp>
            <p:nvSpPr>
              <p:cNvPr id="148" name="Oval 69"/>
              <p:cNvSpPr/>
              <p:nvPr/>
            </p:nvSpPr>
            <p:spPr>
              <a:xfrm>
                <a:off x="7745330"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49" name="Rectangle 1436"/>
              <p:cNvSpPr>
                <a:spLocks noChangeArrowheads="1"/>
              </p:cNvSpPr>
              <p:nvPr/>
            </p:nvSpPr>
            <p:spPr bwMode="auto">
              <a:xfrm>
                <a:off x="7921802" y="4328678"/>
                <a:ext cx="941249"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Project Launch</a:t>
                </a:r>
                <a:endParaRPr lang="en-US" sz="2800" kern="0" dirty="0">
                  <a:solidFill>
                    <a:sysClr val="window" lastClr="FFFFFF">
                      <a:lumMod val="65000"/>
                    </a:sysClr>
                  </a:solidFill>
                  <a:cs typeface="+mn-ea"/>
                </a:endParaRPr>
              </a:p>
            </p:txBody>
          </p:sp>
        </p:grpSp>
        <p:grpSp>
          <p:nvGrpSpPr>
            <p:cNvPr id="145" name="Group 66"/>
            <p:cNvGrpSpPr/>
            <p:nvPr/>
          </p:nvGrpSpPr>
          <p:grpSpPr>
            <a:xfrm>
              <a:off x="6624360" y="4334808"/>
              <a:ext cx="504439" cy="169174"/>
              <a:chOff x="6954816" y="4334808"/>
              <a:chExt cx="504439" cy="169174"/>
            </a:xfrm>
          </p:grpSpPr>
          <p:sp>
            <p:nvSpPr>
              <p:cNvPr id="146" name="Oval 67"/>
              <p:cNvSpPr/>
              <p:nvPr/>
            </p:nvSpPr>
            <p:spPr>
              <a:xfrm>
                <a:off x="6954816"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47" name="Rectangle 1436"/>
              <p:cNvSpPr>
                <a:spLocks noChangeArrowheads="1"/>
              </p:cNvSpPr>
              <p:nvPr/>
            </p:nvSpPr>
            <p:spPr bwMode="auto">
              <a:xfrm>
                <a:off x="7120918" y="4334808"/>
                <a:ext cx="338337"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Fixes</a:t>
                </a:r>
                <a:endParaRPr lang="en-US" sz="2800" kern="0" dirty="0">
                  <a:solidFill>
                    <a:sysClr val="window" lastClr="FFFFFF">
                      <a:lumMod val="65000"/>
                    </a:sysClr>
                  </a:solidFill>
                  <a:cs typeface="+mn-ea"/>
                </a:endParaRPr>
              </a:p>
            </p:txBody>
          </p:sp>
        </p:grpSp>
      </p:grpSp>
      <p:sp>
        <p:nvSpPr>
          <p:cNvPr id="158" name="Freeform 36"/>
          <p:cNvSpPr>
            <a:spLocks noChangeAspect="1" noEditPoints="1"/>
          </p:cNvSpPr>
          <p:nvPr/>
        </p:nvSpPr>
        <p:spPr bwMode="auto">
          <a:xfrm>
            <a:off x="6483528" y="3009846"/>
            <a:ext cx="411796" cy="230975"/>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ysClr val="window" lastClr="FFFFFF"/>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59" name="Freeform 6"/>
          <p:cNvSpPr>
            <a:spLocks noChangeAspect="1" noEditPoints="1"/>
          </p:cNvSpPr>
          <p:nvPr/>
        </p:nvSpPr>
        <p:spPr bwMode="auto">
          <a:xfrm>
            <a:off x="2626166" y="2966889"/>
            <a:ext cx="342387" cy="30104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0" name="Freeform 26"/>
          <p:cNvSpPr>
            <a:spLocks noEditPoints="1"/>
          </p:cNvSpPr>
          <p:nvPr/>
        </p:nvSpPr>
        <p:spPr bwMode="auto">
          <a:xfrm>
            <a:off x="5134444" y="2972608"/>
            <a:ext cx="343281" cy="3058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1" name="Freeform 16"/>
          <p:cNvSpPr>
            <a:spLocks noEditPoints="1"/>
          </p:cNvSpPr>
          <p:nvPr/>
        </p:nvSpPr>
        <p:spPr bwMode="auto">
          <a:xfrm>
            <a:off x="7821265" y="2988959"/>
            <a:ext cx="325610" cy="326676"/>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2" name="Freeform 26"/>
          <p:cNvSpPr>
            <a:spLocks noChangeAspect="1"/>
          </p:cNvSpPr>
          <p:nvPr/>
        </p:nvSpPr>
        <p:spPr bwMode="auto">
          <a:xfrm>
            <a:off x="9803995" y="2991541"/>
            <a:ext cx="263850" cy="24898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3" name="Freeform 21"/>
          <p:cNvSpPr>
            <a:spLocks noChangeAspect="1" noEditPoints="1"/>
          </p:cNvSpPr>
          <p:nvPr/>
        </p:nvSpPr>
        <p:spPr bwMode="auto">
          <a:xfrm>
            <a:off x="11018127" y="3014798"/>
            <a:ext cx="251923" cy="252155"/>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animEffect transition="in" filter="fade">
                                      <p:cBhvr>
                                        <p:cTn id="21" dur="500"/>
                                        <p:tgtEl>
                                          <p:spTgt spid="8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fltVal val="0"/>
                                          </p:val>
                                        </p:tav>
                                        <p:tav tm="100000">
                                          <p:val>
                                            <p:strVal val="#ppt_w"/>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Effect transition="in" filter="fade">
                                      <p:cBhvr>
                                        <p:cTn id="33" dur="500"/>
                                        <p:tgtEl>
                                          <p:spTgt spid="8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p:cTn id="37" dur="500" fill="hold"/>
                                        <p:tgtEl>
                                          <p:spTgt spid="89"/>
                                        </p:tgtEl>
                                        <p:attrNameLst>
                                          <p:attrName>ppt_w</p:attrName>
                                        </p:attrNameLst>
                                      </p:cBhvr>
                                      <p:tavLst>
                                        <p:tav tm="0">
                                          <p:val>
                                            <p:fltVal val="0"/>
                                          </p:val>
                                        </p:tav>
                                        <p:tav tm="100000">
                                          <p:val>
                                            <p:strVal val="#ppt_w"/>
                                          </p:val>
                                        </p:tav>
                                      </p:tavLst>
                                    </p:anim>
                                    <p:anim calcmode="lin" valueType="num">
                                      <p:cBhvr>
                                        <p:cTn id="38" dur="500" fill="hold"/>
                                        <p:tgtEl>
                                          <p:spTgt spid="89"/>
                                        </p:tgtEl>
                                        <p:attrNameLst>
                                          <p:attrName>ppt_h</p:attrName>
                                        </p:attrNameLst>
                                      </p:cBhvr>
                                      <p:tavLst>
                                        <p:tav tm="0">
                                          <p:val>
                                            <p:fltVal val="0"/>
                                          </p:val>
                                        </p:tav>
                                        <p:tav tm="100000">
                                          <p:val>
                                            <p:strVal val="#ppt_h"/>
                                          </p:val>
                                        </p:tav>
                                      </p:tavLst>
                                    </p:anim>
                                    <p:animEffect transition="in" filter="fade">
                                      <p:cBhvr>
                                        <p:cTn id="39" dur="500"/>
                                        <p:tgtEl>
                                          <p:spTgt spid="8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Effect transition="in" filter="fade">
                                      <p:cBhvr>
                                        <p:cTn id="45" dur="500"/>
                                        <p:tgtEl>
                                          <p:spTgt spid="8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500" fill="hold"/>
                                        <p:tgtEl>
                                          <p:spTgt spid="90"/>
                                        </p:tgtEl>
                                        <p:attrNameLst>
                                          <p:attrName>ppt_w</p:attrName>
                                        </p:attrNameLst>
                                      </p:cBhvr>
                                      <p:tavLst>
                                        <p:tav tm="0">
                                          <p:val>
                                            <p:fltVal val="0"/>
                                          </p:val>
                                        </p:tav>
                                        <p:tav tm="100000">
                                          <p:val>
                                            <p:strVal val="#ppt_w"/>
                                          </p:val>
                                        </p:tav>
                                      </p:tavLst>
                                    </p:anim>
                                    <p:anim calcmode="lin" valueType="num">
                                      <p:cBhvr>
                                        <p:cTn id="56" dur="500" fill="hold"/>
                                        <p:tgtEl>
                                          <p:spTgt spid="90"/>
                                        </p:tgtEl>
                                        <p:attrNameLst>
                                          <p:attrName>ppt_h</p:attrName>
                                        </p:attrNameLst>
                                      </p:cBhvr>
                                      <p:tavLst>
                                        <p:tav tm="0">
                                          <p:val>
                                            <p:fltVal val="0"/>
                                          </p:val>
                                        </p:tav>
                                        <p:tav tm="100000">
                                          <p:val>
                                            <p:strVal val="#ppt_h"/>
                                          </p:val>
                                        </p:tav>
                                      </p:tavLst>
                                    </p:anim>
                                    <p:animEffect transition="in" filter="fade">
                                      <p:cBhvr>
                                        <p:cTn id="57" dur="500"/>
                                        <p:tgtEl>
                                          <p:spTgt spid="9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500" fill="hold"/>
                                        <p:tgtEl>
                                          <p:spTgt spid="93"/>
                                        </p:tgtEl>
                                        <p:attrNameLst>
                                          <p:attrName>ppt_w</p:attrName>
                                        </p:attrNameLst>
                                      </p:cBhvr>
                                      <p:tavLst>
                                        <p:tav tm="0">
                                          <p:val>
                                            <p:fltVal val="0"/>
                                          </p:val>
                                        </p:tav>
                                        <p:tav tm="100000">
                                          <p:val>
                                            <p:strVal val="#ppt_w"/>
                                          </p:val>
                                        </p:tav>
                                      </p:tavLst>
                                    </p:anim>
                                    <p:anim calcmode="lin" valueType="num">
                                      <p:cBhvr>
                                        <p:cTn id="74" dur="500" fill="hold"/>
                                        <p:tgtEl>
                                          <p:spTgt spid="93"/>
                                        </p:tgtEl>
                                        <p:attrNameLst>
                                          <p:attrName>ppt_h</p:attrName>
                                        </p:attrNameLst>
                                      </p:cBhvr>
                                      <p:tavLst>
                                        <p:tav tm="0">
                                          <p:val>
                                            <p:fltVal val="0"/>
                                          </p:val>
                                        </p:tav>
                                        <p:tav tm="100000">
                                          <p:val>
                                            <p:strVal val="#ppt_h"/>
                                          </p:val>
                                        </p:tav>
                                      </p:tavLst>
                                    </p:anim>
                                    <p:animEffect transition="in" filter="fade">
                                      <p:cBhvr>
                                        <p:cTn id="75" dur="500"/>
                                        <p:tgtEl>
                                          <p:spTgt spid="9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p:cTn id="79" dur="500" fill="hold"/>
                                        <p:tgtEl>
                                          <p:spTgt spid="94"/>
                                        </p:tgtEl>
                                        <p:attrNameLst>
                                          <p:attrName>ppt_w</p:attrName>
                                        </p:attrNameLst>
                                      </p:cBhvr>
                                      <p:tavLst>
                                        <p:tav tm="0">
                                          <p:val>
                                            <p:fltVal val="0"/>
                                          </p:val>
                                        </p:tav>
                                        <p:tav tm="100000">
                                          <p:val>
                                            <p:strVal val="#ppt_w"/>
                                          </p:val>
                                        </p:tav>
                                      </p:tavLst>
                                    </p:anim>
                                    <p:anim calcmode="lin" valueType="num">
                                      <p:cBhvr>
                                        <p:cTn id="80" dur="500" fill="hold"/>
                                        <p:tgtEl>
                                          <p:spTgt spid="94"/>
                                        </p:tgtEl>
                                        <p:attrNameLst>
                                          <p:attrName>ppt_h</p:attrName>
                                        </p:attrNameLst>
                                      </p:cBhvr>
                                      <p:tavLst>
                                        <p:tav tm="0">
                                          <p:val>
                                            <p:fltVal val="0"/>
                                          </p:val>
                                        </p:tav>
                                        <p:tav tm="100000">
                                          <p:val>
                                            <p:strVal val="#ppt_h"/>
                                          </p:val>
                                        </p:tav>
                                      </p:tavLst>
                                    </p:anim>
                                    <p:animEffect transition="in" filter="fade">
                                      <p:cBhvr>
                                        <p:cTn id="81" dur="500"/>
                                        <p:tgtEl>
                                          <p:spTgt spid="9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p:cTn id="85" dur="500" fill="hold"/>
                                        <p:tgtEl>
                                          <p:spTgt spid="95"/>
                                        </p:tgtEl>
                                        <p:attrNameLst>
                                          <p:attrName>ppt_w</p:attrName>
                                        </p:attrNameLst>
                                      </p:cBhvr>
                                      <p:tavLst>
                                        <p:tav tm="0">
                                          <p:val>
                                            <p:fltVal val="0"/>
                                          </p:val>
                                        </p:tav>
                                        <p:tav tm="100000">
                                          <p:val>
                                            <p:strVal val="#ppt_w"/>
                                          </p:val>
                                        </p:tav>
                                      </p:tavLst>
                                    </p:anim>
                                    <p:anim calcmode="lin" valueType="num">
                                      <p:cBhvr>
                                        <p:cTn id="86" dur="500" fill="hold"/>
                                        <p:tgtEl>
                                          <p:spTgt spid="95"/>
                                        </p:tgtEl>
                                        <p:attrNameLst>
                                          <p:attrName>ppt_h</p:attrName>
                                        </p:attrNameLst>
                                      </p:cBhvr>
                                      <p:tavLst>
                                        <p:tav tm="0">
                                          <p:val>
                                            <p:fltVal val="0"/>
                                          </p:val>
                                        </p:tav>
                                        <p:tav tm="100000">
                                          <p:val>
                                            <p:strVal val="#ppt_h"/>
                                          </p:val>
                                        </p:tav>
                                      </p:tavLst>
                                    </p:anim>
                                    <p:animEffect transition="in" filter="fade">
                                      <p:cBhvr>
                                        <p:cTn id="87" dur="500"/>
                                        <p:tgtEl>
                                          <p:spTgt spid="95"/>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159"/>
                                        </p:tgtEl>
                                        <p:attrNameLst>
                                          <p:attrName>style.visibility</p:attrName>
                                        </p:attrNameLst>
                                      </p:cBhvr>
                                      <p:to>
                                        <p:strVal val="visible"/>
                                      </p:to>
                                    </p:set>
                                    <p:anim calcmode="lin" valueType="num">
                                      <p:cBhvr>
                                        <p:cTn id="90" dur="1000" fill="hold"/>
                                        <p:tgtEl>
                                          <p:spTgt spid="159"/>
                                        </p:tgtEl>
                                        <p:attrNameLst>
                                          <p:attrName>ppt_w</p:attrName>
                                        </p:attrNameLst>
                                      </p:cBhvr>
                                      <p:tavLst>
                                        <p:tav tm="0">
                                          <p:val>
                                            <p:fltVal val="0"/>
                                          </p:val>
                                        </p:tav>
                                        <p:tav tm="100000">
                                          <p:val>
                                            <p:strVal val="#ppt_w"/>
                                          </p:val>
                                        </p:tav>
                                      </p:tavLst>
                                    </p:anim>
                                    <p:anim calcmode="lin" valueType="num">
                                      <p:cBhvr>
                                        <p:cTn id="91" dur="1000" fill="hold"/>
                                        <p:tgtEl>
                                          <p:spTgt spid="159"/>
                                        </p:tgtEl>
                                        <p:attrNameLst>
                                          <p:attrName>ppt_h</p:attrName>
                                        </p:attrNameLst>
                                      </p:cBhvr>
                                      <p:tavLst>
                                        <p:tav tm="0">
                                          <p:val>
                                            <p:fltVal val="0"/>
                                          </p:val>
                                        </p:tav>
                                        <p:tav tm="100000">
                                          <p:val>
                                            <p:strVal val="#ppt_h"/>
                                          </p:val>
                                        </p:tav>
                                      </p:tavLst>
                                    </p:anim>
                                    <p:animEffect transition="in" filter="fade">
                                      <p:cBhvr>
                                        <p:cTn id="92" dur="1000"/>
                                        <p:tgtEl>
                                          <p:spTgt spid="159"/>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160"/>
                                        </p:tgtEl>
                                        <p:attrNameLst>
                                          <p:attrName>style.visibility</p:attrName>
                                        </p:attrNameLst>
                                      </p:cBhvr>
                                      <p:to>
                                        <p:strVal val="visible"/>
                                      </p:to>
                                    </p:set>
                                    <p:anim calcmode="lin" valueType="num">
                                      <p:cBhvr>
                                        <p:cTn id="95" dur="1000" fill="hold"/>
                                        <p:tgtEl>
                                          <p:spTgt spid="160"/>
                                        </p:tgtEl>
                                        <p:attrNameLst>
                                          <p:attrName>ppt_w</p:attrName>
                                        </p:attrNameLst>
                                      </p:cBhvr>
                                      <p:tavLst>
                                        <p:tav tm="0">
                                          <p:val>
                                            <p:fltVal val="0"/>
                                          </p:val>
                                        </p:tav>
                                        <p:tav tm="100000">
                                          <p:val>
                                            <p:strVal val="#ppt_w"/>
                                          </p:val>
                                        </p:tav>
                                      </p:tavLst>
                                    </p:anim>
                                    <p:anim calcmode="lin" valueType="num">
                                      <p:cBhvr>
                                        <p:cTn id="96" dur="1000" fill="hold"/>
                                        <p:tgtEl>
                                          <p:spTgt spid="160"/>
                                        </p:tgtEl>
                                        <p:attrNameLst>
                                          <p:attrName>ppt_h</p:attrName>
                                        </p:attrNameLst>
                                      </p:cBhvr>
                                      <p:tavLst>
                                        <p:tav tm="0">
                                          <p:val>
                                            <p:fltVal val="0"/>
                                          </p:val>
                                        </p:tav>
                                        <p:tav tm="100000">
                                          <p:val>
                                            <p:strVal val="#ppt_h"/>
                                          </p:val>
                                        </p:tav>
                                      </p:tavLst>
                                    </p:anim>
                                    <p:animEffect transition="in" filter="fade">
                                      <p:cBhvr>
                                        <p:cTn id="97" dur="1000"/>
                                        <p:tgtEl>
                                          <p:spTgt spid="160"/>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158"/>
                                        </p:tgtEl>
                                        <p:attrNameLst>
                                          <p:attrName>style.visibility</p:attrName>
                                        </p:attrNameLst>
                                      </p:cBhvr>
                                      <p:to>
                                        <p:strVal val="visible"/>
                                      </p:to>
                                    </p:set>
                                    <p:anim calcmode="lin" valueType="num">
                                      <p:cBhvr>
                                        <p:cTn id="100" dur="1000" fill="hold"/>
                                        <p:tgtEl>
                                          <p:spTgt spid="158"/>
                                        </p:tgtEl>
                                        <p:attrNameLst>
                                          <p:attrName>ppt_w</p:attrName>
                                        </p:attrNameLst>
                                      </p:cBhvr>
                                      <p:tavLst>
                                        <p:tav tm="0">
                                          <p:val>
                                            <p:fltVal val="0"/>
                                          </p:val>
                                        </p:tav>
                                        <p:tav tm="100000">
                                          <p:val>
                                            <p:strVal val="#ppt_w"/>
                                          </p:val>
                                        </p:tav>
                                      </p:tavLst>
                                    </p:anim>
                                    <p:anim calcmode="lin" valueType="num">
                                      <p:cBhvr>
                                        <p:cTn id="101" dur="1000" fill="hold"/>
                                        <p:tgtEl>
                                          <p:spTgt spid="158"/>
                                        </p:tgtEl>
                                        <p:attrNameLst>
                                          <p:attrName>ppt_h</p:attrName>
                                        </p:attrNameLst>
                                      </p:cBhvr>
                                      <p:tavLst>
                                        <p:tav tm="0">
                                          <p:val>
                                            <p:fltVal val="0"/>
                                          </p:val>
                                        </p:tav>
                                        <p:tav tm="100000">
                                          <p:val>
                                            <p:strVal val="#ppt_h"/>
                                          </p:val>
                                        </p:tav>
                                      </p:tavLst>
                                    </p:anim>
                                    <p:animEffect transition="in" filter="fade">
                                      <p:cBhvr>
                                        <p:cTn id="102" dur="1000"/>
                                        <p:tgtEl>
                                          <p:spTgt spid="158"/>
                                        </p:tgtEl>
                                      </p:cBhvr>
                                    </p:animEffect>
                                  </p:childTnLst>
                                </p:cTn>
                              </p:par>
                              <p:par>
                                <p:cTn id="103" presetID="53" presetClass="entr" presetSubtype="16" fill="hold" grpId="0" nodeType="withEffect">
                                  <p:stCondLst>
                                    <p:cond delay="500"/>
                                  </p:stCondLst>
                                  <p:childTnLst>
                                    <p:set>
                                      <p:cBhvr>
                                        <p:cTn id="104" dur="1" fill="hold">
                                          <p:stCondLst>
                                            <p:cond delay="0"/>
                                          </p:stCondLst>
                                        </p:cTn>
                                        <p:tgtEl>
                                          <p:spTgt spid="161"/>
                                        </p:tgtEl>
                                        <p:attrNameLst>
                                          <p:attrName>style.visibility</p:attrName>
                                        </p:attrNameLst>
                                      </p:cBhvr>
                                      <p:to>
                                        <p:strVal val="visible"/>
                                      </p:to>
                                    </p:set>
                                    <p:anim calcmode="lin" valueType="num">
                                      <p:cBhvr>
                                        <p:cTn id="105" dur="1000" fill="hold"/>
                                        <p:tgtEl>
                                          <p:spTgt spid="161"/>
                                        </p:tgtEl>
                                        <p:attrNameLst>
                                          <p:attrName>ppt_w</p:attrName>
                                        </p:attrNameLst>
                                      </p:cBhvr>
                                      <p:tavLst>
                                        <p:tav tm="0">
                                          <p:val>
                                            <p:fltVal val="0"/>
                                          </p:val>
                                        </p:tav>
                                        <p:tav tm="100000">
                                          <p:val>
                                            <p:strVal val="#ppt_w"/>
                                          </p:val>
                                        </p:tav>
                                      </p:tavLst>
                                    </p:anim>
                                    <p:anim calcmode="lin" valueType="num">
                                      <p:cBhvr>
                                        <p:cTn id="106" dur="1000" fill="hold"/>
                                        <p:tgtEl>
                                          <p:spTgt spid="161"/>
                                        </p:tgtEl>
                                        <p:attrNameLst>
                                          <p:attrName>ppt_h</p:attrName>
                                        </p:attrNameLst>
                                      </p:cBhvr>
                                      <p:tavLst>
                                        <p:tav tm="0">
                                          <p:val>
                                            <p:fltVal val="0"/>
                                          </p:val>
                                        </p:tav>
                                        <p:tav tm="100000">
                                          <p:val>
                                            <p:strVal val="#ppt_h"/>
                                          </p:val>
                                        </p:tav>
                                      </p:tavLst>
                                    </p:anim>
                                    <p:animEffect transition="in" filter="fade">
                                      <p:cBhvr>
                                        <p:cTn id="107" dur="1000"/>
                                        <p:tgtEl>
                                          <p:spTgt spid="161"/>
                                        </p:tgtEl>
                                      </p:cBhvr>
                                    </p:animEffect>
                                  </p:childTnLst>
                                </p:cTn>
                              </p:par>
                              <p:par>
                                <p:cTn id="108" presetID="53" presetClass="entr" presetSubtype="16" fill="hold" grpId="0" nodeType="withEffect">
                                  <p:stCondLst>
                                    <p:cond delay="500"/>
                                  </p:stCondLst>
                                  <p:childTnLst>
                                    <p:set>
                                      <p:cBhvr>
                                        <p:cTn id="109" dur="1" fill="hold">
                                          <p:stCondLst>
                                            <p:cond delay="0"/>
                                          </p:stCondLst>
                                        </p:cTn>
                                        <p:tgtEl>
                                          <p:spTgt spid="162"/>
                                        </p:tgtEl>
                                        <p:attrNameLst>
                                          <p:attrName>style.visibility</p:attrName>
                                        </p:attrNameLst>
                                      </p:cBhvr>
                                      <p:to>
                                        <p:strVal val="visible"/>
                                      </p:to>
                                    </p:set>
                                    <p:anim calcmode="lin" valueType="num">
                                      <p:cBhvr>
                                        <p:cTn id="110" dur="1000" fill="hold"/>
                                        <p:tgtEl>
                                          <p:spTgt spid="162"/>
                                        </p:tgtEl>
                                        <p:attrNameLst>
                                          <p:attrName>ppt_w</p:attrName>
                                        </p:attrNameLst>
                                      </p:cBhvr>
                                      <p:tavLst>
                                        <p:tav tm="0">
                                          <p:val>
                                            <p:fltVal val="0"/>
                                          </p:val>
                                        </p:tav>
                                        <p:tav tm="100000">
                                          <p:val>
                                            <p:strVal val="#ppt_w"/>
                                          </p:val>
                                        </p:tav>
                                      </p:tavLst>
                                    </p:anim>
                                    <p:anim calcmode="lin" valueType="num">
                                      <p:cBhvr>
                                        <p:cTn id="111" dur="1000" fill="hold"/>
                                        <p:tgtEl>
                                          <p:spTgt spid="162"/>
                                        </p:tgtEl>
                                        <p:attrNameLst>
                                          <p:attrName>ppt_h</p:attrName>
                                        </p:attrNameLst>
                                      </p:cBhvr>
                                      <p:tavLst>
                                        <p:tav tm="0">
                                          <p:val>
                                            <p:fltVal val="0"/>
                                          </p:val>
                                        </p:tav>
                                        <p:tav tm="100000">
                                          <p:val>
                                            <p:strVal val="#ppt_h"/>
                                          </p:val>
                                        </p:tav>
                                      </p:tavLst>
                                    </p:anim>
                                    <p:animEffect transition="in" filter="fade">
                                      <p:cBhvr>
                                        <p:cTn id="112" dur="1000"/>
                                        <p:tgtEl>
                                          <p:spTgt spid="162"/>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163"/>
                                        </p:tgtEl>
                                        <p:attrNameLst>
                                          <p:attrName>style.visibility</p:attrName>
                                        </p:attrNameLst>
                                      </p:cBhvr>
                                      <p:to>
                                        <p:strVal val="visible"/>
                                      </p:to>
                                    </p:set>
                                    <p:anim calcmode="lin" valueType="num">
                                      <p:cBhvr>
                                        <p:cTn id="115" dur="1000" fill="hold"/>
                                        <p:tgtEl>
                                          <p:spTgt spid="163"/>
                                        </p:tgtEl>
                                        <p:attrNameLst>
                                          <p:attrName>ppt_w</p:attrName>
                                        </p:attrNameLst>
                                      </p:cBhvr>
                                      <p:tavLst>
                                        <p:tav tm="0">
                                          <p:val>
                                            <p:fltVal val="0"/>
                                          </p:val>
                                        </p:tav>
                                        <p:tav tm="100000">
                                          <p:val>
                                            <p:strVal val="#ppt_w"/>
                                          </p:val>
                                        </p:tav>
                                      </p:tavLst>
                                    </p:anim>
                                    <p:anim calcmode="lin" valueType="num">
                                      <p:cBhvr>
                                        <p:cTn id="116" dur="1000" fill="hold"/>
                                        <p:tgtEl>
                                          <p:spTgt spid="163"/>
                                        </p:tgtEl>
                                        <p:attrNameLst>
                                          <p:attrName>ppt_h</p:attrName>
                                        </p:attrNameLst>
                                      </p:cBhvr>
                                      <p:tavLst>
                                        <p:tav tm="0">
                                          <p:val>
                                            <p:fltVal val="0"/>
                                          </p:val>
                                        </p:tav>
                                        <p:tav tm="100000">
                                          <p:val>
                                            <p:strVal val="#ppt_h"/>
                                          </p:val>
                                        </p:tav>
                                      </p:tavLst>
                                    </p:anim>
                                    <p:animEffect transition="in" filter="fade">
                                      <p:cBhvr>
                                        <p:cTn id="117" dur="1000"/>
                                        <p:tgtEl>
                                          <p:spTgt spid="163"/>
                                        </p:tgtEl>
                                      </p:cBhvr>
                                    </p:animEffect>
                                  </p:childTnLst>
                                </p:cTn>
                              </p:par>
                            </p:childTnLst>
                          </p:cTn>
                        </p:par>
                        <p:par>
                          <p:cTn id="118" fill="hold">
                            <p:stCondLst>
                              <p:cond delay="7000"/>
                            </p:stCondLst>
                            <p:childTnLst>
                              <p:par>
                                <p:cTn id="119" presetID="22" presetClass="entr" presetSubtype="1" fill="hold"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wipe(up)">
                                      <p:cBhvr>
                                        <p:cTn id="121" dur="500"/>
                                        <p:tgtEl>
                                          <p:spTgt spid="97"/>
                                        </p:tgtEl>
                                      </p:cBhvr>
                                    </p:animEffect>
                                  </p:childTnLst>
                                </p:cTn>
                              </p:par>
                            </p:childTnLst>
                          </p:cTn>
                        </p:par>
                        <p:par>
                          <p:cTn id="122" fill="hold">
                            <p:stCondLst>
                              <p:cond delay="7500"/>
                            </p:stCondLst>
                            <p:childTnLst>
                              <p:par>
                                <p:cTn id="123" presetID="22" presetClass="entr" presetSubtype="4" fill="hold" nodeType="after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wipe(down)">
                                      <p:cBhvr>
                                        <p:cTn id="125" dur="500"/>
                                        <p:tgtEl>
                                          <p:spTgt spid="100"/>
                                        </p:tgtEl>
                                      </p:cBhvr>
                                    </p:animEffect>
                                  </p:childTnLst>
                                </p:cTn>
                              </p:par>
                            </p:childTnLst>
                          </p:cTn>
                        </p:par>
                        <p:par>
                          <p:cTn id="126" fill="hold">
                            <p:stCondLst>
                              <p:cond delay="8000"/>
                            </p:stCondLst>
                            <p:childTnLst>
                              <p:par>
                                <p:cTn id="127" presetID="22" presetClass="entr" presetSubtype="1" fill="hold" nodeType="afterEffect">
                                  <p:stCondLst>
                                    <p:cond delay="0"/>
                                  </p:stCondLst>
                                  <p:childTnLst>
                                    <p:set>
                                      <p:cBhvr>
                                        <p:cTn id="128" dur="1" fill="hold">
                                          <p:stCondLst>
                                            <p:cond delay="0"/>
                                          </p:stCondLst>
                                        </p:cTn>
                                        <p:tgtEl>
                                          <p:spTgt spid="118"/>
                                        </p:tgtEl>
                                        <p:attrNameLst>
                                          <p:attrName>style.visibility</p:attrName>
                                        </p:attrNameLst>
                                      </p:cBhvr>
                                      <p:to>
                                        <p:strVal val="visible"/>
                                      </p:to>
                                    </p:set>
                                    <p:animEffect transition="in" filter="wipe(up)">
                                      <p:cBhvr>
                                        <p:cTn id="129" dur="500"/>
                                        <p:tgtEl>
                                          <p:spTgt spid="118"/>
                                        </p:tgtEl>
                                      </p:cBhvr>
                                    </p:animEffect>
                                  </p:childTnLst>
                                </p:cTn>
                              </p:par>
                            </p:childTnLst>
                          </p:cTn>
                        </p:par>
                        <p:par>
                          <p:cTn id="130" fill="hold">
                            <p:stCondLst>
                              <p:cond delay="8500"/>
                            </p:stCondLst>
                            <p:childTnLst>
                              <p:par>
                                <p:cTn id="131" presetID="22" presetClass="entr" presetSubtype="4" fill="hold" nodeType="after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wipe(down)">
                                      <p:cBhvr>
                                        <p:cTn id="133" dur="500"/>
                                        <p:tgtEl>
                                          <p:spTgt spid="103"/>
                                        </p:tgtEl>
                                      </p:cBhvr>
                                    </p:animEffect>
                                  </p:childTnLst>
                                </p:cTn>
                              </p:par>
                            </p:childTnLst>
                          </p:cTn>
                        </p:par>
                        <p:par>
                          <p:cTn id="134" fill="hold">
                            <p:stCondLst>
                              <p:cond delay="9000"/>
                            </p:stCondLst>
                            <p:childTnLst>
                              <p:par>
                                <p:cTn id="135" presetID="22" presetClass="entr" presetSubtype="1" fill="hold" nodeType="after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wipe(up)">
                                      <p:cBhvr>
                                        <p:cTn id="137" dur="500"/>
                                        <p:tgtEl>
                                          <p:spTgt spid="121"/>
                                        </p:tgtEl>
                                      </p:cBhvr>
                                    </p:animEffect>
                                  </p:childTnLst>
                                </p:cTn>
                              </p:par>
                            </p:childTnLst>
                          </p:cTn>
                        </p:par>
                        <p:par>
                          <p:cTn id="138" fill="hold">
                            <p:stCondLst>
                              <p:cond delay="9500"/>
                            </p:stCondLst>
                            <p:childTnLst>
                              <p:par>
                                <p:cTn id="139" presetID="22" presetClass="entr" presetSubtype="4" fill="hold" nodeType="afterEffect">
                                  <p:stCondLst>
                                    <p:cond delay="0"/>
                                  </p:stCondLst>
                                  <p:childTnLst>
                                    <p:set>
                                      <p:cBhvr>
                                        <p:cTn id="140" dur="1" fill="hold">
                                          <p:stCondLst>
                                            <p:cond delay="0"/>
                                          </p:stCondLst>
                                        </p:cTn>
                                        <p:tgtEl>
                                          <p:spTgt spid="106"/>
                                        </p:tgtEl>
                                        <p:attrNameLst>
                                          <p:attrName>style.visibility</p:attrName>
                                        </p:attrNameLst>
                                      </p:cBhvr>
                                      <p:to>
                                        <p:strVal val="visible"/>
                                      </p:to>
                                    </p:set>
                                    <p:animEffect transition="in" filter="wipe(down)">
                                      <p:cBhvr>
                                        <p:cTn id="141" dur="500"/>
                                        <p:tgtEl>
                                          <p:spTgt spid="106"/>
                                        </p:tgtEl>
                                      </p:cBhvr>
                                    </p:animEffect>
                                  </p:childTnLst>
                                </p:cTn>
                              </p:par>
                            </p:childTnLst>
                          </p:cTn>
                        </p:par>
                        <p:par>
                          <p:cTn id="142" fill="hold">
                            <p:stCondLst>
                              <p:cond delay="10000"/>
                            </p:stCondLst>
                            <p:childTnLst>
                              <p:par>
                                <p:cTn id="143" presetID="22" presetClass="entr" presetSubtype="1" fill="hold" nodeType="afterEffect">
                                  <p:stCondLst>
                                    <p:cond delay="0"/>
                                  </p:stCondLst>
                                  <p:childTnLst>
                                    <p:set>
                                      <p:cBhvr>
                                        <p:cTn id="144" dur="1" fill="hold">
                                          <p:stCondLst>
                                            <p:cond delay="0"/>
                                          </p:stCondLst>
                                        </p:cTn>
                                        <p:tgtEl>
                                          <p:spTgt spid="124"/>
                                        </p:tgtEl>
                                        <p:attrNameLst>
                                          <p:attrName>style.visibility</p:attrName>
                                        </p:attrNameLst>
                                      </p:cBhvr>
                                      <p:to>
                                        <p:strVal val="visible"/>
                                      </p:to>
                                    </p:set>
                                    <p:animEffect transition="in" filter="wipe(up)">
                                      <p:cBhvr>
                                        <p:cTn id="145" dur="500"/>
                                        <p:tgtEl>
                                          <p:spTgt spid="124"/>
                                        </p:tgtEl>
                                      </p:cBhvr>
                                    </p:animEffect>
                                  </p:childTnLst>
                                </p:cTn>
                              </p:par>
                            </p:childTnLst>
                          </p:cTn>
                        </p:par>
                        <p:par>
                          <p:cTn id="146" fill="hold">
                            <p:stCondLst>
                              <p:cond delay="10500"/>
                            </p:stCondLst>
                            <p:childTnLst>
                              <p:par>
                                <p:cTn id="147" presetID="22" presetClass="entr" presetSubtype="4"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wipe(down)">
                                      <p:cBhvr>
                                        <p:cTn id="149" dur="500"/>
                                        <p:tgtEl>
                                          <p:spTgt spid="109"/>
                                        </p:tgtEl>
                                      </p:cBhvr>
                                    </p:animEffect>
                                  </p:childTnLst>
                                </p:cTn>
                              </p:par>
                            </p:childTnLst>
                          </p:cTn>
                        </p:par>
                        <p:par>
                          <p:cTn id="150" fill="hold">
                            <p:stCondLst>
                              <p:cond delay="11000"/>
                            </p:stCondLst>
                            <p:childTnLst>
                              <p:par>
                                <p:cTn id="151" presetID="22" presetClass="entr" presetSubtype="1" fill="hold" nodeType="after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wipe(up)">
                                      <p:cBhvr>
                                        <p:cTn id="153" dur="500"/>
                                        <p:tgtEl>
                                          <p:spTgt spid="127"/>
                                        </p:tgtEl>
                                      </p:cBhvr>
                                    </p:animEffect>
                                  </p:childTnLst>
                                </p:cTn>
                              </p:par>
                            </p:childTnLst>
                          </p:cTn>
                        </p:par>
                        <p:par>
                          <p:cTn id="154" fill="hold">
                            <p:stCondLst>
                              <p:cond delay="11500"/>
                            </p:stCondLst>
                            <p:childTnLst>
                              <p:par>
                                <p:cTn id="155" presetID="22" presetClass="entr" presetSubtype="4" fill="hold" nodeType="afterEffect">
                                  <p:stCondLst>
                                    <p:cond delay="0"/>
                                  </p:stCondLst>
                                  <p:childTnLst>
                                    <p:set>
                                      <p:cBhvr>
                                        <p:cTn id="156" dur="1" fill="hold">
                                          <p:stCondLst>
                                            <p:cond delay="0"/>
                                          </p:stCondLst>
                                        </p:cTn>
                                        <p:tgtEl>
                                          <p:spTgt spid="112"/>
                                        </p:tgtEl>
                                        <p:attrNameLst>
                                          <p:attrName>style.visibility</p:attrName>
                                        </p:attrNameLst>
                                      </p:cBhvr>
                                      <p:to>
                                        <p:strVal val="visible"/>
                                      </p:to>
                                    </p:set>
                                    <p:animEffect transition="in" filter="wipe(down)">
                                      <p:cBhvr>
                                        <p:cTn id="157" dur="500"/>
                                        <p:tgtEl>
                                          <p:spTgt spid="112"/>
                                        </p:tgtEl>
                                      </p:cBhvr>
                                    </p:animEffect>
                                  </p:childTnLst>
                                </p:cTn>
                              </p:par>
                            </p:childTnLst>
                          </p:cTn>
                        </p:par>
                        <p:par>
                          <p:cTn id="158" fill="hold">
                            <p:stCondLst>
                              <p:cond delay="12000"/>
                            </p:stCondLst>
                            <p:childTnLst>
                              <p:par>
                                <p:cTn id="159" presetID="22" presetClass="entr" presetSubtype="1" fill="hold" nodeType="afterEffect">
                                  <p:stCondLst>
                                    <p:cond delay="0"/>
                                  </p:stCondLst>
                                  <p:childTnLst>
                                    <p:set>
                                      <p:cBhvr>
                                        <p:cTn id="160" dur="1" fill="hold">
                                          <p:stCondLst>
                                            <p:cond delay="0"/>
                                          </p:stCondLst>
                                        </p:cTn>
                                        <p:tgtEl>
                                          <p:spTgt spid="130"/>
                                        </p:tgtEl>
                                        <p:attrNameLst>
                                          <p:attrName>style.visibility</p:attrName>
                                        </p:attrNameLst>
                                      </p:cBhvr>
                                      <p:to>
                                        <p:strVal val="visible"/>
                                      </p:to>
                                    </p:set>
                                    <p:animEffect transition="in" filter="wipe(up)">
                                      <p:cBhvr>
                                        <p:cTn id="161" dur="500"/>
                                        <p:tgtEl>
                                          <p:spTgt spid="130"/>
                                        </p:tgtEl>
                                      </p:cBhvr>
                                    </p:animEffect>
                                  </p:childTnLst>
                                </p:cTn>
                              </p:par>
                            </p:childTnLst>
                          </p:cTn>
                        </p:par>
                        <p:par>
                          <p:cTn id="162" fill="hold">
                            <p:stCondLst>
                              <p:cond delay="12500"/>
                            </p:stCondLst>
                            <p:childTnLst>
                              <p:par>
                                <p:cTn id="163" presetID="22" presetClass="entr" presetSubtype="4" fill="hold"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ipe(down)">
                                      <p:cBhvr>
                                        <p:cTn id="165" dur="500"/>
                                        <p:tgtEl>
                                          <p:spTgt spid="115"/>
                                        </p:tgtEl>
                                      </p:cBhvr>
                                    </p:animEffect>
                                  </p:childTnLst>
                                </p:cTn>
                              </p:par>
                            </p:childTnLst>
                          </p:cTn>
                        </p:par>
                        <p:par>
                          <p:cTn id="166" fill="hold">
                            <p:stCondLst>
                              <p:cond delay="13000"/>
                            </p:stCondLst>
                            <p:childTnLst>
                              <p:par>
                                <p:cTn id="167" presetID="22" presetClass="entr" presetSubtype="1" fill="hold" nodeType="afterEffect">
                                  <p:stCondLst>
                                    <p:cond delay="0"/>
                                  </p:stCondLst>
                                  <p:childTnLst>
                                    <p:set>
                                      <p:cBhvr>
                                        <p:cTn id="168" dur="1" fill="hold">
                                          <p:stCondLst>
                                            <p:cond delay="0"/>
                                          </p:stCondLst>
                                        </p:cTn>
                                        <p:tgtEl>
                                          <p:spTgt spid="133"/>
                                        </p:tgtEl>
                                        <p:attrNameLst>
                                          <p:attrName>style.visibility</p:attrName>
                                        </p:attrNameLst>
                                      </p:cBhvr>
                                      <p:to>
                                        <p:strVal val="visible"/>
                                      </p:to>
                                    </p:set>
                                    <p:animEffect transition="in" filter="wipe(up)">
                                      <p:cBhvr>
                                        <p:cTn id="169" dur="500"/>
                                        <p:tgtEl>
                                          <p:spTgt spid="133"/>
                                        </p:tgtEl>
                                      </p:cBhvr>
                                    </p:animEffect>
                                  </p:childTnLst>
                                </p:cTn>
                              </p:par>
                            </p:childTnLst>
                          </p:cTn>
                        </p:par>
                        <p:par>
                          <p:cTn id="170" fill="hold">
                            <p:stCondLst>
                              <p:cond delay="13500"/>
                            </p:stCondLst>
                            <p:childTnLst>
                              <p:par>
                                <p:cTn id="171" presetID="16" presetClass="entr" presetSubtype="37" fill="hold" nodeType="afterEffect">
                                  <p:stCondLst>
                                    <p:cond delay="0"/>
                                  </p:stCondLst>
                                  <p:childTnLst>
                                    <p:set>
                                      <p:cBhvr>
                                        <p:cTn id="172" dur="1" fill="hold">
                                          <p:stCondLst>
                                            <p:cond delay="0"/>
                                          </p:stCondLst>
                                        </p:cTn>
                                        <p:tgtEl>
                                          <p:spTgt spid="136"/>
                                        </p:tgtEl>
                                        <p:attrNameLst>
                                          <p:attrName>style.visibility</p:attrName>
                                        </p:attrNameLst>
                                      </p:cBhvr>
                                      <p:to>
                                        <p:strVal val="visible"/>
                                      </p:to>
                                    </p:set>
                                    <p:animEffect transition="in" filter="barn(outVertical)">
                                      <p:cBhvr>
                                        <p:cTn id="173" dur="500"/>
                                        <p:tgtEl>
                                          <p:spTgt spid="136"/>
                                        </p:tgtEl>
                                      </p:cBhvr>
                                    </p:animEffect>
                                  </p:childTnLst>
                                </p:cTn>
                              </p:par>
                            </p:childTnLst>
                          </p:cTn>
                        </p:par>
                        <p:par>
                          <p:cTn id="174" fill="hold">
                            <p:stCondLst>
                              <p:cond delay="14000"/>
                            </p:stCondLst>
                            <p:childTnLst>
                              <p:par>
                                <p:cTn id="175" presetID="10" presetClass="entr" presetSubtype="0" fill="hold" nodeType="afterEffect">
                                  <p:stCondLst>
                                    <p:cond delay="0"/>
                                  </p:stCondLst>
                                  <p:childTnLst>
                                    <p:set>
                                      <p:cBhvr>
                                        <p:cTn id="176" dur="1" fill="hold">
                                          <p:stCondLst>
                                            <p:cond delay="0"/>
                                          </p:stCondLst>
                                        </p:cTn>
                                        <p:tgtEl>
                                          <p:spTgt spid="139"/>
                                        </p:tgtEl>
                                        <p:attrNameLst>
                                          <p:attrName>style.visibility</p:attrName>
                                        </p:attrNameLst>
                                      </p:cBhvr>
                                      <p:to>
                                        <p:strVal val="visible"/>
                                      </p:to>
                                    </p:set>
                                    <p:animEffect transition="in" filter="fade">
                                      <p:cBhvr>
                                        <p:cTn id="17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58" grpId="0" animBg="1"/>
      <p:bldP spid="159" grpId="0" animBg="1"/>
      <p:bldP spid="160" grpId="0" animBg="1"/>
      <p:bldP spid="161" grpId="0" animBg="1"/>
      <p:bldP spid="162" grpId="0" animBg="1"/>
      <p:bldP spid="163" grpId="0" animBg="1"/>
    </p:bldLst>
  </p:timing>
</p:sld>
</file>

<file path=ppt/tags/tag1.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332">
      <a:dk1>
        <a:sysClr val="windowText" lastClr="000000"/>
      </a:dk1>
      <a:lt1>
        <a:sysClr val="window" lastClr="FFFFFF"/>
      </a:lt1>
      <a:dk2>
        <a:srgbClr val="35BDCD"/>
      </a:dk2>
      <a:lt2>
        <a:srgbClr val="AEDEE2"/>
      </a:lt2>
      <a:accent1>
        <a:srgbClr val="AEDEE2"/>
      </a:accent1>
      <a:accent2>
        <a:srgbClr val="35BDCD"/>
      </a:accent2>
      <a:accent3>
        <a:srgbClr val="AEDEE2"/>
      </a:accent3>
      <a:accent4>
        <a:srgbClr val="35BDCD"/>
      </a:accent4>
      <a:accent5>
        <a:srgbClr val="AEDEE2"/>
      </a:accent5>
      <a:accent6>
        <a:srgbClr val="35BDC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7533</Words>
  <Application>WPS 演示</Application>
  <PresentationFormat>宽屏</PresentationFormat>
  <Paragraphs>985</Paragraphs>
  <Slides>36</Slides>
  <Notes>29</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36</vt:i4>
      </vt:variant>
    </vt:vector>
  </HeadingPairs>
  <TitlesOfParts>
    <vt:vector size="59" baseType="lpstr">
      <vt:lpstr>Arial</vt:lpstr>
      <vt:lpstr>宋体</vt:lpstr>
      <vt:lpstr>Wingdings</vt:lpstr>
      <vt:lpstr>方正粗宋简体</vt:lpstr>
      <vt:lpstr>微软雅黑</vt:lpstr>
      <vt:lpstr>苏新诗古印宋简</vt:lpstr>
      <vt:lpstr>方正静蕾简体</vt:lpstr>
      <vt:lpstr>Lao UI</vt:lpstr>
      <vt:lpstr>华康少女文字W5(P)</vt:lpstr>
      <vt:lpstr>Impact</vt:lpstr>
      <vt:lpstr>Mongolian Baiti</vt:lpstr>
      <vt:lpstr>Calibri</vt:lpstr>
      <vt:lpstr>方正兰亭黑_GBK</vt:lpstr>
      <vt:lpstr>Arial</vt:lpstr>
      <vt:lpstr>Agency FB</vt:lpstr>
      <vt:lpstr>Arial Unicode MS</vt:lpstr>
      <vt:lpstr>Arial Black</vt:lpstr>
      <vt:lpstr>Lato Black</vt:lpstr>
      <vt:lpstr>MS PGothic</vt:lpstr>
      <vt:lpstr>Calibri</vt:lpstr>
      <vt:lpstr>黑体</vt:lpstr>
      <vt:lpstr>Lato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12</cp:revision>
  <dcterms:created xsi:type="dcterms:W3CDTF">2015-05-05T08:02:00Z</dcterms:created>
  <dcterms:modified xsi:type="dcterms:W3CDTF">2017-09-10T14:08:23Z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