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524" r:id="rId3"/>
    <p:sldId id="578" r:id="rId5"/>
    <p:sldId id="579" r:id="rId6"/>
    <p:sldId id="575" r:id="rId7"/>
    <p:sldId id="533" r:id="rId8"/>
    <p:sldId id="527" r:id="rId9"/>
    <p:sldId id="567" r:id="rId10"/>
    <p:sldId id="568" r:id="rId11"/>
    <p:sldId id="569" r:id="rId12"/>
    <p:sldId id="551" r:id="rId13"/>
    <p:sldId id="538" r:id="rId14"/>
    <p:sldId id="580" r:id="rId15"/>
    <p:sldId id="531" r:id="rId16"/>
    <p:sldId id="530" r:id="rId17"/>
    <p:sldId id="573" r:id="rId18"/>
    <p:sldId id="537" r:id="rId19"/>
    <p:sldId id="532" r:id="rId20"/>
    <p:sldId id="534" r:id="rId21"/>
    <p:sldId id="540" r:id="rId22"/>
    <p:sldId id="543" r:id="rId23"/>
    <p:sldId id="536" r:id="rId24"/>
    <p:sldId id="581" r:id="rId25"/>
    <p:sldId id="542" r:id="rId26"/>
    <p:sldId id="545" r:id="rId27"/>
    <p:sldId id="546" r:id="rId28"/>
    <p:sldId id="570" r:id="rId29"/>
    <p:sldId id="547" r:id="rId30"/>
    <p:sldId id="548" r:id="rId31"/>
    <p:sldId id="549" r:id="rId32"/>
    <p:sldId id="550" r:id="rId33"/>
    <p:sldId id="577" r:id="rId34"/>
    <p:sldId id="582" r:id="rId35"/>
    <p:sldId id="553" r:id="rId36"/>
    <p:sldId id="554" r:id="rId37"/>
    <p:sldId id="556" r:id="rId38"/>
    <p:sldId id="557" r:id="rId39"/>
    <p:sldId id="558" r:id="rId40"/>
    <p:sldId id="559" r:id="rId41"/>
    <p:sldId id="560" r:id="rId42"/>
    <p:sldId id="574" r:id="rId43"/>
    <p:sldId id="576" r:id="rId44"/>
    <p:sldId id="561" r:id="rId45"/>
  </p:sldIdLst>
  <p:sldSz cx="12192000" cy="6858000"/>
  <p:notesSz cx="6858000" cy="9144000"/>
  <p:embeddedFontLst>
    <p:embeddedFont>
      <p:font typeface="微软雅黑" panose="020B0503020204020204" pitchFamily="34" charset="-122"/>
      <p:regular r:id="rId49"/>
    </p:embeddedFont>
    <p:embeddedFont>
      <p:font typeface="方正少儿简体" panose="03000509000000000000" pitchFamily="65" charset="-122"/>
      <p:regular r:id="rId50"/>
    </p:embeddedFont>
    <p:embeddedFont>
      <p:font typeface="Calibri" panose="020F0502020204030204" pitchFamily="34" charset="0"/>
      <p:regular r:id="rId51"/>
      <p:bold r:id="rId52"/>
      <p:italic r:id="rId53"/>
      <p:boldItalic r:id="rId54"/>
    </p:embeddedFont>
    <p:embeddedFont>
      <p:font typeface="方正卡通简体" panose="03000509000000000000" charset="-122"/>
      <p:regular r:id="rId55"/>
    </p:embeddedFont>
  </p:embeddedFontLst>
  <p:defaultTextStyle>
    <a:defPPr>
      <a:defRPr lang="zh-CN"/>
    </a:defPPr>
    <a:lvl1pPr marL="0" algn="l" defTabSz="913765" rtl="0" eaLnBrk="1" latinLnBrk="0" hangingPunct="1">
      <a:defRPr sz="1865" kern="1200">
        <a:solidFill>
          <a:schemeClr val="tx1"/>
        </a:solidFill>
        <a:latin typeface="+mn-lt"/>
        <a:ea typeface="+mn-ea"/>
        <a:cs typeface="+mn-cs"/>
      </a:defRPr>
    </a:lvl1pPr>
    <a:lvl2pPr marL="457200" algn="l" defTabSz="913765" rtl="0" eaLnBrk="1" latinLnBrk="0" hangingPunct="1">
      <a:defRPr sz="1865" kern="1200">
        <a:solidFill>
          <a:schemeClr val="tx1"/>
        </a:solidFill>
        <a:latin typeface="+mn-lt"/>
        <a:ea typeface="+mn-ea"/>
        <a:cs typeface="+mn-cs"/>
      </a:defRPr>
    </a:lvl2pPr>
    <a:lvl3pPr marL="914400" algn="l" defTabSz="913765" rtl="0" eaLnBrk="1" latinLnBrk="0" hangingPunct="1">
      <a:defRPr sz="1865" kern="1200">
        <a:solidFill>
          <a:schemeClr val="tx1"/>
        </a:solidFill>
        <a:latin typeface="+mn-lt"/>
        <a:ea typeface="+mn-ea"/>
        <a:cs typeface="+mn-cs"/>
      </a:defRPr>
    </a:lvl3pPr>
    <a:lvl4pPr marL="1371600" algn="l" defTabSz="913765" rtl="0" eaLnBrk="1" latinLnBrk="0" hangingPunct="1">
      <a:defRPr sz="1865" kern="1200">
        <a:solidFill>
          <a:schemeClr val="tx1"/>
        </a:solidFill>
        <a:latin typeface="+mn-lt"/>
        <a:ea typeface="+mn-ea"/>
        <a:cs typeface="+mn-cs"/>
      </a:defRPr>
    </a:lvl4pPr>
    <a:lvl5pPr marL="1828800" algn="l" defTabSz="913765" rtl="0" eaLnBrk="1" latinLnBrk="0" hangingPunct="1">
      <a:defRPr sz="1865" kern="1200">
        <a:solidFill>
          <a:schemeClr val="tx1"/>
        </a:solidFill>
        <a:latin typeface="+mn-lt"/>
        <a:ea typeface="+mn-ea"/>
        <a:cs typeface="+mn-cs"/>
      </a:defRPr>
    </a:lvl5pPr>
    <a:lvl6pPr marL="2286000" algn="l" defTabSz="913765" rtl="0" eaLnBrk="1" latinLnBrk="0" hangingPunct="1">
      <a:defRPr sz="1865" kern="1200">
        <a:solidFill>
          <a:schemeClr val="tx1"/>
        </a:solidFill>
        <a:latin typeface="+mn-lt"/>
        <a:ea typeface="+mn-ea"/>
        <a:cs typeface="+mn-cs"/>
      </a:defRPr>
    </a:lvl6pPr>
    <a:lvl7pPr marL="2743200" algn="l" defTabSz="913765" rtl="0" eaLnBrk="1" latinLnBrk="0" hangingPunct="1">
      <a:defRPr sz="1865" kern="1200">
        <a:solidFill>
          <a:schemeClr val="tx1"/>
        </a:solidFill>
        <a:latin typeface="+mn-lt"/>
        <a:ea typeface="+mn-ea"/>
        <a:cs typeface="+mn-cs"/>
      </a:defRPr>
    </a:lvl7pPr>
    <a:lvl8pPr marL="3200400" algn="l" defTabSz="913765" rtl="0" eaLnBrk="1" latinLnBrk="0" hangingPunct="1">
      <a:defRPr sz="1865" kern="1200">
        <a:solidFill>
          <a:schemeClr val="tx1"/>
        </a:solidFill>
        <a:latin typeface="+mn-lt"/>
        <a:ea typeface="+mn-ea"/>
        <a:cs typeface="+mn-cs"/>
      </a:defRPr>
    </a:lvl8pPr>
    <a:lvl9pPr marL="3657600" algn="l" defTabSz="913765" rtl="0" eaLnBrk="1" latinLnBrk="0" hangingPunct="1">
      <a:defRPr sz="1865"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904"/>
    <a:srgbClr val="E5FAFD"/>
    <a:srgbClr val="51AFAF"/>
    <a:srgbClr val="5DAD71"/>
    <a:srgbClr val="98C052"/>
    <a:srgbClr val="FFFFFF"/>
    <a:srgbClr val="F5F9F9"/>
    <a:srgbClr val="DAEAE8"/>
    <a:srgbClr val="E4F4F3"/>
    <a:srgbClr val="D7EE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9276" autoAdjust="0"/>
  </p:normalViewPr>
  <p:slideViewPr>
    <p:cSldViewPr snapToGrid="0" showGuides="1">
      <p:cViewPr>
        <p:scale>
          <a:sx n="100" d="100"/>
          <a:sy n="100" d="100"/>
        </p:scale>
        <p:origin x="-792" y="-306"/>
      </p:cViewPr>
      <p:guideLst>
        <p:guide orient="horz" pos="3787"/>
        <p:guide orient="horz" pos="4876"/>
        <p:guide orient="horz" pos="1368"/>
        <p:guide orient="horz" pos="280"/>
        <p:guide orient="horz" pos="5480"/>
        <p:guide orient="horz" pos="2668"/>
        <p:guide orient="horz" pos="3908"/>
        <p:guide orient="horz" pos="2840"/>
        <p:guide orient="horz" pos="3657"/>
        <p:guide orient="horz" pos="1027"/>
        <p:guide orient="horz" pos="4111"/>
        <p:guide orient="horz"/>
        <p:guide orient="horz" pos="2931"/>
        <p:guide pos="644"/>
        <p:guide pos="9596"/>
        <p:guide pos="5120"/>
        <p:guide pos="483"/>
        <p:guide pos="7197"/>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5" Type="http://schemas.openxmlformats.org/officeDocument/2006/relationships/font" Target="fonts/font7.fntdata"/><Relationship Id="rId54" Type="http://schemas.openxmlformats.org/officeDocument/2006/relationships/font" Target="fonts/font6.fntdata"/><Relationship Id="rId53" Type="http://schemas.openxmlformats.org/officeDocument/2006/relationships/font" Target="fonts/font5.fntdata"/><Relationship Id="rId52" Type="http://schemas.openxmlformats.org/officeDocument/2006/relationships/font" Target="fonts/font4.fntdata"/><Relationship Id="rId51" Type="http://schemas.openxmlformats.org/officeDocument/2006/relationships/font" Target="fonts/font3.fntdata"/><Relationship Id="rId50" Type="http://schemas.openxmlformats.org/officeDocument/2006/relationships/font" Target="fonts/font2.fntdata"/><Relationship Id="rId5" Type="http://schemas.openxmlformats.org/officeDocument/2006/relationships/slide" Target="slides/slide2.xml"/><Relationship Id="rId49" Type="http://schemas.openxmlformats.org/officeDocument/2006/relationships/font" Target="fonts/font1.fntdata"/><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7DA699EB-6B6F-4303-84E5-698CBBF28AE0}"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7F1D5E53-1996-4A18-8378-BCF5C8046DA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微软雅黑" panose="020B0503020204020204" pitchFamily="34" charset="-122"/>
        <a:cs typeface="+mn-cs"/>
      </a:defRPr>
    </a:lvl1pPr>
    <a:lvl2pPr marL="457200" algn="l" defTabSz="913765" rtl="0" eaLnBrk="1" latinLnBrk="0" hangingPunct="1">
      <a:defRPr sz="1200" kern="1200">
        <a:solidFill>
          <a:schemeClr val="tx1"/>
        </a:solidFill>
        <a:latin typeface="+mn-lt"/>
        <a:ea typeface="微软雅黑" panose="020B0503020204020204" pitchFamily="34" charset="-122"/>
        <a:cs typeface="+mn-cs"/>
      </a:defRPr>
    </a:lvl2pPr>
    <a:lvl3pPr marL="914400" algn="l" defTabSz="913765" rtl="0" eaLnBrk="1" latinLnBrk="0" hangingPunct="1">
      <a:defRPr sz="1200" kern="1200">
        <a:solidFill>
          <a:schemeClr val="tx1"/>
        </a:solidFill>
        <a:latin typeface="+mn-lt"/>
        <a:ea typeface="微软雅黑" panose="020B0503020204020204" pitchFamily="34" charset="-122"/>
        <a:cs typeface="+mn-cs"/>
      </a:defRPr>
    </a:lvl3pPr>
    <a:lvl4pPr marL="1371600" algn="l" defTabSz="913765" rtl="0" eaLnBrk="1" latinLnBrk="0" hangingPunct="1">
      <a:defRPr sz="1200" kern="1200">
        <a:solidFill>
          <a:schemeClr val="tx1"/>
        </a:solidFill>
        <a:latin typeface="+mn-lt"/>
        <a:ea typeface="微软雅黑" panose="020B0503020204020204" pitchFamily="34" charset="-122"/>
        <a:cs typeface="+mn-cs"/>
      </a:defRPr>
    </a:lvl4pPr>
    <a:lvl5pPr marL="1828800" algn="l" defTabSz="913765" rtl="0" eaLnBrk="1" latinLnBrk="0" hangingPunct="1">
      <a:defRPr sz="1200" kern="1200">
        <a:solidFill>
          <a:schemeClr val="tx1"/>
        </a:solidFill>
        <a:latin typeface="+mn-lt"/>
        <a:ea typeface="微软雅黑" panose="020B0503020204020204" pitchFamily="34" charset="-122"/>
        <a:cs typeface="+mn-cs"/>
      </a:defRPr>
    </a:lvl5pPr>
    <a:lvl6pPr marL="2286000" algn="l" defTabSz="913765" rtl="0" eaLnBrk="1" latinLnBrk="0" hangingPunct="1">
      <a:defRPr sz="1200" kern="1200">
        <a:solidFill>
          <a:schemeClr val="tx1"/>
        </a:solidFill>
        <a:latin typeface="+mn-lt"/>
        <a:ea typeface="+mn-ea"/>
        <a:cs typeface="+mn-cs"/>
      </a:defRPr>
    </a:lvl6pPr>
    <a:lvl7pPr marL="2743200" algn="l" defTabSz="913765" rtl="0" eaLnBrk="1" latinLnBrk="0" hangingPunct="1">
      <a:defRPr sz="1200" kern="1200">
        <a:solidFill>
          <a:schemeClr val="tx1"/>
        </a:solidFill>
        <a:latin typeface="+mn-lt"/>
        <a:ea typeface="+mn-ea"/>
        <a:cs typeface="+mn-cs"/>
      </a:defRPr>
    </a:lvl7pPr>
    <a:lvl8pPr marL="3200400" algn="l" defTabSz="913765" rtl="0" eaLnBrk="1" latinLnBrk="0" hangingPunct="1">
      <a:defRPr sz="1200" kern="1200">
        <a:solidFill>
          <a:schemeClr val="tx1"/>
        </a:solidFill>
        <a:latin typeface="+mn-lt"/>
        <a:ea typeface="+mn-ea"/>
        <a:cs typeface="+mn-cs"/>
      </a:defRPr>
    </a:lvl8pPr>
    <a:lvl9pPr marL="365760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1FD11A-F15D-4863-A12F-4EA7940144DE}"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2"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 y="5621867"/>
            <a:ext cx="11943319" cy="12361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5FAF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4DA96E64-783D-463C-BA44-F5AF67B46485}"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A8C676CA-DACA-4216-AE75-62203F83776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3.xml"/><Relationship Id="rId2" Type="http://schemas.openxmlformats.org/officeDocument/2006/relationships/image" Target="../media/image9.png"/><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9.png"/><Relationship Id="rId7" Type="http://schemas.openxmlformats.org/officeDocument/2006/relationships/image" Target="../media/image31.jpeg"/><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0" Type="http://schemas.openxmlformats.org/officeDocument/2006/relationships/notesSlide" Target="../notesSlides/notesSlide19.xml"/><Relationship Id="rId1" Type="http://schemas.openxmlformats.org/officeDocument/2006/relationships/image" Target="../media/image25.jpe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3.xml"/><Relationship Id="rId3" Type="http://schemas.openxmlformats.org/officeDocument/2006/relationships/image" Target="../media/image9.png"/><Relationship Id="rId2" Type="http://schemas.openxmlformats.org/officeDocument/2006/relationships/image" Target="../media/image33.jpeg"/><Relationship Id="rId1" Type="http://schemas.openxmlformats.org/officeDocument/2006/relationships/image" Target="../media/image32.png"/></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37.jpeg"/><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3.xml"/><Relationship Id="rId4" Type="http://schemas.openxmlformats.org/officeDocument/2006/relationships/image" Target="../media/image9.png"/><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32.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notesSlide" Target="../notesSlides/notesSlide42.xml"/><Relationship Id="rId7"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3.xml"/><Relationship Id="rId4" Type="http://schemas.openxmlformats.org/officeDocument/2006/relationships/image" Target="../media/image9.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7.jpeg"/><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7.jpeg"/><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7" y="3239912"/>
            <a:ext cx="12369543" cy="361809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72785"/>
            <a:ext cx="12192000" cy="585216"/>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6549" y="680124"/>
            <a:ext cx="2651270" cy="886348"/>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3917" y="5402858"/>
            <a:ext cx="3089150" cy="1255869"/>
          </a:xfrm>
          <a:prstGeom prst="rect">
            <a:avLst/>
          </a:prstGeom>
        </p:spPr>
      </p:pic>
      <p:sp>
        <p:nvSpPr>
          <p:cNvPr id="3" name="文本框 2"/>
          <p:cNvSpPr txBox="1"/>
          <p:nvPr/>
        </p:nvSpPr>
        <p:spPr>
          <a:xfrm>
            <a:off x="1657899" y="1687767"/>
            <a:ext cx="9177513" cy="1246495"/>
          </a:xfrm>
          <a:prstGeom prst="rect">
            <a:avLst/>
          </a:prstGeom>
          <a:noFill/>
        </p:spPr>
        <p:txBody>
          <a:bodyPr wrap="none" rtlCol="0">
            <a:spAutoFit/>
          </a:bodyPr>
          <a:lstStyle/>
          <a:p>
            <a:pPr algn="ctr"/>
            <a:r>
              <a:rPr lang="zh-CN" altLang="en-US" sz="7500" spc="-300" dirty="0">
                <a:solidFill>
                  <a:srgbClr val="FCA904"/>
                </a:solidFill>
                <a:latin typeface="方正少儿简体" panose="03000509000000000000" pitchFamily="65" charset="-122"/>
                <a:ea typeface="方正少儿简体" panose="03000509000000000000" pitchFamily="65" charset="-122"/>
                <a:cs typeface="+mn-ea"/>
                <a:sym typeface="+mn-lt"/>
              </a:rPr>
              <a:t>教育教学课件培训</a:t>
            </a:r>
            <a:r>
              <a:rPr lang="en-US" altLang="zh-CN" sz="7500" spc="-300" dirty="0" smtClean="0">
                <a:solidFill>
                  <a:srgbClr val="FCA904"/>
                </a:solidFill>
                <a:latin typeface="方正少儿简体" panose="03000509000000000000" pitchFamily="65" charset="-122"/>
                <a:ea typeface="方正少儿简体" panose="03000509000000000000" pitchFamily="65" charset="-122"/>
                <a:cs typeface="+mn-ea"/>
                <a:sym typeface="+mn-lt"/>
              </a:rPr>
              <a:t>PPT</a:t>
            </a:r>
            <a:endParaRPr lang="zh-CN" altLang="en-US" sz="7500" spc="-300" dirty="0">
              <a:solidFill>
                <a:srgbClr val="FCA904"/>
              </a:solidFill>
              <a:latin typeface="方正少儿简体" panose="03000509000000000000" pitchFamily="65" charset="-122"/>
              <a:ea typeface="方正少儿简体" panose="03000509000000000000" pitchFamily="65" charset="-122"/>
              <a:cs typeface="+mn-ea"/>
              <a:sym typeface="+mn-lt"/>
            </a:endParaRPr>
          </a:p>
        </p:txBody>
      </p:sp>
      <p:sp>
        <p:nvSpPr>
          <p:cNvPr id="4" name="文本框 3"/>
          <p:cNvSpPr txBox="1"/>
          <p:nvPr/>
        </p:nvSpPr>
        <p:spPr>
          <a:xfrm>
            <a:off x="2364219" y="2738929"/>
            <a:ext cx="7646645" cy="400110"/>
          </a:xfrm>
          <a:prstGeom prst="rect">
            <a:avLst/>
          </a:prstGeom>
          <a:noFill/>
        </p:spPr>
        <p:txBody>
          <a:bodyPr wrap="none" rtlCol="0">
            <a:spAutoFit/>
          </a:bodyPr>
          <a:lstStyle/>
          <a:p>
            <a:pPr algn="ctr"/>
            <a:r>
              <a:rPr lang="zh-CN" altLang="en-US" sz="2000" dirty="0">
                <a:solidFill>
                  <a:schemeClr val="accent6"/>
                </a:solidFill>
                <a:cs typeface="+mn-ea"/>
                <a:sym typeface="+mn-lt"/>
              </a:rPr>
              <a:t>适用教学</a:t>
            </a:r>
            <a:r>
              <a:rPr lang="en-US" altLang="zh-CN" sz="2000" dirty="0">
                <a:solidFill>
                  <a:schemeClr val="accent6"/>
                </a:solidFill>
                <a:cs typeface="+mn-ea"/>
                <a:sym typeface="+mn-lt"/>
              </a:rPr>
              <a:t>/</a:t>
            </a:r>
            <a:r>
              <a:rPr lang="zh-CN" altLang="en-US" sz="2000" dirty="0">
                <a:solidFill>
                  <a:schemeClr val="accent6"/>
                </a:solidFill>
                <a:cs typeface="+mn-ea"/>
                <a:sym typeface="+mn-lt"/>
              </a:rPr>
              <a:t>教育</a:t>
            </a:r>
            <a:r>
              <a:rPr lang="en-US" altLang="zh-CN" sz="2000" dirty="0">
                <a:solidFill>
                  <a:schemeClr val="accent6"/>
                </a:solidFill>
                <a:cs typeface="+mn-ea"/>
                <a:sym typeface="+mn-lt"/>
              </a:rPr>
              <a:t>/</a:t>
            </a:r>
            <a:r>
              <a:rPr lang="zh-CN" altLang="en-US" sz="2000" dirty="0">
                <a:solidFill>
                  <a:schemeClr val="accent6"/>
                </a:solidFill>
                <a:cs typeface="+mn-ea"/>
                <a:sym typeface="+mn-lt"/>
              </a:rPr>
              <a:t>课件</a:t>
            </a:r>
            <a:r>
              <a:rPr lang="en-US" altLang="zh-CN" sz="2000" dirty="0">
                <a:solidFill>
                  <a:schemeClr val="accent6"/>
                </a:solidFill>
                <a:cs typeface="+mn-ea"/>
                <a:sym typeface="+mn-lt"/>
              </a:rPr>
              <a:t>/</a:t>
            </a:r>
            <a:r>
              <a:rPr lang="zh-CN" altLang="en-US" sz="2000" dirty="0">
                <a:solidFill>
                  <a:schemeClr val="accent6"/>
                </a:solidFill>
                <a:cs typeface="+mn-ea"/>
                <a:sym typeface="+mn-lt"/>
              </a:rPr>
              <a:t>儿童、中小学教育</a:t>
            </a:r>
            <a:r>
              <a:rPr lang="en-US" altLang="zh-CN" sz="2000" dirty="0">
                <a:solidFill>
                  <a:schemeClr val="accent6"/>
                </a:solidFill>
                <a:cs typeface="+mn-ea"/>
                <a:sym typeface="+mn-lt"/>
              </a:rPr>
              <a:t>/</a:t>
            </a:r>
            <a:r>
              <a:rPr lang="zh-CN" altLang="en-US" sz="2000" dirty="0">
                <a:solidFill>
                  <a:schemeClr val="accent6"/>
                </a:solidFill>
                <a:cs typeface="+mn-ea"/>
                <a:sym typeface="+mn-lt"/>
              </a:rPr>
              <a:t>公开课</a:t>
            </a:r>
            <a:r>
              <a:rPr lang="en-US" altLang="zh-CN" sz="2000" dirty="0">
                <a:solidFill>
                  <a:schemeClr val="accent6"/>
                </a:solidFill>
                <a:cs typeface="+mn-ea"/>
                <a:sym typeface="+mn-lt"/>
              </a:rPr>
              <a:t>/</a:t>
            </a:r>
            <a:r>
              <a:rPr lang="zh-CN" altLang="en-US" sz="2000" dirty="0">
                <a:solidFill>
                  <a:schemeClr val="accent6"/>
                </a:solidFill>
                <a:cs typeface="+mn-ea"/>
                <a:sym typeface="+mn-lt"/>
              </a:rPr>
              <a:t>微课</a:t>
            </a:r>
            <a:r>
              <a:rPr lang="en-US" altLang="zh-CN" sz="2000" dirty="0">
                <a:solidFill>
                  <a:schemeClr val="accent6"/>
                </a:solidFill>
                <a:cs typeface="+mn-ea"/>
                <a:sym typeface="+mn-lt"/>
              </a:rPr>
              <a:t>/</a:t>
            </a:r>
            <a:r>
              <a:rPr lang="zh-CN" altLang="en-US" sz="2000" dirty="0">
                <a:solidFill>
                  <a:schemeClr val="accent6"/>
                </a:solidFill>
                <a:cs typeface="+mn-ea"/>
                <a:sym typeface="+mn-lt"/>
              </a:rPr>
              <a:t>课堂设计等</a:t>
            </a:r>
            <a:endParaRPr lang="zh-CN" altLang="en-US" sz="2000" dirty="0">
              <a:solidFill>
                <a:schemeClr val="accent6"/>
              </a:solidFill>
              <a:cs typeface="+mn-ea"/>
              <a:sym typeface="+mn-lt"/>
            </a:endParaRPr>
          </a:p>
        </p:txBody>
      </p:sp>
      <p:sp>
        <p:nvSpPr>
          <p:cNvPr id="5" name="文本框 4"/>
          <p:cNvSpPr txBox="1"/>
          <p:nvPr/>
        </p:nvSpPr>
        <p:spPr>
          <a:xfrm>
            <a:off x="4854969" y="3286742"/>
            <a:ext cx="2482062" cy="408152"/>
          </a:xfrm>
          <a:prstGeom prst="roundRect">
            <a:avLst/>
          </a:prstGeom>
          <a:solidFill>
            <a:schemeClr val="accent6"/>
          </a:solidFill>
        </p:spPr>
        <p:txBody>
          <a:bodyPr wrap="none" rtlCol="0">
            <a:spAutoFit/>
          </a:bodyPr>
          <a:lstStyle/>
          <a:p>
            <a:pPr algn="ctr"/>
            <a:r>
              <a:rPr lang="zh-CN" altLang="en-US" sz="1800" b="1" dirty="0" smtClean="0">
                <a:solidFill>
                  <a:schemeClr val="bg1"/>
                </a:solidFill>
                <a:cs typeface="+mn-ea"/>
                <a:sym typeface="+mn-lt"/>
              </a:rPr>
              <a:t>三年级语文</a:t>
            </a:r>
            <a:r>
              <a:rPr lang="en-US" altLang="zh-CN" sz="1800" b="1" dirty="0">
                <a:solidFill>
                  <a:schemeClr val="bg1"/>
                </a:solidFill>
                <a:cs typeface="+mn-ea"/>
                <a:sym typeface="+mn-lt"/>
              </a:rPr>
              <a:t> </a:t>
            </a:r>
            <a:r>
              <a:rPr lang="en-US" altLang="zh-CN" sz="1800" b="1" dirty="0" smtClean="0">
                <a:solidFill>
                  <a:schemeClr val="bg1"/>
                </a:solidFill>
                <a:cs typeface="+mn-ea"/>
                <a:sym typeface="+mn-lt"/>
              </a:rPr>
              <a:t>   </a:t>
            </a:r>
            <a:r>
              <a:rPr lang="zh-CN" altLang="en-US" sz="1800" b="1" dirty="0" smtClean="0">
                <a:solidFill>
                  <a:schemeClr val="bg1"/>
                </a:solidFill>
                <a:cs typeface="+mn-ea"/>
                <a:sym typeface="+mn-lt"/>
              </a:rPr>
              <a:t>情缘素材</a:t>
            </a:r>
            <a:endParaRPr lang="zh-CN" altLang="en-US" sz="1800" b="1" dirty="0" smtClean="0">
              <a:solidFill>
                <a:schemeClr val="bg1"/>
              </a:solidFill>
              <a:cs typeface="+mn-ea"/>
              <a:sym typeface="+mn-lt"/>
            </a:endParaRPr>
          </a:p>
        </p:txBody>
      </p:sp>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14715" flipH="1">
            <a:off x="8172446" y="4372935"/>
            <a:ext cx="680706" cy="849430"/>
          </a:xfrm>
          <a:prstGeom prst="rect">
            <a:avLst/>
          </a:prstGeom>
        </p:spPr>
      </p:pic>
      <p:sp>
        <p:nvSpPr>
          <p:cNvPr id="12" name="文本框 2"/>
          <p:cNvSpPr txBox="1"/>
          <p:nvPr/>
        </p:nvSpPr>
        <p:spPr>
          <a:xfrm>
            <a:off x="402426" y="210069"/>
            <a:ext cx="1463862" cy="707886"/>
          </a:xfrm>
          <a:prstGeom prst="rect">
            <a:avLst/>
          </a:prstGeom>
          <a:noFill/>
        </p:spPr>
        <p:txBody>
          <a:bodyPr wrap="none" rtlCol="0">
            <a:spAutoFit/>
          </a:bodyPr>
          <a:lstStyle/>
          <a:p>
            <a:pPr algn="ctr"/>
            <a:r>
              <a:rPr lang="en-US" altLang="zh-CN" sz="4000" spc="-300" dirty="0" smtClean="0">
                <a:solidFill>
                  <a:schemeClr val="accent6"/>
                </a:solidFill>
                <a:latin typeface="方正少儿简体" panose="03000509000000000000" pitchFamily="65" charset="-122"/>
                <a:ea typeface="方正少儿简体" panose="03000509000000000000" pitchFamily="65" charset="-122"/>
                <a:cs typeface="+mn-ea"/>
                <a:sym typeface="+mn-lt"/>
              </a:rPr>
              <a:t>LOGO</a:t>
            </a:r>
            <a:endParaRPr lang="zh-CN" altLang="en-US" sz="4000" spc="-300"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 presetClass="entr" presetSubtype="3"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0-#ppt_h/2"/>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3"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1+#ppt_w/2"/>
                                          </p:val>
                                        </p:tav>
                                        <p:tav tm="100000">
                                          <p:val>
                                            <p:strVal val="#ppt_x"/>
                                          </p:val>
                                        </p:tav>
                                      </p:tavLst>
                                    </p:anim>
                                    <p:anim calcmode="lin" valueType="num">
                                      <p:cBhvr additive="base">
                                        <p:cTn id="43" dur="500" fill="hold"/>
                                        <p:tgtEl>
                                          <p:spTgt spid="10"/>
                                        </p:tgtEl>
                                        <p:attrNameLst>
                                          <p:attrName>ppt_y</p:attrName>
                                        </p:attrNameLst>
                                      </p:cBhvr>
                                      <p:tavLst>
                                        <p:tav tm="0">
                                          <p:val>
                                            <p:strVal val="0-#ppt_h/2"/>
                                          </p:val>
                                        </p:tav>
                                        <p:tav tm="100000">
                                          <p:val>
                                            <p:strVal val="#ppt_y"/>
                                          </p:val>
                                        </p:tav>
                                      </p:tavLst>
                                    </p:anim>
                                  </p:childTnLst>
                                </p:cTn>
                              </p:par>
                            </p:childTnLst>
                          </p:cTn>
                        </p:par>
                        <p:par>
                          <p:cTn id="44" fill="hold">
                            <p:stCondLst>
                              <p:cond delay="55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
                                        </p:tgtEl>
                                        <p:attrNameLst>
                                          <p:attrName>ppt_y</p:attrName>
                                        </p:attrNameLst>
                                      </p:cBhvr>
                                      <p:tavLst>
                                        <p:tav tm="0">
                                          <p:val>
                                            <p:strVal val="#ppt_y"/>
                                          </p:val>
                                        </p:tav>
                                        <p:tav tm="100000">
                                          <p:val>
                                            <p:strVal val="#ppt_y"/>
                                          </p:val>
                                        </p:tav>
                                      </p:tavLst>
                                    </p:anim>
                                    <p:anim calcmode="lin" valueType="num">
                                      <p:cBhvr>
                                        <p:cTn id="4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
                                        </p:tgtEl>
                                      </p:cBhvr>
                                    </p:animEffect>
                                  </p:childTnLst>
                                </p:cTn>
                              </p:par>
                            </p:childTnLst>
                          </p:cTn>
                        </p:par>
                        <p:par>
                          <p:cTn id="52" fill="hold">
                            <p:stCondLst>
                              <p:cond delay="6500"/>
                            </p:stCondLst>
                            <p:childTnLst>
                              <p:par>
                                <p:cTn id="53" presetID="12" presetClass="entr" presetSubtype="1"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p:tgtEl>
                                          <p:spTgt spid="4"/>
                                        </p:tgtEl>
                                        <p:attrNameLst>
                                          <p:attrName>ppt_y</p:attrName>
                                        </p:attrNameLst>
                                      </p:cBhvr>
                                      <p:tavLst>
                                        <p:tav tm="0">
                                          <p:val>
                                            <p:strVal val="#ppt_y-#ppt_h*1.125000"/>
                                          </p:val>
                                        </p:tav>
                                        <p:tav tm="100000">
                                          <p:val>
                                            <p:strVal val="#ppt_y"/>
                                          </p:val>
                                        </p:tav>
                                      </p:tavLst>
                                    </p:anim>
                                    <p:animEffect transition="in" filter="wipe(down)">
                                      <p:cBhvr>
                                        <p:cTn id="56" dur="500"/>
                                        <p:tgtEl>
                                          <p:spTgt spid="4"/>
                                        </p:tgtEl>
                                      </p:cBhvr>
                                    </p:animEffect>
                                  </p:childTnLst>
                                </p:cTn>
                              </p:par>
                            </p:childTnLst>
                          </p:cTn>
                        </p:par>
                        <p:par>
                          <p:cTn id="57" fill="hold">
                            <p:stCondLst>
                              <p:cond delay="7000"/>
                            </p:stCondLst>
                            <p:childTnLst>
                              <p:par>
                                <p:cTn id="58" presetID="23" presetClass="entr" presetSubtype="32"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p:cTn id="60" dur="500" fill="hold"/>
                                        <p:tgtEl>
                                          <p:spTgt spid="5"/>
                                        </p:tgtEl>
                                        <p:attrNameLst>
                                          <p:attrName>ppt_w</p:attrName>
                                        </p:attrNameLst>
                                      </p:cBhvr>
                                      <p:tavLst>
                                        <p:tav tm="0">
                                          <p:val>
                                            <p:strVal val="4*#ppt_w"/>
                                          </p:val>
                                        </p:tav>
                                        <p:tav tm="100000">
                                          <p:val>
                                            <p:strVal val="#ppt_w"/>
                                          </p:val>
                                        </p:tav>
                                      </p:tavLst>
                                    </p:anim>
                                    <p:anim calcmode="lin" valueType="num">
                                      <p:cBhvr>
                                        <p:cTn id="61" dur="50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ldLvl="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六边形 40"/>
          <p:cNvSpPr/>
          <p:nvPr/>
        </p:nvSpPr>
        <p:spPr>
          <a:xfrm>
            <a:off x="4508519" y="841927"/>
            <a:ext cx="1724083" cy="1486279"/>
          </a:xfrm>
          <a:prstGeom prst="hexagon">
            <a:avLst/>
          </a:prstGeom>
          <a:solidFill>
            <a:srgbClr val="FEC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cs typeface="+mn-ea"/>
                <a:sym typeface="+mn-lt"/>
              </a:rPr>
              <a:t>添加文字</a:t>
            </a:r>
            <a:endParaRPr lang="zh-CN" altLang="en-US" sz="2800" dirty="0">
              <a:cs typeface="+mn-ea"/>
              <a:sym typeface="+mn-lt"/>
            </a:endParaRPr>
          </a:p>
        </p:txBody>
      </p:sp>
      <p:sp>
        <p:nvSpPr>
          <p:cNvPr id="42" name="六边形 41"/>
          <p:cNvSpPr/>
          <p:nvPr/>
        </p:nvSpPr>
        <p:spPr>
          <a:xfrm>
            <a:off x="5955026" y="1644813"/>
            <a:ext cx="1724083" cy="1486279"/>
          </a:xfrm>
          <a:prstGeom prst="hexagon">
            <a:avLst/>
          </a:prstGeom>
          <a:solidFill>
            <a:srgbClr val="98C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cs typeface="+mn-ea"/>
                <a:sym typeface="+mn-lt"/>
              </a:rPr>
              <a:t>添加</a:t>
            </a:r>
            <a:r>
              <a:rPr lang="zh-CN" altLang="en-US" sz="2800" b="1" dirty="0">
                <a:cs typeface="+mn-ea"/>
                <a:sym typeface="+mn-lt"/>
              </a:rPr>
              <a:t>文字</a:t>
            </a:r>
            <a:endParaRPr lang="zh-CN" altLang="en-US" sz="2800" b="1" dirty="0">
              <a:cs typeface="+mn-ea"/>
              <a:sym typeface="+mn-lt"/>
            </a:endParaRPr>
          </a:p>
        </p:txBody>
      </p:sp>
      <p:sp>
        <p:nvSpPr>
          <p:cNvPr id="43" name="六边形 42"/>
          <p:cNvSpPr/>
          <p:nvPr/>
        </p:nvSpPr>
        <p:spPr>
          <a:xfrm>
            <a:off x="4508519" y="2426566"/>
            <a:ext cx="1724083" cy="1486279"/>
          </a:xfrm>
          <a:prstGeom prst="hexagon">
            <a:avLst/>
          </a:prstGeom>
          <a:blipFill dpi="0" rotWithShape="1">
            <a:blip r:embed="rId1"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44" name="六边形 43"/>
          <p:cNvSpPr/>
          <p:nvPr/>
        </p:nvSpPr>
        <p:spPr>
          <a:xfrm>
            <a:off x="7396842" y="2447859"/>
            <a:ext cx="1724083" cy="1486279"/>
          </a:xfrm>
          <a:prstGeom prst="hexagon">
            <a:avLst/>
          </a:prstGeom>
          <a:blipFill>
            <a:blip r:embed="rId2"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45" name="六边形 44"/>
          <p:cNvSpPr/>
          <p:nvPr/>
        </p:nvSpPr>
        <p:spPr>
          <a:xfrm>
            <a:off x="5955026" y="3218868"/>
            <a:ext cx="1724083" cy="1486279"/>
          </a:xfrm>
          <a:prstGeom prst="hexagon">
            <a:avLst/>
          </a:prstGeom>
          <a:solidFill>
            <a:srgbClr val="51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cs typeface="+mn-ea"/>
                <a:sym typeface="+mn-lt"/>
              </a:rPr>
              <a:t>添加文字</a:t>
            </a:r>
            <a:endParaRPr lang="zh-CN" altLang="en-US" sz="2800" dirty="0">
              <a:cs typeface="+mn-ea"/>
              <a:sym typeface="+mn-lt"/>
            </a:endParaRPr>
          </a:p>
        </p:txBody>
      </p:sp>
      <p:sp>
        <p:nvSpPr>
          <p:cNvPr id="46" name="六边形 45"/>
          <p:cNvSpPr/>
          <p:nvPr/>
        </p:nvSpPr>
        <p:spPr>
          <a:xfrm>
            <a:off x="8841003" y="1648388"/>
            <a:ext cx="1724083" cy="1486279"/>
          </a:xfrm>
          <a:prstGeom prst="hexagon">
            <a:avLst/>
          </a:prstGeom>
          <a:solidFill>
            <a:srgbClr val="51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cs typeface="+mn-ea"/>
                <a:sym typeface="+mn-lt"/>
              </a:rPr>
              <a:t>添加文字</a:t>
            </a:r>
            <a:endParaRPr lang="zh-CN" altLang="en-US" sz="2800" b="1" dirty="0">
              <a:cs typeface="+mn-ea"/>
              <a:sym typeface="+mn-lt"/>
            </a:endParaRPr>
          </a:p>
        </p:txBody>
      </p:sp>
      <p:sp>
        <p:nvSpPr>
          <p:cNvPr id="47" name="六边形 46"/>
          <p:cNvSpPr/>
          <p:nvPr/>
        </p:nvSpPr>
        <p:spPr>
          <a:xfrm>
            <a:off x="3064355" y="1648388"/>
            <a:ext cx="1724083" cy="1486279"/>
          </a:xfrm>
          <a:prstGeom prst="hexagon">
            <a:avLst/>
          </a:prstGeom>
          <a:blipFill>
            <a:blip r:embed="rId3" cstate="print"/>
            <a:srcRect/>
            <a:stretch>
              <a:fillRect t="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48" name="六边形 47"/>
          <p:cNvSpPr/>
          <p:nvPr/>
        </p:nvSpPr>
        <p:spPr>
          <a:xfrm>
            <a:off x="7396842" y="4011205"/>
            <a:ext cx="1724083" cy="1486279"/>
          </a:xfrm>
          <a:prstGeom prst="hexagon">
            <a:avLst/>
          </a:prstGeom>
          <a:solidFill>
            <a:srgbClr val="FEC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cs typeface="+mn-ea"/>
                <a:sym typeface="+mn-lt"/>
              </a:rPr>
              <a:t>添加文字</a:t>
            </a:r>
            <a:endParaRPr lang="zh-CN" altLang="en-US" sz="2800" b="1" dirty="0">
              <a:cs typeface="+mn-ea"/>
              <a:sym typeface="+mn-lt"/>
            </a:endParaRPr>
          </a:p>
        </p:txBody>
      </p:sp>
      <p:sp>
        <p:nvSpPr>
          <p:cNvPr id="49" name="六边形 48"/>
          <p:cNvSpPr/>
          <p:nvPr/>
        </p:nvSpPr>
        <p:spPr>
          <a:xfrm>
            <a:off x="8841003" y="3206441"/>
            <a:ext cx="1724083" cy="1486279"/>
          </a:xfrm>
          <a:prstGeom prst="hexagon">
            <a:avLst/>
          </a:prstGeom>
          <a:solidFill>
            <a:srgbClr val="98C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cs typeface="+mn-ea"/>
                <a:sym typeface="+mn-lt"/>
              </a:rPr>
              <a:t>添加文字</a:t>
            </a:r>
            <a:endParaRPr lang="zh-CN" altLang="en-US" sz="2800" dirty="0">
              <a:cs typeface="+mn-ea"/>
              <a:sym typeface="+mn-lt"/>
            </a:endParaRPr>
          </a:p>
        </p:txBody>
      </p:sp>
      <p:sp>
        <p:nvSpPr>
          <p:cNvPr id="50" name="六边形 49"/>
          <p:cNvSpPr/>
          <p:nvPr/>
        </p:nvSpPr>
        <p:spPr>
          <a:xfrm>
            <a:off x="3064355" y="3206441"/>
            <a:ext cx="1724083" cy="1486279"/>
          </a:xfrm>
          <a:prstGeom prst="hexagon">
            <a:avLst/>
          </a:prstGeom>
          <a:solidFill>
            <a:srgbClr val="98C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cs typeface="+mn-ea"/>
                <a:sym typeface="+mn-lt"/>
              </a:rPr>
              <a:t>添加文字</a:t>
            </a:r>
            <a:endParaRPr lang="zh-CN" altLang="en-US" sz="2800" b="1" dirty="0">
              <a:cs typeface="+mn-ea"/>
              <a:sym typeface="+mn-lt"/>
            </a:endParaRPr>
          </a:p>
        </p:txBody>
      </p:sp>
      <p:sp>
        <p:nvSpPr>
          <p:cNvPr id="51" name="六边形 50"/>
          <p:cNvSpPr/>
          <p:nvPr/>
        </p:nvSpPr>
        <p:spPr>
          <a:xfrm>
            <a:off x="1620193" y="2447859"/>
            <a:ext cx="1724083" cy="1486279"/>
          </a:xfrm>
          <a:prstGeom prst="hexagon">
            <a:avLst/>
          </a:prstGeom>
          <a:solidFill>
            <a:srgbClr val="51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cs typeface="+mn-ea"/>
                <a:sym typeface="+mn-lt"/>
              </a:rPr>
              <a:t>添加文字</a:t>
            </a:r>
            <a:endParaRPr lang="zh-CN" altLang="en-US" sz="2800" dirty="0">
              <a:cs typeface="+mn-ea"/>
              <a:sym typeface="+mn-lt"/>
            </a:endParaRPr>
          </a:p>
        </p:txBody>
      </p:sp>
      <p:sp>
        <p:nvSpPr>
          <p:cNvPr id="53" name="TextBox 40"/>
          <p:cNvSpPr txBox="1"/>
          <p:nvPr/>
        </p:nvSpPr>
        <p:spPr>
          <a:xfrm>
            <a:off x="1448557" y="5592008"/>
            <a:ext cx="9294887"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bg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在此输入文字描述在此输入文字描述在此输入文字描述在此输入文字描述在此输入文字描述在此输入文字描述在此输入文字描述在此输入文字描述在此输入文字描述在此输入文字</a:t>
            </a:r>
            <a:r>
              <a:rPr lang="zh-CN" altLang="en-US" dirty="0" smtClean="0">
                <a:solidFill>
                  <a:schemeClr val="tx1">
                    <a:lumMod val="75000"/>
                    <a:lumOff val="25000"/>
                  </a:schemeClr>
                </a:solidFill>
                <a:latin typeface="+mn-lt"/>
                <a:ea typeface="+mn-ea"/>
                <a:cs typeface="+mn-ea"/>
                <a:sym typeface="+mn-lt"/>
              </a:rPr>
              <a:t>描述。</a:t>
            </a:r>
            <a:endParaRPr lang="zh-CN" altLang="en-US" dirty="0">
              <a:solidFill>
                <a:schemeClr val="tx1">
                  <a:lumMod val="75000"/>
                  <a:lumOff val="25000"/>
                </a:schemeClr>
              </a:solidFill>
              <a:latin typeface="+mn-lt"/>
              <a:ea typeface="+mn-ea"/>
              <a:cs typeface="+mn-ea"/>
              <a:sym typeface="+mn-lt"/>
            </a:endParaRPr>
          </a:p>
        </p:txBody>
      </p:sp>
      <p:sp>
        <p:nvSpPr>
          <p:cNvPr id="54" name="六边形 53"/>
          <p:cNvSpPr/>
          <p:nvPr/>
        </p:nvSpPr>
        <p:spPr>
          <a:xfrm>
            <a:off x="4508519" y="4011205"/>
            <a:ext cx="1724083" cy="1486279"/>
          </a:xfrm>
          <a:prstGeom prst="hexagon">
            <a:avLst/>
          </a:prstGeom>
          <a:blipFill>
            <a:blip r:embed="rId4"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16"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1000"/>
                            </p:stCondLst>
                            <p:childTnLst>
                              <p:par>
                                <p:cTn id="14" presetID="23" presetClass="entr" presetSubtype="528"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p:cTn id="16" dur="300" fill="hold"/>
                                        <p:tgtEl>
                                          <p:spTgt spid="51"/>
                                        </p:tgtEl>
                                        <p:attrNameLst>
                                          <p:attrName>ppt_w</p:attrName>
                                        </p:attrNameLst>
                                      </p:cBhvr>
                                      <p:tavLst>
                                        <p:tav tm="0">
                                          <p:val>
                                            <p:fltVal val="0"/>
                                          </p:val>
                                        </p:tav>
                                        <p:tav tm="100000">
                                          <p:val>
                                            <p:strVal val="#ppt_w"/>
                                          </p:val>
                                        </p:tav>
                                      </p:tavLst>
                                    </p:anim>
                                    <p:anim calcmode="lin" valueType="num">
                                      <p:cBhvr>
                                        <p:cTn id="17" dur="300" fill="hold"/>
                                        <p:tgtEl>
                                          <p:spTgt spid="51"/>
                                        </p:tgtEl>
                                        <p:attrNameLst>
                                          <p:attrName>ppt_h</p:attrName>
                                        </p:attrNameLst>
                                      </p:cBhvr>
                                      <p:tavLst>
                                        <p:tav tm="0">
                                          <p:val>
                                            <p:fltVal val="0"/>
                                          </p:val>
                                        </p:tav>
                                        <p:tav tm="100000">
                                          <p:val>
                                            <p:strVal val="#ppt_h"/>
                                          </p:val>
                                        </p:tav>
                                      </p:tavLst>
                                    </p:anim>
                                    <p:anim calcmode="lin" valueType="num">
                                      <p:cBhvr>
                                        <p:cTn id="18" dur="300" fill="hold"/>
                                        <p:tgtEl>
                                          <p:spTgt spid="51"/>
                                        </p:tgtEl>
                                        <p:attrNameLst>
                                          <p:attrName>ppt_x</p:attrName>
                                        </p:attrNameLst>
                                      </p:cBhvr>
                                      <p:tavLst>
                                        <p:tav tm="0">
                                          <p:val>
                                            <p:fltVal val="0.5"/>
                                          </p:val>
                                        </p:tav>
                                        <p:tav tm="100000">
                                          <p:val>
                                            <p:strVal val="#ppt_x"/>
                                          </p:val>
                                        </p:tav>
                                      </p:tavLst>
                                    </p:anim>
                                    <p:anim calcmode="lin" valueType="num">
                                      <p:cBhvr>
                                        <p:cTn id="19" dur="300" fill="hold"/>
                                        <p:tgtEl>
                                          <p:spTgt spid="51"/>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300"/>
                                  </p:stCondLst>
                                  <p:childTnLst>
                                    <p:animEffect transition="out" filter="fade">
                                      <p:cBhvr>
                                        <p:cTn id="21" dur="300" tmFilter="0, 0; .2, .5; .8, .5; 1, 0"/>
                                        <p:tgtEl>
                                          <p:spTgt spid="51"/>
                                        </p:tgtEl>
                                      </p:cBhvr>
                                    </p:animEffect>
                                    <p:animScale>
                                      <p:cBhvr>
                                        <p:cTn id="22" dur="150" autoRev="1" fill="hold"/>
                                        <p:tgtEl>
                                          <p:spTgt spid="51"/>
                                        </p:tgtEl>
                                      </p:cBhvr>
                                      <p:by x="105000" y="105000"/>
                                    </p:animScale>
                                  </p:childTnLst>
                                </p:cTn>
                              </p:par>
                              <p:par>
                                <p:cTn id="23" presetID="23" presetClass="entr" presetSubtype="528" fill="hold" grpId="0" nodeType="withEffect">
                                  <p:stCondLst>
                                    <p:cond delay="100"/>
                                  </p:stCondLst>
                                  <p:childTnLst>
                                    <p:set>
                                      <p:cBhvr>
                                        <p:cTn id="24" dur="1" fill="hold">
                                          <p:stCondLst>
                                            <p:cond delay="0"/>
                                          </p:stCondLst>
                                        </p:cTn>
                                        <p:tgtEl>
                                          <p:spTgt spid="47"/>
                                        </p:tgtEl>
                                        <p:attrNameLst>
                                          <p:attrName>style.visibility</p:attrName>
                                        </p:attrNameLst>
                                      </p:cBhvr>
                                      <p:to>
                                        <p:strVal val="visible"/>
                                      </p:to>
                                    </p:set>
                                    <p:anim calcmode="lin" valueType="num">
                                      <p:cBhvr>
                                        <p:cTn id="25" dur="300" fill="hold"/>
                                        <p:tgtEl>
                                          <p:spTgt spid="47"/>
                                        </p:tgtEl>
                                        <p:attrNameLst>
                                          <p:attrName>ppt_w</p:attrName>
                                        </p:attrNameLst>
                                      </p:cBhvr>
                                      <p:tavLst>
                                        <p:tav tm="0">
                                          <p:val>
                                            <p:fltVal val="0"/>
                                          </p:val>
                                        </p:tav>
                                        <p:tav tm="100000">
                                          <p:val>
                                            <p:strVal val="#ppt_w"/>
                                          </p:val>
                                        </p:tav>
                                      </p:tavLst>
                                    </p:anim>
                                    <p:anim calcmode="lin" valueType="num">
                                      <p:cBhvr>
                                        <p:cTn id="26" dur="300" fill="hold"/>
                                        <p:tgtEl>
                                          <p:spTgt spid="47"/>
                                        </p:tgtEl>
                                        <p:attrNameLst>
                                          <p:attrName>ppt_h</p:attrName>
                                        </p:attrNameLst>
                                      </p:cBhvr>
                                      <p:tavLst>
                                        <p:tav tm="0">
                                          <p:val>
                                            <p:fltVal val="0"/>
                                          </p:val>
                                        </p:tav>
                                        <p:tav tm="100000">
                                          <p:val>
                                            <p:strVal val="#ppt_h"/>
                                          </p:val>
                                        </p:tav>
                                      </p:tavLst>
                                    </p:anim>
                                    <p:anim calcmode="lin" valueType="num">
                                      <p:cBhvr>
                                        <p:cTn id="27" dur="300" fill="hold"/>
                                        <p:tgtEl>
                                          <p:spTgt spid="47"/>
                                        </p:tgtEl>
                                        <p:attrNameLst>
                                          <p:attrName>ppt_x</p:attrName>
                                        </p:attrNameLst>
                                      </p:cBhvr>
                                      <p:tavLst>
                                        <p:tav tm="0">
                                          <p:val>
                                            <p:fltVal val="0.5"/>
                                          </p:val>
                                        </p:tav>
                                        <p:tav tm="100000">
                                          <p:val>
                                            <p:strVal val="#ppt_x"/>
                                          </p:val>
                                        </p:tav>
                                      </p:tavLst>
                                    </p:anim>
                                    <p:anim calcmode="lin" valueType="num">
                                      <p:cBhvr>
                                        <p:cTn id="28" dur="300" fill="hold"/>
                                        <p:tgtEl>
                                          <p:spTgt spid="47"/>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400"/>
                                  </p:stCondLst>
                                  <p:childTnLst>
                                    <p:animEffect transition="out" filter="fade">
                                      <p:cBhvr>
                                        <p:cTn id="30" dur="300" tmFilter="0, 0; .2, .5; .8, .5; 1, 0"/>
                                        <p:tgtEl>
                                          <p:spTgt spid="47"/>
                                        </p:tgtEl>
                                      </p:cBhvr>
                                    </p:animEffect>
                                    <p:animScale>
                                      <p:cBhvr>
                                        <p:cTn id="31" dur="150" autoRev="1" fill="hold"/>
                                        <p:tgtEl>
                                          <p:spTgt spid="47"/>
                                        </p:tgtEl>
                                      </p:cBhvr>
                                      <p:by x="105000" y="105000"/>
                                    </p:animScale>
                                  </p:childTnLst>
                                </p:cTn>
                              </p:par>
                              <p:par>
                                <p:cTn id="32" presetID="23" presetClass="entr" presetSubtype="528" fill="hold" grpId="0" nodeType="withEffect">
                                  <p:stCondLst>
                                    <p:cond delay="200"/>
                                  </p:stCondLst>
                                  <p:childTnLst>
                                    <p:set>
                                      <p:cBhvr>
                                        <p:cTn id="33" dur="1" fill="hold">
                                          <p:stCondLst>
                                            <p:cond delay="0"/>
                                          </p:stCondLst>
                                        </p:cTn>
                                        <p:tgtEl>
                                          <p:spTgt spid="41"/>
                                        </p:tgtEl>
                                        <p:attrNameLst>
                                          <p:attrName>style.visibility</p:attrName>
                                        </p:attrNameLst>
                                      </p:cBhvr>
                                      <p:to>
                                        <p:strVal val="visible"/>
                                      </p:to>
                                    </p:set>
                                    <p:anim calcmode="lin" valueType="num">
                                      <p:cBhvr>
                                        <p:cTn id="34" dur="300" fill="hold"/>
                                        <p:tgtEl>
                                          <p:spTgt spid="41"/>
                                        </p:tgtEl>
                                        <p:attrNameLst>
                                          <p:attrName>ppt_w</p:attrName>
                                        </p:attrNameLst>
                                      </p:cBhvr>
                                      <p:tavLst>
                                        <p:tav tm="0">
                                          <p:val>
                                            <p:fltVal val="0"/>
                                          </p:val>
                                        </p:tav>
                                        <p:tav tm="100000">
                                          <p:val>
                                            <p:strVal val="#ppt_w"/>
                                          </p:val>
                                        </p:tav>
                                      </p:tavLst>
                                    </p:anim>
                                    <p:anim calcmode="lin" valueType="num">
                                      <p:cBhvr>
                                        <p:cTn id="35" dur="300" fill="hold"/>
                                        <p:tgtEl>
                                          <p:spTgt spid="41"/>
                                        </p:tgtEl>
                                        <p:attrNameLst>
                                          <p:attrName>ppt_h</p:attrName>
                                        </p:attrNameLst>
                                      </p:cBhvr>
                                      <p:tavLst>
                                        <p:tav tm="0">
                                          <p:val>
                                            <p:fltVal val="0"/>
                                          </p:val>
                                        </p:tav>
                                        <p:tav tm="100000">
                                          <p:val>
                                            <p:strVal val="#ppt_h"/>
                                          </p:val>
                                        </p:tav>
                                      </p:tavLst>
                                    </p:anim>
                                    <p:anim calcmode="lin" valueType="num">
                                      <p:cBhvr>
                                        <p:cTn id="36" dur="300" fill="hold"/>
                                        <p:tgtEl>
                                          <p:spTgt spid="41"/>
                                        </p:tgtEl>
                                        <p:attrNameLst>
                                          <p:attrName>ppt_x</p:attrName>
                                        </p:attrNameLst>
                                      </p:cBhvr>
                                      <p:tavLst>
                                        <p:tav tm="0">
                                          <p:val>
                                            <p:fltVal val="0.5"/>
                                          </p:val>
                                        </p:tav>
                                        <p:tav tm="100000">
                                          <p:val>
                                            <p:strVal val="#ppt_x"/>
                                          </p:val>
                                        </p:tav>
                                      </p:tavLst>
                                    </p:anim>
                                    <p:anim calcmode="lin" valueType="num">
                                      <p:cBhvr>
                                        <p:cTn id="37" dur="300" fill="hold"/>
                                        <p:tgtEl>
                                          <p:spTgt spid="41"/>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500"/>
                                  </p:stCondLst>
                                  <p:childTnLst>
                                    <p:animEffect transition="out" filter="fade">
                                      <p:cBhvr>
                                        <p:cTn id="39" dur="300" tmFilter="0, 0; .2, .5; .8, .5; 1, 0"/>
                                        <p:tgtEl>
                                          <p:spTgt spid="41"/>
                                        </p:tgtEl>
                                      </p:cBhvr>
                                    </p:animEffect>
                                    <p:animScale>
                                      <p:cBhvr>
                                        <p:cTn id="40" dur="150" autoRev="1" fill="hold"/>
                                        <p:tgtEl>
                                          <p:spTgt spid="41"/>
                                        </p:tgtEl>
                                      </p:cBhvr>
                                      <p:by x="105000" y="105000"/>
                                    </p:animScale>
                                  </p:childTnLst>
                                </p:cTn>
                              </p:par>
                              <p:par>
                                <p:cTn id="41" presetID="23" presetClass="entr" presetSubtype="528" fill="hold" grpId="0" nodeType="withEffect">
                                  <p:stCondLst>
                                    <p:cond delay="300"/>
                                  </p:stCondLst>
                                  <p:childTnLst>
                                    <p:set>
                                      <p:cBhvr>
                                        <p:cTn id="42" dur="1" fill="hold">
                                          <p:stCondLst>
                                            <p:cond delay="0"/>
                                          </p:stCondLst>
                                        </p:cTn>
                                        <p:tgtEl>
                                          <p:spTgt spid="42"/>
                                        </p:tgtEl>
                                        <p:attrNameLst>
                                          <p:attrName>style.visibility</p:attrName>
                                        </p:attrNameLst>
                                      </p:cBhvr>
                                      <p:to>
                                        <p:strVal val="visible"/>
                                      </p:to>
                                    </p:set>
                                    <p:anim calcmode="lin" valueType="num">
                                      <p:cBhvr>
                                        <p:cTn id="43" dur="300" fill="hold"/>
                                        <p:tgtEl>
                                          <p:spTgt spid="42"/>
                                        </p:tgtEl>
                                        <p:attrNameLst>
                                          <p:attrName>ppt_w</p:attrName>
                                        </p:attrNameLst>
                                      </p:cBhvr>
                                      <p:tavLst>
                                        <p:tav tm="0">
                                          <p:val>
                                            <p:fltVal val="0"/>
                                          </p:val>
                                        </p:tav>
                                        <p:tav tm="100000">
                                          <p:val>
                                            <p:strVal val="#ppt_w"/>
                                          </p:val>
                                        </p:tav>
                                      </p:tavLst>
                                    </p:anim>
                                    <p:anim calcmode="lin" valueType="num">
                                      <p:cBhvr>
                                        <p:cTn id="44" dur="300" fill="hold"/>
                                        <p:tgtEl>
                                          <p:spTgt spid="42"/>
                                        </p:tgtEl>
                                        <p:attrNameLst>
                                          <p:attrName>ppt_h</p:attrName>
                                        </p:attrNameLst>
                                      </p:cBhvr>
                                      <p:tavLst>
                                        <p:tav tm="0">
                                          <p:val>
                                            <p:fltVal val="0"/>
                                          </p:val>
                                        </p:tav>
                                        <p:tav tm="100000">
                                          <p:val>
                                            <p:strVal val="#ppt_h"/>
                                          </p:val>
                                        </p:tav>
                                      </p:tavLst>
                                    </p:anim>
                                    <p:anim calcmode="lin" valueType="num">
                                      <p:cBhvr>
                                        <p:cTn id="45" dur="300" fill="hold"/>
                                        <p:tgtEl>
                                          <p:spTgt spid="42"/>
                                        </p:tgtEl>
                                        <p:attrNameLst>
                                          <p:attrName>ppt_x</p:attrName>
                                        </p:attrNameLst>
                                      </p:cBhvr>
                                      <p:tavLst>
                                        <p:tav tm="0">
                                          <p:val>
                                            <p:fltVal val="0.5"/>
                                          </p:val>
                                        </p:tav>
                                        <p:tav tm="100000">
                                          <p:val>
                                            <p:strVal val="#ppt_x"/>
                                          </p:val>
                                        </p:tav>
                                      </p:tavLst>
                                    </p:anim>
                                    <p:anim calcmode="lin" valueType="num">
                                      <p:cBhvr>
                                        <p:cTn id="46" dur="300" fill="hold"/>
                                        <p:tgtEl>
                                          <p:spTgt spid="42"/>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600"/>
                                  </p:stCondLst>
                                  <p:childTnLst>
                                    <p:animEffect transition="out" filter="fade">
                                      <p:cBhvr>
                                        <p:cTn id="48" dur="300" tmFilter="0, 0; .2, .5; .8, .5; 1, 0"/>
                                        <p:tgtEl>
                                          <p:spTgt spid="42"/>
                                        </p:tgtEl>
                                      </p:cBhvr>
                                    </p:animEffect>
                                    <p:animScale>
                                      <p:cBhvr>
                                        <p:cTn id="49" dur="150" autoRev="1" fill="hold"/>
                                        <p:tgtEl>
                                          <p:spTgt spid="42"/>
                                        </p:tgtEl>
                                      </p:cBhvr>
                                      <p:by x="105000" y="105000"/>
                                    </p:animScale>
                                  </p:childTnLst>
                                </p:cTn>
                              </p:par>
                              <p:par>
                                <p:cTn id="50" presetID="23" presetClass="entr" presetSubtype="528" fill="hold" grpId="0" nodeType="withEffect">
                                  <p:stCondLst>
                                    <p:cond delay="400"/>
                                  </p:stCondLst>
                                  <p:childTnLst>
                                    <p:set>
                                      <p:cBhvr>
                                        <p:cTn id="51" dur="1" fill="hold">
                                          <p:stCondLst>
                                            <p:cond delay="0"/>
                                          </p:stCondLst>
                                        </p:cTn>
                                        <p:tgtEl>
                                          <p:spTgt spid="44"/>
                                        </p:tgtEl>
                                        <p:attrNameLst>
                                          <p:attrName>style.visibility</p:attrName>
                                        </p:attrNameLst>
                                      </p:cBhvr>
                                      <p:to>
                                        <p:strVal val="visible"/>
                                      </p:to>
                                    </p:set>
                                    <p:anim calcmode="lin" valueType="num">
                                      <p:cBhvr>
                                        <p:cTn id="52" dur="300" fill="hold"/>
                                        <p:tgtEl>
                                          <p:spTgt spid="44"/>
                                        </p:tgtEl>
                                        <p:attrNameLst>
                                          <p:attrName>ppt_w</p:attrName>
                                        </p:attrNameLst>
                                      </p:cBhvr>
                                      <p:tavLst>
                                        <p:tav tm="0">
                                          <p:val>
                                            <p:fltVal val="0"/>
                                          </p:val>
                                        </p:tav>
                                        <p:tav tm="100000">
                                          <p:val>
                                            <p:strVal val="#ppt_w"/>
                                          </p:val>
                                        </p:tav>
                                      </p:tavLst>
                                    </p:anim>
                                    <p:anim calcmode="lin" valueType="num">
                                      <p:cBhvr>
                                        <p:cTn id="53" dur="300" fill="hold"/>
                                        <p:tgtEl>
                                          <p:spTgt spid="44"/>
                                        </p:tgtEl>
                                        <p:attrNameLst>
                                          <p:attrName>ppt_h</p:attrName>
                                        </p:attrNameLst>
                                      </p:cBhvr>
                                      <p:tavLst>
                                        <p:tav tm="0">
                                          <p:val>
                                            <p:fltVal val="0"/>
                                          </p:val>
                                        </p:tav>
                                        <p:tav tm="100000">
                                          <p:val>
                                            <p:strVal val="#ppt_h"/>
                                          </p:val>
                                        </p:tav>
                                      </p:tavLst>
                                    </p:anim>
                                    <p:anim calcmode="lin" valueType="num">
                                      <p:cBhvr>
                                        <p:cTn id="54" dur="300" fill="hold"/>
                                        <p:tgtEl>
                                          <p:spTgt spid="44"/>
                                        </p:tgtEl>
                                        <p:attrNameLst>
                                          <p:attrName>ppt_x</p:attrName>
                                        </p:attrNameLst>
                                      </p:cBhvr>
                                      <p:tavLst>
                                        <p:tav tm="0">
                                          <p:val>
                                            <p:fltVal val="0.5"/>
                                          </p:val>
                                        </p:tav>
                                        <p:tav tm="100000">
                                          <p:val>
                                            <p:strVal val="#ppt_x"/>
                                          </p:val>
                                        </p:tav>
                                      </p:tavLst>
                                    </p:anim>
                                    <p:anim calcmode="lin" valueType="num">
                                      <p:cBhvr>
                                        <p:cTn id="55" dur="300" fill="hold"/>
                                        <p:tgtEl>
                                          <p:spTgt spid="44"/>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700"/>
                                  </p:stCondLst>
                                  <p:childTnLst>
                                    <p:animEffect transition="out" filter="fade">
                                      <p:cBhvr>
                                        <p:cTn id="57" dur="300" tmFilter="0, 0; .2, .5; .8, .5; 1, 0"/>
                                        <p:tgtEl>
                                          <p:spTgt spid="44"/>
                                        </p:tgtEl>
                                      </p:cBhvr>
                                    </p:animEffect>
                                    <p:animScale>
                                      <p:cBhvr>
                                        <p:cTn id="58" dur="150" autoRev="1" fill="hold"/>
                                        <p:tgtEl>
                                          <p:spTgt spid="44"/>
                                        </p:tgtEl>
                                      </p:cBhvr>
                                      <p:by x="105000" y="105000"/>
                                    </p:animScale>
                                  </p:childTnLst>
                                </p:cTn>
                              </p:par>
                              <p:par>
                                <p:cTn id="59" presetID="23" presetClass="entr" presetSubtype="528" fill="hold" grpId="0" nodeType="withEffect">
                                  <p:stCondLst>
                                    <p:cond delay="500"/>
                                  </p:stCondLst>
                                  <p:childTnLst>
                                    <p:set>
                                      <p:cBhvr>
                                        <p:cTn id="60" dur="1" fill="hold">
                                          <p:stCondLst>
                                            <p:cond delay="0"/>
                                          </p:stCondLst>
                                        </p:cTn>
                                        <p:tgtEl>
                                          <p:spTgt spid="46"/>
                                        </p:tgtEl>
                                        <p:attrNameLst>
                                          <p:attrName>style.visibility</p:attrName>
                                        </p:attrNameLst>
                                      </p:cBhvr>
                                      <p:to>
                                        <p:strVal val="visible"/>
                                      </p:to>
                                    </p:set>
                                    <p:anim calcmode="lin" valueType="num">
                                      <p:cBhvr>
                                        <p:cTn id="61" dur="300" fill="hold"/>
                                        <p:tgtEl>
                                          <p:spTgt spid="46"/>
                                        </p:tgtEl>
                                        <p:attrNameLst>
                                          <p:attrName>ppt_w</p:attrName>
                                        </p:attrNameLst>
                                      </p:cBhvr>
                                      <p:tavLst>
                                        <p:tav tm="0">
                                          <p:val>
                                            <p:fltVal val="0"/>
                                          </p:val>
                                        </p:tav>
                                        <p:tav tm="100000">
                                          <p:val>
                                            <p:strVal val="#ppt_w"/>
                                          </p:val>
                                        </p:tav>
                                      </p:tavLst>
                                    </p:anim>
                                    <p:anim calcmode="lin" valueType="num">
                                      <p:cBhvr>
                                        <p:cTn id="62" dur="300" fill="hold"/>
                                        <p:tgtEl>
                                          <p:spTgt spid="46"/>
                                        </p:tgtEl>
                                        <p:attrNameLst>
                                          <p:attrName>ppt_h</p:attrName>
                                        </p:attrNameLst>
                                      </p:cBhvr>
                                      <p:tavLst>
                                        <p:tav tm="0">
                                          <p:val>
                                            <p:fltVal val="0"/>
                                          </p:val>
                                        </p:tav>
                                        <p:tav tm="100000">
                                          <p:val>
                                            <p:strVal val="#ppt_h"/>
                                          </p:val>
                                        </p:tav>
                                      </p:tavLst>
                                    </p:anim>
                                    <p:anim calcmode="lin" valueType="num">
                                      <p:cBhvr>
                                        <p:cTn id="63" dur="300" fill="hold"/>
                                        <p:tgtEl>
                                          <p:spTgt spid="46"/>
                                        </p:tgtEl>
                                        <p:attrNameLst>
                                          <p:attrName>ppt_x</p:attrName>
                                        </p:attrNameLst>
                                      </p:cBhvr>
                                      <p:tavLst>
                                        <p:tav tm="0">
                                          <p:val>
                                            <p:fltVal val="0.5"/>
                                          </p:val>
                                        </p:tav>
                                        <p:tav tm="100000">
                                          <p:val>
                                            <p:strVal val="#ppt_x"/>
                                          </p:val>
                                        </p:tav>
                                      </p:tavLst>
                                    </p:anim>
                                    <p:anim calcmode="lin" valueType="num">
                                      <p:cBhvr>
                                        <p:cTn id="64" dur="300" fill="hold"/>
                                        <p:tgtEl>
                                          <p:spTgt spid="46"/>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800"/>
                                  </p:stCondLst>
                                  <p:childTnLst>
                                    <p:animEffect transition="out" filter="fade">
                                      <p:cBhvr>
                                        <p:cTn id="66" dur="300" tmFilter="0, 0; .2, .5; .8, .5; 1, 0"/>
                                        <p:tgtEl>
                                          <p:spTgt spid="46"/>
                                        </p:tgtEl>
                                      </p:cBhvr>
                                    </p:animEffect>
                                    <p:animScale>
                                      <p:cBhvr>
                                        <p:cTn id="67" dur="150" autoRev="1" fill="hold"/>
                                        <p:tgtEl>
                                          <p:spTgt spid="46"/>
                                        </p:tgtEl>
                                      </p:cBhvr>
                                      <p:by x="105000" y="105000"/>
                                    </p:animScale>
                                  </p:childTnLst>
                                </p:cTn>
                              </p:par>
                              <p:par>
                                <p:cTn id="68" presetID="23" presetClass="entr" presetSubtype="528" fill="hold" grpId="0" nodeType="withEffect">
                                  <p:stCondLst>
                                    <p:cond delay="600"/>
                                  </p:stCondLst>
                                  <p:childTnLst>
                                    <p:set>
                                      <p:cBhvr>
                                        <p:cTn id="69" dur="1" fill="hold">
                                          <p:stCondLst>
                                            <p:cond delay="0"/>
                                          </p:stCondLst>
                                        </p:cTn>
                                        <p:tgtEl>
                                          <p:spTgt spid="50"/>
                                        </p:tgtEl>
                                        <p:attrNameLst>
                                          <p:attrName>style.visibility</p:attrName>
                                        </p:attrNameLst>
                                      </p:cBhvr>
                                      <p:to>
                                        <p:strVal val="visible"/>
                                      </p:to>
                                    </p:set>
                                    <p:anim calcmode="lin" valueType="num">
                                      <p:cBhvr>
                                        <p:cTn id="70" dur="300" fill="hold"/>
                                        <p:tgtEl>
                                          <p:spTgt spid="50"/>
                                        </p:tgtEl>
                                        <p:attrNameLst>
                                          <p:attrName>ppt_w</p:attrName>
                                        </p:attrNameLst>
                                      </p:cBhvr>
                                      <p:tavLst>
                                        <p:tav tm="0">
                                          <p:val>
                                            <p:fltVal val="0"/>
                                          </p:val>
                                        </p:tav>
                                        <p:tav tm="100000">
                                          <p:val>
                                            <p:strVal val="#ppt_w"/>
                                          </p:val>
                                        </p:tav>
                                      </p:tavLst>
                                    </p:anim>
                                    <p:anim calcmode="lin" valueType="num">
                                      <p:cBhvr>
                                        <p:cTn id="71" dur="300" fill="hold"/>
                                        <p:tgtEl>
                                          <p:spTgt spid="50"/>
                                        </p:tgtEl>
                                        <p:attrNameLst>
                                          <p:attrName>ppt_h</p:attrName>
                                        </p:attrNameLst>
                                      </p:cBhvr>
                                      <p:tavLst>
                                        <p:tav tm="0">
                                          <p:val>
                                            <p:fltVal val="0"/>
                                          </p:val>
                                        </p:tav>
                                        <p:tav tm="100000">
                                          <p:val>
                                            <p:strVal val="#ppt_h"/>
                                          </p:val>
                                        </p:tav>
                                      </p:tavLst>
                                    </p:anim>
                                    <p:anim calcmode="lin" valueType="num">
                                      <p:cBhvr>
                                        <p:cTn id="72" dur="300" fill="hold"/>
                                        <p:tgtEl>
                                          <p:spTgt spid="50"/>
                                        </p:tgtEl>
                                        <p:attrNameLst>
                                          <p:attrName>ppt_x</p:attrName>
                                        </p:attrNameLst>
                                      </p:cBhvr>
                                      <p:tavLst>
                                        <p:tav tm="0">
                                          <p:val>
                                            <p:fltVal val="0.5"/>
                                          </p:val>
                                        </p:tav>
                                        <p:tav tm="100000">
                                          <p:val>
                                            <p:strVal val="#ppt_x"/>
                                          </p:val>
                                        </p:tav>
                                      </p:tavLst>
                                    </p:anim>
                                    <p:anim calcmode="lin" valueType="num">
                                      <p:cBhvr>
                                        <p:cTn id="73" dur="300" fill="hold"/>
                                        <p:tgtEl>
                                          <p:spTgt spid="50"/>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900"/>
                                  </p:stCondLst>
                                  <p:childTnLst>
                                    <p:animEffect transition="out" filter="fade">
                                      <p:cBhvr>
                                        <p:cTn id="75" dur="300" tmFilter="0, 0; .2, .5; .8, .5; 1, 0"/>
                                        <p:tgtEl>
                                          <p:spTgt spid="50"/>
                                        </p:tgtEl>
                                      </p:cBhvr>
                                    </p:animEffect>
                                    <p:animScale>
                                      <p:cBhvr>
                                        <p:cTn id="76" dur="150" autoRev="1" fill="hold"/>
                                        <p:tgtEl>
                                          <p:spTgt spid="50"/>
                                        </p:tgtEl>
                                      </p:cBhvr>
                                      <p:by x="105000" y="105000"/>
                                    </p:animScale>
                                  </p:childTnLst>
                                </p:cTn>
                              </p:par>
                              <p:par>
                                <p:cTn id="77" presetID="23" presetClass="entr" presetSubtype="528" fill="hold" grpId="0" nodeType="withEffect">
                                  <p:stCondLst>
                                    <p:cond delay="700"/>
                                  </p:stCondLst>
                                  <p:childTnLst>
                                    <p:set>
                                      <p:cBhvr>
                                        <p:cTn id="78" dur="1" fill="hold">
                                          <p:stCondLst>
                                            <p:cond delay="0"/>
                                          </p:stCondLst>
                                        </p:cTn>
                                        <p:tgtEl>
                                          <p:spTgt spid="43"/>
                                        </p:tgtEl>
                                        <p:attrNameLst>
                                          <p:attrName>style.visibility</p:attrName>
                                        </p:attrNameLst>
                                      </p:cBhvr>
                                      <p:to>
                                        <p:strVal val="visible"/>
                                      </p:to>
                                    </p:set>
                                    <p:anim calcmode="lin" valueType="num">
                                      <p:cBhvr>
                                        <p:cTn id="79" dur="300" fill="hold"/>
                                        <p:tgtEl>
                                          <p:spTgt spid="43"/>
                                        </p:tgtEl>
                                        <p:attrNameLst>
                                          <p:attrName>ppt_w</p:attrName>
                                        </p:attrNameLst>
                                      </p:cBhvr>
                                      <p:tavLst>
                                        <p:tav tm="0">
                                          <p:val>
                                            <p:fltVal val="0"/>
                                          </p:val>
                                        </p:tav>
                                        <p:tav tm="100000">
                                          <p:val>
                                            <p:strVal val="#ppt_w"/>
                                          </p:val>
                                        </p:tav>
                                      </p:tavLst>
                                    </p:anim>
                                    <p:anim calcmode="lin" valueType="num">
                                      <p:cBhvr>
                                        <p:cTn id="80" dur="300" fill="hold"/>
                                        <p:tgtEl>
                                          <p:spTgt spid="43"/>
                                        </p:tgtEl>
                                        <p:attrNameLst>
                                          <p:attrName>ppt_h</p:attrName>
                                        </p:attrNameLst>
                                      </p:cBhvr>
                                      <p:tavLst>
                                        <p:tav tm="0">
                                          <p:val>
                                            <p:fltVal val="0"/>
                                          </p:val>
                                        </p:tav>
                                        <p:tav tm="100000">
                                          <p:val>
                                            <p:strVal val="#ppt_h"/>
                                          </p:val>
                                        </p:tav>
                                      </p:tavLst>
                                    </p:anim>
                                    <p:anim calcmode="lin" valueType="num">
                                      <p:cBhvr>
                                        <p:cTn id="81" dur="300" fill="hold"/>
                                        <p:tgtEl>
                                          <p:spTgt spid="43"/>
                                        </p:tgtEl>
                                        <p:attrNameLst>
                                          <p:attrName>ppt_x</p:attrName>
                                        </p:attrNameLst>
                                      </p:cBhvr>
                                      <p:tavLst>
                                        <p:tav tm="0">
                                          <p:val>
                                            <p:fltVal val="0.5"/>
                                          </p:val>
                                        </p:tav>
                                        <p:tav tm="100000">
                                          <p:val>
                                            <p:strVal val="#ppt_x"/>
                                          </p:val>
                                        </p:tav>
                                      </p:tavLst>
                                    </p:anim>
                                    <p:anim calcmode="lin" valueType="num">
                                      <p:cBhvr>
                                        <p:cTn id="82" dur="300" fill="hold"/>
                                        <p:tgtEl>
                                          <p:spTgt spid="43"/>
                                        </p:tgtEl>
                                        <p:attrNameLst>
                                          <p:attrName>ppt_y</p:attrName>
                                        </p:attrNameLst>
                                      </p:cBhvr>
                                      <p:tavLst>
                                        <p:tav tm="0">
                                          <p:val>
                                            <p:fltVal val="0.5"/>
                                          </p:val>
                                        </p:tav>
                                        <p:tav tm="100000">
                                          <p:val>
                                            <p:strVal val="#ppt_y"/>
                                          </p:val>
                                        </p:tav>
                                      </p:tavLst>
                                    </p:anim>
                                  </p:childTnLst>
                                </p:cTn>
                              </p:par>
                              <p:par>
                                <p:cTn id="83" presetID="26" presetClass="emph" presetSubtype="0" fill="hold" grpId="1" nodeType="withEffect">
                                  <p:stCondLst>
                                    <p:cond delay="1000"/>
                                  </p:stCondLst>
                                  <p:childTnLst>
                                    <p:animEffect transition="out" filter="fade">
                                      <p:cBhvr>
                                        <p:cTn id="84" dur="300" tmFilter="0, 0; .2, .5; .8, .5; 1, 0"/>
                                        <p:tgtEl>
                                          <p:spTgt spid="43"/>
                                        </p:tgtEl>
                                      </p:cBhvr>
                                    </p:animEffect>
                                    <p:animScale>
                                      <p:cBhvr>
                                        <p:cTn id="85" dur="150" autoRev="1" fill="hold"/>
                                        <p:tgtEl>
                                          <p:spTgt spid="43"/>
                                        </p:tgtEl>
                                      </p:cBhvr>
                                      <p:by x="105000" y="105000"/>
                                    </p:animScale>
                                  </p:childTnLst>
                                </p:cTn>
                              </p:par>
                              <p:par>
                                <p:cTn id="86" presetID="23" presetClass="entr" presetSubtype="528" fill="hold" grpId="0" nodeType="withEffect">
                                  <p:stCondLst>
                                    <p:cond delay="700"/>
                                  </p:stCondLst>
                                  <p:childTnLst>
                                    <p:set>
                                      <p:cBhvr>
                                        <p:cTn id="87" dur="1" fill="hold">
                                          <p:stCondLst>
                                            <p:cond delay="0"/>
                                          </p:stCondLst>
                                        </p:cTn>
                                        <p:tgtEl>
                                          <p:spTgt spid="45"/>
                                        </p:tgtEl>
                                        <p:attrNameLst>
                                          <p:attrName>style.visibility</p:attrName>
                                        </p:attrNameLst>
                                      </p:cBhvr>
                                      <p:to>
                                        <p:strVal val="visible"/>
                                      </p:to>
                                    </p:set>
                                    <p:anim calcmode="lin" valueType="num">
                                      <p:cBhvr>
                                        <p:cTn id="88" dur="300" fill="hold"/>
                                        <p:tgtEl>
                                          <p:spTgt spid="45"/>
                                        </p:tgtEl>
                                        <p:attrNameLst>
                                          <p:attrName>ppt_w</p:attrName>
                                        </p:attrNameLst>
                                      </p:cBhvr>
                                      <p:tavLst>
                                        <p:tav tm="0">
                                          <p:val>
                                            <p:fltVal val="0"/>
                                          </p:val>
                                        </p:tav>
                                        <p:tav tm="100000">
                                          <p:val>
                                            <p:strVal val="#ppt_w"/>
                                          </p:val>
                                        </p:tav>
                                      </p:tavLst>
                                    </p:anim>
                                    <p:anim calcmode="lin" valueType="num">
                                      <p:cBhvr>
                                        <p:cTn id="89" dur="300" fill="hold"/>
                                        <p:tgtEl>
                                          <p:spTgt spid="45"/>
                                        </p:tgtEl>
                                        <p:attrNameLst>
                                          <p:attrName>ppt_h</p:attrName>
                                        </p:attrNameLst>
                                      </p:cBhvr>
                                      <p:tavLst>
                                        <p:tav tm="0">
                                          <p:val>
                                            <p:fltVal val="0"/>
                                          </p:val>
                                        </p:tav>
                                        <p:tav tm="100000">
                                          <p:val>
                                            <p:strVal val="#ppt_h"/>
                                          </p:val>
                                        </p:tav>
                                      </p:tavLst>
                                    </p:anim>
                                    <p:anim calcmode="lin" valueType="num">
                                      <p:cBhvr>
                                        <p:cTn id="90" dur="300" fill="hold"/>
                                        <p:tgtEl>
                                          <p:spTgt spid="45"/>
                                        </p:tgtEl>
                                        <p:attrNameLst>
                                          <p:attrName>ppt_x</p:attrName>
                                        </p:attrNameLst>
                                      </p:cBhvr>
                                      <p:tavLst>
                                        <p:tav tm="0">
                                          <p:val>
                                            <p:fltVal val="0.5"/>
                                          </p:val>
                                        </p:tav>
                                        <p:tav tm="100000">
                                          <p:val>
                                            <p:strVal val="#ppt_x"/>
                                          </p:val>
                                        </p:tav>
                                      </p:tavLst>
                                    </p:anim>
                                    <p:anim calcmode="lin" valueType="num">
                                      <p:cBhvr>
                                        <p:cTn id="91" dur="300" fill="hold"/>
                                        <p:tgtEl>
                                          <p:spTgt spid="45"/>
                                        </p:tgtEl>
                                        <p:attrNameLst>
                                          <p:attrName>ppt_y</p:attrName>
                                        </p:attrNameLst>
                                      </p:cBhvr>
                                      <p:tavLst>
                                        <p:tav tm="0">
                                          <p:val>
                                            <p:fltVal val="0.5"/>
                                          </p:val>
                                        </p:tav>
                                        <p:tav tm="100000">
                                          <p:val>
                                            <p:strVal val="#ppt_y"/>
                                          </p:val>
                                        </p:tav>
                                      </p:tavLst>
                                    </p:anim>
                                  </p:childTnLst>
                                </p:cTn>
                              </p:par>
                              <p:par>
                                <p:cTn id="92" presetID="26" presetClass="emph" presetSubtype="0" fill="hold" grpId="1" nodeType="withEffect">
                                  <p:stCondLst>
                                    <p:cond delay="1000"/>
                                  </p:stCondLst>
                                  <p:childTnLst>
                                    <p:animEffect transition="out" filter="fade">
                                      <p:cBhvr>
                                        <p:cTn id="93" dur="300" tmFilter="0, 0; .2, .5; .8, .5; 1, 0"/>
                                        <p:tgtEl>
                                          <p:spTgt spid="45"/>
                                        </p:tgtEl>
                                      </p:cBhvr>
                                    </p:animEffect>
                                    <p:animScale>
                                      <p:cBhvr>
                                        <p:cTn id="94" dur="150" autoRev="1" fill="hold"/>
                                        <p:tgtEl>
                                          <p:spTgt spid="45"/>
                                        </p:tgtEl>
                                      </p:cBhvr>
                                      <p:by x="105000" y="105000"/>
                                    </p:animScale>
                                  </p:childTnLst>
                                </p:cTn>
                              </p:par>
                              <p:par>
                                <p:cTn id="95" presetID="23" presetClass="entr" presetSubtype="528" fill="hold" grpId="0" nodeType="withEffect">
                                  <p:stCondLst>
                                    <p:cond delay="800"/>
                                  </p:stCondLst>
                                  <p:childTnLst>
                                    <p:set>
                                      <p:cBhvr>
                                        <p:cTn id="96" dur="1" fill="hold">
                                          <p:stCondLst>
                                            <p:cond delay="0"/>
                                          </p:stCondLst>
                                        </p:cTn>
                                        <p:tgtEl>
                                          <p:spTgt spid="48"/>
                                        </p:tgtEl>
                                        <p:attrNameLst>
                                          <p:attrName>style.visibility</p:attrName>
                                        </p:attrNameLst>
                                      </p:cBhvr>
                                      <p:to>
                                        <p:strVal val="visible"/>
                                      </p:to>
                                    </p:set>
                                    <p:anim calcmode="lin" valueType="num">
                                      <p:cBhvr>
                                        <p:cTn id="97" dur="300" fill="hold"/>
                                        <p:tgtEl>
                                          <p:spTgt spid="48"/>
                                        </p:tgtEl>
                                        <p:attrNameLst>
                                          <p:attrName>ppt_w</p:attrName>
                                        </p:attrNameLst>
                                      </p:cBhvr>
                                      <p:tavLst>
                                        <p:tav tm="0">
                                          <p:val>
                                            <p:fltVal val="0"/>
                                          </p:val>
                                        </p:tav>
                                        <p:tav tm="100000">
                                          <p:val>
                                            <p:strVal val="#ppt_w"/>
                                          </p:val>
                                        </p:tav>
                                      </p:tavLst>
                                    </p:anim>
                                    <p:anim calcmode="lin" valueType="num">
                                      <p:cBhvr>
                                        <p:cTn id="98" dur="300" fill="hold"/>
                                        <p:tgtEl>
                                          <p:spTgt spid="48"/>
                                        </p:tgtEl>
                                        <p:attrNameLst>
                                          <p:attrName>ppt_h</p:attrName>
                                        </p:attrNameLst>
                                      </p:cBhvr>
                                      <p:tavLst>
                                        <p:tav tm="0">
                                          <p:val>
                                            <p:fltVal val="0"/>
                                          </p:val>
                                        </p:tav>
                                        <p:tav tm="100000">
                                          <p:val>
                                            <p:strVal val="#ppt_h"/>
                                          </p:val>
                                        </p:tav>
                                      </p:tavLst>
                                    </p:anim>
                                    <p:anim calcmode="lin" valueType="num">
                                      <p:cBhvr>
                                        <p:cTn id="99" dur="300" fill="hold"/>
                                        <p:tgtEl>
                                          <p:spTgt spid="48"/>
                                        </p:tgtEl>
                                        <p:attrNameLst>
                                          <p:attrName>ppt_x</p:attrName>
                                        </p:attrNameLst>
                                      </p:cBhvr>
                                      <p:tavLst>
                                        <p:tav tm="0">
                                          <p:val>
                                            <p:fltVal val="0.5"/>
                                          </p:val>
                                        </p:tav>
                                        <p:tav tm="100000">
                                          <p:val>
                                            <p:strVal val="#ppt_x"/>
                                          </p:val>
                                        </p:tav>
                                      </p:tavLst>
                                    </p:anim>
                                    <p:anim calcmode="lin" valueType="num">
                                      <p:cBhvr>
                                        <p:cTn id="100" dur="300" fill="hold"/>
                                        <p:tgtEl>
                                          <p:spTgt spid="48"/>
                                        </p:tgtEl>
                                        <p:attrNameLst>
                                          <p:attrName>ppt_y</p:attrName>
                                        </p:attrNameLst>
                                      </p:cBhvr>
                                      <p:tavLst>
                                        <p:tav tm="0">
                                          <p:val>
                                            <p:fltVal val="0.5"/>
                                          </p:val>
                                        </p:tav>
                                        <p:tav tm="100000">
                                          <p:val>
                                            <p:strVal val="#ppt_y"/>
                                          </p:val>
                                        </p:tav>
                                      </p:tavLst>
                                    </p:anim>
                                  </p:childTnLst>
                                </p:cTn>
                              </p:par>
                              <p:par>
                                <p:cTn id="101" presetID="26" presetClass="emph" presetSubtype="0" fill="hold" grpId="1" nodeType="withEffect">
                                  <p:stCondLst>
                                    <p:cond delay="1100"/>
                                  </p:stCondLst>
                                  <p:childTnLst>
                                    <p:animEffect transition="out" filter="fade">
                                      <p:cBhvr>
                                        <p:cTn id="102" dur="300" tmFilter="0, 0; .2, .5; .8, .5; 1, 0"/>
                                        <p:tgtEl>
                                          <p:spTgt spid="48"/>
                                        </p:tgtEl>
                                      </p:cBhvr>
                                    </p:animEffect>
                                    <p:animScale>
                                      <p:cBhvr>
                                        <p:cTn id="103" dur="150" autoRev="1" fill="hold"/>
                                        <p:tgtEl>
                                          <p:spTgt spid="48"/>
                                        </p:tgtEl>
                                      </p:cBhvr>
                                      <p:by x="105000" y="105000"/>
                                    </p:animScale>
                                  </p:childTnLst>
                                </p:cTn>
                              </p:par>
                              <p:par>
                                <p:cTn id="104" presetID="23" presetClass="entr" presetSubtype="528" fill="hold" grpId="0" nodeType="withEffect">
                                  <p:stCondLst>
                                    <p:cond delay="90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300" fill="hold"/>
                                        <p:tgtEl>
                                          <p:spTgt spid="49"/>
                                        </p:tgtEl>
                                        <p:attrNameLst>
                                          <p:attrName>ppt_w</p:attrName>
                                        </p:attrNameLst>
                                      </p:cBhvr>
                                      <p:tavLst>
                                        <p:tav tm="0">
                                          <p:val>
                                            <p:fltVal val="0"/>
                                          </p:val>
                                        </p:tav>
                                        <p:tav tm="100000">
                                          <p:val>
                                            <p:strVal val="#ppt_w"/>
                                          </p:val>
                                        </p:tav>
                                      </p:tavLst>
                                    </p:anim>
                                    <p:anim calcmode="lin" valueType="num">
                                      <p:cBhvr>
                                        <p:cTn id="107" dur="300" fill="hold"/>
                                        <p:tgtEl>
                                          <p:spTgt spid="49"/>
                                        </p:tgtEl>
                                        <p:attrNameLst>
                                          <p:attrName>ppt_h</p:attrName>
                                        </p:attrNameLst>
                                      </p:cBhvr>
                                      <p:tavLst>
                                        <p:tav tm="0">
                                          <p:val>
                                            <p:fltVal val="0"/>
                                          </p:val>
                                        </p:tav>
                                        <p:tav tm="100000">
                                          <p:val>
                                            <p:strVal val="#ppt_h"/>
                                          </p:val>
                                        </p:tav>
                                      </p:tavLst>
                                    </p:anim>
                                    <p:anim calcmode="lin" valueType="num">
                                      <p:cBhvr>
                                        <p:cTn id="108" dur="300" fill="hold"/>
                                        <p:tgtEl>
                                          <p:spTgt spid="49"/>
                                        </p:tgtEl>
                                        <p:attrNameLst>
                                          <p:attrName>ppt_x</p:attrName>
                                        </p:attrNameLst>
                                      </p:cBhvr>
                                      <p:tavLst>
                                        <p:tav tm="0">
                                          <p:val>
                                            <p:fltVal val="0.5"/>
                                          </p:val>
                                        </p:tav>
                                        <p:tav tm="100000">
                                          <p:val>
                                            <p:strVal val="#ppt_x"/>
                                          </p:val>
                                        </p:tav>
                                      </p:tavLst>
                                    </p:anim>
                                    <p:anim calcmode="lin" valueType="num">
                                      <p:cBhvr>
                                        <p:cTn id="109" dur="300" fill="hold"/>
                                        <p:tgtEl>
                                          <p:spTgt spid="49"/>
                                        </p:tgtEl>
                                        <p:attrNameLst>
                                          <p:attrName>ppt_y</p:attrName>
                                        </p:attrNameLst>
                                      </p:cBhvr>
                                      <p:tavLst>
                                        <p:tav tm="0">
                                          <p:val>
                                            <p:fltVal val="0.5"/>
                                          </p:val>
                                        </p:tav>
                                        <p:tav tm="100000">
                                          <p:val>
                                            <p:strVal val="#ppt_y"/>
                                          </p:val>
                                        </p:tav>
                                      </p:tavLst>
                                    </p:anim>
                                  </p:childTnLst>
                                </p:cTn>
                              </p:par>
                              <p:par>
                                <p:cTn id="110" presetID="26" presetClass="emph" presetSubtype="0" fill="hold" grpId="1" nodeType="withEffect">
                                  <p:stCondLst>
                                    <p:cond delay="1200"/>
                                  </p:stCondLst>
                                  <p:childTnLst>
                                    <p:animEffect transition="out" filter="fade">
                                      <p:cBhvr>
                                        <p:cTn id="111" dur="300" tmFilter="0, 0; .2, .5; .8, .5; 1, 0"/>
                                        <p:tgtEl>
                                          <p:spTgt spid="49"/>
                                        </p:tgtEl>
                                      </p:cBhvr>
                                    </p:animEffect>
                                    <p:animScale>
                                      <p:cBhvr>
                                        <p:cTn id="112" dur="150" autoRev="1" fill="hold"/>
                                        <p:tgtEl>
                                          <p:spTgt spid="49"/>
                                        </p:tgtEl>
                                      </p:cBhvr>
                                      <p:by x="105000" y="105000"/>
                                    </p:animScale>
                                  </p:childTnLst>
                                </p:cTn>
                              </p:par>
                              <p:par>
                                <p:cTn id="113" presetID="23" presetClass="entr" presetSubtype="528" fill="hold" grpId="0" nodeType="withEffect">
                                  <p:stCondLst>
                                    <p:cond delay="100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300" fill="hold"/>
                                        <p:tgtEl>
                                          <p:spTgt spid="54"/>
                                        </p:tgtEl>
                                        <p:attrNameLst>
                                          <p:attrName>ppt_w</p:attrName>
                                        </p:attrNameLst>
                                      </p:cBhvr>
                                      <p:tavLst>
                                        <p:tav tm="0">
                                          <p:val>
                                            <p:fltVal val="0"/>
                                          </p:val>
                                        </p:tav>
                                        <p:tav tm="100000">
                                          <p:val>
                                            <p:strVal val="#ppt_w"/>
                                          </p:val>
                                        </p:tav>
                                      </p:tavLst>
                                    </p:anim>
                                    <p:anim calcmode="lin" valueType="num">
                                      <p:cBhvr>
                                        <p:cTn id="116" dur="300" fill="hold"/>
                                        <p:tgtEl>
                                          <p:spTgt spid="54"/>
                                        </p:tgtEl>
                                        <p:attrNameLst>
                                          <p:attrName>ppt_h</p:attrName>
                                        </p:attrNameLst>
                                      </p:cBhvr>
                                      <p:tavLst>
                                        <p:tav tm="0">
                                          <p:val>
                                            <p:fltVal val="0"/>
                                          </p:val>
                                        </p:tav>
                                        <p:tav tm="100000">
                                          <p:val>
                                            <p:strVal val="#ppt_h"/>
                                          </p:val>
                                        </p:tav>
                                      </p:tavLst>
                                    </p:anim>
                                    <p:anim calcmode="lin" valueType="num">
                                      <p:cBhvr>
                                        <p:cTn id="117" dur="300" fill="hold"/>
                                        <p:tgtEl>
                                          <p:spTgt spid="54"/>
                                        </p:tgtEl>
                                        <p:attrNameLst>
                                          <p:attrName>ppt_x</p:attrName>
                                        </p:attrNameLst>
                                      </p:cBhvr>
                                      <p:tavLst>
                                        <p:tav tm="0">
                                          <p:val>
                                            <p:fltVal val="0.5"/>
                                          </p:val>
                                        </p:tav>
                                        <p:tav tm="100000">
                                          <p:val>
                                            <p:strVal val="#ppt_x"/>
                                          </p:val>
                                        </p:tav>
                                      </p:tavLst>
                                    </p:anim>
                                    <p:anim calcmode="lin" valueType="num">
                                      <p:cBhvr>
                                        <p:cTn id="118" dur="300" fill="hold"/>
                                        <p:tgtEl>
                                          <p:spTgt spid="54"/>
                                        </p:tgtEl>
                                        <p:attrNameLst>
                                          <p:attrName>ppt_y</p:attrName>
                                        </p:attrNameLst>
                                      </p:cBhvr>
                                      <p:tavLst>
                                        <p:tav tm="0">
                                          <p:val>
                                            <p:fltVal val="0.5"/>
                                          </p:val>
                                        </p:tav>
                                        <p:tav tm="100000">
                                          <p:val>
                                            <p:strVal val="#ppt_y"/>
                                          </p:val>
                                        </p:tav>
                                      </p:tavLst>
                                    </p:anim>
                                  </p:childTnLst>
                                </p:cTn>
                              </p:par>
                              <p:par>
                                <p:cTn id="119" presetID="26" presetClass="emph" presetSubtype="0" fill="hold" grpId="1" nodeType="withEffect">
                                  <p:stCondLst>
                                    <p:cond delay="1300"/>
                                  </p:stCondLst>
                                  <p:childTnLst>
                                    <p:animEffect transition="out" filter="fade">
                                      <p:cBhvr>
                                        <p:cTn id="120" dur="300" tmFilter="0, 0; .2, .5; .8, .5; 1, 0"/>
                                        <p:tgtEl>
                                          <p:spTgt spid="54"/>
                                        </p:tgtEl>
                                      </p:cBhvr>
                                    </p:animEffect>
                                    <p:animScale>
                                      <p:cBhvr>
                                        <p:cTn id="121" dur="150" autoRev="1" fill="hold"/>
                                        <p:tgtEl>
                                          <p:spTgt spid="54"/>
                                        </p:tgtEl>
                                      </p:cBhvr>
                                      <p:by x="105000" y="105000"/>
                                    </p:animScale>
                                  </p:childTnLst>
                                </p:cTn>
                              </p:par>
                            </p:childTnLst>
                          </p:cTn>
                        </p:par>
                        <p:par>
                          <p:cTn id="122" fill="hold">
                            <p:stCondLst>
                              <p:cond delay="1500"/>
                            </p:stCondLst>
                            <p:childTnLst>
                              <p:par>
                                <p:cTn id="123" presetID="10" presetClass="entr" presetSubtype="0" fill="hold" grpId="0" nodeType="afterEffect">
                                  <p:stCondLst>
                                    <p:cond delay="0"/>
                                  </p:stCondLst>
                                  <p:iterate type="lt">
                                    <p:tmPct val="10000"/>
                                  </p:iterate>
                                  <p:childTnLst>
                                    <p:set>
                                      <p:cBhvr>
                                        <p:cTn id="124" dur="1" fill="hold">
                                          <p:stCondLst>
                                            <p:cond delay="0"/>
                                          </p:stCondLst>
                                        </p:cTn>
                                        <p:tgtEl>
                                          <p:spTgt spid="53"/>
                                        </p:tgtEl>
                                        <p:attrNameLst>
                                          <p:attrName>style.visibility</p:attrName>
                                        </p:attrNameLst>
                                      </p:cBhvr>
                                      <p:to>
                                        <p:strVal val="visible"/>
                                      </p:to>
                                    </p:set>
                                    <p:animEffect transition="in" filter="fade">
                                      <p:cBhvr>
                                        <p:cTn id="125" dur="1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3" grpId="0"/>
      <p:bldP spid="54" grpId="0" animBg="1"/>
      <p:bldP spid="54" grpId="1"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lock Arc 38"/>
          <p:cNvSpPr/>
          <p:nvPr/>
        </p:nvSpPr>
        <p:spPr>
          <a:xfrm>
            <a:off x="6866791" y="2429912"/>
            <a:ext cx="2217579" cy="2217579"/>
          </a:xfrm>
          <a:prstGeom prst="blockArc">
            <a:avLst>
              <a:gd name="adj1" fmla="val 10800000"/>
              <a:gd name="adj2" fmla="val 3"/>
              <a:gd name="adj3" fmla="val 15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cs typeface="+mn-ea"/>
              <a:sym typeface="+mn-lt"/>
            </a:endParaRPr>
          </a:p>
        </p:txBody>
      </p:sp>
      <p:sp>
        <p:nvSpPr>
          <p:cNvPr id="36" name="Block Arc 37"/>
          <p:cNvSpPr/>
          <p:nvPr/>
        </p:nvSpPr>
        <p:spPr>
          <a:xfrm rot="10800000">
            <a:off x="4987260" y="2427030"/>
            <a:ext cx="2217579" cy="2217579"/>
          </a:xfrm>
          <a:prstGeom prst="blockArc">
            <a:avLst>
              <a:gd name="adj1" fmla="val 10800000"/>
              <a:gd name="adj2" fmla="val 3"/>
              <a:gd name="adj3" fmla="val 15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cs typeface="+mn-ea"/>
              <a:sym typeface="+mn-lt"/>
            </a:endParaRPr>
          </a:p>
        </p:txBody>
      </p:sp>
      <p:sp>
        <p:nvSpPr>
          <p:cNvPr id="37" name="Block Arc 36"/>
          <p:cNvSpPr/>
          <p:nvPr/>
        </p:nvSpPr>
        <p:spPr>
          <a:xfrm>
            <a:off x="3109826" y="2446846"/>
            <a:ext cx="2217579" cy="2217579"/>
          </a:xfrm>
          <a:prstGeom prst="blockArc">
            <a:avLst>
              <a:gd name="adj1" fmla="val 10800000"/>
              <a:gd name="adj2" fmla="val 3"/>
              <a:gd name="adj3" fmla="val 15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cs typeface="+mn-ea"/>
              <a:sym typeface="+mn-lt"/>
            </a:endParaRPr>
          </a:p>
        </p:txBody>
      </p:sp>
      <p:sp>
        <p:nvSpPr>
          <p:cNvPr id="41" name="Block Arc 51"/>
          <p:cNvSpPr/>
          <p:nvPr/>
        </p:nvSpPr>
        <p:spPr>
          <a:xfrm>
            <a:off x="1229243" y="2429912"/>
            <a:ext cx="2217579" cy="2217579"/>
          </a:xfrm>
          <a:prstGeom prst="blockArc">
            <a:avLst>
              <a:gd name="adj1" fmla="val 10800000"/>
              <a:gd name="adj2" fmla="val 3"/>
              <a:gd name="adj3" fmla="val 1529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cs typeface="+mn-ea"/>
              <a:sym typeface="+mn-lt"/>
            </a:endParaRPr>
          </a:p>
        </p:txBody>
      </p:sp>
      <p:sp>
        <p:nvSpPr>
          <p:cNvPr id="42" name="Block Arc 53"/>
          <p:cNvSpPr/>
          <p:nvPr/>
        </p:nvSpPr>
        <p:spPr>
          <a:xfrm>
            <a:off x="4987260" y="2429912"/>
            <a:ext cx="2217579" cy="2217579"/>
          </a:xfrm>
          <a:prstGeom prst="blockArc">
            <a:avLst>
              <a:gd name="adj1" fmla="val 10800000"/>
              <a:gd name="adj2" fmla="val 3"/>
              <a:gd name="adj3" fmla="val 1529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cs typeface="+mn-ea"/>
              <a:sym typeface="+mn-lt"/>
            </a:endParaRPr>
          </a:p>
        </p:txBody>
      </p:sp>
      <p:sp>
        <p:nvSpPr>
          <p:cNvPr id="43" name="Block Arc 55"/>
          <p:cNvSpPr/>
          <p:nvPr/>
        </p:nvSpPr>
        <p:spPr>
          <a:xfrm>
            <a:off x="8745276" y="2429912"/>
            <a:ext cx="2217579" cy="2217579"/>
          </a:xfrm>
          <a:prstGeom prst="blockArc">
            <a:avLst>
              <a:gd name="adj1" fmla="val 10800000"/>
              <a:gd name="adj2" fmla="val 3"/>
              <a:gd name="adj3" fmla="val 1529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cs typeface="+mn-ea"/>
              <a:sym typeface="+mn-lt"/>
            </a:endParaRPr>
          </a:p>
        </p:txBody>
      </p:sp>
      <p:sp>
        <p:nvSpPr>
          <p:cNvPr id="44" name="Freeform 62"/>
          <p:cNvSpPr/>
          <p:nvPr/>
        </p:nvSpPr>
        <p:spPr>
          <a:xfrm>
            <a:off x="1703321" y="291675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4910">
              <a:lnSpc>
                <a:spcPct val="90000"/>
              </a:lnSpc>
              <a:spcBef>
                <a:spcPct val="0"/>
              </a:spcBef>
              <a:spcAft>
                <a:spcPct val="35000"/>
              </a:spcAft>
            </a:pPr>
            <a:r>
              <a:rPr lang="zh-CN" altLang="en-US" sz="2000" b="1" dirty="0" smtClean="0">
                <a:solidFill>
                  <a:schemeClr val="accent6"/>
                </a:solidFill>
                <a:cs typeface="+mn-ea"/>
                <a:sym typeface="+mn-lt"/>
              </a:rPr>
              <a:t>关键词</a:t>
            </a:r>
            <a:endParaRPr lang="en-US" sz="2000" b="1" dirty="0">
              <a:solidFill>
                <a:schemeClr val="accent6"/>
              </a:solidFill>
              <a:cs typeface="+mn-ea"/>
              <a:sym typeface="+mn-lt"/>
            </a:endParaRPr>
          </a:p>
        </p:txBody>
      </p:sp>
      <p:sp>
        <p:nvSpPr>
          <p:cNvPr id="45" name="Freeform 63"/>
          <p:cNvSpPr/>
          <p:nvPr/>
        </p:nvSpPr>
        <p:spPr>
          <a:xfrm>
            <a:off x="3583341" y="291675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4910">
              <a:lnSpc>
                <a:spcPct val="90000"/>
              </a:lnSpc>
              <a:spcBef>
                <a:spcPct val="0"/>
              </a:spcBef>
              <a:spcAft>
                <a:spcPct val="35000"/>
              </a:spcAft>
            </a:pPr>
            <a:r>
              <a:rPr lang="zh-CN" altLang="en-US" sz="2000" b="1" dirty="0">
                <a:solidFill>
                  <a:srgbClr val="FFC000"/>
                </a:solidFill>
                <a:cs typeface="+mn-ea"/>
                <a:sym typeface="+mn-lt"/>
              </a:rPr>
              <a:t>关键词</a:t>
            </a:r>
            <a:endParaRPr lang="en-US" altLang="zh-CN" sz="2000" b="1" dirty="0">
              <a:solidFill>
                <a:srgbClr val="FFC000"/>
              </a:solidFill>
              <a:cs typeface="+mn-ea"/>
              <a:sym typeface="+mn-lt"/>
            </a:endParaRPr>
          </a:p>
        </p:txBody>
      </p:sp>
      <p:sp>
        <p:nvSpPr>
          <p:cNvPr id="46" name="Freeform 64"/>
          <p:cNvSpPr/>
          <p:nvPr/>
        </p:nvSpPr>
        <p:spPr>
          <a:xfrm>
            <a:off x="5463361" y="291675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4910">
              <a:lnSpc>
                <a:spcPct val="90000"/>
              </a:lnSpc>
              <a:spcBef>
                <a:spcPct val="0"/>
              </a:spcBef>
              <a:spcAft>
                <a:spcPct val="35000"/>
              </a:spcAft>
            </a:pPr>
            <a:r>
              <a:rPr lang="zh-CN" altLang="en-US" sz="2000" b="1" dirty="0">
                <a:solidFill>
                  <a:schemeClr val="accent6"/>
                </a:solidFill>
                <a:cs typeface="+mn-ea"/>
                <a:sym typeface="+mn-lt"/>
              </a:rPr>
              <a:t>关键词</a:t>
            </a:r>
            <a:endParaRPr lang="en-US" altLang="zh-CN" sz="2000" b="1" dirty="0">
              <a:solidFill>
                <a:schemeClr val="accent6"/>
              </a:solidFill>
              <a:cs typeface="+mn-ea"/>
              <a:sym typeface="+mn-lt"/>
            </a:endParaRPr>
          </a:p>
        </p:txBody>
      </p:sp>
      <p:sp>
        <p:nvSpPr>
          <p:cNvPr id="47" name="Freeform 65"/>
          <p:cNvSpPr/>
          <p:nvPr/>
        </p:nvSpPr>
        <p:spPr>
          <a:xfrm>
            <a:off x="7343381" y="291675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4910">
              <a:lnSpc>
                <a:spcPct val="90000"/>
              </a:lnSpc>
              <a:spcBef>
                <a:spcPct val="0"/>
              </a:spcBef>
              <a:spcAft>
                <a:spcPct val="35000"/>
              </a:spcAft>
            </a:pPr>
            <a:r>
              <a:rPr lang="zh-CN" altLang="en-US" sz="2000" b="1" dirty="0">
                <a:solidFill>
                  <a:srgbClr val="FFC000"/>
                </a:solidFill>
                <a:cs typeface="+mn-ea"/>
                <a:sym typeface="+mn-lt"/>
              </a:rPr>
              <a:t>关键词</a:t>
            </a:r>
            <a:endParaRPr lang="en-US" altLang="zh-CN" sz="2000" b="1" dirty="0">
              <a:solidFill>
                <a:srgbClr val="FFC000"/>
              </a:solidFill>
              <a:cs typeface="+mn-ea"/>
              <a:sym typeface="+mn-lt"/>
            </a:endParaRPr>
          </a:p>
        </p:txBody>
      </p:sp>
      <p:sp>
        <p:nvSpPr>
          <p:cNvPr id="48" name="Freeform 66"/>
          <p:cNvSpPr/>
          <p:nvPr/>
        </p:nvSpPr>
        <p:spPr>
          <a:xfrm>
            <a:off x="9223403" y="291675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4910">
              <a:lnSpc>
                <a:spcPct val="90000"/>
              </a:lnSpc>
              <a:spcBef>
                <a:spcPct val="0"/>
              </a:spcBef>
              <a:spcAft>
                <a:spcPct val="35000"/>
              </a:spcAft>
            </a:pPr>
            <a:r>
              <a:rPr lang="zh-CN" altLang="en-US" sz="2000" b="1" dirty="0">
                <a:solidFill>
                  <a:schemeClr val="accent6"/>
                </a:solidFill>
                <a:cs typeface="+mn-ea"/>
                <a:sym typeface="+mn-lt"/>
              </a:rPr>
              <a:t>关键词</a:t>
            </a:r>
            <a:endParaRPr lang="en-US" altLang="zh-CN" sz="2000" b="1" dirty="0">
              <a:solidFill>
                <a:schemeClr val="accent6"/>
              </a:solidFill>
              <a:cs typeface="+mn-ea"/>
              <a:sym typeface="+mn-lt"/>
            </a:endParaRPr>
          </a:p>
        </p:txBody>
      </p:sp>
      <p:sp>
        <p:nvSpPr>
          <p:cNvPr id="49" name="Block Arc 35"/>
          <p:cNvSpPr/>
          <p:nvPr/>
        </p:nvSpPr>
        <p:spPr>
          <a:xfrm rot="10800000">
            <a:off x="1229242" y="2427028"/>
            <a:ext cx="2217579" cy="2217579"/>
          </a:xfrm>
          <a:prstGeom prst="blockArc">
            <a:avLst>
              <a:gd name="adj1" fmla="val 10800000"/>
              <a:gd name="adj2" fmla="val 3"/>
              <a:gd name="adj3" fmla="val 15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cs typeface="+mn-ea"/>
              <a:sym typeface="+mn-lt"/>
            </a:endParaRPr>
          </a:p>
        </p:txBody>
      </p:sp>
      <p:sp>
        <p:nvSpPr>
          <p:cNvPr id="50" name="Block Arc 52"/>
          <p:cNvSpPr/>
          <p:nvPr/>
        </p:nvSpPr>
        <p:spPr>
          <a:xfrm rot="10800000">
            <a:off x="3109828" y="2427030"/>
            <a:ext cx="2217579" cy="2217579"/>
          </a:xfrm>
          <a:prstGeom prst="blockArc">
            <a:avLst>
              <a:gd name="adj1" fmla="val 10800000"/>
              <a:gd name="adj2" fmla="val 3"/>
              <a:gd name="adj3" fmla="val 1529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cs typeface="+mn-ea"/>
              <a:sym typeface="+mn-lt"/>
            </a:endParaRPr>
          </a:p>
        </p:txBody>
      </p:sp>
      <p:sp>
        <p:nvSpPr>
          <p:cNvPr id="51" name="Block Arc 39"/>
          <p:cNvSpPr/>
          <p:nvPr/>
        </p:nvSpPr>
        <p:spPr>
          <a:xfrm rot="10800000">
            <a:off x="8745276" y="2427030"/>
            <a:ext cx="2217579" cy="2217579"/>
          </a:xfrm>
          <a:prstGeom prst="blockArc">
            <a:avLst>
              <a:gd name="adj1" fmla="val 10800000"/>
              <a:gd name="adj2" fmla="val 3"/>
              <a:gd name="adj3" fmla="val 15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cs typeface="+mn-ea"/>
              <a:sym typeface="+mn-lt"/>
            </a:endParaRPr>
          </a:p>
        </p:txBody>
      </p:sp>
      <p:sp>
        <p:nvSpPr>
          <p:cNvPr id="52" name="Block Arc 54"/>
          <p:cNvSpPr/>
          <p:nvPr/>
        </p:nvSpPr>
        <p:spPr>
          <a:xfrm rot="10800000">
            <a:off x="6866793" y="2427030"/>
            <a:ext cx="2217579" cy="2217579"/>
          </a:xfrm>
          <a:prstGeom prst="blockArc">
            <a:avLst>
              <a:gd name="adj1" fmla="val 10800000"/>
              <a:gd name="adj2" fmla="val 3"/>
              <a:gd name="adj3" fmla="val 1529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cs typeface="+mn-ea"/>
              <a:sym typeface="+mn-lt"/>
            </a:endParaRPr>
          </a:p>
        </p:txBody>
      </p:sp>
      <p:sp>
        <p:nvSpPr>
          <p:cNvPr id="53" name="矩形 52"/>
          <p:cNvSpPr/>
          <p:nvPr/>
        </p:nvSpPr>
        <p:spPr>
          <a:xfrm>
            <a:off x="1686552" y="1418537"/>
            <a:ext cx="1313162" cy="430879"/>
          </a:xfrm>
          <a:prstGeom prst="rect">
            <a:avLst/>
          </a:prstGeom>
        </p:spPr>
        <p:txBody>
          <a:bodyPr wrap="none" lIns="91431" tIns="45716" rIns="91431" bIns="45716">
            <a:spAutoFit/>
          </a:bodyPr>
          <a:lstStyle/>
          <a:p>
            <a:pPr algn="ct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54" name="矩形 47"/>
          <p:cNvSpPr>
            <a:spLocks noChangeArrowheads="1"/>
          </p:cNvSpPr>
          <p:nvPr/>
        </p:nvSpPr>
        <p:spPr bwMode="auto">
          <a:xfrm>
            <a:off x="1361651" y="1806835"/>
            <a:ext cx="1962964"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1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55" name="矩形 54"/>
          <p:cNvSpPr/>
          <p:nvPr/>
        </p:nvSpPr>
        <p:spPr>
          <a:xfrm>
            <a:off x="5439468" y="1418537"/>
            <a:ext cx="1313162" cy="430879"/>
          </a:xfrm>
          <a:prstGeom prst="rect">
            <a:avLst/>
          </a:prstGeom>
        </p:spPr>
        <p:txBody>
          <a:bodyPr wrap="none" lIns="91431" tIns="45716" rIns="91431" bIns="45716">
            <a:spAutoFit/>
          </a:bodyPr>
          <a:lstStyle/>
          <a:p>
            <a:pPr algn="ct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56" name="矩形 47"/>
          <p:cNvSpPr>
            <a:spLocks noChangeArrowheads="1"/>
          </p:cNvSpPr>
          <p:nvPr/>
        </p:nvSpPr>
        <p:spPr bwMode="auto">
          <a:xfrm>
            <a:off x="5114567" y="1806835"/>
            <a:ext cx="1962964"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1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57" name="矩形 56"/>
          <p:cNvSpPr/>
          <p:nvPr/>
        </p:nvSpPr>
        <p:spPr>
          <a:xfrm>
            <a:off x="9192287" y="1418537"/>
            <a:ext cx="1313162" cy="430879"/>
          </a:xfrm>
          <a:prstGeom prst="rect">
            <a:avLst/>
          </a:prstGeom>
        </p:spPr>
        <p:txBody>
          <a:bodyPr wrap="none" lIns="91431" tIns="45716" rIns="91431" bIns="45716">
            <a:spAutoFit/>
          </a:bodyPr>
          <a:lstStyle/>
          <a:p>
            <a:pPr algn="ct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58" name="矩形 47"/>
          <p:cNvSpPr>
            <a:spLocks noChangeArrowheads="1"/>
          </p:cNvSpPr>
          <p:nvPr/>
        </p:nvSpPr>
        <p:spPr bwMode="auto">
          <a:xfrm>
            <a:off x="8867386" y="1806835"/>
            <a:ext cx="1962964"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1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59" name="矩形 58"/>
          <p:cNvSpPr/>
          <p:nvPr/>
        </p:nvSpPr>
        <p:spPr>
          <a:xfrm>
            <a:off x="3562036" y="4682146"/>
            <a:ext cx="1313162" cy="430879"/>
          </a:xfrm>
          <a:prstGeom prst="rect">
            <a:avLst/>
          </a:prstGeom>
        </p:spPr>
        <p:txBody>
          <a:bodyPr wrap="none" lIns="91431" tIns="45716" rIns="91431" bIns="45716">
            <a:spAutoFit/>
          </a:bodyPr>
          <a:lstStyle/>
          <a:p>
            <a:pPr algn="ct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60" name="矩形 47"/>
          <p:cNvSpPr>
            <a:spLocks noChangeArrowheads="1"/>
          </p:cNvSpPr>
          <p:nvPr/>
        </p:nvSpPr>
        <p:spPr bwMode="auto">
          <a:xfrm>
            <a:off x="3237135" y="5070444"/>
            <a:ext cx="1962964"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1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61" name="矩形 60"/>
          <p:cNvSpPr/>
          <p:nvPr/>
        </p:nvSpPr>
        <p:spPr>
          <a:xfrm>
            <a:off x="7314953" y="4682146"/>
            <a:ext cx="1313162" cy="430879"/>
          </a:xfrm>
          <a:prstGeom prst="rect">
            <a:avLst/>
          </a:prstGeom>
        </p:spPr>
        <p:txBody>
          <a:bodyPr wrap="none" lIns="91431" tIns="45716" rIns="91431" bIns="45716">
            <a:spAutoFit/>
          </a:bodyPr>
          <a:lstStyle/>
          <a:p>
            <a:pPr algn="ct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62" name="矩形 47"/>
          <p:cNvSpPr>
            <a:spLocks noChangeArrowheads="1"/>
          </p:cNvSpPr>
          <p:nvPr/>
        </p:nvSpPr>
        <p:spPr bwMode="auto">
          <a:xfrm>
            <a:off x="6990052" y="5070444"/>
            <a:ext cx="1962964"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1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30"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32" name="图片 3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400"/>
                                        <p:tgtEl>
                                          <p:spTgt spid="41"/>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left)">
                                      <p:cBhvr>
                                        <p:cTn id="20" dur="400"/>
                                        <p:tgtEl>
                                          <p:spTgt spid="50"/>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400"/>
                                        <p:tgtEl>
                                          <p:spTgt spid="42"/>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left)">
                                      <p:cBhvr>
                                        <p:cTn id="28" dur="400"/>
                                        <p:tgtEl>
                                          <p:spTgt spid="52"/>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400"/>
                                        <p:tgtEl>
                                          <p:spTgt spid="43"/>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left)">
                                      <p:cBhvr>
                                        <p:cTn id="36" dur="400"/>
                                        <p:tgtEl>
                                          <p:spTgt spid="49"/>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400"/>
                                        <p:tgtEl>
                                          <p:spTgt spid="37"/>
                                        </p:tgtEl>
                                      </p:cBhvr>
                                    </p:animEffect>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400"/>
                                        <p:tgtEl>
                                          <p:spTgt spid="36"/>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left)">
                                      <p:cBhvr>
                                        <p:cTn id="48" dur="400"/>
                                        <p:tgtEl>
                                          <p:spTgt spid="35"/>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left)">
                                      <p:cBhvr>
                                        <p:cTn id="52" dur="400"/>
                                        <p:tgtEl>
                                          <p:spTgt spid="51"/>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ppt_w</p:attrName>
                                        </p:attrNameLst>
                                      </p:cBhvr>
                                      <p:tavLst>
                                        <p:tav tm="0">
                                          <p:val>
                                            <p:fltVal val="0"/>
                                          </p:val>
                                        </p:tav>
                                        <p:tav tm="100000">
                                          <p:val>
                                            <p:strVal val="#ppt_w"/>
                                          </p:val>
                                        </p:tav>
                                      </p:tavLst>
                                    </p:anim>
                                    <p:anim calcmode="lin" valueType="num">
                                      <p:cBhvr>
                                        <p:cTn id="57" dur="500" fill="hold"/>
                                        <p:tgtEl>
                                          <p:spTgt spid="44"/>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12" presetClass="entr" presetSubtype="4"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slide(fromBottom)">
                                      <p:cBhvr>
                                        <p:cTn id="61" dur="500"/>
                                        <p:tgtEl>
                                          <p:spTgt spid="53"/>
                                        </p:tgtEl>
                                      </p:cBhvr>
                                    </p:animEffect>
                                  </p:childTnLst>
                                </p:cTn>
                              </p:par>
                              <p:par>
                                <p:cTn id="62" presetID="12" presetClass="entr" presetSubtype="4" fill="hold" grpId="0"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lide(fromBottom)">
                                      <p:cBhvr>
                                        <p:cTn id="64" dur="500"/>
                                        <p:tgtEl>
                                          <p:spTgt spid="54"/>
                                        </p:tgtEl>
                                      </p:cBhvr>
                                    </p:animEffect>
                                  </p:childTnLst>
                                </p:cTn>
                              </p:par>
                            </p:childTnLst>
                          </p:cTn>
                        </p:par>
                        <p:par>
                          <p:cTn id="65" fill="hold">
                            <p:stCondLst>
                              <p:cond delay="7000"/>
                            </p:stCondLst>
                            <p:childTnLst>
                              <p:par>
                                <p:cTn id="66" presetID="2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childTnLst>
                                </p:cTn>
                              </p:par>
                            </p:childTnLst>
                          </p:cTn>
                        </p:par>
                        <p:par>
                          <p:cTn id="70" fill="hold">
                            <p:stCondLst>
                              <p:cond delay="7500"/>
                            </p:stCondLst>
                            <p:childTnLst>
                              <p:par>
                                <p:cTn id="71" presetID="12" presetClass="entr" presetSubtype="1"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 calcmode="lin" valueType="num">
                                      <p:cBhvr additive="base">
                                        <p:cTn id="73" dur="500"/>
                                        <p:tgtEl>
                                          <p:spTgt spid="59"/>
                                        </p:tgtEl>
                                        <p:attrNameLst>
                                          <p:attrName>ppt_y</p:attrName>
                                        </p:attrNameLst>
                                      </p:cBhvr>
                                      <p:tavLst>
                                        <p:tav tm="0">
                                          <p:val>
                                            <p:strVal val="#ppt_y-#ppt_h*1.125000"/>
                                          </p:val>
                                        </p:tav>
                                        <p:tav tm="100000">
                                          <p:val>
                                            <p:strVal val="#ppt_y"/>
                                          </p:val>
                                        </p:tav>
                                      </p:tavLst>
                                    </p:anim>
                                    <p:animEffect transition="in" filter="wipe(down)">
                                      <p:cBhvr>
                                        <p:cTn id="74" dur="500"/>
                                        <p:tgtEl>
                                          <p:spTgt spid="59"/>
                                        </p:tgtEl>
                                      </p:cBhvr>
                                    </p:animEffect>
                                  </p:childTnLst>
                                </p:cTn>
                              </p:par>
                              <p:par>
                                <p:cTn id="75" presetID="12" presetClass="entr" presetSubtype="1"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 calcmode="lin" valueType="num">
                                      <p:cBhvr additive="base">
                                        <p:cTn id="77" dur="500"/>
                                        <p:tgtEl>
                                          <p:spTgt spid="60"/>
                                        </p:tgtEl>
                                        <p:attrNameLst>
                                          <p:attrName>ppt_y</p:attrName>
                                        </p:attrNameLst>
                                      </p:cBhvr>
                                      <p:tavLst>
                                        <p:tav tm="0">
                                          <p:val>
                                            <p:strVal val="#ppt_y-#ppt_h*1.125000"/>
                                          </p:val>
                                        </p:tav>
                                        <p:tav tm="100000">
                                          <p:val>
                                            <p:strVal val="#ppt_y"/>
                                          </p:val>
                                        </p:tav>
                                      </p:tavLst>
                                    </p:anim>
                                    <p:animEffect transition="in" filter="wipe(down)">
                                      <p:cBhvr>
                                        <p:cTn id="78" dur="500"/>
                                        <p:tgtEl>
                                          <p:spTgt spid="60"/>
                                        </p:tgtEl>
                                      </p:cBhvr>
                                    </p:animEffect>
                                  </p:childTnLst>
                                </p:cTn>
                              </p:par>
                            </p:childTnLst>
                          </p:cTn>
                        </p:par>
                        <p:par>
                          <p:cTn id="79" fill="hold">
                            <p:stCondLst>
                              <p:cond delay="8000"/>
                            </p:stCondLst>
                            <p:childTnLst>
                              <p:par>
                                <p:cTn id="80" presetID="2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childTnLst>
                                </p:cTn>
                              </p:par>
                            </p:childTnLst>
                          </p:cTn>
                        </p:par>
                        <p:par>
                          <p:cTn id="84" fill="hold">
                            <p:stCondLst>
                              <p:cond delay="8500"/>
                            </p:stCondLst>
                            <p:childTnLst>
                              <p:par>
                                <p:cTn id="85" presetID="12" presetClass="entr" presetSubtype="4" fill="hold" grpId="0" nodeType="after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slide(fromBottom)">
                                      <p:cBhvr>
                                        <p:cTn id="87" dur="500"/>
                                        <p:tgtEl>
                                          <p:spTgt spid="55"/>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slide(fromBottom)">
                                      <p:cBhvr>
                                        <p:cTn id="90" dur="500"/>
                                        <p:tgtEl>
                                          <p:spTgt spid="56"/>
                                        </p:tgtEl>
                                      </p:cBhvr>
                                    </p:animEffect>
                                  </p:childTnLst>
                                </p:cTn>
                              </p:par>
                            </p:childTnLst>
                          </p:cTn>
                        </p:par>
                        <p:par>
                          <p:cTn id="91" fill="hold">
                            <p:stCondLst>
                              <p:cond delay="9000"/>
                            </p:stCondLst>
                            <p:childTnLst>
                              <p:par>
                                <p:cTn id="92" presetID="23" presetClass="entr" presetSubtype="16" fill="hold" grpId="0" nodeType="after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childTnLst>
                                </p:cTn>
                              </p:par>
                            </p:childTnLst>
                          </p:cTn>
                        </p:par>
                        <p:par>
                          <p:cTn id="96" fill="hold">
                            <p:stCondLst>
                              <p:cond delay="9500"/>
                            </p:stCondLst>
                            <p:childTnLst>
                              <p:par>
                                <p:cTn id="97" presetID="12" presetClass="entr" presetSubtype="1" fill="hold" grpId="0" nodeType="afterEffect">
                                  <p:stCondLst>
                                    <p:cond delay="0"/>
                                  </p:stCondLst>
                                  <p:childTnLst>
                                    <p:set>
                                      <p:cBhvr>
                                        <p:cTn id="98" dur="1" fill="hold">
                                          <p:stCondLst>
                                            <p:cond delay="0"/>
                                          </p:stCondLst>
                                        </p:cTn>
                                        <p:tgtEl>
                                          <p:spTgt spid="61"/>
                                        </p:tgtEl>
                                        <p:attrNameLst>
                                          <p:attrName>style.visibility</p:attrName>
                                        </p:attrNameLst>
                                      </p:cBhvr>
                                      <p:to>
                                        <p:strVal val="visible"/>
                                      </p:to>
                                    </p:set>
                                    <p:anim calcmode="lin" valueType="num">
                                      <p:cBhvr additive="base">
                                        <p:cTn id="99" dur="500"/>
                                        <p:tgtEl>
                                          <p:spTgt spid="61"/>
                                        </p:tgtEl>
                                        <p:attrNameLst>
                                          <p:attrName>ppt_y</p:attrName>
                                        </p:attrNameLst>
                                      </p:cBhvr>
                                      <p:tavLst>
                                        <p:tav tm="0">
                                          <p:val>
                                            <p:strVal val="#ppt_y-#ppt_h*1.125000"/>
                                          </p:val>
                                        </p:tav>
                                        <p:tav tm="100000">
                                          <p:val>
                                            <p:strVal val="#ppt_y"/>
                                          </p:val>
                                        </p:tav>
                                      </p:tavLst>
                                    </p:anim>
                                    <p:animEffect transition="in" filter="wipe(down)">
                                      <p:cBhvr>
                                        <p:cTn id="100" dur="500"/>
                                        <p:tgtEl>
                                          <p:spTgt spid="61"/>
                                        </p:tgtEl>
                                      </p:cBhvr>
                                    </p:animEffect>
                                  </p:childTnLst>
                                </p:cTn>
                              </p:par>
                              <p:par>
                                <p:cTn id="101" presetID="12" presetClass="entr" presetSubtype="1" fill="hold" grpId="0" nodeType="withEffect">
                                  <p:stCondLst>
                                    <p:cond delay="0"/>
                                  </p:stCondLst>
                                  <p:childTnLst>
                                    <p:set>
                                      <p:cBhvr>
                                        <p:cTn id="102" dur="1" fill="hold">
                                          <p:stCondLst>
                                            <p:cond delay="0"/>
                                          </p:stCondLst>
                                        </p:cTn>
                                        <p:tgtEl>
                                          <p:spTgt spid="62"/>
                                        </p:tgtEl>
                                        <p:attrNameLst>
                                          <p:attrName>style.visibility</p:attrName>
                                        </p:attrNameLst>
                                      </p:cBhvr>
                                      <p:to>
                                        <p:strVal val="visible"/>
                                      </p:to>
                                    </p:set>
                                    <p:anim calcmode="lin" valueType="num">
                                      <p:cBhvr additive="base">
                                        <p:cTn id="103" dur="500"/>
                                        <p:tgtEl>
                                          <p:spTgt spid="62"/>
                                        </p:tgtEl>
                                        <p:attrNameLst>
                                          <p:attrName>ppt_y</p:attrName>
                                        </p:attrNameLst>
                                      </p:cBhvr>
                                      <p:tavLst>
                                        <p:tav tm="0">
                                          <p:val>
                                            <p:strVal val="#ppt_y-#ppt_h*1.125000"/>
                                          </p:val>
                                        </p:tav>
                                        <p:tav tm="100000">
                                          <p:val>
                                            <p:strVal val="#ppt_y"/>
                                          </p:val>
                                        </p:tav>
                                      </p:tavLst>
                                    </p:anim>
                                    <p:animEffect transition="in" filter="wipe(down)">
                                      <p:cBhvr>
                                        <p:cTn id="104" dur="500"/>
                                        <p:tgtEl>
                                          <p:spTgt spid="62"/>
                                        </p:tgtEl>
                                      </p:cBhvr>
                                    </p:animEffect>
                                  </p:childTnLst>
                                </p:cTn>
                              </p:par>
                            </p:childTnLst>
                          </p:cTn>
                        </p:par>
                        <p:par>
                          <p:cTn id="105" fill="hold">
                            <p:stCondLst>
                              <p:cond delay="10000"/>
                            </p:stCondLst>
                            <p:childTnLst>
                              <p:par>
                                <p:cTn id="106" presetID="23" presetClass="entr" presetSubtype="16" fill="hold" grpId="0" nodeType="afterEffect">
                                  <p:stCondLst>
                                    <p:cond delay="0"/>
                                  </p:stCondLst>
                                  <p:childTnLst>
                                    <p:set>
                                      <p:cBhvr>
                                        <p:cTn id="107" dur="1" fill="hold">
                                          <p:stCondLst>
                                            <p:cond delay="0"/>
                                          </p:stCondLst>
                                        </p:cTn>
                                        <p:tgtEl>
                                          <p:spTgt spid="48"/>
                                        </p:tgtEl>
                                        <p:attrNameLst>
                                          <p:attrName>style.visibility</p:attrName>
                                        </p:attrNameLst>
                                      </p:cBhvr>
                                      <p:to>
                                        <p:strVal val="visible"/>
                                      </p:to>
                                    </p:set>
                                    <p:anim calcmode="lin" valueType="num">
                                      <p:cBhvr>
                                        <p:cTn id="108" dur="500" fill="hold"/>
                                        <p:tgtEl>
                                          <p:spTgt spid="48"/>
                                        </p:tgtEl>
                                        <p:attrNameLst>
                                          <p:attrName>ppt_w</p:attrName>
                                        </p:attrNameLst>
                                      </p:cBhvr>
                                      <p:tavLst>
                                        <p:tav tm="0">
                                          <p:val>
                                            <p:fltVal val="0"/>
                                          </p:val>
                                        </p:tav>
                                        <p:tav tm="100000">
                                          <p:val>
                                            <p:strVal val="#ppt_w"/>
                                          </p:val>
                                        </p:tav>
                                      </p:tavLst>
                                    </p:anim>
                                    <p:anim calcmode="lin" valueType="num">
                                      <p:cBhvr>
                                        <p:cTn id="109" dur="500" fill="hold"/>
                                        <p:tgtEl>
                                          <p:spTgt spid="48"/>
                                        </p:tgtEl>
                                        <p:attrNameLst>
                                          <p:attrName>ppt_h</p:attrName>
                                        </p:attrNameLst>
                                      </p:cBhvr>
                                      <p:tavLst>
                                        <p:tav tm="0">
                                          <p:val>
                                            <p:fltVal val="0"/>
                                          </p:val>
                                        </p:tav>
                                        <p:tav tm="100000">
                                          <p:val>
                                            <p:strVal val="#ppt_h"/>
                                          </p:val>
                                        </p:tav>
                                      </p:tavLst>
                                    </p:anim>
                                  </p:childTnLst>
                                </p:cTn>
                              </p:par>
                            </p:childTnLst>
                          </p:cTn>
                        </p:par>
                        <p:par>
                          <p:cTn id="110" fill="hold">
                            <p:stCondLst>
                              <p:cond delay="10500"/>
                            </p:stCondLst>
                            <p:childTnLst>
                              <p:par>
                                <p:cTn id="111" presetID="12" presetClass="entr" presetSubtype="4"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in" filter="slide(fromBottom)">
                                      <p:cBhvr>
                                        <p:cTn id="113" dur="500"/>
                                        <p:tgtEl>
                                          <p:spTgt spid="57"/>
                                        </p:tgtEl>
                                      </p:cBhvr>
                                    </p:animEffect>
                                  </p:childTnLst>
                                </p:cTn>
                              </p:par>
                              <p:par>
                                <p:cTn id="114" presetID="12" presetClass="entr" presetSubtype="4" fill="hold" grpId="0" nodeType="withEffect">
                                  <p:stCondLst>
                                    <p:cond delay="0"/>
                                  </p:stCondLst>
                                  <p:childTnLst>
                                    <p:set>
                                      <p:cBhvr>
                                        <p:cTn id="115" dur="1" fill="hold">
                                          <p:stCondLst>
                                            <p:cond delay="0"/>
                                          </p:stCondLst>
                                        </p:cTn>
                                        <p:tgtEl>
                                          <p:spTgt spid="58"/>
                                        </p:tgtEl>
                                        <p:attrNameLst>
                                          <p:attrName>style.visibility</p:attrName>
                                        </p:attrNameLst>
                                      </p:cBhvr>
                                      <p:to>
                                        <p:strVal val="visible"/>
                                      </p:to>
                                    </p:set>
                                    <p:animEffect transition="in" filter="slide(fromBottom)">
                                      <p:cBhvr>
                                        <p:cTn id="11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p:bldP spid="61" grpId="0"/>
      <p:bldP spid="62"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7" y="3239912"/>
            <a:ext cx="12369543" cy="361809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72785"/>
            <a:ext cx="12192000" cy="585216"/>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3917" y="5402858"/>
            <a:ext cx="3089150" cy="1255869"/>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14715" flipH="1">
            <a:off x="8172446" y="4372935"/>
            <a:ext cx="680706" cy="849430"/>
          </a:xfrm>
          <a:prstGeom prst="rect">
            <a:avLst/>
          </a:prstGeom>
        </p:spPr>
      </p:pic>
      <p:sp>
        <p:nvSpPr>
          <p:cNvPr id="7" name="TextBox 23"/>
          <p:cNvSpPr txBox="1"/>
          <p:nvPr/>
        </p:nvSpPr>
        <p:spPr>
          <a:xfrm flipH="1">
            <a:off x="5467301" y="1824717"/>
            <a:ext cx="1286426" cy="110940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8000" b="0" i="0" u="none" strike="noStrike" kern="0" cap="none" spc="0" normalizeH="0" baseline="0" noProof="0" dirty="0" smtClean="0">
                <a:ln w="18415" cmpd="sng">
                  <a:noFill/>
                  <a:prstDash val="solid"/>
                </a:ln>
                <a:solidFill>
                  <a:schemeClr val="accent6"/>
                </a:solidFill>
                <a:effectLst/>
                <a:uLnTx/>
                <a:uFillTx/>
                <a:latin typeface="+mn-lt"/>
                <a:ea typeface="+mn-ea"/>
                <a:cs typeface="+mn-ea"/>
                <a:sym typeface="+mn-lt"/>
              </a:rPr>
              <a:t>02</a:t>
            </a:r>
            <a:endParaRPr kumimoji="0" lang="zh-CN" altLang="en-US" sz="8000" b="0" i="0" u="none" strike="noStrike" kern="0" cap="none" spc="0" normalizeH="0" baseline="0" noProof="0" dirty="0">
              <a:ln w="18415" cmpd="sng">
                <a:noFill/>
                <a:prstDash val="solid"/>
              </a:ln>
              <a:solidFill>
                <a:schemeClr val="accent6"/>
              </a:solidFill>
              <a:effectLst/>
              <a:uLnTx/>
              <a:uFillTx/>
              <a:latin typeface="+mn-lt"/>
              <a:ea typeface="+mn-ea"/>
              <a:cs typeface="+mn-ea"/>
              <a:sym typeface="+mn-lt"/>
            </a:endParaRPr>
          </a:p>
        </p:txBody>
      </p:sp>
      <p:sp>
        <p:nvSpPr>
          <p:cNvPr id="8" name="TextBox 25"/>
          <p:cNvSpPr txBox="1"/>
          <p:nvPr/>
        </p:nvSpPr>
        <p:spPr>
          <a:xfrm>
            <a:off x="3688931" y="3068223"/>
            <a:ext cx="4814138" cy="784830"/>
          </a:xfrm>
          <a:prstGeom prst="rect">
            <a:avLst/>
          </a:prstGeom>
          <a:noFill/>
        </p:spPr>
        <p:txBody>
          <a:bodyPr wrap="none" rtlCol="0">
            <a:spAutoFit/>
          </a:bodyPr>
          <a:lstStyle>
            <a:defPPr>
              <a:defRPr lang="zh-CN"/>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zh-CN" altLang="en-US" sz="4500" dirty="0">
                <a:solidFill>
                  <a:schemeClr val="accent6"/>
                </a:solidFill>
                <a:latin typeface="+mn-lt"/>
                <a:ea typeface="+mn-ea"/>
                <a:cs typeface="+mn-ea"/>
                <a:sym typeface="+mn-lt"/>
              </a:rPr>
              <a:t>点击此处添加标题</a:t>
            </a:r>
            <a:endParaRPr lang="zh-CN" altLang="en-US" sz="4500" dirty="0">
              <a:solidFill>
                <a:schemeClr val="accent6"/>
              </a:solidFill>
              <a:latin typeface="+mn-lt"/>
              <a:ea typeface="+mn-ea"/>
              <a:cs typeface="+mn-ea"/>
              <a:sym typeface="+mn-lt"/>
            </a:endParaRPr>
          </a:p>
        </p:txBody>
      </p:sp>
      <p:sp>
        <p:nvSpPr>
          <p:cNvPr id="9" name="椭圆 8"/>
          <p:cNvSpPr/>
          <p:nvPr/>
        </p:nvSpPr>
        <p:spPr>
          <a:xfrm>
            <a:off x="5397151" y="1591907"/>
            <a:ext cx="1397698" cy="1397698"/>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3"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21" presetClass="entr" presetSubtype="1"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heel(1)">
                                      <p:cBhvr>
                                        <p:cTn id="36" dur="2000"/>
                                        <p:tgtEl>
                                          <p:spTgt spid="9"/>
                                        </p:tgtEl>
                                      </p:cBhvr>
                                    </p:animEffect>
                                  </p:childTnLst>
                                </p:cTn>
                              </p:par>
                            </p:childTnLst>
                          </p:cTn>
                        </p:par>
                        <p:par>
                          <p:cTn id="37" fill="hold">
                            <p:stCondLst>
                              <p:cond delay="6500"/>
                            </p:stCondLst>
                            <p:childTnLst>
                              <p:par>
                                <p:cTn id="38" presetID="53" presetClass="entr" presetSubtype="16"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7000"/>
                            </p:stCondLst>
                            <p:childTnLst>
                              <p:par>
                                <p:cTn id="44" presetID="42" presetClass="entr" presetSubtype="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56"/>
          <p:cNvGrpSpPr/>
          <p:nvPr/>
        </p:nvGrpSpPr>
        <p:grpSpPr>
          <a:xfrm>
            <a:off x="816395" y="1681642"/>
            <a:ext cx="1589617" cy="999068"/>
            <a:chOff x="2563018" y="2933699"/>
            <a:chExt cx="1192213" cy="749301"/>
          </a:xfrm>
        </p:grpSpPr>
        <p:sp>
          <p:nvSpPr>
            <p:cNvPr id="95"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chemeClr val="accent6"/>
            </a:solidFill>
            <a:ln w="9525">
              <a:noFill/>
              <a:round/>
            </a:ln>
          </p:spPr>
          <p:txBody>
            <a:bodyPr vert="horz" wrap="square" lIns="121920" tIns="60960" rIns="121920" bIns="60960" numCol="1" anchor="t" anchorCtr="0" compatLnSpc="1"/>
            <a:lstStyle/>
            <a:p>
              <a:endParaRPr lang="en-US" sz="3555">
                <a:solidFill>
                  <a:schemeClr val="bg1">
                    <a:lumMod val="90000"/>
                    <a:lumOff val="10000"/>
                  </a:schemeClr>
                </a:solidFill>
                <a:cs typeface="+mn-ea"/>
                <a:sym typeface="+mn-lt"/>
              </a:endParaRPr>
            </a:p>
          </p:txBody>
        </p:sp>
        <p:sp>
          <p:nvSpPr>
            <p:cNvPr id="96" name="Freeform 8"/>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rgbClr val="98C052"/>
            </a:solidFill>
            <a:ln w="9525">
              <a:noFill/>
              <a:round/>
            </a:ln>
          </p:spPr>
          <p:txBody>
            <a:bodyPr vert="horz" wrap="square" lIns="121920" tIns="60960" rIns="121920" bIns="60960" numCol="1" anchor="t" anchorCtr="0" compatLnSpc="1"/>
            <a:lstStyle/>
            <a:p>
              <a:endParaRPr lang="en-US" sz="3555">
                <a:solidFill>
                  <a:schemeClr val="bg1">
                    <a:lumMod val="90000"/>
                    <a:lumOff val="10000"/>
                  </a:schemeClr>
                </a:solidFill>
                <a:cs typeface="+mn-ea"/>
                <a:sym typeface="+mn-lt"/>
              </a:endParaRPr>
            </a:p>
          </p:txBody>
        </p:sp>
      </p:grpSp>
      <p:sp>
        <p:nvSpPr>
          <p:cNvPr id="110" name="TextBox 59"/>
          <p:cNvSpPr txBox="1">
            <a:spLocks noChangeArrowheads="1"/>
          </p:cNvSpPr>
          <p:nvPr/>
        </p:nvSpPr>
        <p:spPr bwMode="auto">
          <a:xfrm flipH="1">
            <a:off x="751618" y="2800356"/>
            <a:ext cx="1752842" cy="430879"/>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200" b="1" dirty="0" smtClean="0">
                <a:solidFill>
                  <a:schemeClr val="accent6"/>
                </a:solidFill>
                <a:latin typeface="+mn-lt"/>
                <a:ea typeface="+mn-ea"/>
                <a:cs typeface="+mn-ea"/>
                <a:sym typeface="+mn-lt"/>
              </a:rPr>
              <a:t>添加关键字</a:t>
            </a:r>
            <a:endParaRPr lang="en-US" altLang="ko-KR" sz="2200" kern="0" dirty="0">
              <a:solidFill>
                <a:schemeClr val="accent6"/>
              </a:solidFill>
              <a:latin typeface="+mn-lt"/>
              <a:ea typeface="+mn-ea"/>
              <a:cs typeface="+mn-ea"/>
              <a:sym typeface="+mn-lt"/>
            </a:endParaRPr>
          </a:p>
        </p:txBody>
      </p:sp>
      <p:sp>
        <p:nvSpPr>
          <p:cNvPr id="111" name="矩形 110"/>
          <p:cNvSpPr>
            <a:spLocks noChangeArrowheads="1"/>
          </p:cNvSpPr>
          <p:nvPr/>
        </p:nvSpPr>
        <p:spPr bwMode="auto">
          <a:xfrm>
            <a:off x="329556" y="3256430"/>
            <a:ext cx="2596967" cy="8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14000"/>
              </a:lnSpc>
            </a:pPr>
            <a:r>
              <a:rPr lang="zh-CN" altLang="en-US" sz="1400" dirty="0">
                <a:solidFill>
                  <a:schemeClr val="tx1">
                    <a:lumMod val="75000"/>
                    <a:lumOff val="25000"/>
                  </a:schemeClr>
                </a:solidFill>
                <a:cs typeface="+mn-ea"/>
                <a:sym typeface="+mn-lt"/>
              </a:rPr>
              <a:t>在此输入文字描述在此输入文字描述在此输入文字描述在此输入文字描述。</a:t>
            </a:r>
            <a:endParaRPr lang="zh-CN" altLang="en-US" sz="1400" dirty="0">
              <a:solidFill>
                <a:schemeClr val="tx1">
                  <a:lumMod val="75000"/>
                  <a:lumOff val="25000"/>
                </a:schemeClr>
              </a:solidFill>
              <a:cs typeface="+mn-ea"/>
              <a:sym typeface="+mn-lt"/>
            </a:endParaRPr>
          </a:p>
        </p:txBody>
      </p:sp>
      <p:grpSp>
        <p:nvGrpSpPr>
          <p:cNvPr id="41" name="Group 56"/>
          <p:cNvGrpSpPr/>
          <p:nvPr/>
        </p:nvGrpSpPr>
        <p:grpSpPr>
          <a:xfrm>
            <a:off x="3080709" y="3038514"/>
            <a:ext cx="1589617" cy="999068"/>
            <a:chOff x="2563018" y="2933699"/>
            <a:chExt cx="1192213" cy="749301"/>
          </a:xfrm>
        </p:grpSpPr>
        <p:sp>
          <p:nvSpPr>
            <p:cNvPr id="42"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rgbClr val="FCA904"/>
            </a:solidFill>
            <a:ln w="9525">
              <a:noFill/>
              <a:round/>
            </a:ln>
          </p:spPr>
          <p:txBody>
            <a:bodyPr vert="horz" wrap="square" lIns="121920" tIns="60960" rIns="121920" bIns="60960" numCol="1" anchor="t" anchorCtr="0" compatLnSpc="1"/>
            <a:lstStyle/>
            <a:p>
              <a:endParaRPr lang="en-US" sz="3555">
                <a:solidFill>
                  <a:schemeClr val="bg1">
                    <a:lumMod val="90000"/>
                    <a:lumOff val="10000"/>
                  </a:schemeClr>
                </a:solidFill>
                <a:cs typeface="+mn-ea"/>
                <a:sym typeface="+mn-lt"/>
              </a:endParaRPr>
            </a:p>
          </p:txBody>
        </p:sp>
        <p:sp>
          <p:nvSpPr>
            <p:cNvPr id="43" name="Freeform 8"/>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rgbClr val="FFC000"/>
            </a:solidFill>
            <a:ln w="9525">
              <a:noFill/>
              <a:round/>
            </a:ln>
          </p:spPr>
          <p:txBody>
            <a:bodyPr vert="horz" wrap="square" lIns="121920" tIns="60960" rIns="121920" bIns="60960" numCol="1" anchor="t" anchorCtr="0" compatLnSpc="1"/>
            <a:lstStyle/>
            <a:p>
              <a:endParaRPr lang="en-US" sz="3555">
                <a:solidFill>
                  <a:schemeClr val="bg1">
                    <a:lumMod val="90000"/>
                    <a:lumOff val="10000"/>
                  </a:schemeClr>
                </a:solidFill>
                <a:cs typeface="+mn-ea"/>
                <a:sym typeface="+mn-lt"/>
              </a:endParaRPr>
            </a:p>
          </p:txBody>
        </p:sp>
      </p:grpSp>
      <p:sp>
        <p:nvSpPr>
          <p:cNvPr id="44" name="TextBox 59"/>
          <p:cNvSpPr txBox="1">
            <a:spLocks noChangeArrowheads="1"/>
          </p:cNvSpPr>
          <p:nvPr/>
        </p:nvSpPr>
        <p:spPr bwMode="auto">
          <a:xfrm flipH="1">
            <a:off x="3015932" y="4157228"/>
            <a:ext cx="1752842" cy="430879"/>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200" b="1" dirty="0" smtClean="0">
                <a:solidFill>
                  <a:schemeClr val="accent6"/>
                </a:solidFill>
                <a:latin typeface="+mn-lt"/>
                <a:ea typeface="+mn-ea"/>
                <a:cs typeface="+mn-ea"/>
                <a:sym typeface="+mn-lt"/>
              </a:rPr>
              <a:t>添加关键字</a:t>
            </a:r>
            <a:endParaRPr lang="en-US" altLang="ko-KR" sz="2200" kern="0" dirty="0">
              <a:solidFill>
                <a:schemeClr val="accent6"/>
              </a:solidFill>
              <a:latin typeface="+mn-lt"/>
              <a:ea typeface="+mn-ea"/>
              <a:cs typeface="+mn-ea"/>
              <a:sym typeface="+mn-lt"/>
            </a:endParaRPr>
          </a:p>
        </p:txBody>
      </p:sp>
      <p:sp>
        <p:nvSpPr>
          <p:cNvPr id="45" name="矩形 44"/>
          <p:cNvSpPr>
            <a:spLocks noChangeArrowheads="1"/>
          </p:cNvSpPr>
          <p:nvPr/>
        </p:nvSpPr>
        <p:spPr bwMode="auto">
          <a:xfrm>
            <a:off x="2593870" y="4613302"/>
            <a:ext cx="2596967" cy="8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14000"/>
              </a:lnSpc>
            </a:pPr>
            <a:r>
              <a:rPr lang="zh-CN" altLang="en-US" sz="1400" dirty="0">
                <a:solidFill>
                  <a:schemeClr val="tx1">
                    <a:lumMod val="75000"/>
                    <a:lumOff val="25000"/>
                  </a:schemeClr>
                </a:solidFill>
                <a:cs typeface="+mn-ea"/>
                <a:sym typeface="+mn-lt"/>
              </a:rPr>
              <a:t>在此输入文字描述在此输入文字描述在此输入文字描述在此输入文字描述。</a:t>
            </a:r>
            <a:endParaRPr lang="zh-CN" altLang="en-US" sz="1400" dirty="0">
              <a:solidFill>
                <a:schemeClr val="tx1">
                  <a:lumMod val="75000"/>
                  <a:lumOff val="25000"/>
                </a:schemeClr>
              </a:solidFill>
              <a:cs typeface="+mn-ea"/>
              <a:sym typeface="+mn-lt"/>
            </a:endParaRPr>
          </a:p>
        </p:txBody>
      </p:sp>
      <p:grpSp>
        <p:nvGrpSpPr>
          <p:cNvPr id="46" name="Group 56"/>
          <p:cNvGrpSpPr/>
          <p:nvPr/>
        </p:nvGrpSpPr>
        <p:grpSpPr>
          <a:xfrm>
            <a:off x="5267321" y="1517832"/>
            <a:ext cx="1589617" cy="999068"/>
            <a:chOff x="2563018" y="2933699"/>
            <a:chExt cx="1192213" cy="749301"/>
          </a:xfrm>
        </p:grpSpPr>
        <p:sp>
          <p:nvSpPr>
            <p:cNvPr id="47"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chemeClr val="accent6"/>
            </a:solidFill>
            <a:ln w="9525">
              <a:noFill/>
              <a:round/>
            </a:ln>
          </p:spPr>
          <p:txBody>
            <a:bodyPr vert="horz" wrap="square" lIns="121920" tIns="60960" rIns="121920" bIns="60960" numCol="1" anchor="t" anchorCtr="0" compatLnSpc="1"/>
            <a:lstStyle/>
            <a:p>
              <a:endParaRPr lang="en-US" sz="3555">
                <a:solidFill>
                  <a:schemeClr val="bg1">
                    <a:lumMod val="90000"/>
                    <a:lumOff val="10000"/>
                  </a:schemeClr>
                </a:solidFill>
                <a:cs typeface="+mn-ea"/>
                <a:sym typeface="+mn-lt"/>
              </a:endParaRPr>
            </a:p>
          </p:txBody>
        </p:sp>
        <p:sp>
          <p:nvSpPr>
            <p:cNvPr id="48" name="Freeform 8"/>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rgbClr val="98C052"/>
            </a:solidFill>
            <a:ln w="9525">
              <a:noFill/>
              <a:round/>
            </a:ln>
          </p:spPr>
          <p:txBody>
            <a:bodyPr vert="horz" wrap="square" lIns="121920" tIns="60960" rIns="121920" bIns="60960" numCol="1" anchor="t" anchorCtr="0" compatLnSpc="1"/>
            <a:lstStyle/>
            <a:p>
              <a:endParaRPr lang="en-US" sz="3555">
                <a:solidFill>
                  <a:schemeClr val="bg1">
                    <a:lumMod val="90000"/>
                    <a:lumOff val="10000"/>
                  </a:schemeClr>
                </a:solidFill>
                <a:cs typeface="+mn-ea"/>
                <a:sym typeface="+mn-lt"/>
              </a:endParaRPr>
            </a:p>
          </p:txBody>
        </p:sp>
      </p:grpSp>
      <p:sp>
        <p:nvSpPr>
          <p:cNvPr id="49" name="TextBox 59"/>
          <p:cNvSpPr txBox="1">
            <a:spLocks noChangeArrowheads="1"/>
          </p:cNvSpPr>
          <p:nvPr/>
        </p:nvSpPr>
        <p:spPr bwMode="auto">
          <a:xfrm flipH="1">
            <a:off x="5202544" y="2636546"/>
            <a:ext cx="1752842" cy="430879"/>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200" b="1" dirty="0" smtClean="0">
                <a:solidFill>
                  <a:schemeClr val="accent6"/>
                </a:solidFill>
                <a:latin typeface="+mn-lt"/>
                <a:ea typeface="+mn-ea"/>
                <a:cs typeface="+mn-ea"/>
                <a:sym typeface="+mn-lt"/>
              </a:rPr>
              <a:t>添加关键字</a:t>
            </a:r>
            <a:endParaRPr lang="en-US" altLang="ko-KR" sz="2200" kern="0" dirty="0">
              <a:solidFill>
                <a:schemeClr val="accent6"/>
              </a:solidFill>
              <a:latin typeface="+mn-lt"/>
              <a:ea typeface="+mn-ea"/>
              <a:cs typeface="+mn-ea"/>
              <a:sym typeface="+mn-lt"/>
            </a:endParaRPr>
          </a:p>
        </p:txBody>
      </p:sp>
      <p:sp>
        <p:nvSpPr>
          <p:cNvPr id="50" name="矩形 49"/>
          <p:cNvSpPr>
            <a:spLocks noChangeArrowheads="1"/>
          </p:cNvSpPr>
          <p:nvPr/>
        </p:nvSpPr>
        <p:spPr bwMode="auto">
          <a:xfrm>
            <a:off x="4780482" y="3092620"/>
            <a:ext cx="2596967" cy="8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14000"/>
              </a:lnSpc>
            </a:pPr>
            <a:r>
              <a:rPr lang="zh-CN" altLang="en-US" sz="1400" dirty="0">
                <a:solidFill>
                  <a:schemeClr val="tx1">
                    <a:lumMod val="75000"/>
                    <a:lumOff val="25000"/>
                  </a:schemeClr>
                </a:solidFill>
                <a:cs typeface="+mn-ea"/>
                <a:sym typeface="+mn-lt"/>
              </a:rPr>
              <a:t>在此输入文字描述在此输入文字描述在此输入文字描述在此输入文字描述。</a:t>
            </a:r>
            <a:endParaRPr lang="zh-CN" altLang="en-US" sz="1400" dirty="0">
              <a:solidFill>
                <a:schemeClr val="tx1">
                  <a:lumMod val="75000"/>
                  <a:lumOff val="25000"/>
                </a:schemeClr>
              </a:solidFill>
              <a:cs typeface="+mn-ea"/>
              <a:sym typeface="+mn-lt"/>
            </a:endParaRPr>
          </a:p>
        </p:txBody>
      </p:sp>
      <p:grpSp>
        <p:nvGrpSpPr>
          <p:cNvPr id="51" name="Group 56"/>
          <p:cNvGrpSpPr/>
          <p:nvPr/>
        </p:nvGrpSpPr>
        <p:grpSpPr>
          <a:xfrm>
            <a:off x="7427144" y="3081641"/>
            <a:ext cx="1589617" cy="999068"/>
            <a:chOff x="2563018" y="2933699"/>
            <a:chExt cx="1192213" cy="749301"/>
          </a:xfrm>
        </p:grpSpPr>
        <p:sp>
          <p:nvSpPr>
            <p:cNvPr id="52"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rgbClr val="FCA904"/>
            </a:solidFill>
            <a:ln w="9525">
              <a:noFill/>
              <a:round/>
            </a:ln>
          </p:spPr>
          <p:txBody>
            <a:bodyPr vert="horz" wrap="square" lIns="121920" tIns="60960" rIns="121920" bIns="60960" numCol="1" anchor="t" anchorCtr="0" compatLnSpc="1"/>
            <a:lstStyle/>
            <a:p>
              <a:endParaRPr lang="en-US" sz="3555">
                <a:solidFill>
                  <a:schemeClr val="bg1">
                    <a:lumMod val="90000"/>
                    <a:lumOff val="10000"/>
                  </a:schemeClr>
                </a:solidFill>
                <a:cs typeface="+mn-ea"/>
                <a:sym typeface="+mn-lt"/>
              </a:endParaRPr>
            </a:p>
          </p:txBody>
        </p:sp>
        <p:sp>
          <p:nvSpPr>
            <p:cNvPr id="53" name="Freeform 8"/>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rgbClr val="FFC000"/>
            </a:solidFill>
            <a:ln w="9525">
              <a:noFill/>
              <a:round/>
            </a:ln>
          </p:spPr>
          <p:txBody>
            <a:bodyPr vert="horz" wrap="square" lIns="121920" tIns="60960" rIns="121920" bIns="60960" numCol="1" anchor="t" anchorCtr="0" compatLnSpc="1"/>
            <a:lstStyle/>
            <a:p>
              <a:endParaRPr lang="en-US" sz="3555">
                <a:solidFill>
                  <a:schemeClr val="bg1">
                    <a:lumMod val="90000"/>
                    <a:lumOff val="10000"/>
                  </a:schemeClr>
                </a:solidFill>
                <a:cs typeface="+mn-ea"/>
                <a:sym typeface="+mn-lt"/>
              </a:endParaRPr>
            </a:p>
          </p:txBody>
        </p:sp>
      </p:grpSp>
      <p:sp>
        <p:nvSpPr>
          <p:cNvPr id="54" name="TextBox 59"/>
          <p:cNvSpPr txBox="1">
            <a:spLocks noChangeArrowheads="1"/>
          </p:cNvSpPr>
          <p:nvPr/>
        </p:nvSpPr>
        <p:spPr bwMode="auto">
          <a:xfrm flipH="1">
            <a:off x="7362367" y="4200355"/>
            <a:ext cx="1752842" cy="430879"/>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200" b="1" dirty="0" smtClean="0">
                <a:solidFill>
                  <a:schemeClr val="accent6"/>
                </a:solidFill>
                <a:latin typeface="+mn-lt"/>
                <a:ea typeface="+mn-ea"/>
                <a:cs typeface="+mn-ea"/>
                <a:sym typeface="+mn-lt"/>
              </a:rPr>
              <a:t>添加关键字</a:t>
            </a:r>
            <a:endParaRPr lang="en-US" altLang="ko-KR" sz="2200" kern="0" dirty="0">
              <a:solidFill>
                <a:schemeClr val="accent6"/>
              </a:solidFill>
              <a:latin typeface="+mn-lt"/>
              <a:ea typeface="+mn-ea"/>
              <a:cs typeface="+mn-ea"/>
              <a:sym typeface="+mn-lt"/>
            </a:endParaRPr>
          </a:p>
        </p:txBody>
      </p:sp>
      <p:sp>
        <p:nvSpPr>
          <p:cNvPr id="55" name="矩形 54"/>
          <p:cNvSpPr>
            <a:spLocks noChangeArrowheads="1"/>
          </p:cNvSpPr>
          <p:nvPr/>
        </p:nvSpPr>
        <p:spPr bwMode="auto">
          <a:xfrm>
            <a:off x="6940305" y="4656429"/>
            <a:ext cx="2596967" cy="8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14000"/>
              </a:lnSpc>
            </a:pPr>
            <a:r>
              <a:rPr lang="zh-CN" altLang="en-US" sz="1400" dirty="0">
                <a:solidFill>
                  <a:schemeClr val="tx1">
                    <a:lumMod val="75000"/>
                    <a:lumOff val="25000"/>
                  </a:schemeClr>
                </a:solidFill>
                <a:cs typeface="+mn-ea"/>
                <a:sym typeface="+mn-lt"/>
              </a:rPr>
              <a:t>在此输入文字描述在此输入文字描述在此输入文字描述在此输入文字描述。</a:t>
            </a:r>
            <a:endParaRPr lang="zh-CN" altLang="en-US" sz="1400" dirty="0">
              <a:solidFill>
                <a:schemeClr val="tx1">
                  <a:lumMod val="75000"/>
                  <a:lumOff val="25000"/>
                </a:schemeClr>
              </a:solidFill>
              <a:cs typeface="+mn-ea"/>
              <a:sym typeface="+mn-lt"/>
            </a:endParaRPr>
          </a:p>
        </p:txBody>
      </p:sp>
      <p:grpSp>
        <p:nvGrpSpPr>
          <p:cNvPr id="56" name="Group 56"/>
          <p:cNvGrpSpPr/>
          <p:nvPr/>
        </p:nvGrpSpPr>
        <p:grpSpPr>
          <a:xfrm>
            <a:off x="9623693" y="1739087"/>
            <a:ext cx="1589617" cy="999068"/>
            <a:chOff x="2563018" y="2933699"/>
            <a:chExt cx="1192213" cy="749301"/>
          </a:xfrm>
        </p:grpSpPr>
        <p:sp>
          <p:nvSpPr>
            <p:cNvPr id="57"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chemeClr val="accent6"/>
            </a:solidFill>
            <a:ln w="9525">
              <a:noFill/>
              <a:round/>
            </a:ln>
          </p:spPr>
          <p:txBody>
            <a:bodyPr vert="horz" wrap="square" lIns="121920" tIns="60960" rIns="121920" bIns="60960" numCol="1" anchor="t" anchorCtr="0" compatLnSpc="1"/>
            <a:lstStyle/>
            <a:p>
              <a:endParaRPr lang="en-US" sz="3555">
                <a:solidFill>
                  <a:schemeClr val="bg1">
                    <a:lumMod val="90000"/>
                    <a:lumOff val="10000"/>
                  </a:schemeClr>
                </a:solidFill>
                <a:cs typeface="+mn-ea"/>
                <a:sym typeface="+mn-lt"/>
              </a:endParaRPr>
            </a:p>
          </p:txBody>
        </p:sp>
        <p:sp>
          <p:nvSpPr>
            <p:cNvPr id="58" name="Freeform 8"/>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rgbClr val="98C052"/>
            </a:solidFill>
            <a:ln w="9525">
              <a:noFill/>
              <a:round/>
            </a:ln>
          </p:spPr>
          <p:txBody>
            <a:bodyPr vert="horz" wrap="square" lIns="121920" tIns="60960" rIns="121920" bIns="60960" numCol="1" anchor="t" anchorCtr="0" compatLnSpc="1"/>
            <a:lstStyle/>
            <a:p>
              <a:endParaRPr lang="en-US" sz="3555">
                <a:solidFill>
                  <a:schemeClr val="bg1">
                    <a:lumMod val="90000"/>
                    <a:lumOff val="10000"/>
                  </a:schemeClr>
                </a:solidFill>
                <a:cs typeface="+mn-ea"/>
                <a:sym typeface="+mn-lt"/>
              </a:endParaRPr>
            </a:p>
          </p:txBody>
        </p:sp>
      </p:grpSp>
      <p:sp>
        <p:nvSpPr>
          <p:cNvPr id="59" name="TextBox 59"/>
          <p:cNvSpPr txBox="1">
            <a:spLocks noChangeArrowheads="1"/>
          </p:cNvSpPr>
          <p:nvPr/>
        </p:nvSpPr>
        <p:spPr bwMode="auto">
          <a:xfrm flipH="1">
            <a:off x="9558916" y="2857801"/>
            <a:ext cx="1752842" cy="430879"/>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200" b="1" dirty="0" smtClean="0">
                <a:solidFill>
                  <a:schemeClr val="accent6"/>
                </a:solidFill>
                <a:latin typeface="+mn-lt"/>
                <a:ea typeface="+mn-ea"/>
                <a:cs typeface="+mn-ea"/>
                <a:sym typeface="+mn-lt"/>
              </a:rPr>
              <a:t>添加关键字</a:t>
            </a:r>
            <a:endParaRPr lang="en-US" altLang="ko-KR" sz="2200" kern="0" dirty="0">
              <a:solidFill>
                <a:schemeClr val="accent6"/>
              </a:solidFill>
              <a:latin typeface="+mn-lt"/>
              <a:ea typeface="+mn-ea"/>
              <a:cs typeface="+mn-ea"/>
              <a:sym typeface="+mn-lt"/>
            </a:endParaRPr>
          </a:p>
        </p:txBody>
      </p:sp>
      <p:sp>
        <p:nvSpPr>
          <p:cNvPr id="60" name="矩形 59"/>
          <p:cNvSpPr>
            <a:spLocks noChangeArrowheads="1"/>
          </p:cNvSpPr>
          <p:nvPr/>
        </p:nvSpPr>
        <p:spPr bwMode="auto">
          <a:xfrm>
            <a:off x="9136854" y="3313875"/>
            <a:ext cx="2596967" cy="8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14000"/>
              </a:lnSpc>
            </a:pPr>
            <a:r>
              <a:rPr lang="zh-CN" altLang="en-US" sz="1400" dirty="0">
                <a:solidFill>
                  <a:schemeClr val="tx1">
                    <a:lumMod val="75000"/>
                    <a:lumOff val="25000"/>
                  </a:schemeClr>
                </a:solidFill>
                <a:cs typeface="+mn-ea"/>
                <a:sym typeface="+mn-lt"/>
              </a:rPr>
              <a:t>在此输入文字描述在此输入文字描述在此输入文字描述在此输入文字描述。</a:t>
            </a:r>
            <a:endParaRPr lang="zh-CN" altLang="en-US" sz="1400" dirty="0">
              <a:solidFill>
                <a:schemeClr val="tx1">
                  <a:lumMod val="75000"/>
                  <a:lumOff val="25000"/>
                </a:schemeClr>
              </a:solidFill>
              <a:cs typeface="+mn-ea"/>
              <a:sym typeface="+mn-lt"/>
            </a:endParaRPr>
          </a:p>
        </p:txBody>
      </p:sp>
      <p:sp>
        <p:nvSpPr>
          <p:cNvPr id="61"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62" name="图片 6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left)">
                                      <p:cBhvr>
                                        <p:cTn id="12" dur="500"/>
                                        <p:tgtEl>
                                          <p:spTgt spid="61"/>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fade">
                                      <p:cBhvr>
                                        <p:cTn id="16" dur="1000"/>
                                        <p:tgtEl>
                                          <p:spTgt spid="94"/>
                                        </p:tgtEl>
                                      </p:cBhvr>
                                    </p:animEffect>
                                    <p:anim calcmode="lin" valueType="num">
                                      <p:cBhvr>
                                        <p:cTn id="17" dur="1000" fill="hold"/>
                                        <p:tgtEl>
                                          <p:spTgt spid="94"/>
                                        </p:tgtEl>
                                        <p:attrNameLst>
                                          <p:attrName>ppt_x</p:attrName>
                                        </p:attrNameLst>
                                      </p:cBhvr>
                                      <p:tavLst>
                                        <p:tav tm="0">
                                          <p:val>
                                            <p:strVal val="#ppt_x"/>
                                          </p:val>
                                        </p:tav>
                                        <p:tav tm="100000">
                                          <p:val>
                                            <p:strVal val="#ppt_x"/>
                                          </p:val>
                                        </p:tav>
                                      </p:tavLst>
                                    </p:anim>
                                    <p:anim calcmode="lin" valueType="num">
                                      <p:cBhvr>
                                        <p:cTn id="18" dur="1000" fill="hold"/>
                                        <p:tgtEl>
                                          <p:spTgt spid="9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110"/>
                                        </p:tgtEl>
                                        <p:attrNameLst>
                                          <p:attrName>style.visibility</p:attrName>
                                        </p:attrNameLst>
                                      </p:cBhvr>
                                      <p:to>
                                        <p:strVal val="visible"/>
                                      </p:to>
                                    </p:set>
                                    <p:anim calcmode="lin" valueType="num">
                                      <p:cBhvr additive="base">
                                        <p:cTn id="22" dur="400" fill="hold"/>
                                        <p:tgtEl>
                                          <p:spTgt spid="110"/>
                                        </p:tgtEl>
                                        <p:attrNameLst>
                                          <p:attrName>ppt_x</p:attrName>
                                        </p:attrNameLst>
                                      </p:cBhvr>
                                      <p:tavLst>
                                        <p:tav tm="0">
                                          <p:val>
                                            <p:strVal val="#ppt_x"/>
                                          </p:val>
                                        </p:tav>
                                        <p:tav tm="100000">
                                          <p:val>
                                            <p:strVal val="#ppt_x"/>
                                          </p:val>
                                        </p:tav>
                                      </p:tavLst>
                                    </p:anim>
                                    <p:anim calcmode="lin" valueType="num">
                                      <p:cBhvr additive="base">
                                        <p:cTn id="23" dur="400" fill="hold"/>
                                        <p:tgtEl>
                                          <p:spTgt spid="110"/>
                                        </p:tgtEl>
                                        <p:attrNameLst>
                                          <p:attrName>ppt_y</p:attrName>
                                        </p:attrNameLst>
                                      </p:cBhvr>
                                      <p:tavLst>
                                        <p:tav tm="0">
                                          <p:val>
                                            <p:strVal val="1+#ppt_h/2"/>
                                          </p:val>
                                        </p:tav>
                                        <p:tav tm="100000">
                                          <p:val>
                                            <p:strVal val="#ppt_y"/>
                                          </p:val>
                                        </p:tav>
                                      </p:tavLst>
                                    </p:anim>
                                  </p:childTnLst>
                                </p:cTn>
                              </p:par>
                              <p:par>
                                <p:cTn id="24" presetID="2" presetClass="entr" presetSubtype="4" accel="50000" decel="50000" fill="hold" grpId="0" nodeType="withEffect">
                                  <p:stCondLst>
                                    <p:cond delay="0"/>
                                  </p:stCondLst>
                                  <p:childTnLst>
                                    <p:set>
                                      <p:cBhvr>
                                        <p:cTn id="25" dur="1" fill="hold">
                                          <p:stCondLst>
                                            <p:cond delay="0"/>
                                          </p:stCondLst>
                                        </p:cTn>
                                        <p:tgtEl>
                                          <p:spTgt spid="111"/>
                                        </p:tgtEl>
                                        <p:attrNameLst>
                                          <p:attrName>style.visibility</p:attrName>
                                        </p:attrNameLst>
                                      </p:cBhvr>
                                      <p:to>
                                        <p:strVal val="visible"/>
                                      </p:to>
                                    </p:set>
                                    <p:anim calcmode="lin" valueType="num">
                                      <p:cBhvr additive="base">
                                        <p:cTn id="26" dur="400" fill="hold"/>
                                        <p:tgtEl>
                                          <p:spTgt spid="111"/>
                                        </p:tgtEl>
                                        <p:attrNameLst>
                                          <p:attrName>ppt_x</p:attrName>
                                        </p:attrNameLst>
                                      </p:cBhvr>
                                      <p:tavLst>
                                        <p:tav tm="0">
                                          <p:val>
                                            <p:strVal val="#ppt_x"/>
                                          </p:val>
                                        </p:tav>
                                        <p:tav tm="100000">
                                          <p:val>
                                            <p:strVal val="#ppt_x"/>
                                          </p:val>
                                        </p:tav>
                                      </p:tavLst>
                                    </p:anim>
                                    <p:anim calcmode="lin" valueType="num">
                                      <p:cBhvr additive="base">
                                        <p:cTn id="27" dur="400" fill="hold"/>
                                        <p:tgtEl>
                                          <p:spTgt spid="111"/>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1000" fill="hold"/>
                                        <p:tgtEl>
                                          <p:spTgt spid="41"/>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400" fill="hold"/>
                                        <p:tgtEl>
                                          <p:spTgt spid="44"/>
                                        </p:tgtEl>
                                        <p:attrNameLst>
                                          <p:attrName>ppt_x</p:attrName>
                                        </p:attrNameLst>
                                      </p:cBhvr>
                                      <p:tavLst>
                                        <p:tav tm="0">
                                          <p:val>
                                            <p:strVal val="#ppt_x"/>
                                          </p:val>
                                        </p:tav>
                                        <p:tav tm="100000">
                                          <p:val>
                                            <p:strVal val="#ppt_x"/>
                                          </p:val>
                                        </p:tav>
                                      </p:tavLst>
                                    </p:anim>
                                    <p:anim calcmode="lin" valueType="num">
                                      <p:cBhvr additive="base">
                                        <p:cTn id="38" dur="400" fill="hold"/>
                                        <p:tgtEl>
                                          <p:spTgt spid="44"/>
                                        </p:tgtEl>
                                        <p:attrNameLst>
                                          <p:attrName>ppt_y</p:attrName>
                                        </p:attrNameLst>
                                      </p:cBhvr>
                                      <p:tavLst>
                                        <p:tav tm="0">
                                          <p:val>
                                            <p:strVal val="1+#ppt_h/2"/>
                                          </p:val>
                                        </p:tav>
                                        <p:tav tm="100000">
                                          <p:val>
                                            <p:strVal val="#ppt_y"/>
                                          </p:val>
                                        </p:tav>
                                      </p:tavLst>
                                    </p:anim>
                                  </p:childTnLst>
                                </p:cTn>
                              </p:par>
                              <p:par>
                                <p:cTn id="39" presetID="2" presetClass="entr" presetSubtype="4" accel="50000" decel="5000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400" fill="hold"/>
                                        <p:tgtEl>
                                          <p:spTgt spid="45"/>
                                        </p:tgtEl>
                                        <p:attrNameLst>
                                          <p:attrName>ppt_x</p:attrName>
                                        </p:attrNameLst>
                                      </p:cBhvr>
                                      <p:tavLst>
                                        <p:tav tm="0">
                                          <p:val>
                                            <p:strVal val="#ppt_x"/>
                                          </p:val>
                                        </p:tav>
                                        <p:tav tm="100000">
                                          <p:val>
                                            <p:strVal val="#ppt_x"/>
                                          </p:val>
                                        </p:tav>
                                      </p:tavLst>
                                    </p:anim>
                                    <p:anim calcmode="lin" valueType="num">
                                      <p:cBhvr additive="base">
                                        <p:cTn id="42" dur="400" fill="hold"/>
                                        <p:tgtEl>
                                          <p:spTgt spid="45"/>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1000"/>
                                        <p:tgtEl>
                                          <p:spTgt spid="46"/>
                                        </p:tgtEl>
                                      </p:cBhvr>
                                    </p:animEffect>
                                    <p:anim calcmode="lin" valueType="num">
                                      <p:cBhvr>
                                        <p:cTn id="47" dur="1000" fill="hold"/>
                                        <p:tgtEl>
                                          <p:spTgt spid="46"/>
                                        </p:tgtEl>
                                        <p:attrNameLst>
                                          <p:attrName>ppt_x</p:attrName>
                                        </p:attrNameLst>
                                      </p:cBhvr>
                                      <p:tavLst>
                                        <p:tav tm="0">
                                          <p:val>
                                            <p:strVal val="#ppt_x"/>
                                          </p:val>
                                        </p:tav>
                                        <p:tav tm="100000">
                                          <p:val>
                                            <p:strVal val="#ppt_x"/>
                                          </p:val>
                                        </p:tav>
                                      </p:tavLst>
                                    </p:anim>
                                    <p:anim calcmode="lin" valueType="num">
                                      <p:cBhvr>
                                        <p:cTn id="48" dur="1000" fill="hold"/>
                                        <p:tgtEl>
                                          <p:spTgt spid="46"/>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2" presetClass="entr" presetSubtype="4" accel="50000" decel="5000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additive="base">
                                        <p:cTn id="52" dur="400" fill="hold"/>
                                        <p:tgtEl>
                                          <p:spTgt spid="49"/>
                                        </p:tgtEl>
                                        <p:attrNameLst>
                                          <p:attrName>ppt_x</p:attrName>
                                        </p:attrNameLst>
                                      </p:cBhvr>
                                      <p:tavLst>
                                        <p:tav tm="0">
                                          <p:val>
                                            <p:strVal val="#ppt_x"/>
                                          </p:val>
                                        </p:tav>
                                        <p:tav tm="100000">
                                          <p:val>
                                            <p:strVal val="#ppt_x"/>
                                          </p:val>
                                        </p:tav>
                                      </p:tavLst>
                                    </p:anim>
                                    <p:anim calcmode="lin" valueType="num">
                                      <p:cBhvr additive="base">
                                        <p:cTn id="53" dur="400" fill="hold"/>
                                        <p:tgtEl>
                                          <p:spTgt spid="49"/>
                                        </p:tgtEl>
                                        <p:attrNameLst>
                                          <p:attrName>ppt_y</p:attrName>
                                        </p:attrNameLst>
                                      </p:cBhvr>
                                      <p:tavLst>
                                        <p:tav tm="0">
                                          <p:val>
                                            <p:strVal val="1+#ppt_h/2"/>
                                          </p:val>
                                        </p:tav>
                                        <p:tav tm="100000">
                                          <p:val>
                                            <p:strVal val="#ppt_y"/>
                                          </p:val>
                                        </p:tav>
                                      </p:tavLst>
                                    </p:anim>
                                  </p:childTnLst>
                                </p:cTn>
                              </p:par>
                              <p:par>
                                <p:cTn id="54" presetID="2" presetClass="entr" presetSubtype="4" accel="50000" decel="50000"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400" fill="hold"/>
                                        <p:tgtEl>
                                          <p:spTgt spid="50"/>
                                        </p:tgtEl>
                                        <p:attrNameLst>
                                          <p:attrName>ppt_x</p:attrName>
                                        </p:attrNameLst>
                                      </p:cBhvr>
                                      <p:tavLst>
                                        <p:tav tm="0">
                                          <p:val>
                                            <p:strVal val="#ppt_x"/>
                                          </p:val>
                                        </p:tav>
                                        <p:tav tm="100000">
                                          <p:val>
                                            <p:strVal val="#ppt_x"/>
                                          </p:val>
                                        </p:tav>
                                      </p:tavLst>
                                    </p:anim>
                                    <p:anim calcmode="lin" valueType="num">
                                      <p:cBhvr additive="base">
                                        <p:cTn id="57" dur="400" fill="hold"/>
                                        <p:tgtEl>
                                          <p:spTgt spid="50"/>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additive="base">
                                        <p:cTn id="67" dur="400" fill="hold"/>
                                        <p:tgtEl>
                                          <p:spTgt spid="54"/>
                                        </p:tgtEl>
                                        <p:attrNameLst>
                                          <p:attrName>ppt_x</p:attrName>
                                        </p:attrNameLst>
                                      </p:cBhvr>
                                      <p:tavLst>
                                        <p:tav tm="0">
                                          <p:val>
                                            <p:strVal val="#ppt_x"/>
                                          </p:val>
                                        </p:tav>
                                        <p:tav tm="100000">
                                          <p:val>
                                            <p:strVal val="#ppt_x"/>
                                          </p:val>
                                        </p:tav>
                                      </p:tavLst>
                                    </p:anim>
                                    <p:anim calcmode="lin" valueType="num">
                                      <p:cBhvr additive="base">
                                        <p:cTn id="68" dur="400" fill="hold"/>
                                        <p:tgtEl>
                                          <p:spTgt spid="54"/>
                                        </p:tgtEl>
                                        <p:attrNameLst>
                                          <p:attrName>ppt_y</p:attrName>
                                        </p:attrNameLst>
                                      </p:cBhvr>
                                      <p:tavLst>
                                        <p:tav tm="0">
                                          <p:val>
                                            <p:strVal val="1+#ppt_h/2"/>
                                          </p:val>
                                        </p:tav>
                                        <p:tav tm="100000">
                                          <p:val>
                                            <p:strVal val="#ppt_y"/>
                                          </p:val>
                                        </p:tav>
                                      </p:tavLst>
                                    </p:anim>
                                  </p:childTnLst>
                                </p:cTn>
                              </p:par>
                              <p:par>
                                <p:cTn id="69" presetID="2" presetClass="entr" presetSubtype="4" accel="50000" decel="50000"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additive="base">
                                        <p:cTn id="71" dur="400" fill="hold"/>
                                        <p:tgtEl>
                                          <p:spTgt spid="55"/>
                                        </p:tgtEl>
                                        <p:attrNameLst>
                                          <p:attrName>ppt_x</p:attrName>
                                        </p:attrNameLst>
                                      </p:cBhvr>
                                      <p:tavLst>
                                        <p:tav tm="0">
                                          <p:val>
                                            <p:strVal val="#ppt_x"/>
                                          </p:val>
                                        </p:tav>
                                        <p:tav tm="100000">
                                          <p:val>
                                            <p:strVal val="#ppt_x"/>
                                          </p:val>
                                        </p:tav>
                                      </p:tavLst>
                                    </p:anim>
                                    <p:anim calcmode="lin" valueType="num">
                                      <p:cBhvr additive="base">
                                        <p:cTn id="72" dur="400" fill="hold"/>
                                        <p:tgtEl>
                                          <p:spTgt spid="55"/>
                                        </p:tgtEl>
                                        <p:attrNameLst>
                                          <p:attrName>ppt_y</p:attrName>
                                        </p:attrNameLst>
                                      </p:cBhvr>
                                      <p:tavLst>
                                        <p:tav tm="0">
                                          <p:val>
                                            <p:strVal val="1+#ppt_h/2"/>
                                          </p:val>
                                        </p:tav>
                                        <p:tav tm="100000">
                                          <p:val>
                                            <p:strVal val="#ppt_y"/>
                                          </p:val>
                                        </p:tav>
                                      </p:tavLst>
                                    </p:anim>
                                  </p:childTnLst>
                                </p:cTn>
                              </p:par>
                            </p:childTnLst>
                          </p:cTn>
                        </p:par>
                        <p:par>
                          <p:cTn id="73" fill="hold">
                            <p:stCondLst>
                              <p:cond delay="7000"/>
                            </p:stCondLst>
                            <p:childTnLst>
                              <p:par>
                                <p:cTn id="74" presetID="42" presetClass="entr" presetSubtype="0" fill="hold"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1000"/>
                                        <p:tgtEl>
                                          <p:spTgt spid="56"/>
                                        </p:tgtEl>
                                      </p:cBhvr>
                                    </p:animEffect>
                                    <p:anim calcmode="lin" valueType="num">
                                      <p:cBhvr>
                                        <p:cTn id="77" dur="1000" fill="hold"/>
                                        <p:tgtEl>
                                          <p:spTgt spid="56"/>
                                        </p:tgtEl>
                                        <p:attrNameLst>
                                          <p:attrName>ppt_x</p:attrName>
                                        </p:attrNameLst>
                                      </p:cBhvr>
                                      <p:tavLst>
                                        <p:tav tm="0">
                                          <p:val>
                                            <p:strVal val="#ppt_x"/>
                                          </p:val>
                                        </p:tav>
                                        <p:tav tm="100000">
                                          <p:val>
                                            <p:strVal val="#ppt_x"/>
                                          </p:val>
                                        </p:tav>
                                      </p:tavLst>
                                    </p:anim>
                                    <p:anim calcmode="lin" valueType="num">
                                      <p:cBhvr>
                                        <p:cTn id="78" dur="1000" fill="hold"/>
                                        <p:tgtEl>
                                          <p:spTgt spid="56"/>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 presetClass="entr" presetSubtype="4" accel="50000" decel="5000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 calcmode="lin" valueType="num">
                                      <p:cBhvr additive="base">
                                        <p:cTn id="82" dur="400" fill="hold"/>
                                        <p:tgtEl>
                                          <p:spTgt spid="59"/>
                                        </p:tgtEl>
                                        <p:attrNameLst>
                                          <p:attrName>ppt_x</p:attrName>
                                        </p:attrNameLst>
                                      </p:cBhvr>
                                      <p:tavLst>
                                        <p:tav tm="0">
                                          <p:val>
                                            <p:strVal val="#ppt_x"/>
                                          </p:val>
                                        </p:tav>
                                        <p:tav tm="100000">
                                          <p:val>
                                            <p:strVal val="#ppt_x"/>
                                          </p:val>
                                        </p:tav>
                                      </p:tavLst>
                                    </p:anim>
                                    <p:anim calcmode="lin" valueType="num">
                                      <p:cBhvr additive="base">
                                        <p:cTn id="83" dur="400" fill="hold"/>
                                        <p:tgtEl>
                                          <p:spTgt spid="59"/>
                                        </p:tgtEl>
                                        <p:attrNameLst>
                                          <p:attrName>ppt_y</p:attrName>
                                        </p:attrNameLst>
                                      </p:cBhvr>
                                      <p:tavLst>
                                        <p:tav tm="0">
                                          <p:val>
                                            <p:strVal val="1+#ppt_h/2"/>
                                          </p:val>
                                        </p:tav>
                                        <p:tav tm="100000">
                                          <p:val>
                                            <p:strVal val="#ppt_y"/>
                                          </p:val>
                                        </p:tav>
                                      </p:tavLst>
                                    </p:anim>
                                  </p:childTnLst>
                                </p:cTn>
                              </p:par>
                              <p:par>
                                <p:cTn id="84" presetID="2" presetClass="entr" presetSubtype="4" accel="50000" decel="50000" fill="hold" grpId="0" nodeType="withEffect">
                                  <p:stCondLst>
                                    <p:cond delay="0"/>
                                  </p:stCondLst>
                                  <p:childTnLst>
                                    <p:set>
                                      <p:cBhvr>
                                        <p:cTn id="85" dur="1" fill="hold">
                                          <p:stCondLst>
                                            <p:cond delay="0"/>
                                          </p:stCondLst>
                                        </p:cTn>
                                        <p:tgtEl>
                                          <p:spTgt spid="60"/>
                                        </p:tgtEl>
                                        <p:attrNameLst>
                                          <p:attrName>style.visibility</p:attrName>
                                        </p:attrNameLst>
                                      </p:cBhvr>
                                      <p:to>
                                        <p:strVal val="visible"/>
                                      </p:to>
                                    </p:set>
                                    <p:anim calcmode="lin" valueType="num">
                                      <p:cBhvr additive="base">
                                        <p:cTn id="86" dur="400" fill="hold"/>
                                        <p:tgtEl>
                                          <p:spTgt spid="60"/>
                                        </p:tgtEl>
                                        <p:attrNameLst>
                                          <p:attrName>ppt_x</p:attrName>
                                        </p:attrNameLst>
                                      </p:cBhvr>
                                      <p:tavLst>
                                        <p:tav tm="0">
                                          <p:val>
                                            <p:strVal val="#ppt_x"/>
                                          </p:val>
                                        </p:tav>
                                        <p:tav tm="100000">
                                          <p:val>
                                            <p:strVal val="#ppt_x"/>
                                          </p:val>
                                        </p:tav>
                                      </p:tavLst>
                                    </p:anim>
                                    <p:anim calcmode="lin" valueType="num">
                                      <p:cBhvr additive="base">
                                        <p:cTn id="87" dur="4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P spid="44" grpId="0"/>
      <p:bldP spid="45" grpId="0"/>
      <p:bldP spid="49" grpId="0"/>
      <p:bldP spid="50" grpId="0"/>
      <p:bldP spid="54" grpId="0"/>
      <p:bldP spid="55" grpId="0"/>
      <p:bldP spid="59" grpId="0"/>
      <p:bldP spid="60"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5"/>
          <p:cNvSpPr/>
          <p:nvPr/>
        </p:nvSpPr>
        <p:spPr bwMode="auto">
          <a:xfrm>
            <a:off x="3152816" y="1688320"/>
            <a:ext cx="2449668" cy="978011"/>
          </a:xfrm>
          <a:custGeom>
            <a:avLst/>
            <a:gdLst>
              <a:gd name="T0" fmla="*/ 281 w 1245"/>
              <a:gd name="T1" fmla="*/ 0 h 427"/>
              <a:gd name="T2" fmla="*/ 0 w 1245"/>
              <a:gd name="T3" fmla="*/ 427 h 427"/>
              <a:gd name="T4" fmla="*/ 1245 w 1245"/>
              <a:gd name="T5" fmla="*/ 427 h 427"/>
              <a:gd name="T6" fmla="*/ 963 w 1245"/>
              <a:gd name="T7" fmla="*/ 0 h 427"/>
              <a:gd name="T8" fmla="*/ 281 w 1245"/>
              <a:gd name="T9" fmla="*/ 0 h 427"/>
            </a:gdLst>
            <a:ahLst/>
            <a:cxnLst>
              <a:cxn ang="0">
                <a:pos x="T0" y="T1"/>
              </a:cxn>
              <a:cxn ang="0">
                <a:pos x="T2" y="T3"/>
              </a:cxn>
              <a:cxn ang="0">
                <a:pos x="T4" y="T5"/>
              </a:cxn>
              <a:cxn ang="0">
                <a:pos x="T6" y="T7"/>
              </a:cxn>
              <a:cxn ang="0">
                <a:pos x="T8" y="T9"/>
              </a:cxn>
            </a:cxnLst>
            <a:rect l="0" t="0" r="r" b="b"/>
            <a:pathLst>
              <a:path w="1245" h="427">
                <a:moveTo>
                  <a:pt x="281" y="0"/>
                </a:moveTo>
                <a:lnTo>
                  <a:pt x="0" y="427"/>
                </a:lnTo>
                <a:lnTo>
                  <a:pt x="1245" y="427"/>
                </a:lnTo>
                <a:lnTo>
                  <a:pt x="963" y="0"/>
                </a:lnTo>
                <a:lnTo>
                  <a:pt x="281" y="0"/>
                </a:lnTo>
                <a:close/>
              </a:path>
            </a:pathLst>
          </a:custGeom>
          <a:solidFill>
            <a:srgbClr val="FFC000"/>
          </a:solidFill>
          <a:ln w="28575">
            <a:solidFill>
              <a:schemeClr val="bg1">
                <a:lumMod val="95000"/>
              </a:schemeClr>
            </a:solidFill>
          </a:ln>
        </p:spPr>
        <p:txBody>
          <a:bodyPr vert="horz" wrap="square" lIns="121920" tIns="60960" rIns="121920" bIns="60960" numCol="1" anchor="t" anchorCtr="0" compatLnSpc="1"/>
          <a:lstStyle/>
          <a:p>
            <a:endParaRPr lang="en-US" sz="3200">
              <a:cs typeface="+mn-ea"/>
              <a:sym typeface="+mn-lt"/>
            </a:endParaRPr>
          </a:p>
        </p:txBody>
      </p:sp>
      <p:sp>
        <p:nvSpPr>
          <p:cNvPr id="38" name="Freeform 6"/>
          <p:cNvSpPr/>
          <p:nvPr/>
        </p:nvSpPr>
        <p:spPr bwMode="auto">
          <a:xfrm>
            <a:off x="2595984" y="2666331"/>
            <a:ext cx="3561367" cy="975720"/>
          </a:xfrm>
          <a:custGeom>
            <a:avLst/>
            <a:gdLst>
              <a:gd name="T0" fmla="*/ 283 w 1810"/>
              <a:gd name="T1" fmla="*/ 0 h 426"/>
              <a:gd name="T2" fmla="*/ 0 w 1810"/>
              <a:gd name="T3" fmla="*/ 426 h 426"/>
              <a:gd name="T4" fmla="*/ 1810 w 1810"/>
              <a:gd name="T5" fmla="*/ 426 h 426"/>
              <a:gd name="T6" fmla="*/ 1528 w 1810"/>
              <a:gd name="T7" fmla="*/ 0 h 426"/>
              <a:gd name="T8" fmla="*/ 283 w 1810"/>
              <a:gd name="T9" fmla="*/ 0 h 426"/>
            </a:gdLst>
            <a:ahLst/>
            <a:cxnLst>
              <a:cxn ang="0">
                <a:pos x="T0" y="T1"/>
              </a:cxn>
              <a:cxn ang="0">
                <a:pos x="T2" y="T3"/>
              </a:cxn>
              <a:cxn ang="0">
                <a:pos x="T4" y="T5"/>
              </a:cxn>
              <a:cxn ang="0">
                <a:pos x="T6" y="T7"/>
              </a:cxn>
              <a:cxn ang="0">
                <a:pos x="T8" y="T9"/>
              </a:cxn>
            </a:cxnLst>
            <a:rect l="0" t="0" r="r" b="b"/>
            <a:pathLst>
              <a:path w="1810" h="426">
                <a:moveTo>
                  <a:pt x="283" y="0"/>
                </a:moveTo>
                <a:lnTo>
                  <a:pt x="0" y="426"/>
                </a:lnTo>
                <a:lnTo>
                  <a:pt x="1810" y="426"/>
                </a:lnTo>
                <a:lnTo>
                  <a:pt x="1528" y="0"/>
                </a:lnTo>
                <a:lnTo>
                  <a:pt x="283" y="0"/>
                </a:lnTo>
                <a:close/>
              </a:path>
            </a:pathLst>
          </a:custGeom>
          <a:solidFill>
            <a:schemeClr val="accent6"/>
          </a:solidFill>
          <a:ln w="28575">
            <a:solidFill>
              <a:schemeClr val="bg1">
                <a:lumMod val="95000"/>
              </a:schemeClr>
            </a:solidFill>
          </a:ln>
        </p:spPr>
        <p:txBody>
          <a:bodyPr vert="horz" wrap="square" lIns="121920" tIns="60960" rIns="121920" bIns="60960" numCol="1" anchor="t" anchorCtr="0" compatLnSpc="1"/>
          <a:lstStyle/>
          <a:p>
            <a:endParaRPr lang="en-US" sz="3200">
              <a:cs typeface="+mn-ea"/>
              <a:sym typeface="+mn-lt"/>
            </a:endParaRPr>
          </a:p>
        </p:txBody>
      </p:sp>
      <p:sp>
        <p:nvSpPr>
          <p:cNvPr id="39" name="Freeform 7"/>
          <p:cNvSpPr/>
          <p:nvPr/>
        </p:nvSpPr>
        <p:spPr bwMode="auto">
          <a:xfrm>
            <a:off x="2043086" y="3642052"/>
            <a:ext cx="4667160" cy="973430"/>
          </a:xfrm>
          <a:custGeom>
            <a:avLst/>
            <a:gdLst>
              <a:gd name="T0" fmla="*/ 281 w 2372"/>
              <a:gd name="T1" fmla="*/ 0 h 425"/>
              <a:gd name="T2" fmla="*/ 0 w 2372"/>
              <a:gd name="T3" fmla="*/ 425 h 425"/>
              <a:gd name="T4" fmla="*/ 2372 w 2372"/>
              <a:gd name="T5" fmla="*/ 425 h 425"/>
              <a:gd name="T6" fmla="*/ 2091 w 2372"/>
              <a:gd name="T7" fmla="*/ 0 h 425"/>
              <a:gd name="T8" fmla="*/ 281 w 2372"/>
              <a:gd name="T9" fmla="*/ 0 h 425"/>
            </a:gdLst>
            <a:ahLst/>
            <a:cxnLst>
              <a:cxn ang="0">
                <a:pos x="T0" y="T1"/>
              </a:cxn>
              <a:cxn ang="0">
                <a:pos x="T2" y="T3"/>
              </a:cxn>
              <a:cxn ang="0">
                <a:pos x="T4" y="T5"/>
              </a:cxn>
              <a:cxn ang="0">
                <a:pos x="T6" y="T7"/>
              </a:cxn>
              <a:cxn ang="0">
                <a:pos x="T8" y="T9"/>
              </a:cxn>
            </a:cxnLst>
            <a:rect l="0" t="0" r="r" b="b"/>
            <a:pathLst>
              <a:path w="2372" h="425">
                <a:moveTo>
                  <a:pt x="281" y="0"/>
                </a:moveTo>
                <a:lnTo>
                  <a:pt x="0" y="425"/>
                </a:lnTo>
                <a:lnTo>
                  <a:pt x="2372" y="425"/>
                </a:lnTo>
                <a:lnTo>
                  <a:pt x="2091" y="0"/>
                </a:lnTo>
                <a:lnTo>
                  <a:pt x="281" y="0"/>
                </a:lnTo>
                <a:close/>
              </a:path>
            </a:pathLst>
          </a:custGeom>
          <a:solidFill>
            <a:srgbClr val="FFC000"/>
          </a:solidFill>
          <a:ln w="28575">
            <a:solidFill>
              <a:schemeClr val="bg1">
                <a:lumMod val="95000"/>
              </a:schemeClr>
            </a:solidFill>
          </a:ln>
        </p:spPr>
        <p:txBody>
          <a:bodyPr vert="horz" wrap="square" lIns="121920" tIns="60960" rIns="121920" bIns="60960" numCol="1" anchor="t" anchorCtr="0" compatLnSpc="1"/>
          <a:lstStyle/>
          <a:p>
            <a:endParaRPr lang="en-US" sz="3200">
              <a:cs typeface="+mn-ea"/>
              <a:sym typeface="+mn-lt"/>
            </a:endParaRPr>
          </a:p>
        </p:txBody>
      </p:sp>
      <p:sp>
        <p:nvSpPr>
          <p:cNvPr id="40" name="Freeform 8"/>
          <p:cNvSpPr/>
          <p:nvPr/>
        </p:nvSpPr>
        <p:spPr bwMode="auto">
          <a:xfrm>
            <a:off x="1486255" y="4615480"/>
            <a:ext cx="5780825" cy="975720"/>
          </a:xfrm>
          <a:custGeom>
            <a:avLst/>
            <a:gdLst>
              <a:gd name="T0" fmla="*/ 283 w 2938"/>
              <a:gd name="T1" fmla="*/ 0 h 426"/>
              <a:gd name="T2" fmla="*/ 2655 w 2938"/>
              <a:gd name="T3" fmla="*/ 0 h 426"/>
              <a:gd name="T4" fmla="*/ 2938 w 2938"/>
              <a:gd name="T5" fmla="*/ 426 h 426"/>
              <a:gd name="T6" fmla="*/ 0 w 2938"/>
              <a:gd name="T7" fmla="*/ 426 h 426"/>
              <a:gd name="T8" fmla="*/ 283 w 2938"/>
              <a:gd name="T9" fmla="*/ 0 h 426"/>
            </a:gdLst>
            <a:ahLst/>
            <a:cxnLst>
              <a:cxn ang="0">
                <a:pos x="T0" y="T1"/>
              </a:cxn>
              <a:cxn ang="0">
                <a:pos x="T2" y="T3"/>
              </a:cxn>
              <a:cxn ang="0">
                <a:pos x="T4" y="T5"/>
              </a:cxn>
              <a:cxn ang="0">
                <a:pos x="T6" y="T7"/>
              </a:cxn>
              <a:cxn ang="0">
                <a:pos x="T8" y="T9"/>
              </a:cxn>
            </a:cxnLst>
            <a:rect l="0" t="0" r="r" b="b"/>
            <a:pathLst>
              <a:path w="2938" h="426">
                <a:moveTo>
                  <a:pt x="283" y="0"/>
                </a:moveTo>
                <a:lnTo>
                  <a:pt x="2655" y="0"/>
                </a:lnTo>
                <a:lnTo>
                  <a:pt x="2938" y="426"/>
                </a:lnTo>
                <a:lnTo>
                  <a:pt x="0" y="426"/>
                </a:lnTo>
                <a:lnTo>
                  <a:pt x="283" y="0"/>
                </a:lnTo>
                <a:close/>
              </a:path>
            </a:pathLst>
          </a:custGeom>
          <a:solidFill>
            <a:schemeClr val="accent6"/>
          </a:solidFill>
          <a:ln w="28575">
            <a:solidFill>
              <a:schemeClr val="bg1">
                <a:lumMod val="95000"/>
              </a:schemeClr>
            </a:solidFill>
          </a:ln>
        </p:spPr>
        <p:txBody>
          <a:bodyPr vert="horz" wrap="square" lIns="121920" tIns="60960" rIns="121920" bIns="60960" numCol="1" anchor="t" anchorCtr="0" compatLnSpc="1"/>
          <a:lstStyle/>
          <a:p>
            <a:endParaRPr lang="en-US" sz="3200">
              <a:cs typeface="+mn-ea"/>
              <a:sym typeface="+mn-lt"/>
            </a:endParaRPr>
          </a:p>
        </p:txBody>
      </p:sp>
      <p:sp>
        <p:nvSpPr>
          <p:cNvPr id="41" name="Text Box 10"/>
          <p:cNvSpPr txBox="1">
            <a:spLocks noChangeArrowheads="1"/>
          </p:cNvSpPr>
          <p:nvPr/>
        </p:nvSpPr>
        <p:spPr bwMode="auto">
          <a:xfrm>
            <a:off x="2945179" y="4918674"/>
            <a:ext cx="2862976"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cs typeface="+mn-ea"/>
                <a:sym typeface="+mn-lt"/>
              </a:rPr>
              <a:t>添加文字</a:t>
            </a:r>
            <a:endParaRPr lang="en-US" altLang="zh-CN" sz="2000" b="1" dirty="0">
              <a:solidFill>
                <a:schemeClr val="bg1"/>
              </a:solidFill>
              <a:cs typeface="+mn-ea"/>
              <a:sym typeface="+mn-lt"/>
            </a:endParaRPr>
          </a:p>
        </p:txBody>
      </p:sp>
      <p:sp>
        <p:nvSpPr>
          <p:cNvPr id="42" name="Text Box 10"/>
          <p:cNvSpPr txBox="1">
            <a:spLocks noChangeArrowheads="1"/>
          </p:cNvSpPr>
          <p:nvPr/>
        </p:nvSpPr>
        <p:spPr bwMode="auto">
          <a:xfrm>
            <a:off x="2945179" y="3944101"/>
            <a:ext cx="2862976"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cs typeface="+mn-ea"/>
                <a:sym typeface="+mn-lt"/>
              </a:rPr>
              <a:t>添加文字</a:t>
            </a:r>
            <a:endParaRPr lang="en-US" altLang="zh-CN" sz="2000" b="1" dirty="0">
              <a:solidFill>
                <a:schemeClr val="bg1"/>
              </a:solidFill>
              <a:cs typeface="+mn-ea"/>
              <a:sym typeface="+mn-lt"/>
            </a:endParaRPr>
          </a:p>
        </p:txBody>
      </p:sp>
      <p:sp>
        <p:nvSpPr>
          <p:cNvPr id="43" name="Text Box 10"/>
          <p:cNvSpPr txBox="1">
            <a:spLocks noChangeArrowheads="1"/>
          </p:cNvSpPr>
          <p:nvPr/>
        </p:nvSpPr>
        <p:spPr bwMode="auto">
          <a:xfrm>
            <a:off x="3283593" y="2969525"/>
            <a:ext cx="2186149"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cs typeface="+mn-ea"/>
                <a:sym typeface="+mn-lt"/>
              </a:rPr>
              <a:t>添加文字</a:t>
            </a:r>
            <a:endParaRPr lang="en-US" altLang="zh-CN" sz="2000" b="1" dirty="0">
              <a:solidFill>
                <a:schemeClr val="bg1"/>
              </a:solidFill>
              <a:cs typeface="+mn-ea"/>
              <a:sym typeface="+mn-lt"/>
            </a:endParaRPr>
          </a:p>
        </p:txBody>
      </p:sp>
      <p:sp>
        <p:nvSpPr>
          <p:cNvPr id="44" name="Text Box 10"/>
          <p:cNvSpPr txBox="1">
            <a:spLocks noChangeArrowheads="1"/>
          </p:cNvSpPr>
          <p:nvPr/>
        </p:nvSpPr>
        <p:spPr bwMode="auto">
          <a:xfrm>
            <a:off x="3443488" y="1992659"/>
            <a:ext cx="1866359" cy="369332"/>
          </a:xfrm>
          <a:prstGeom prst="rect">
            <a:avLst/>
          </a:prstGeom>
          <a:noFill/>
          <a:ln w="9525">
            <a:noFill/>
            <a:miter lim="800000"/>
          </a:ln>
        </p:spPr>
        <p:txBody>
          <a:bodyPr wrap="square" lIns="60960" tIns="30480" rIns="60960" bIns="30480">
            <a:spAutoFit/>
          </a:bodyPr>
          <a:lstStyle/>
          <a:p>
            <a:pPr algn="ctr" defTabSz="1450340"/>
            <a:r>
              <a:rPr lang="zh-CN" altLang="en-US" sz="2000" b="1" dirty="0" smtClean="0">
                <a:solidFill>
                  <a:schemeClr val="bg1"/>
                </a:solidFill>
                <a:cs typeface="+mn-ea"/>
                <a:sym typeface="+mn-lt"/>
              </a:rPr>
              <a:t>添加文字</a:t>
            </a:r>
            <a:endParaRPr lang="en-US" sz="2000" b="1" dirty="0">
              <a:solidFill>
                <a:schemeClr val="bg1"/>
              </a:solidFill>
              <a:cs typeface="+mn-ea"/>
              <a:sym typeface="+mn-lt"/>
            </a:endParaRPr>
          </a:p>
        </p:txBody>
      </p:sp>
      <p:sp>
        <p:nvSpPr>
          <p:cNvPr id="45" name="Oval 11"/>
          <p:cNvSpPr/>
          <p:nvPr/>
        </p:nvSpPr>
        <p:spPr>
          <a:xfrm>
            <a:off x="5162860" y="2035852"/>
            <a:ext cx="282947" cy="282947"/>
          </a:xfrm>
          <a:prstGeom prst="ellipse">
            <a:avLst/>
          </a:prstGeom>
          <a:solidFill>
            <a:srgbClr val="FFC000"/>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sp>
        <p:nvSpPr>
          <p:cNvPr id="46" name="Oval 12"/>
          <p:cNvSpPr/>
          <p:nvPr/>
        </p:nvSpPr>
        <p:spPr>
          <a:xfrm>
            <a:off x="5723806" y="3012718"/>
            <a:ext cx="282947" cy="282947"/>
          </a:xfrm>
          <a:prstGeom prst="ellipse">
            <a:avLst/>
          </a:prstGeom>
          <a:solidFill>
            <a:schemeClr val="accent6"/>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sp>
        <p:nvSpPr>
          <p:cNvPr id="47" name="Oval 13"/>
          <p:cNvSpPr/>
          <p:nvPr/>
        </p:nvSpPr>
        <p:spPr>
          <a:xfrm>
            <a:off x="6291751" y="3987294"/>
            <a:ext cx="282947" cy="282947"/>
          </a:xfrm>
          <a:prstGeom prst="ellipse">
            <a:avLst/>
          </a:prstGeom>
          <a:solidFill>
            <a:srgbClr val="FFC000"/>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sp>
        <p:nvSpPr>
          <p:cNvPr id="48" name="Oval 14"/>
          <p:cNvSpPr/>
          <p:nvPr/>
        </p:nvSpPr>
        <p:spPr>
          <a:xfrm>
            <a:off x="6848730" y="4961867"/>
            <a:ext cx="282947" cy="282947"/>
          </a:xfrm>
          <a:prstGeom prst="ellipse">
            <a:avLst/>
          </a:prstGeom>
          <a:solidFill>
            <a:schemeClr val="accent6"/>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sp>
        <p:nvSpPr>
          <p:cNvPr id="49" name="肘形接點 23"/>
          <p:cNvSpPr>
            <a:spLocks noChangeShapeType="1"/>
          </p:cNvSpPr>
          <p:nvPr/>
        </p:nvSpPr>
        <p:spPr bwMode="auto">
          <a:xfrm rot="5400000" flipH="1" flipV="1">
            <a:off x="6194499" y="567366"/>
            <a:ext cx="703776" cy="2233195"/>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200551"/>
              <a:gd name="connsiteX1-9" fmla="*/ 626447 w 626447"/>
              <a:gd name="connsiteY1-10" fmla="*/ 464024 h 2200551"/>
              <a:gd name="connsiteX2-11" fmla="*/ 622250 w 626447"/>
              <a:gd name="connsiteY2-12" fmla="*/ 2200551 h 2200551"/>
            </a:gdLst>
            <a:ahLst/>
            <a:cxnLst>
              <a:cxn ang="0">
                <a:pos x="connsiteX0-1" y="connsiteY0-2"/>
              </a:cxn>
              <a:cxn ang="0">
                <a:pos x="connsiteX1-3" y="connsiteY1-4"/>
              </a:cxn>
              <a:cxn ang="0">
                <a:pos x="connsiteX2-5" y="connsiteY2-6"/>
              </a:cxn>
            </a:cxnLst>
            <a:rect l="l" t="t" r="r" b="b"/>
            <a:pathLst>
              <a:path w="626447" h="2200551" fill="none">
                <a:moveTo>
                  <a:pt x="0" y="0"/>
                </a:moveTo>
                <a:lnTo>
                  <a:pt x="626447" y="464024"/>
                </a:lnTo>
                <a:cubicBezTo>
                  <a:pt x="626447" y="1220203"/>
                  <a:pt x="622250" y="1444372"/>
                  <a:pt x="622250" y="2200551"/>
                </a:cubicBezTo>
              </a:path>
            </a:pathLst>
          </a:custGeom>
          <a:noFill/>
          <a:ln w="9525" cap="flat" cmpd="sng">
            <a:solidFill>
              <a:srgbClr val="222A35"/>
            </a:solidFill>
            <a:prstDash val="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dirty="0">
              <a:cs typeface="+mn-ea"/>
              <a:sym typeface="+mn-lt"/>
            </a:endParaRPr>
          </a:p>
        </p:txBody>
      </p:sp>
      <p:sp>
        <p:nvSpPr>
          <p:cNvPr id="50" name="矩形 49"/>
          <p:cNvSpPr/>
          <p:nvPr/>
        </p:nvSpPr>
        <p:spPr>
          <a:xfrm>
            <a:off x="7876723" y="939300"/>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51" name="矩形 47"/>
          <p:cNvSpPr>
            <a:spLocks noChangeArrowheads="1"/>
          </p:cNvSpPr>
          <p:nvPr/>
        </p:nvSpPr>
        <p:spPr bwMode="auto">
          <a:xfrm>
            <a:off x="7876723" y="1289498"/>
            <a:ext cx="2983316"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a:t>
            </a:r>
            <a:r>
              <a:rPr lang="zh-CN" altLang="en-US" sz="1400" dirty="0" smtClean="0">
                <a:solidFill>
                  <a:schemeClr val="tx1">
                    <a:lumMod val="75000"/>
                    <a:lumOff val="25000"/>
                  </a:schemeClr>
                </a:solidFill>
                <a:latin typeface="+mn-lt"/>
                <a:ea typeface="+mn-ea"/>
                <a:cs typeface="+mn-ea"/>
                <a:sym typeface="+mn-lt"/>
              </a:rPr>
              <a:t>描述。</a:t>
            </a:r>
            <a:endParaRPr lang="zh-CN" altLang="en-US" sz="1400" dirty="0">
              <a:solidFill>
                <a:schemeClr val="tx1">
                  <a:lumMod val="75000"/>
                  <a:lumOff val="25000"/>
                </a:schemeClr>
              </a:solidFill>
              <a:latin typeface="+mn-lt"/>
              <a:ea typeface="+mn-ea"/>
              <a:cs typeface="+mn-ea"/>
              <a:sym typeface="+mn-lt"/>
            </a:endParaRPr>
          </a:p>
        </p:txBody>
      </p:sp>
      <p:sp>
        <p:nvSpPr>
          <p:cNvPr id="52" name="肘形接點 23"/>
          <p:cNvSpPr>
            <a:spLocks noChangeShapeType="1"/>
          </p:cNvSpPr>
          <p:nvPr/>
        </p:nvSpPr>
        <p:spPr bwMode="auto">
          <a:xfrm rot="5400000" flipH="1" flipV="1">
            <a:off x="6605709" y="2016905"/>
            <a:ext cx="458319" cy="1656230"/>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084046"/>
              <a:gd name="connsiteX1-9" fmla="*/ 626447 w 626447"/>
              <a:gd name="connsiteY1-10" fmla="*/ 464024 h 2084046"/>
              <a:gd name="connsiteX2-11" fmla="*/ 626446 w 626447"/>
              <a:gd name="connsiteY2-12" fmla="*/ 2084046 h 2084046"/>
            </a:gdLst>
            <a:ahLst/>
            <a:cxnLst>
              <a:cxn ang="0">
                <a:pos x="connsiteX0-1" y="connsiteY0-2"/>
              </a:cxn>
              <a:cxn ang="0">
                <a:pos x="connsiteX1-3" y="connsiteY1-4"/>
              </a:cxn>
              <a:cxn ang="0">
                <a:pos x="connsiteX2-5" y="connsiteY2-6"/>
              </a:cxn>
            </a:cxnLst>
            <a:rect l="l" t="t" r="r" b="b"/>
            <a:pathLst>
              <a:path w="626447" h="2084046" fill="none">
                <a:moveTo>
                  <a:pt x="0" y="0"/>
                </a:moveTo>
                <a:lnTo>
                  <a:pt x="626447" y="464024"/>
                </a:lnTo>
                <a:cubicBezTo>
                  <a:pt x="626447" y="1220203"/>
                  <a:pt x="626446" y="1327867"/>
                  <a:pt x="626446" y="2084046"/>
                </a:cubicBezTo>
              </a:path>
            </a:pathLst>
          </a:custGeom>
          <a:noFill/>
          <a:ln w="9525" cap="flat" cmpd="sng">
            <a:solidFill>
              <a:srgbClr val="222A35"/>
            </a:solidFill>
            <a:prstDash val="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dirty="0">
              <a:cs typeface="+mn-ea"/>
              <a:sym typeface="+mn-lt"/>
            </a:endParaRPr>
          </a:p>
        </p:txBody>
      </p:sp>
      <p:sp>
        <p:nvSpPr>
          <p:cNvPr id="53" name="矩形 52"/>
          <p:cNvSpPr/>
          <p:nvPr/>
        </p:nvSpPr>
        <p:spPr>
          <a:xfrm>
            <a:off x="7876723" y="2224841"/>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54" name="矩形 47"/>
          <p:cNvSpPr>
            <a:spLocks noChangeArrowheads="1"/>
          </p:cNvSpPr>
          <p:nvPr/>
        </p:nvSpPr>
        <p:spPr bwMode="auto">
          <a:xfrm>
            <a:off x="7876723" y="2575039"/>
            <a:ext cx="2983316"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cxnSp>
        <p:nvCxnSpPr>
          <p:cNvPr id="55" name="直接连接符 54"/>
          <p:cNvCxnSpPr>
            <a:stCxn id="47" idx="6"/>
          </p:cNvCxnSpPr>
          <p:nvPr/>
        </p:nvCxnSpPr>
        <p:spPr>
          <a:xfrm flipV="1">
            <a:off x="6574698" y="4120946"/>
            <a:ext cx="1088286" cy="7822"/>
          </a:xfrm>
          <a:prstGeom prst="line">
            <a:avLst/>
          </a:prstGeom>
          <a:noFill/>
          <a:ln w="9525" cap="flat" cmpd="sng">
            <a:solidFill>
              <a:srgbClr val="222A35"/>
            </a:solidFill>
            <a:prstDash val="dash"/>
            <a:bevel/>
            <a:headEnd type="oval" w="med" len="med"/>
            <a:tailEnd type="oval" w="med" len="med"/>
          </a:ln>
          <a:extLst>
            <a:ext uri="{909E8E84-426E-40DD-AFC4-6F175D3DCCD1}">
              <a14:hiddenFill xmlns:a14="http://schemas.microsoft.com/office/drawing/2010/main">
                <a:noFill/>
              </a14:hiddenFill>
            </a:ext>
          </a:extLst>
        </p:spPr>
      </p:cxnSp>
      <p:cxnSp>
        <p:nvCxnSpPr>
          <p:cNvPr id="56" name="直接连接符 55"/>
          <p:cNvCxnSpPr/>
          <p:nvPr/>
        </p:nvCxnSpPr>
        <p:spPr>
          <a:xfrm flipV="1">
            <a:off x="7131677" y="5079492"/>
            <a:ext cx="531307" cy="1"/>
          </a:xfrm>
          <a:prstGeom prst="line">
            <a:avLst/>
          </a:prstGeom>
          <a:noFill/>
          <a:ln w="9525" cap="flat" cmpd="sng">
            <a:solidFill>
              <a:srgbClr val="222A35"/>
            </a:solidFill>
            <a:prstDash val="dash"/>
            <a:bevel/>
            <a:headEnd type="oval" w="med" len="med"/>
            <a:tailEnd type="oval" w="med" len="med"/>
          </a:ln>
          <a:extLst>
            <a:ext uri="{909E8E84-426E-40DD-AFC4-6F175D3DCCD1}">
              <a14:hiddenFill xmlns:a14="http://schemas.microsoft.com/office/drawing/2010/main">
                <a:noFill/>
              </a14:hiddenFill>
            </a:ext>
          </a:extLst>
        </p:spPr>
      </p:cxnSp>
      <p:sp>
        <p:nvSpPr>
          <p:cNvPr id="57" name="矩形 56"/>
          <p:cNvSpPr/>
          <p:nvPr/>
        </p:nvSpPr>
        <p:spPr>
          <a:xfrm>
            <a:off x="7876723" y="3564924"/>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58" name="矩形 47"/>
          <p:cNvSpPr>
            <a:spLocks noChangeArrowheads="1"/>
          </p:cNvSpPr>
          <p:nvPr/>
        </p:nvSpPr>
        <p:spPr bwMode="auto">
          <a:xfrm>
            <a:off x="7876723" y="3915122"/>
            <a:ext cx="2983316"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59" name="矩形 58"/>
          <p:cNvSpPr/>
          <p:nvPr/>
        </p:nvSpPr>
        <p:spPr>
          <a:xfrm>
            <a:off x="7876723" y="4905057"/>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60" name="矩形 47"/>
          <p:cNvSpPr>
            <a:spLocks noChangeArrowheads="1"/>
          </p:cNvSpPr>
          <p:nvPr/>
        </p:nvSpPr>
        <p:spPr bwMode="auto">
          <a:xfrm>
            <a:off x="7876723" y="5255255"/>
            <a:ext cx="2983316"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27"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29" name="图片 2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300"/>
                                        <p:tgtEl>
                                          <p:spTgt spid="37"/>
                                        </p:tgtEl>
                                        <p:attrNameLst>
                                          <p:attrName>ppt_y</p:attrName>
                                        </p:attrNameLst>
                                      </p:cBhvr>
                                      <p:tavLst>
                                        <p:tav tm="0">
                                          <p:val>
                                            <p:strVal val="#ppt_y-#ppt_h*1.125000"/>
                                          </p:val>
                                        </p:tav>
                                        <p:tav tm="100000">
                                          <p:val>
                                            <p:strVal val="#ppt_y"/>
                                          </p:val>
                                        </p:tav>
                                      </p:tavLst>
                                    </p:anim>
                                    <p:animEffect transition="in" filter="wipe(down)">
                                      <p:cBhvr>
                                        <p:cTn id="17" dur="300"/>
                                        <p:tgtEl>
                                          <p:spTgt spid="37"/>
                                        </p:tgtEl>
                                      </p:cBhvr>
                                    </p:animEffect>
                                  </p:childTnLst>
                                </p:cTn>
                              </p:par>
                              <p:par>
                                <p:cTn id="18" presetID="12" presetClass="entr" presetSubtype="1"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300"/>
                                        <p:tgtEl>
                                          <p:spTgt spid="44"/>
                                        </p:tgtEl>
                                        <p:attrNameLst>
                                          <p:attrName>ppt_y</p:attrName>
                                        </p:attrNameLst>
                                      </p:cBhvr>
                                      <p:tavLst>
                                        <p:tav tm="0">
                                          <p:val>
                                            <p:strVal val="#ppt_y-#ppt_h*1.125000"/>
                                          </p:val>
                                        </p:tav>
                                        <p:tav tm="100000">
                                          <p:val>
                                            <p:strVal val="#ppt_y"/>
                                          </p:val>
                                        </p:tav>
                                      </p:tavLst>
                                    </p:anim>
                                    <p:animEffect transition="in" filter="wipe(down)">
                                      <p:cBhvr>
                                        <p:cTn id="21" dur="300"/>
                                        <p:tgtEl>
                                          <p:spTgt spid="44"/>
                                        </p:tgtEl>
                                      </p:cBhvr>
                                    </p:animEffect>
                                  </p:childTnLst>
                                </p:cTn>
                              </p:par>
                            </p:childTnLst>
                          </p:cTn>
                        </p:par>
                        <p:par>
                          <p:cTn id="22" fill="hold">
                            <p:stCondLst>
                              <p:cond delay="1500"/>
                            </p:stCondLst>
                            <p:childTnLst>
                              <p:par>
                                <p:cTn id="23" presetID="12" presetClass="entr" presetSubtype="1"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300"/>
                                        <p:tgtEl>
                                          <p:spTgt spid="38"/>
                                        </p:tgtEl>
                                        <p:attrNameLst>
                                          <p:attrName>ppt_y</p:attrName>
                                        </p:attrNameLst>
                                      </p:cBhvr>
                                      <p:tavLst>
                                        <p:tav tm="0">
                                          <p:val>
                                            <p:strVal val="#ppt_y-#ppt_h*1.125000"/>
                                          </p:val>
                                        </p:tav>
                                        <p:tav tm="100000">
                                          <p:val>
                                            <p:strVal val="#ppt_y"/>
                                          </p:val>
                                        </p:tav>
                                      </p:tavLst>
                                    </p:anim>
                                    <p:animEffect transition="in" filter="wipe(down)">
                                      <p:cBhvr>
                                        <p:cTn id="26" dur="300"/>
                                        <p:tgtEl>
                                          <p:spTgt spid="38"/>
                                        </p:tgtEl>
                                      </p:cBhvr>
                                    </p:animEffect>
                                  </p:childTnLst>
                                </p:cTn>
                              </p:par>
                              <p:par>
                                <p:cTn id="27" presetID="12" presetClass="entr" presetSubtype="1"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300"/>
                                        <p:tgtEl>
                                          <p:spTgt spid="43"/>
                                        </p:tgtEl>
                                        <p:attrNameLst>
                                          <p:attrName>ppt_y</p:attrName>
                                        </p:attrNameLst>
                                      </p:cBhvr>
                                      <p:tavLst>
                                        <p:tav tm="0">
                                          <p:val>
                                            <p:strVal val="#ppt_y-#ppt_h*1.125000"/>
                                          </p:val>
                                        </p:tav>
                                        <p:tav tm="100000">
                                          <p:val>
                                            <p:strVal val="#ppt_y"/>
                                          </p:val>
                                        </p:tav>
                                      </p:tavLst>
                                    </p:anim>
                                    <p:animEffect transition="in" filter="wipe(down)">
                                      <p:cBhvr>
                                        <p:cTn id="30" dur="300"/>
                                        <p:tgtEl>
                                          <p:spTgt spid="43"/>
                                        </p:tgtEl>
                                      </p:cBhvr>
                                    </p:animEffect>
                                  </p:childTnLst>
                                </p:cTn>
                              </p:par>
                            </p:childTnLst>
                          </p:cTn>
                        </p:par>
                        <p:par>
                          <p:cTn id="31" fill="hold">
                            <p:stCondLst>
                              <p:cond delay="2000"/>
                            </p:stCondLst>
                            <p:childTnLst>
                              <p:par>
                                <p:cTn id="32" presetID="12" presetClass="entr" presetSubtype="1"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300"/>
                                        <p:tgtEl>
                                          <p:spTgt spid="39"/>
                                        </p:tgtEl>
                                        <p:attrNameLst>
                                          <p:attrName>ppt_y</p:attrName>
                                        </p:attrNameLst>
                                      </p:cBhvr>
                                      <p:tavLst>
                                        <p:tav tm="0">
                                          <p:val>
                                            <p:strVal val="#ppt_y-#ppt_h*1.125000"/>
                                          </p:val>
                                        </p:tav>
                                        <p:tav tm="100000">
                                          <p:val>
                                            <p:strVal val="#ppt_y"/>
                                          </p:val>
                                        </p:tav>
                                      </p:tavLst>
                                    </p:anim>
                                    <p:animEffect transition="in" filter="wipe(down)">
                                      <p:cBhvr>
                                        <p:cTn id="35" dur="300"/>
                                        <p:tgtEl>
                                          <p:spTgt spid="39"/>
                                        </p:tgtEl>
                                      </p:cBhvr>
                                    </p:animEffect>
                                  </p:childTnLst>
                                </p:cTn>
                              </p:par>
                              <p:par>
                                <p:cTn id="36" presetID="12" presetClass="entr" presetSubtype="1"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300"/>
                                        <p:tgtEl>
                                          <p:spTgt spid="42"/>
                                        </p:tgtEl>
                                        <p:attrNameLst>
                                          <p:attrName>ppt_y</p:attrName>
                                        </p:attrNameLst>
                                      </p:cBhvr>
                                      <p:tavLst>
                                        <p:tav tm="0">
                                          <p:val>
                                            <p:strVal val="#ppt_y-#ppt_h*1.125000"/>
                                          </p:val>
                                        </p:tav>
                                        <p:tav tm="100000">
                                          <p:val>
                                            <p:strVal val="#ppt_y"/>
                                          </p:val>
                                        </p:tav>
                                      </p:tavLst>
                                    </p:anim>
                                    <p:animEffect transition="in" filter="wipe(down)">
                                      <p:cBhvr>
                                        <p:cTn id="39" dur="300"/>
                                        <p:tgtEl>
                                          <p:spTgt spid="42"/>
                                        </p:tgtEl>
                                      </p:cBhvr>
                                    </p:animEffect>
                                  </p:childTnLst>
                                </p:cTn>
                              </p:par>
                            </p:childTnLst>
                          </p:cTn>
                        </p:par>
                        <p:par>
                          <p:cTn id="40" fill="hold">
                            <p:stCondLst>
                              <p:cond delay="2500"/>
                            </p:stCondLst>
                            <p:childTnLst>
                              <p:par>
                                <p:cTn id="41" presetID="12" presetClass="entr" presetSubtype="1"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300"/>
                                        <p:tgtEl>
                                          <p:spTgt spid="40"/>
                                        </p:tgtEl>
                                        <p:attrNameLst>
                                          <p:attrName>ppt_y</p:attrName>
                                        </p:attrNameLst>
                                      </p:cBhvr>
                                      <p:tavLst>
                                        <p:tav tm="0">
                                          <p:val>
                                            <p:strVal val="#ppt_y-#ppt_h*1.125000"/>
                                          </p:val>
                                        </p:tav>
                                        <p:tav tm="100000">
                                          <p:val>
                                            <p:strVal val="#ppt_y"/>
                                          </p:val>
                                        </p:tav>
                                      </p:tavLst>
                                    </p:anim>
                                    <p:animEffect transition="in" filter="wipe(down)">
                                      <p:cBhvr>
                                        <p:cTn id="44" dur="300"/>
                                        <p:tgtEl>
                                          <p:spTgt spid="40"/>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300"/>
                                        <p:tgtEl>
                                          <p:spTgt spid="41"/>
                                        </p:tgtEl>
                                        <p:attrNameLst>
                                          <p:attrName>ppt_y</p:attrName>
                                        </p:attrNameLst>
                                      </p:cBhvr>
                                      <p:tavLst>
                                        <p:tav tm="0">
                                          <p:val>
                                            <p:strVal val="#ppt_y-#ppt_h*1.125000"/>
                                          </p:val>
                                        </p:tav>
                                        <p:tav tm="100000">
                                          <p:val>
                                            <p:strVal val="#ppt_y"/>
                                          </p:val>
                                        </p:tav>
                                      </p:tavLst>
                                    </p:anim>
                                    <p:animEffect transition="in" filter="wipe(down)">
                                      <p:cBhvr>
                                        <p:cTn id="48" dur="300"/>
                                        <p:tgtEl>
                                          <p:spTgt spid="41"/>
                                        </p:tgtEl>
                                      </p:cBhvr>
                                    </p:animEffect>
                                  </p:childTnLst>
                                </p:cTn>
                              </p:par>
                            </p:childTnLst>
                          </p:cTn>
                        </p:par>
                        <p:par>
                          <p:cTn id="49" fill="hold">
                            <p:stCondLst>
                              <p:cond delay="3000"/>
                            </p:stCondLst>
                            <p:childTnLst>
                              <p:par>
                                <p:cTn id="50" presetID="2" presetClass="entr" presetSubtype="4" fill="hold" grpId="0" nodeType="afterEffect">
                                  <p:stCondLst>
                                    <p:cond delay="25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250" fill="hold"/>
                                        <p:tgtEl>
                                          <p:spTgt spid="48"/>
                                        </p:tgtEl>
                                        <p:attrNameLst>
                                          <p:attrName>ppt_x</p:attrName>
                                        </p:attrNameLst>
                                      </p:cBhvr>
                                      <p:tavLst>
                                        <p:tav tm="0">
                                          <p:val>
                                            <p:strVal val="#ppt_x"/>
                                          </p:val>
                                        </p:tav>
                                        <p:tav tm="100000">
                                          <p:val>
                                            <p:strVal val="#ppt_x"/>
                                          </p:val>
                                        </p:tav>
                                      </p:tavLst>
                                    </p:anim>
                                    <p:anim calcmode="lin" valueType="num">
                                      <p:cBhvr additive="base">
                                        <p:cTn id="53" dur="25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3750"/>
                            </p:stCondLst>
                            <p:childTnLst>
                              <p:par>
                                <p:cTn id="55" presetID="2" presetClass="entr" presetSubtype="4" fill="hold" grpId="0"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additive="base">
                                        <p:cTn id="57" dur="250" fill="hold"/>
                                        <p:tgtEl>
                                          <p:spTgt spid="47"/>
                                        </p:tgtEl>
                                        <p:attrNameLst>
                                          <p:attrName>ppt_x</p:attrName>
                                        </p:attrNameLst>
                                      </p:cBhvr>
                                      <p:tavLst>
                                        <p:tav tm="0">
                                          <p:val>
                                            <p:strVal val="#ppt_x"/>
                                          </p:val>
                                        </p:tav>
                                        <p:tav tm="100000">
                                          <p:val>
                                            <p:strVal val="#ppt_x"/>
                                          </p:val>
                                        </p:tav>
                                      </p:tavLst>
                                    </p:anim>
                                    <p:anim calcmode="lin" valueType="num">
                                      <p:cBhvr additive="base">
                                        <p:cTn id="58" dur="250" fill="hold"/>
                                        <p:tgtEl>
                                          <p:spTgt spid="47"/>
                                        </p:tgtEl>
                                        <p:attrNameLst>
                                          <p:attrName>ppt_y</p:attrName>
                                        </p:attrNameLst>
                                      </p:cBhvr>
                                      <p:tavLst>
                                        <p:tav tm="0">
                                          <p:val>
                                            <p:strVal val="1+#ppt_h/2"/>
                                          </p:val>
                                        </p:tav>
                                        <p:tav tm="100000">
                                          <p:val>
                                            <p:strVal val="#ppt_y"/>
                                          </p:val>
                                        </p:tav>
                                      </p:tavLst>
                                    </p:anim>
                                  </p:childTnLst>
                                </p:cTn>
                              </p:par>
                            </p:childTnLst>
                          </p:cTn>
                        </p:par>
                        <p:par>
                          <p:cTn id="59" fill="hold">
                            <p:stCondLst>
                              <p:cond delay="4250"/>
                            </p:stCondLst>
                            <p:childTnLst>
                              <p:par>
                                <p:cTn id="60" presetID="2" presetClass="entr" presetSubtype="4"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additive="base">
                                        <p:cTn id="62" dur="250" fill="hold"/>
                                        <p:tgtEl>
                                          <p:spTgt spid="46"/>
                                        </p:tgtEl>
                                        <p:attrNameLst>
                                          <p:attrName>ppt_x</p:attrName>
                                        </p:attrNameLst>
                                      </p:cBhvr>
                                      <p:tavLst>
                                        <p:tav tm="0">
                                          <p:val>
                                            <p:strVal val="#ppt_x"/>
                                          </p:val>
                                        </p:tav>
                                        <p:tav tm="100000">
                                          <p:val>
                                            <p:strVal val="#ppt_x"/>
                                          </p:val>
                                        </p:tav>
                                      </p:tavLst>
                                    </p:anim>
                                    <p:anim calcmode="lin" valueType="num">
                                      <p:cBhvr additive="base">
                                        <p:cTn id="63" dur="250" fill="hold"/>
                                        <p:tgtEl>
                                          <p:spTgt spid="46"/>
                                        </p:tgtEl>
                                        <p:attrNameLst>
                                          <p:attrName>ppt_y</p:attrName>
                                        </p:attrNameLst>
                                      </p:cBhvr>
                                      <p:tavLst>
                                        <p:tav tm="0">
                                          <p:val>
                                            <p:strVal val="1+#ppt_h/2"/>
                                          </p:val>
                                        </p:tav>
                                        <p:tav tm="100000">
                                          <p:val>
                                            <p:strVal val="#ppt_y"/>
                                          </p:val>
                                        </p:tav>
                                      </p:tavLst>
                                    </p:anim>
                                  </p:childTnLst>
                                </p:cTn>
                              </p:par>
                            </p:childTnLst>
                          </p:cTn>
                        </p:par>
                        <p:par>
                          <p:cTn id="64" fill="hold">
                            <p:stCondLst>
                              <p:cond delay="4750"/>
                            </p:stCondLst>
                            <p:childTnLst>
                              <p:par>
                                <p:cTn id="65" presetID="2" presetClass="entr" presetSubtype="4"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250" fill="hold"/>
                                        <p:tgtEl>
                                          <p:spTgt spid="45"/>
                                        </p:tgtEl>
                                        <p:attrNameLst>
                                          <p:attrName>ppt_x</p:attrName>
                                        </p:attrNameLst>
                                      </p:cBhvr>
                                      <p:tavLst>
                                        <p:tav tm="0">
                                          <p:val>
                                            <p:strVal val="#ppt_x"/>
                                          </p:val>
                                        </p:tav>
                                        <p:tav tm="100000">
                                          <p:val>
                                            <p:strVal val="#ppt_x"/>
                                          </p:val>
                                        </p:tav>
                                      </p:tavLst>
                                    </p:anim>
                                    <p:anim calcmode="lin" valueType="num">
                                      <p:cBhvr additive="base">
                                        <p:cTn id="68" dur="250" fill="hold"/>
                                        <p:tgtEl>
                                          <p:spTgt spid="45"/>
                                        </p:tgtEl>
                                        <p:attrNameLst>
                                          <p:attrName>ppt_y</p:attrName>
                                        </p:attrNameLst>
                                      </p:cBhvr>
                                      <p:tavLst>
                                        <p:tav tm="0">
                                          <p:val>
                                            <p:strVal val="1+#ppt_h/2"/>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left)">
                                      <p:cBhvr>
                                        <p:cTn id="72" dur="500"/>
                                        <p:tgtEl>
                                          <p:spTgt spid="49"/>
                                        </p:tgtEl>
                                      </p:cBhvr>
                                    </p:animEffect>
                                  </p:childTnLst>
                                </p:cTn>
                              </p:par>
                            </p:childTnLst>
                          </p:cTn>
                        </p:par>
                        <p:par>
                          <p:cTn id="73" fill="hold">
                            <p:stCondLst>
                              <p:cond delay="575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500"/>
                                        <p:tgtEl>
                                          <p:spTgt spid="5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wipe(left)">
                                      <p:cBhvr>
                                        <p:cTn id="79" dur="500"/>
                                        <p:tgtEl>
                                          <p:spTgt spid="51"/>
                                        </p:tgtEl>
                                      </p:cBhvr>
                                    </p:animEffect>
                                  </p:childTnLst>
                                </p:cTn>
                              </p:par>
                            </p:childTnLst>
                          </p:cTn>
                        </p:par>
                        <p:par>
                          <p:cTn id="80" fill="hold">
                            <p:stCondLst>
                              <p:cond delay="6250"/>
                            </p:stCondLst>
                            <p:childTnLst>
                              <p:par>
                                <p:cTn id="81" presetID="22" presetClass="entr" presetSubtype="8"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left)">
                                      <p:cBhvr>
                                        <p:cTn id="83" dur="450"/>
                                        <p:tgtEl>
                                          <p:spTgt spid="52"/>
                                        </p:tgtEl>
                                      </p:cBhvr>
                                    </p:animEffect>
                                  </p:childTnLst>
                                </p:cTn>
                              </p:par>
                            </p:childTnLst>
                          </p:cTn>
                        </p:par>
                        <p:par>
                          <p:cTn id="84" fill="hold">
                            <p:stCondLst>
                              <p:cond delay="6750"/>
                            </p:stCondLst>
                            <p:childTnLst>
                              <p:par>
                                <p:cTn id="85" presetID="22" presetClass="entr" presetSubtype="8"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left)">
                                      <p:cBhvr>
                                        <p:cTn id="87" dur="500"/>
                                        <p:tgtEl>
                                          <p:spTgt spid="53"/>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Effect transition="in" filter="wipe(left)">
                                      <p:cBhvr>
                                        <p:cTn id="90" dur="500"/>
                                        <p:tgtEl>
                                          <p:spTgt spid="54"/>
                                        </p:tgtEl>
                                      </p:cBhvr>
                                    </p:animEffect>
                                  </p:childTnLst>
                                </p:cTn>
                              </p:par>
                            </p:childTnLst>
                          </p:cTn>
                        </p:par>
                        <p:par>
                          <p:cTn id="91" fill="hold">
                            <p:stCondLst>
                              <p:cond delay="7250"/>
                            </p:stCondLst>
                            <p:childTnLst>
                              <p:par>
                                <p:cTn id="92" presetID="22" presetClass="entr" presetSubtype="8" fill="hold" nodeType="after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wipe(left)">
                                      <p:cBhvr>
                                        <p:cTn id="94" dur="350"/>
                                        <p:tgtEl>
                                          <p:spTgt spid="55"/>
                                        </p:tgtEl>
                                      </p:cBhvr>
                                    </p:animEffect>
                                  </p:childTnLst>
                                </p:cTn>
                              </p:par>
                            </p:childTnLst>
                          </p:cTn>
                        </p:par>
                        <p:par>
                          <p:cTn id="95" fill="hold">
                            <p:stCondLst>
                              <p:cond delay="7750"/>
                            </p:stCondLst>
                            <p:childTnLst>
                              <p:par>
                                <p:cTn id="96" presetID="22" presetClass="entr" presetSubtype="8" fill="hold" grpId="0" nodeType="after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wipe(left)">
                                      <p:cBhvr>
                                        <p:cTn id="98" dur="500"/>
                                        <p:tgtEl>
                                          <p:spTgt spid="57"/>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wipe(left)">
                                      <p:cBhvr>
                                        <p:cTn id="101" dur="500"/>
                                        <p:tgtEl>
                                          <p:spTgt spid="58"/>
                                        </p:tgtEl>
                                      </p:cBhvr>
                                    </p:animEffect>
                                  </p:childTnLst>
                                </p:cTn>
                              </p:par>
                            </p:childTnLst>
                          </p:cTn>
                        </p:par>
                        <p:par>
                          <p:cTn id="102" fill="hold">
                            <p:stCondLst>
                              <p:cond delay="8250"/>
                            </p:stCondLst>
                            <p:childTnLst>
                              <p:par>
                                <p:cTn id="103" presetID="22" presetClass="entr" presetSubtype="8" fill="hold" nodeType="after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wipe(left)">
                                      <p:cBhvr>
                                        <p:cTn id="105" dur="250"/>
                                        <p:tgtEl>
                                          <p:spTgt spid="56"/>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left)">
                                      <p:cBhvr>
                                        <p:cTn id="109" dur="500"/>
                                        <p:tgtEl>
                                          <p:spTgt spid="59"/>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60"/>
                                        </p:tgtEl>
                                        <p:attrNameLst>
                                          <p:attrName>style.visibility</p:attrName>
                                        </p:attrNameLst>
                                      </p:cBhvr>
                                      <p:to>
                                        <p:strVal val="visible"/>
                                      </p:to>
                                    </p:set>
                                    <p:animEffect transition="in" filter="wipe(left)">
                                      <p:cBhvr>
                                        <p:cTn id="11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p:bldP spid="42" grpId="0"/>
      <p:bldP spid="43" grpId="0"/>
      <p:bldP spid="44" grpId="0"/>
      <p:bldP spid="45" grpId="0" animBg="1"/>
      <p:bldP spid="46" grpId="0" animBg="1"/>
      <p:bldP spid="47" grpId="0" animBg="1"/>
      <p:bldP spid="48" grpId="0" animBg="1"/>
      <p:bldP spid="49" grpId="0" animBg="1"/>
      <p:bldP spid="50" grpId="0"/>
      <p:bldP spid="51" grpId="0"/>
      <p:bldP spid="52" grpId="0" animBg="1"/>
      <p:bldP spid="53" grpId="0"/>
      <p:bldP spid="54" grpId="0"/>
      <p:bldP spid="57" grpId="0"/>
      <p:bldP spid="58" grpId="0"/>
      <p:bldP spid="59" grpId="0"/>
      <p:bldP spid="60"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6"/>
          <p:cNvSpPr/>
          <p:nvPr/>
        </p:nvSpPr>
        <p:spPr bwMode="auto">
          <a:xfrm>
            <a:off x="8682585" y="2445045"/>
            <a:ext cx="1011592" cy="1708624"/>
          </a:xfrm>
          <a:custGeom>
            <a:avLst/>
            <a:gdLst>
              <a:gd name="T0" fmla="*/ 283 w 283"/>
              <a:gd name="T1" fmla="*/ 97 h 478"/>
              <a:gd name="T2" fmla="*/ 212 w 283"/>
              <a:gd name="T3" fmla="*/ 50 h 478"/>
              <a:gd name="T4" fmla="*/ 142 w 283"/>
              <a:gd name="T5" fmla="*/ 0 h 478"/>
              <a:gd name="T6" fmla="*/ 71 w 283"/>
              <a:gd name="T7" fmla="*/ 50 h 478"/>
              <a:gd name="T8" fmla="*/ 0 w 283"/>
              <a:gd name="T9" fmla="*/ 97 h 478"/>
              <a:gd name="T10" fmla="*/ 42 w 283"/>
              <a:gd name="T11" fmla="*/ 97 h 478"/>
              <a:gd name="T12" fmla="*/ 42 w 283"/>
              <a:gd name="T13" fmla="*/ 478 h 478"/>
              <a:gd name="T14" fmla="*/ 243 w 283"/>
              <a:gd name="T15" fmla="*/ 478 h 478"/>
              <a:gd name="T16" fmla="*/ 243 w 283"/>
              <a:gd name="T17" fmla="*/ 97 h 478"/>
              <a:gd name="T18" fmla="*/ 283 w 283"/>
              <a:gd name="T19" fmla="*/ 9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478">
                <a:moveTo>
                  <a:pt x="283" y="97"/>
                </a:moveTo>
                <a:lnTo>
                  <a:pt x="212" y="50"/>
                </a:lnTo>
                <a:lnTo>
                  <a:pt x="142" y="0"/>
                </a:lnTo>
                <a:lnTo>
                  <a:pt x="71" y="50"/>
                </a:lnTo>
                <a:lnTo>
                  <a:pt x="0" y="97"/>
                </a:lnTo>
                <a:lnTo>
                  <a:pt x="42" y="97"/>
                </a:lnTo>
                <a:lnTo>
                  <a:pt x="42" y="478"/>
                </a:lnTo>
                <a:lnTo>
                  <a:pt x="243" y="478"/>
                </a:lnTo>
                <a:lnTo>
                  <a:pt x="243" y="97"/>
                </a:lnTo>
                <a:lnTo>
                  <a:pt x="283" y="97"/>
                </a:lnTo>
                <a:close/>
              </a:path>
            </a:pathLst>
          </a:custGeom>
          <a:solidFill>
            <a:schemeClr val="accent6"/>
          </a:solidFill>
          <a:ln>
            <a:noFill/>
          </a:ln>
          <a:effectLst/>
        </p:spPr>
        <p:txBody>
          <a:bodyPr vert="horz" wrap="square" lIns="91440" tIns="45720" rIns="91440" bIns="45720" numCol="1" anchor="t" anchorCtr="0" compatLnSpc="1"/>
          <a:lstStyle/>
          <a:p>
            <a:endParaRPr lang="zh-CN" altLang="en-US" dirty="0">
              <a:cs typeface="+mn-ea"/>
              <a:sym typeface="+mn-lt"/>
            </a:endParaRPr>
          </a:p>
        </p:txBody>
      </p:sp>
      <p:sp>
        <p:nvSpPr>
          <p:cNvPr id="23" name="Freeform 7"/>
          <p:cNvSpPr/>
          <p:nvPr/>
        </p:nvSpPr>
        <p:spPr bwMode="auto">
          <a:xfrm>
            <a:off x="6109822" y="3460210"/>
            <a:ext cx="1015166" cy="693458"/>
          </a:xfrm>
          <a:custGeom>
            <a:avLst/>
            <a:gdLst>
              <a:gd name="T0" fmla="*/ 284 w 284"/>
              <a:gd name="T1" fmla="*/ 97 h 194"/>
              <a:gd name="T2" fmla="*/ 213 w 284"/>
              <a:gd name="T3" fmla="*/ 50 h 194"/>
              <a:gd name="T4" fmla="*/ 142 w 284"/>
              <a:gd name="T5" fmla="*/ 0 h 194"/>
              <a:gd name="T6" fmla="*/ 71 w 284"/>
              <a:gd name="T7" fmla="*/ 50 h 194"/>
              <a:gd name="T8" fmla="*/ 0 w 284"/>
              <a:gd name="T9" fmla="*/ 97 h 194"/>
              <a:gd name="T10" fmla="*/ 40 w 284"/>
              <a:gd name="T11" fmla="*/ 97 h 194"/>
              <a:gd name="T12" fmla="*/ 40 w 284"/>
              <a:gd name="T13" fmla="*/ 194 h 194"/>
              <a:gd name="T14" fmla="*/ 241 w 284"/>
              <a:gd name="T15" fmla="*/ 194 h 194"/>
              <a:gd name="T16" fmla="*/ 241 w 284"/>
              <a:gd name="T17" fmla="*/ 97 h 194"/>
              <a:gd name="T18" fmla="*/ 284 w 284"/>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284" y="97"/>
                </a:moveTo>
                <a:lnTo>
                  <a:pt x="213" y="50"/>
                </a:lnTo>
                <a:lnTo>
                  <a:pt x="142" y="0"/>
                </a:lnTo>
                <a:lnTo>
                  <a:pt x="71" y="50"/>
                </a:lnTo>
                <a:lnTo>
                  <a:pt x="0" y="97"/>
                </a:lnTo>
                <a:lnTo>
                  <a:pt x="40" y="97"/>
                </a:lnTo>
                <a:lnTo>
                  <a:pt x="40" y="194"/>
                </a:lnTo>
                <a:lnTo>
                  <a:pt x="241" y="194"/>
                </a:lnTo>
                <a:lnTo>
                  <a:pt x="241" y="97"/>
                </a:lnTo>
                <a:lnTo>
                  <a:pt x="284" y="97"/>
                </a:lnTo>
                <a:close/>
              </a:path>
            </a:pathLst>
          </a:custGeom>
          <a:solidFill>
            <a:srgbClr val="51AFAF"/>
          </a:solidFill>
          <a:ln>
            <a:noFill/>
          </a:ln>
          <a:effectLst/>
        </p:spPr>
        <p:txBody>
          <a:bodyPr vert="horz" wrap="square" lIns="91440" tIns="45720" rIns="91440" bIns="45720" numCol="1" anchor="t" anchorCtr="0" compatLnSpc="1"/>
          <a:lstStyle/>
          <a:p>
            <a:endParaRPr lang="zh-CN" altLang="en-US" dirty="0">
              <a:cs typeface="+mn-ea"/>
              <a:sym typeface="+mn-lt"/>
            </a:endParaRPr>
          </a:p>
        </p:txBody>
      </p:sp>
      <p:sp>
        <p:nvSpPr>
          <p:cNvPr id="31" name="Oval 8"/>
          <p:cNvSpPr>
            <a:spLocks noChangeArrowheads="1"/>
          </p:cNvSpPr>
          <p:nvPr/>
        </p:nvSpPr>
        <p:spPr bwMode="auto">
          <a:xfrm>
            <a:off x="1723302" y="1836937"/>
            <a:ext cx="1840882" cy="1833732"/>
          </a:xfrm>
          <a:prstGeom prst="ellipse">
            <a:avLst/>
          </a:prstGeom>
          <a:solidFill>
            <a:srgbClr val="FFC000"/>
          </a:solidFill>
          <a:ln>
            <a:noFill/>
          </a:ln>
        </p:spPr>
        <p:txBody>
          <a:bodyPr vert="horz" wrap="square" lIns="91440" tIns="45720" rIns="91440" bIns="45720" numCol="1" anchor="t" anchorCtr="0" compatLnSpc="1"/>
          <a:lstStyle/>
          <a:p>
            <a:r>
              <a:rPr lang="zh-CN" altLang="en-US" dirty="0" smtClean="0">
                <a:solidFill>
                  <a:schemeClr val="bg1"/>
                </a:solidFill>
                <a:cs typeface="+mn-ea"/>
                <a:sym typeface="+mn-lt"/>
              </a:rPr>
              <a:t>添加标题</a:t>
            </a:r>
            <a:endParaRPr lang="zh-CN" altLang="en-US" dirty="0">
              <a:solidFill>
                <a:schemeClr val="bg1"/>
              </a:solidFill>
              <a:cs typeface="+mn-ea"/>
              <a:sym typeface="+mn-lt"/>
            </a:endParaRPr>
          </a:p>
        </p:txBody>
      </p:sp>
      <p:sp>
        <p:nvSpPr>
          <p:cNvPr id="32" name="Oval 9"/>
          <p:cNvSpPr>
            <a:spLocks noChangeArrowheads="1"/>
          </p:cNvSpPr>
          <p:nvPr/>
        </p:nvSpPr>
        <p:spPr bwMode="auto">
          <a:xfrm>
            <a:off x="3092347" y="1743999"/>
            <a:ext cx="2287698" cy="2280548"/>
          </a:xfrm>
          <a:prstGeom prst="ellipse">
            <a:avLst/>
          </a:prstGeom>
          <a:solidFill>
            <a:schemeClr val="accent6"/>
          </a:solidFill>
          <a:ln>
            <a:noFill/>
          </a:ln>
        </p:spPr>
        <p:txBody>
          <a:bodyPr vert="horz" wrap="square" lIns="91440" tIns="45720" rIns="91440" bIns="45720" numCol="1" anchor="t" anchorCtr="0" compatLnSpc="1"/>
          <a:lstStyle/>
          <a:p>
            <a:pPr algn="r"/>
            <a:r>
              <a:rPr lang="zh-CN" altLang="en-US" sz="2400" dirty="0" smtClean="0">
                <a:solidFill>
                  <a:schemeClr val="bg1"/>
                </a:solidFill>
                <a:cs typeface="+mn-ea"/>
                <a:sym typeface="+mn-lt"/>
              </a:rPr>
              <a:t>添加标题</a:t>
            </a:r>
            <a:endParaRPr lang="zh-CN" altLang="en-US" sz="2400" dirty="0">
              <a:solidFill>
                <a:schemeClr val="bg1"/>
              </a:solidFill>
              <a:cs typeface="+mn-ea"/>
              <a:sym typeface="+mn-lt"/>
            </a:endParaRPr>
          </a:p>
        </p:txBody>
      </p:sp>
      <p:sp>
        <p:nvSpPr>
          <p:cNvPr id="33" name="Oval 10"/>
          <p:cNvSpPr>
            <a:spLocks noChangeArrowheads="1"/>
          </p:cNvSpPr>
          <p:nvPr/>
        </p:nvSpPr>
        <p:spPr bwMode="auto">
          <a:xfrm>
            <a:off x="2298801" y="2962913"/>
            <a:ext cx="1915947" cy="1923095"/>
          </a:xfrm>
          <a:prstGeom prst="ellipse">
            <a:avLst/>
          </a:prstGeom>
          <a:solidFill>
            <a:srgbClr val="51AFAF"/>
          </a:solidFill>
          <a:ln>
            <a:noFill/>
          </a:ln>
        </p:spPr>
        <p:txBody>
          <a:bodyPr vert="horz" wrap="square" lIns="91440" tIns="45720" rIns="91440" bIns="45720" numCol="1" anchor="ctr" anchorCtr="0" compatLnSpc="1"/>
          <a:lstStyle/>
          <a:p>
            <a:pPr algn="ctr"/>
            <a:r>
              <a:rPr lang="zh-CN" altLang="en-US" sz="2000" smtClean="0">
                <a:solidFill>
                  <a:schemeClr val="bg1"/>
                </a:solidFill>
                <a:cs typeface="+mn-ea"/>
                <a:sym typeface="+mn-lt"/>
              </a:rPr>
              <a:t>添加标题</a:t>
            </a:r>
            <a:endParaRPr lang="zh-CN" altLang="en-US" sz="2000">
              <a:solidFill>
                <a:schemeClr val="bg1"/>
              </a:solidFill>
              <a:cs typeface="+mn-ea"/>
              <a:sym typeface="+mn-lt"/>
            </a:endParaRPr>
          </a:p>
        </p:txBody>
      </p:sp>
      <p:sp>
        <p:nvSpPr>
          <p:cNvPr id="34" name="Freeform 15"/>
          <p:cNvSpPr/>
          <p:nvPr/>
        </p:nvSpPr>
        <p:spPr bwMode="auto">
          <a:xfrm>
            <a:off x="7389921" y="3059585"/>
            <a:ext cx="1015166" cy="1094084"/>
          </a:xfrm>
          <a:custGeom>
            <a:avLst/>
            <a:gdLst>
              <a:gd name="T0" fmla="*/ 283 w 283"/>
              <a:gd name="T1" fmla="*/ 97 h 305"/>
              <a:gd name="T2" fmla="*/ 213 w 283"/>
              <a:gd name="T3" fmla="*/ 49 h 305"/>
              <a:gd name="T4" fmla="*/ 142 w 283"/>
              <a:gd name="T5" fmla="*/ 0 h 305"/>
              <a:gd name="T6" fmla="*/ 71 w 283"/>
              <a:gd name="T7" fmla="*/ 49 h 305"/>
              <a:gd name="T8" fmla="*/ 0 w 283"/>
              <a:gd name="T9" fmla="*/ 97 h 305"/>
              <a:gd name="T10" fmla="*/ 41 w 283"/>
              <a:gd name="T11" fmla="*/ 97 h 305"/>
              <a:gd name="T12" fmla="*/ 41 w 283"/>
              <a:gd name="T13" fmla="*/ 305 h 305"/>
              <a:gd name="T14" fmla="*/ 241 w 283"/>
              <a:gd name="T15" fmla="*/ 305 h 305"/>
              <a:gd name="T16" fmla="*/ 241 w 283"/>
              <a:gd name="T17" fmla="*/ 97 h 305"/>
              <a:gd name="T18" fmla="*/ 283 w 283"/>
              <a:gd name="T19" fmla="*/ 9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05">
                <a:moveTo>
                  <a:pt x="283" y="97"/>
                </a:moveTo>
                <a:lnTo>
                  <a:pt x="213" y="49"/>
                </a:lnTo>
                <a:lnTo>
                  <a:pt x="142" y="0"/>
                </a:lnTo>
                <a:lnTo>
                  <a:pt x="71" y="49"/>
                </a:lnTo>
                <a:lnTo>
                  <a:pt x="0" y="97"/>
                </a:lnTo>
                <a:lnTo>
                  <a:pt x="41" y="97"/>
                </a:lnTo>
                <a:lnTo>
                  <a:pt x="41" y="305"/>
                </a:lnTo>
                <a:lnTo>
                  <a:pt x="241" y="305"/>
                </a:lnTo>
                <a:lnTo>
                  <a:pt x="241" y="97"/>
                </a:lnTo>
                <a:lnTo>
                  <a:pt x="283" y="97"/>
                </a:lnTo>
                <a:close/>
              </a:path>
            </a:pathLst>
          </a:custGeom>
          <a:solidFill>
            <a:srgbClr val="FFC000"/>
          </a:solidFill>
          <a:ln>
            <a:noFill/>
          </a:ln>
          <a:effectLst/>
        </p:spPr>
        <p:txBody>
          <a:bodyPr vert="horz" wrap="square" lIns="91440" tIns="45720" rIns="91440" bIns="45720" numCol="1" anchor="t" anchorCtr="0" compatLnSpc="1"/>
          <a:lstStyle/>
          <a:p>
            <a:endParaRPr lang="zh-CN" altLang="en-US" dirty="0">
              <a:cs typeface="+mn-ea"/>
              <a:sym typeface="+mn-lt"/>
            </a:endParaRPr>
          </a:p>
        </p:txBody>
      </p:sp>
      <p:sp>
        <p:nvSpPr>
          <p:cNvPr id="35" name="TextBox 14"/>
          <p:cNvSpPr txBox="1"/>
          <p:nvPr/>
        </p:nvSpPr>
        <p:spPr>
          <a:xfrm>
            <a:off x="6338207" y="2973434"/>
            <a:ext cx="514885" cy="523220"/>
          </a:xfrm>
          <a:prstGeom prst="rect">
            <a:avLst/>
          </a:prstGeom>
          <a:noFill/>
        </p:spPr>
        <p:txBody>
          <a:bodyPr wrap="none" rtlCol="0" anchor="ctr">
            <a:spAutoFit/>
          </a:bodyPr>
          <a:lstStyle/>
          <a:p>
            <a:pPr lvl="0" algn="ctr"/>
            <a:r>
              <a:rPr lang="en-US" altLang="zh-CN" sz="2800" dirty="0" smtClean="0">
                <a:solidFill>
                  <a:schemeClr val="accent6"/>
                </a:solidFill>
                <a:cs typeface="+mn-ea"/>
                <a:sym typeface="+mn-lt"/>
              </a:rPr>
              <a:t>20</a:t>
            </a:r>
            <a:endParaRPr lang="zh-CN" altLang="en-US" dirty="0">
              <a:solidFill>
                <a:schemeClr val="accent6"/>
              </a:solidFill>
              <a:cs typeface="+mn-ea"/>
              <a:sym typeface="+mn-lt"/>
            </a:endParaRPr>
          </a:p>
        </p:txBody>
      </p:sp>
      <p:sp>
        <p:nvSpPr>
          <p:cNvPr id="36" name="TextBox 18"/>
          <p:cNvSpPr txBox="1"/>
          <p:nvPr/>
        </p:nvSpPr>
        <p:spPr>
          <a:xfrm>
            <a:off x="7640061" y="2477766"/>
            <a:ext cx="514885" cy="523220"/>
          </a:xfrm>
          <a:prstGeom prst="rect">
            <a:avLst/>
          </a:prstGeom>
          <a:noFill/>
        </p:spPr>
        <p:txBody>
          <a:bodyPr wrap="none" rtlCol="0" anchor="ctr">
            <a:spAutoFit/>
          </a:bodyPr>
          <a:lstStyle/>
          <a:p>
            <a:pPr lvl="0" algn="ctr"/>
            <a:r>
              <a:rPr lang="en-US" altLang="zh-CN" sz="2800" dirty="0" smtClean="0">
                <a:solidFill>
                  <a:schemeClr val="accent6"/>
                </a:solidFill>
                <a:cs typeface="+mn-ea"/>
                <a:sym typeface="+mn-lt"/>
              </a:rPr>
              <a:t>50</a:t>
            </a:r>
            <a:endParaRPr lang="zh-CN" altLang="en-US" dirty="0">
              <a:solidFill>
                <a:schemeClr val="accent6"/>
              </a:solidFill>
              <a:cs typeface="+mn-ea"/>
              <a:sym typeface="+mn-lt"/>
            </a:endParaRPr>
          </a:p>
        </p:txBody>
      </p:sp>
      <p:sp>
        <p:nvSpPr>
          <p:cNvPr id="37" name="TextBox 19"/>
          <p:cNvSpPr txBox="1"/>
          <p:nvPr/>
        </p:nvSpPr>
        <p:spPr>
          <a:xfrm>
            <a:off x="8930938" y="1885397"/>
            <a:ext cx="514885" cy="523220"/>
          </a:xfrm>
          <a:prstGeom prst="rect">
            <a:avLst/>
          </a:prstGeom>
          <a:noFill/>
        </p:spPr>
        <p:txBody>
          <a:bodyPr wrap="none" rtlCol="0" anchor="ctr">
            <a:spAutoFit/>
          </a:bodyPr>
          <a:lstStyle/>
          <a:p>
            <a:pPr lvl="0" algn="ctr"/>
            <a:r>
              <a:rPr lang="en-US" altLang="zh-CN" sz="2800" dirty="0" smtClean="0">
                <a:solidFill>
                  <a:schemeClr val="accent6"/>
                </a:solidFill>
                <a:cs typeface="+mn-ea"/>
                <a:sym typeface="+mn-lt"/>
              </a:rPr>
              <a:t>80</a:t>
            </a:r>
            <a:endParaRPr lang="zh-CN" altLang="en-US" dirty="0">
              <a:solidFill>
                <a:schemeClr val="accent6"/>
              </a:solidFill>
              <a:cs typeface="+mn-ea"/>
              <a:sym typeface="+mn-lt"/>
            </a:endParaRPr>
          </a:p>
        </p:txBody>
      </p:sp>
      <p:cxnSp>
        <p:nvCxnSpPr>
          <p:cNvPr id="38" name="直接连接符 37"/>
          <p:cNvCxnSpPr/>
          <p:nvPr/>
        </p:nvCxnSpPr>
        <p:spPr>
          <a:xfrm>
            <a:off x="3328493" y="3136372"/>
            <a:ext cx="2400733" cy="1017296"/>
          </a:xfrm>
          <a:prstGeom prst="line">
            <a:avLst/>
          </a:prstGeom>
          <a:ln>
            <a:solidFill>
              <a:schemeClr val="bg1">
                <a:lumMod val="50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729226" y="4153668"/>
            <a:ext cx="4252983" cy="0"/>
          </a:xfrm>
          <a:prstGeom prst="line">
            <a:avLst/>
          </a:prstGeom>
          <a:ln>
            <a:solidFill>
              <a:schemeClr val="bg1">
                <a:lumMod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29"/>
          <p:cNvSpPr txBox="1"/>
          <p:nvPr/>
        </p:nvSpPr>
        <p:spPr>
          <a:xfrm flipH="1">
            <a:off x="5729226" y="4515710"/>
            <a:ext cx="2786907" cy="39414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defTabSz="914400" eaLnBrk="1" fontAlgn="auto" latinLnBrk="0" hangingPunct="1">
              <a:lnSpc>
                <a:spcPct val="80000"/>
              </a:lnSpc>
              <a:spcBef>
                <a:spcPts val="0"/>
              </a:spcBef>
              <a:spcAft>
                <a:spcPts val="0"/>
              </a:spcAft>
              <a:buClrTx/>
              <a:buSzTx/>
              <a:buFontTx/>
              <a:buNone/>
              <a:defRPr/>
            </a:pPr>
            <a:r>
              <a:rPr lang="zh-CN" altLang="en-US" sz="2400" dirty="0" smtClean="0">
                <a:solidFill>
                  <a:schemeClr val="accent6"/>
                </a:solidFill>
                <a:latin typeface="+mn-lt"/>
                <a:ea typeface="+mn-ea"/>
                <a:cs typeface="+mn-ea"/>
                <a:sym typeface="+mn-lt"/>
              </a:rPr>
              <a:t>点击添加标题</a:t>
            </a:r>
            <a:endParaRPr kumimoji="0" lang="zh-CN" altLang="en-US" sz="2400" i="0" u="none" strike="noStrike" kern="0" cap="none" spc="0" normalizeH="0" baseline="0" noProof="0" dirty="0">
              <a:ln w="18415" cmpd="sng">
                <a:noFill/>
                <a:prstDash val="solid"/>
              </a:ln>
              <a:solidFill>
                <a:schemeClr val="accent6"/>
              </a:solidFill>
              <a:uLnTx/>
              <a:uFillTx/>
              <a:latin typeface="+mn-lt"/>
              <a:ea typeface="+mn-ea"/>
              <a:cs typeface="+mn-ea"/>
              <a:sym typeface="+mn-lt"/>
            </a:endParaRPr>
          </a:p>
        </p:txBody>
      </p:sp>
      <p:sp>
        <p:nvSpPr>
          <p:cNvPr id="41" name="TextBox 30"/>
          <p:cNvSpPr txBox="1"/>
          <p:nvPr/>
        </p:nvSpPr>
        <p:spPr>
          <a:xfrm>
            <a:off x="5729225" y="4929728"/>
            <a:ext cx="4602129" cy="932563"/>
          </a:xfrm>
          <a:prstGeom prst="rect">
            <a:avLst/>
          </a:prstGeom>
          <a:noFill/>
        </p:spPr>
        <p:txBody>
          <a:bodyPr wrap="square" rtlCol="0">
            <a:spAutoFit/>
          </a:bodyPr>
          <a:lstStyle/>
          <a:p>
            <a:pPr>
              <a:lnSpc>
                <a:spcPct val="130000"/>
              </a:lnSpc>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在此输入文字描述在此输入文字描述在此输入文字描述在此输入文字描述在此输入文字描述在此输入文字描述在此输入文字描述。</a:t>
            </a:r>
            <a:endParaRPr lang="zh-CN" altLang="en-US" sz="1400" dirty="0">
              <a:solidFill>
                <a:schemeClr val="tx1">
                  <a:lumMod val="75000"/>
                  <a:lumOff val="25000"/>
                </a:schemeClr>
              </a:solidFill>
              <a:cs typeface="+mn-ea"/>
              <a:sym typeface="+mn-lt"/>
            </a:endParaRPr>
          </a:p>
        </p:txBody>
      </p:sp>
      <p:sp>
        <p:nvSpPr>
          <p:cNvPr id="16"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1000"/>
                            </p:stCondLst>
                            <p:childTnLst>
                              <p:par>
                                <p:cTn id="14" presetID="2" presetClass="entr" presetSubtype="9" decel="10000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350" fill="hold"/>
                                        <p:tgtEl>
                                          <p:spTgt spid="31"/>
                                        </p:tgtEl>
                                        <p:attrNameLst>
                                          <p:attrName>ppt_x</p:attrName>
                                        </p:attrNameLst>
                                      </p:cBhvr>
                                      <p:tavLst>
                                        <p:tav tm="0">
                                          <p:val>
                                            <p:strVal val="0-#ppt_w/2"/>
                                          </p:val>
                                        </p:tav>
                                        <p:tav tm="100000">
                                          <p:val>
                                            <p:strVal val="#ppt_x"/>
                                          </p:val>
                                        </p:tav>
                                      </p:tavLst>
                                    </p:anim>
                                    <p:anim calcmode="lin" valueType="num">
                                      <p:cBhvr additive="base">
                                        <p:cTn id="17" dur="350" fill="hold"/>
                                        <p:tgtEl>
                                          <p:spTgt spid="31"/>
                                        </p:tgtEl>
                                        <p:attrNameLst>
                                          <p:attrName>ppt_y</p:attrName>
                                        </p:attrNameLst>
                                      </p:cBhvr>
                                      <p:tavLst>
                                        <p:tav tm="0">
                                          <p:val>
                                            <p:strVal val="0-#ppt_h/2"/>
                                          </p:val>
                                        </p:tav>
                                        <p:tav tm="100000">
                                          <p:val>
                                            <p:strVal val="#ppt_y"/>
                                          </p:val>
                                        </p:tav>
                                      </p:tavLst>
                                    </p:anim>
                                  </p:childTnLst>
                                </p:cTn>
                              </p:par>
                              <p:par>
                                <p:cTn id="18" presetID="2" presetClass="entr" presetSubtype="4" fill="hold" grpId="0" nodeType="withEffect">
                                  <p:stCondLst>
                                    <p:cond delay="25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400" fill="hold"/>
                                        <p:tgtEl>
                                          <p:spTgt spid="33"/>
                                        </p:tgtEl>
                                        <p:attrNameLst>
                                          <p:attrName>ppt_x</p:attrName>
                                        </p:attrNameLst>
                                      </p:cBhvr>
                                      <p:tavLst>
                                        <p:tav tm="0">
                                          <p:val>
                                            <p:strVal val="#ppt_x"/>
                                          </p:val>
                                        </p:tav>
                                        <p:tav tm="100000">
                                          <p:val>
                                            <p:strVal val="#ppt_x"/>
                                          </p:val>
                                        </p:tav>
                                      </p:tavLst>
                                    </p:anim>
                                    <p:anim calcmode="lin" valueType="num">
                                      <p:cBhvr additive="base">
                                        <p:cTn id="21" dur="400" fill="hold"/>
                                        <p:tgtEl>
                                          <p:spTgt spid="33"/>
                                        </p:tgtEl>
                                        <p:attrNameLst>
                                          <p:attrName>ppt_y</p:attrName>
                                        </p:attrNameLst>
                                      </p:cBhvr>
                                      <p:tavLst>
                                        <p:tav tm="0">
                                          <p:val>
                                            <p:strVal val="1+#ppt_h/2"/>
                                          </p:val>
                                        </p:tav>
                                        <p:tav tm="100000">
                                          <p:val>
                                            <p:strVal val="#ppt_y"/>
                                          </p:val>
                                        </p:tav>
                                      </p:tavLst>
                                    </p:anim>
                                  </p:childTnLst>
                                </p:cTn>
                              </p:par>
                              <p:par>
                                <p:cTn id="22" presetID="2" presetClass="entr" presetSubtype="3" fill="hold" grpId="0" nodeType="withEffect">
                                  <p:stCondLst>
                                    <p:cond delay="50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400" fill="hold"/>
                                        <p:tgtEl>
                                          <p:spTgt spid="32"/>
                                        </p:tgtEl>
                                        <p:attrNameLst>
                                          <p:attrName>ppt_x</p:attrName>
                                        </p:attrNameLst>
                                      </p:cBhvr>
                                      <p:tavLst>
                                        <p:tav tm="0">
                                          <p:val>
                                            <p:strVal val="1+#ppt_w/2"/>
                                          </p:val>
                                        </p:tav>
                                        <p:tav tm="100000">
                                          <p:val>
                                            <p:strVal val="#ppt_x"/>
                                          </p:val>
                                        </p:tav>
                                      </p:tavLst>
                                    </p:anim>
                                    <p:anim calcmode="lin" valueType="num">
                                      <p:cBhvr additive="base">
                                        <p:cTn id="25" dur="400" fill="hold"/>
                                        <p:tgtEl>
                                          <p:spTgt spid="32"/>
                                        </p:tgtEl>
                                        <p:attrNameLst>
                                          <p:attrName>ppt_y</p:attrName>
                                        </p:attrNameLst>
                                      </p:cBhvr>
                                      <p:tavLst>
                                        <p:tav tm="0">
                                          <p:val>
                                            <p:strVal val="0-#ppt_h/2"/>
                                          </p:val>
                                        </p:tav>
                                        <p:tav tm="100000">
                                          <p:val>
                                            <p:strVal val="#ppt_y"/>
                                          </p:val>
                                        </p:tav>
                                      </p:tavLst>
                                    </p:anim>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400"/>
                                        <p:tgtEl>
                                          <p:spTgt spid="38"/>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350"/>
                                        <p:tgtEl>
                                          <p:spTgt spid="39"/>
                                        </p:tgtEl>
                                      </p:cBhvr>
                                    </p:animEffect>
                                  </p:childTnLst>
                                </p:cTn>
                              </p:par>
                            </p:childTnLst>
                          </p:cTn>
                        </p:par>
                        <p:par>
                          <p:cTn id="34" fill="hold">
                            <p:stCondLst>
                              <p:cond delay="2500"/>
                            </p:stCondLst>
                            <p:childTnLst>
                              <p:par>
                                <p:cTn id="35" presetID="2" presetClass="entr" presetSubtype="4" decel="100000" fill="hold" grpId="0" nodeType="afterEffect">
                                  <p:stCondLst>
                                    <p:cond delay="25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50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par>
                                <p:cTn id="43" presetID="2" presetClass="entr" presetSubtype="4" decel="100000" fill="hold" grpId="0" nodeType="withEffect">
                                  <p:stCondLst>
                                    <p:cond delay="75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par>
                          <p:cTn id="47" fill="hold">
                            <p:stCondLst>
                              <p:cond delay="3250"/>
                            </p:stCondLst>
                            <p:childTnLst>
                              <p:par>
                                <p:cTn id="48" presetID="10" presetClass="entr" presetSubtype="0"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par>
                          <p:cTn id="57" fill="hold">
                            <p:stCondLst>
                              <p:cond delay="3750"/>
                            </p:stCondLst>
                            <p:childTnLst>
                              <p:par>
                                <p:cTn id="58" presetID="10" presetClass="entr" presetSubtype="0" fill="hold" grpId="0" nodeType="afterEffect">
                                  <p:stCondLst>
                                    <p:cond delay="0"/>
                                  </p:stCondLst>
                                  <p:iterate type="lt">
                                    <p:tmPct val="10000"/>
                                  </p:iterate>
                                  <p:childTnLst>
                                    <p:set>
                                      <p:cBhvr>
                                        <p:cTn id="59" dur="1" fill="hold">
                                          <p:stCondLst>
                                            <p:cond delay="0"/>
                                          </p:stCondLst>
                                        </p:cTn>
                                        <p:tgtEl>
                                          <p:spTgt spid="40"/>
                                        </p:tgtEl>
                                        <p:attrNameLst>
                                          <p:attrName>style.visibility</p:attrName>
                                        </p:attrNameLst>
                                      </p:cBhvr>
                                      <p:to>
                                        <p:strVal val="visible"/>
                                      </p:to>
                                    </p:set>
                                    <p:animEffect transition="in" filter="fade">
                                      <p:cBhvr>
                                        <p:cTn id="60" dur="100"/>
                                        <p:tgtEl>
                                          <p:spTgt spid="40"/>
                                        </p:tgtEl>
                                      </p:cBhvr>
                                    </p:animEffect>
                                  </p:childTnLst>
                                </p:cTn>
                              </p:par>
                              <p:par>
                                <p:cTn id="61" presetID="10" presetClass="entr" presetSubtype="0" fill="hold" grpId="0" nodeType="withEffect">
                                  <p:stCondLst>
                                    <p:cond delay="0"/>
                                  </p:stCondLst>
                                  <p:iterate type="lt">
                                    <p:tmPct val="10000"/>
                                  </p:iterate>
                                  <p:childTnLst>
                                    <p:set>
                                      <p:cBhvr>
                                        <p:cTn id="62" dur="1" fill="hold">
                                          <p:stCondLst>
                                            <p:cond delay="0"/>
                                          </p:stCondLst>
                                        </p:cTn>
                                        <p:tgtEl>
                                          <p:spTgt spid="41"/>
                                        </p:tgtEl>
                                        <p:attrNameLst>
                                          <p:attrName>style.visibility</p:attrName>
                                        </p:attrNameLst>
                                      </p:cBhvr>
                                      <p:to>
                                        <p:strVal val="visible"/>
                                      </p:to>
                                    </p:set>
                                    <p:animEffect transition="in" filter="fade">
                                      <p:cBhvr>
                                        <p:cTn id="63" dur="1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31" grpId="0" animBg="1"/>
      <p:bldP spid="32" grpId="0" animBg="1"/>
      <p:bldP spid="33" grpId="0" animBg="1"/>
      <p:bldP spid="34" grpId="0" animBg="1"/>
      <p:bldP spid="35" grpId="0"/>
      <p:bldP spid="36" grpId="0"/>
      <p:bldP spid="37" grpId="0"/>
      <p:bldP spid="40" grpId="0"/>
      <p:bldP spid="41"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圆角矩形 83"/>
          <p:cNvSpPr>
            <a:spLocks noChangeAspect="1"/>
          </p:cNvSpPr>
          <p:nvPr/>
        </p:nvSpPr>
        <p:spPr>
          <a:xfrm>
            <a:off x="1563595" y="1662839"/>
            <a:ext cx="4002184" cy="1800000"/>
          </a:xfrm>
          <a:prstGeom prst="roundRect">
            <a:avLst>
              <a:gd name="adj" fmla="val 5623"/>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5" name="圆角矩形 84"/>
          <p:cNvSpPr>
            <a:spLocks noChangeAspect="1"/>
          </p:cNvSpPr>
          <p:nvPr/>
        </p:nvSpPr>
        <p:spPr>
          <a:xfrm>
            <a:off x="6964878" y="1662839"/>
            <a:ext cx="4002184" cy="1800000"/>
          </a:xfrm>
          <a:prstGeom prst="roundRect">
            <a:avLst>
              <a:gd name="adj" fmla="val 5624"/>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0" name="圆角矩形 89"/>
          <p:cNvSpPr>
            <a:spLocks noChangeAspect="1"/>
          </p:cNvSpPr>
          <p:nvPr/>
        </p:nvSpPr>
        <p:spPr>
          <a:xfrm>
            <a:off x="1563595" y="3958552"/>
            <a:ext cx="4002184" cy="1800000"/>
          </a:xfrm>
          <a:prstGeom prst="roundRect">
            <a:avLst>
              <a:gd name="adj" fmla="val 4519"/>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3" name="圆角矩形 92"/>
          <p:cNvSpPr>
            <a:spLocks noChangeAspect="1"/>
          </p:cNvSpPr>
          <p:nvPr/>
        </p:nvSpPr>
        <p:spPr>
          <a:xfrm>
            <a:off x="6964878" y="3958552"/>
            <a:ext cx="4002184" cy="1800000"/>
          </a:xfrm>
          <a:prstGeom prst="roundRect">
            <a:avLst>
              <a:gd name="adj" fmla="val 5624"/>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05" name="组合 104"/>
          <p:cNvGrpSpPr/>
          <p:nvPr/>
        </p:nvGrpSpPr>
        <p:grpSpPr>
          <a:xfrm rot="19800000">
            <a:off x="1466941" y="1636313"/>
            <a:ext cx="1051774" cy="633413"/>
            <a:chOff x="700162" y="2038315"/>
            <a:chExt cx="1051774" cy="633413"/>
          </a:xfrm>
          <a:solidFill>
            <a:schemeClr val="bg1"/>
          </a:solidFill>
        </p:grpSpPr>
        <p:sp>
          <p:nvSpPr>
            <p:cNvPr id="94" name="任意多边形 93"/>
            <p:cNvSpPr/>
            <p:nvPr/>
          </p:nvSpPr>
          <p:spPr bwMode="auto">
            <a:xfrm rot="10800000">
              <a:off x="700162" y="2038315"/>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chemeClr val="accent6"/>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95" name="Freeform 13"/>
            <p:cNvSpPr>
              <a:spLocks noEditPoints="1"/>
            </p:cNvSpPr>
            <p:nvPr/>
          </p:nvSpPr>
          <p:spPr bwMode="auto">
            <a:xfrm rot="2700000">
              <a:off x="1042613" y="2211777"/>
              <a:ext cx="336506" cy="33742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p:spPr>
          <p:txBody>
            <a:bodyPr vert="horz" wrap="square" lIns="91440" tIns="45720" rIns="91440" bIns="45720" numCol="1" anchor="t" anchorCtr="0" compatLnSpc="1"/>
            <a:lstStyle/>
            <a:p>
              <a:endParaRPr lang="zh-CN" altLang="en-US" dirty="0">
                <a:cs typeface="+mn-ea"/>
                <a:sym typeface="+mn-lt"/>
              </a:endParaRPr>
            </a:p>
          </p:txBody>
        </p:sp>
        <p:sp>
          <p:nvSpPr>
            <p:cNvPr id="96" name="Freeform 14"/>
            <p:cNvSpPr>
              <a:spLocks noEditPoints="1"/>
            </p:cNvSpPr>
            <p:nvPr/>
          </p:nvSpPr>
          <p:spPr bwMode="auto">
            <a:xfrm rot="2700000">
              <a:off x="835784" y="2173607"/>
              <a:ext cx="218821" cy="215143"/>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p:spPr>
          <p:txBody>
            <a:bodyPr vert="horz" wrap="square" lIns="91440" tIns="45720" rIns="91440" bIns="45720" numCol="1" anchor="t" anchorCtr="0" compatLnSpc="1"/>
            <a:lstStyle/>
            <a:p>
              <a:endParaRPr lang="zh-CN" altLang="en-US" dirty="0">
                <a:cs typeface="+mn-ea"/>
                <a:sym typeface="+mn-lt"/>
              </a:endParaRPr>
            </a:p>
          </p:txBody>
        </p:sp>
      </p:grpSp>
      <p:grpSp>
        <p:nvGrpSpPr>
          <p:cNvPr id="107" name="组合 106"/>
          <p:cNvGrpSpPr/>
          <p:nvPr/>
        </p:nvGrpSpPr>
        <p:grpSpPr>
          <a:xfrm rot="19800000">
            <a:off x="1466941" y="3943810"/>
            <a:ext cx="1051774" cy="633413"/>
            <a:chOff x="637114" y="4919120"/>
            <a:chExt cx="1051774" cy="633413"/>
          </a:xfrm>
          <a:solidFill>
            <a:schemeClr val="bg1"/>
          </a:solidFill>
        </p:grpSpPr>
        <p:sp>
          <p:nvSpPr>
            <p:cNvPr id="97" name="任意多边形 96"/>
            <p:cNvSpPr/>
            <p:nvPr/>
          </p:nvSpPr>
          <p:spPr bwMode="auto">
            <a:xfrm rot="10800000">
              <a:off x="637114" y="4919120"/>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rgbClr val="FFC000"/>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98" name="Freeform 35"/>
            <p:cNvSpPr/>
            <p:nvPr/>
          </p:nvSpPr>
          <p:spPr bwMode="auto">
            <a:xfrm rot="10800000">
              <a:off x="966729" y="5033246"/>
              <a:ext cx="241821" cy="405157"/>
            </a:xfrm>
            <a:custGeom>
              <a:avLst/>
              <a:gdLst>
                <a:gd name="T0" fmla="*/ 41 w 45"/>
                <a:gd name="T1" fmla="*/ 43 h 78"/>
                <a:gd name="T2" fmla="*/ 32 w 45"/>
                <a:gd name="T3" fmla="*/ 43 h 78"/>
                <a:gd name="T4" fmla="*/ 32 w 45"/>
                <a:gd name="T5" fmla="*/ 38 h 78"/>
                <a:gd name="T6" fmla="*/ 32 w 45"/>
                <a:gd name="T7" fmla="*/ 25 h 78"/>
                <a:gd name="T8" fmla="*/ 32 w 45"/>
                <a:gd name="T9" fmla="*/ 4 h 78"/>
                <a:gd name="T10" fmla="*/ 28 w 45"/>
                <a:gd name="T11" fmla="*/ 0 h 78"/>
                <a:gd name="T12" fmla="*/ 17 w 45"/>
                <a:gd name="T13" fmla="*/ 0 h 78"/>
                <a:gd name="T14" fmla="*/ 14 w 45"/>
                <a:gd name="T15" fmla="*/ 4 h 78"/>
                <a:gd name="T16" fmla="*/ 14 w 45"/>
                <a:gd name="T17" fmla="*/ 25 h 78"/>
                <a:gd name="T18" fmla="*/ 14 w 45"/>
                <a:gd name="T19" fmla="*/ 38 h 78"/>
                <a:gd name="T20" fmla="*/ 14 w 45"/>
                <a:gd name="T21" fmla="*/ 43 h 78"/>
                <a:gd name="T22" fmla="*/ 5 w 45"/>
                <a:gd name="T23" fmla="*/ 43 h 78"/>
                <a:gd name="T24" fmla="*/ 1 w 45"/>
                <a:gd name="T25" fmla="*/ 46 h 78"/>
                <a:gd name="T26" fmla="*/ 9 w 45"/>
                <a:gd name="T27" fmla="*/ 57 h 78"/>
                <a:gd name="T28" fmla="*/ 13 w 45"/>
                <a:gd name="T29" fmla="*/ 65 h 78"/>
                <a:gd name="T30" fmla="*/ 20 w 45"/>
                <a:gd name="T31" fmla="*/ 76 h 78"/>
                <a:gd name="T32" fmla="*/ 25 w 45"/>
                <a:gd name="T33" fmla="*/ 76 h 78"/>
                <a:gd name="T34" fmla="*/ 32 w 45"/>
                <a:gd name="T35" fmla="*/ 64 h 78"/>
                <a:gd name="T36" fmla="*/ 37 w 45"/>
                <a:gd name="T37" fmla="*/ 57 h 78"/>
                <a:gd name="T38" fmla="*/ 44 w 45"/>
                <a:gd name="T39" fmla="*/ 46 h 78"/>
                <a:gd name="T40" fmla="*/ 41 w 45"/>
                <a:gd name="T41" fmla="*/ 4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78">
                  <a:moveTo>
                    <a:pt x="41" y="43"/>
                  </a:moveTo>
                  <a:cubicBezTo>
                    <a:pt x="32" y="43"/>
                    <a:pt x="32" y="43"/>
                    <a:pt x="32" y="43"/>
                  </a:cubicBezTo>
                  <a:cubicBezTo>
                    <a:pt x="32" y="38"/>
                    <a:pt x="32" y="38"/>
                    <a:pt x="32" y="38"/>
                  </a:cubicBezTo>
                  <a:cubicBezTo>
                    <a:pt x="32" y="25"/>
                    <a:pt x="32" y="25"/>
                    <a:pt x="32" y="25"/>
                  </a:cubicBezTo>
                  <a:cubicBezTo>
                    <a:pt x="32" y="4"/>
                    <a:pt x="32" y="4"/>
                    <a:pt x="32" y="4"/>
                  </a:cubicBezTo>
                  <a:cubicBezTo>
                    <a:pt x="32" y="2"/>
                    <a:pt x="30" y="0"/>
                    <a:pt x="28" y="0"/>
                  </a:cubicBezTo>
                  <a:cubicBezTo>
                    <a:pt x="17" y="0"/>
                    <a:pt x="17" y="0"/>
                    <a:pt x="17" y="0"/>
                  </a:cubicBezTo>
                  <a:cubicBezTo>
                    <a:pt x="15" y="1"/>
                    <a:pt x="14" y="2"/>
                    <a:pt x="14" y="4"/>
                  </a:cubicBezTo>
                  <a:cubicBezTo>
                    <a:pt x="14" y="25"/>
                    <a:pt x="14" y="25"/>
                    <a:pt x="14" y="25"/>
                  </a:cubicBezTo>
                  <a:cubicBezTo>
                    <a:pt x="14" y="38"/>
                    <a:pt x="14" y="38"/>
                    <a:pt x="14" y="38"/>
                  </a:cubicBezTo>
                  <a:cubicBezTo>
                    <a:pt x="14" y="43"/>
                    <a:pt x="14" y="43"/>
                    <a:pt x="14" y="43"/>
                  </a:cubicBezTo>
                  <a:cubicBezTo>
                    <a:pt x="5" y="43"/>
                    <a:pt x="5" y="43"/>
                    <a:pt x="5" y="43"/>
                  </a:cubicBezTo>
                  <a:cubicBezTo>
                    <a:pt x="2" y="43"/>
                    <a:pt x="0" y="44"/>
                    <a:pt x="1" y="46"/>
                  </a:cubicBezTo>
                  <a:cubicBezTo>
                    <a:pt x="9" y="57"/>
                    <a:pt x="9" y="57"/>
                    <a:pt x="9" y="57"/>
                  </a:cubicBezTo>
                  <a:cubicBezTo>
                    <a:pt x="10" y="59"/>
                    <a:pt x="12" y="63"/>
                    <a:pt x="13" y="65"/>
                  </a:cubicBezTo>
                  <a:cubicBezTo>
                    <a:pt x="20" y="76"/>
                    <a:pt x="20" y="76"/>
                    <a:pt x="20" y="76"/>
                  </a:cubicBezTo>
                  <a:cubicBezTo>
                    <a:pt x="22" y="78"/>
                    <a:pt x="24" y="78"/>
                    <a:pt x="25" y="76"/>
                  </a:cubicBezTo>
                  <a:cubicBezTo>
                    <a:pt x="32" y="64"/>
                    <a:pt x="32" y="64"/>
                    <a:pt x="32" y="64"/>
                  </a:cubicBezTo>
                  <a:cubicBezTo>
                    <a:pt x="33" y="63"/>
                    <a:pt x="36" y="59"/>
                    <a:pt x="37" y="57"/>
                  </a:cubicBezTo>
                  <a:cubicBezTo>
                    <a:pt x="44" y="46"/>
                    <a:pt x="44" y="46"/>
                    <a:pt x="44" y="46"/>
                  </a:cubicBezTo>
                  <a:cubicBezTo>
                    <a:pt x="45" y="44"/>
                    <a:pt x="44" y="43"/>
                    <a:pt x="41" y="43"/>
                  </a:cubicBezTo>
                  <a:close/>
                </a:path>
              </a:pathLst>
            </a:custGeom>
            <a:grpFill/>
            <a:ln>
              <a:noFill/>
            </a:ln>
          </p:spPr>
          <p:txBody>
            <a:bodyPr vert="horz" wrap="square" lIns="91440" tIns="45720" rIns="91440" bIns="45720" numCol="1" anchor="t" anchorCtr="0" compatLnSpc="1"/>
            <a:lstStyle/>
            <a:p>
              <a:endParaRPr lang="zh-CN" altLang="en-US" dirty="0">
                <a:cs typeface="+mn-ea"/>
                <a:sym typeface="+mn-lt"/>
              </a:endParaRPr>
            </a:p>
          </p:txBody>
        </p:sp>
      </p:grpSp>
      <p:grpSp>
        <p:nvGrpSpPr>
          <p:cNvPr id="106" name="组合 105"/>
          <p:cNvGrpSpPr/>
          <p:nvPr/>
        </p:nvGrpSpPr>
        <p:grpSpPr>
          <a:xfrm rot="19800000">
            <a:off x="6841153" y="1654018"/>
            <a:ext cx="1051774" cy="633413"/>
            <a:chOff x="6170024" y="2028728"/>
            <a:chExt cx="1051774" cy="633413"/>
          </a:xfrm>
          <a:solidFill>
            <a:schemeClr val="bg1"/>
          </a:solidFill>
        </p:grpSpPr>
        <p:sp>
          <p:nvSpPr>
            <p:cNvPr id="99" name="任意多边形 98"/>
            <p:cNvSpPr/>
            <p:nvPr/>
          </p:nvSpPr>
          <p:spPr bwMode="auto">
            <a:xfrm rot="10800000">
              <a:off x="6170024" y="2028728"/>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rgbClr val="FFC000"/>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grpSp>
          <p:nvGrpSpPr>
            <p:cNvPr id="100" name="组合 99"/>
            <p:cNvGrpSpPr/>
            <p:nvPr/>
          </p:nvGrpSpPr>
          <p:grpSpPr>
            <a:xfrm>
              <a:off x="6362733" y="2116751"/>
              <a:ext cx="596901" cy="446088"/>
              <a:chOff x="329808" y="5882811"/>
              <a:chExt cx="596901" cy="446088"/>
            </a:xfrm>
            <a:grpFill/>
          </p:grpSpPr>
          <p:sp>
            <p:nvSpPr>
              <p:cNvPr id="101" name="Freeform 23"/>
              <p:cNvSpPr/>
              <p:nvPr/>
            </p:nvSpPr>
            <p:spPr bwMode="auto">
              <a:xfrm>
                <a:off x="329808" y="5882811"/>
                <a:ext cx="385763" cy="292100"/>
              </a:xfrm>
              <a:custGeom>
                <a:avLst/>
                <a:gdLst>
                  <a:gd name="T0" fmla="*/ 15 w 100"/>
                  <a:gd name="T1" fmla="*/ 75 h 75"/>
                  <a:gd name="T2" fmla="*/ 51 w 100"/>
                  <a:gd name="T3" fmla="*/ 17 h 75"/>
                  <a:gd name="T4" fmla="*/ 51 w 100"/>
                  <a:gd name="T5" fmla="*/ 0 h 75"/>
                  <a:gd name="T6" fmla="*/ 100 w 100"/>
                  <a:gd name="T7" fmla="*/ 28 h 75"/>
                  <a:gd name="T8" fmla="*/ 51 w 100"/>
                  <a:gd name="T9" fmla="*/ 61 h 75"/>
                  <a:gd name="T10" fmla="*/ 51 w 100"/>
                  <a:gd name="T11" fmla="*/ 45 h 75"/>
                  <a:gd name="T12" fmla="*/ 51 w 100"/>
                  <a:gd name="T13" fmla="*/ 40 h 75"/>
                  <a:gd name="T14" fmla="*/ 15 w 100"/>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75">
                    <a:moveTo>
                      <a:pt x="15" y="75"/>
                    </a:moveTo>
                    <a:cubicBezTo>
                      <a:pt x="15" y="75"/>
                      <a:pt x="0" y="31"/>
                      <a:pt x="51" y="17"/>
                    </a:cubicBezTo>
                    <a:cubicBezTo>
                      <a:pt x="51" y="0"/>
                      <a:pt x="51" y="0"/>
                      <a:pt x="51" y="0"/>
                    </a:cubicBezTo>
                    <a:cubicBezTo>
                      <a:pt x="100" y="28"/>
                      <a:pt x="100" y="28"/>
                      <a:pt x="100" y="28"/>
                    </a:cubicBezTo>
                    <a:cubicBezTo>
                      <a:pt x="51" y="61"/>
                      <a:pt x="51" y="61"/>
                      <a:pt x="51" y="61"/>
                    </a:cubicBezTo>
                    <a:cubicBezTo>
                      <a:pt x="51" y="45"/>
                      <a:pt x="51" y="45"/>
                      <a:pt x="51" y="45"/>
                    </a:cubicBezTo>
                    <a:cubicBezTo>
                      <a:pt x="51" y="40"/>
                      <a:pt x="51" y="40"/>
                      <a:pt x="51" y="40"/>
                    </a:cubicBezTo>
                    <a:cubicBezTo>
                      <a:pt x="51" y="40"/>
                      <a:pt x="24" y="42"/>
                      <a:pt x="15"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02" name="Freeform 27"/>
              <p:cNvSpPr/>
              <p:nvPr/>
            </p:nvSpPr>
            <p:spPr bwMode="auto">
              <a:xfrm>
                <a:off x="540946" y="6035211"/>
                <a:ext cx="385763" cy="293688"/>
              </a:xfrm>
              <a:custGeom>
                <a:avLst/>
                <a:gdLst>
                  <a:gd name="T0" fmla="*/ 84 w 100"/>
                  <a:gd name="T1" fmla="*/ 0 h 75"/>
                  <a:gd name="T2" fmla="*/ 49 w 100"/>
                  <a:gd name="T3" fmla="*/ 59 h 75"/>
                  <a:gd name="T4" fmla="*/ 49 w 100"/>
                  <a:gd name="T5" fmla="*/ 75 h 75"/>
                  <a:gd name="T6" fmla="*/ 0 w 100"/>
                  <a:gd name="T7" fmla="*/ 48 h 75"/>
                  <a:gd name="T8" fmla="*/ 49 w 100"/>
                  <a:gd name="T9" fmla="*/ 14 h 75"/>
                  <a:gd name="T10" fmla="*/ 49 w 100"/>
                  <a:gd name="T11" fmla="*/ 30 h 75"/>
                  <a:gd name="T12" fmla="*/ 49 w 100"/>
                  <a:gd name="T13" fmla="*/ 35 h 75"/>
                  <a:gd name="T14" fmla="*/ 84 w 100"/>
                  <a:gd name="T15" fmla="*/ 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75">
                    <a:moveTo>
                      <a:pt x="84" y="0"/>
                    </a:moveTo>
                    <a:cubicBezTo>
                      <a:pt x="84" y="0"/>
                      <a:pt x="100" y="44"/>
                      <a:pt x="49" y="59"/>
                    </a:cubicBezTo>
                    <a:cubicBezTo>
                      <a:pt x="49" y="75"/>
                      <a:pt x="49" y="75"/>
                      <a:pt x="49" y="75"/>
                    </a:cubicBezTo>
                    <a:cubicBezTo>
                      <a:pt x="0" y="48"/>
                      <a:pt x="0" y="48"/>
                      <a:pt x="0" y="48"/>
                    </a:cubicBezTo>
                    <a:cubicBezTo>
                      <a:pt x="49" y="14"/>
                      <a:pt x="49" y="14"/>
                      <a:pt x="49" y="14"/>
                    </a:cubicBezTo>
                    <a:cubicBezTo>
                      <a:pt x="49" y="30"/>
                      <a:pt x="49" y="30"/>
                      <a:pt x="49" y="30"/>
                    </a:cubicBezTo>
                    <a:cubicBezTo>
                      <a:pt x="49" y="35"/>
                      <a:pt x="49" y="35"/>
                      <a:pt x="49" y="35"/>
                    </a:cubicBezTo>
                    <a:cubicBezTo>
                      <a:pt x="49" y="35"/>
                      <a:pt x="76" y="33"/>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grpSp>
        <p:nvGrpSpPr>
          <p:cNvPr id="108" name="组合 107"/>
          <p:cNvGrpSpPr/>
          <p:nvPr/>
        </p:nvGrpSpPr>
        <p:grpSpPr>
          <a:xfrm rot="19800000">
            <a:off x="6848087" y="3943809"/>
            <a:ext cx="1051774" cy="633413"/>
            <a:chOff x="6170024" y="4919119"/>
            <a:chExt cx="1051774" cy="633413"/>
          </a:xfrm>
          <a:solidFill>
            <a:schemeClr val="bg1"/>
          </a:solidFill>
        </p:grpSpPr>
        <p:sp>
          <p:nvSpPr>
            <p:cNvPr id="103" name="任意多边形 102"/>
            <p:cNvSpPr/>
            <p:nvPr/>
          </p:nvSpPr>
          <p:spPr bwMode="auto">
            <a:xfrm rot="10800000">
              <a:off x="6170024" y="4919119"/>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chemeClr val="accent6"/>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104" name="Freeform 39"/>
            <p:cNvSpPr/>
            <p:nvPr/>
          </p:nvSpPr>
          <p:spPr bwMode="auto">
            <a:xfrm>
              <a:off x="6401849" y="5050088"/>
              <a:ext cx="355600" cy="371475"/>
            </a:xfrm>
            <a:custGeom>
              <a:avLst/>
              <a:gdLst>
                <a:gd name="T0" fmla="*/ 64 w 92"/>
                <a:gd name="T1" fmla="*/ 24 h 96"/>
                <a:gd name="T2" fmla="*/ 66 w 92"/>
                <a:gd name="T3" fmla="*/ 31 h 96"/>
                <a:gd name="T4" fmla="*/ 68 w 92"/>
                <a:gd name="T5" fmla="*/ 31 h 96"/>
                <a:gd name="T6" fmla="*/ 83 w 92"/>
                <a:gd name="T7" fmla="*/ 35 h 96"/>
                <a:gd name="T8" fmla="*/ 85 w 92"/>
                <a:gd name="T9" fmla="*/ 35 h 96"/>
                <a:gd name="T10" fmla="*/ 92 w 92"/>
                <a:gd name="T11" fmla="*/ 29 h 96"/>
                <a:gd name="T12" fmla="*/ 92 w 92"/>
                <a:gd name="T13" fmla="*/ 27 h 96"/>
                <a:gd name="T14" fmla="*/ 91 w 92"/>
                <a:gd name="T15" fmla="*/ 11 h 96"/>
                <a:gd name="T16" fmla="*/ 91 w 92"/>
                <a:gd name="T17" fmla="*/ 10 h 96"/>
                <a:gd name="T18" fmla="*/ 84 w 92"/>
                <a:gd name="T19" fmla="*/ 7 h 96"/>
                <a:gd name="T20" fmla="*/ 80 w 92"/>
                <a:gd name="T21" fmla="*/ 11 h 96"/>
                <a:gd name="T22" fmla="*/ 79 w 92"/>
                <a:gd name="T23" fmla="*/ 11 h 96"/>
                <a:gd name="T24" fmla="*/ 48 w 92"/>
                <a:gd name="T25" fmla="*/ 0 h 96"/>
                <a:gd name="T26" fmla="*/ 0 w 92"/>
                <a:gd name="T27" fmla="*/ 48 h 96"/>
                <a:gd name="T28" fmla="*/ 48 w 92"/>
                <a:gd name="T29" fmla="*/ 96 h 96"/>
                <a:gd name="T30" fmla="*/ 88 w 92"/>
                <a:gd name="T31" fmla="*/ 75 h 96"/>
                <a:gd name="T32" fmla="*/ 87 w 92"/>
                <a:gd name="T33" fmla="*/ 66 h 96"/>
                <a:gd name="T34" fmla="*/ 78 w 92"/>
                <a:gd name="T35" fmla="*/ 68 h 96"/>
                <a:gd name="T36" fmla="*/ 48 w 92"/>
                <a:gd name="T37" fmla="*/ 83 h 96"/>
                <a:gd name="T38" fmla="*/ 13 w 92"/>
                <a:gd name="T39" fmla="*/ 48 h 96"/>
                <a:gd name="T40" fmla="*/ 48 w 92"/>
                <a:gd name="T41" fmla="*/ 13 h 96"/>
                <a:gd name="T42" fmla="*/ 69 w 92"/>
                <a:gd name="T43" fmla="*/ 20 h 96"/>
                <a:gd name="T44" fmla="*/ 68 w 92"/>
                <a:gd name="T45" fmla="*/ 21 h 96"/>
                <a:gd name="T46" fmla="*/ 64 w 92"/>
                <a:gd name="T47"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64" y="24"/>
                  </a:moveTo>
                  <a:cubicBezTo>
                    <a:pt x="61" y="27"/>
                    <a:pt x="62" y="30"/>
                    <a:pt x="66" y="31"/>
                  </a:cubicBezTo>
                  <a:cubicBezTo>
                    <a:pt x="68" y="31"/>
                    <a:pt x="68" y="31"/>
                    <a:pt x="68" y="31"/>
                  </a:cubicBezTo>
                  <a:cubicBezTo>
                    <a:pt x="72" y="32"/>
                    <a:pt x="79" y="34"/>
                    <a:pt x="83" y="35"/>
                  </a:cubicBezTo>
                  <a:cubicBezTo>
                    <a:pt x="85" y="35"/>
                    <a:pt x="85" y="35"/>
                    <a:pt x="85" y="35"/>
                  </a:cubicBezTo>
                  <a:cubicBezTo>
                    <a:pt x="89" y="36"/>
                    <a:pt x="92" y="33"/>
                    <a:pt x="92" y="29"/>
                  </a:cubicBezTo>
                  <a:cubicBezTo>
                    <a:pt x="92" y="27"/>
                    <a:pt x="92" y="27"/>
                    <a:pt x="92" y="27"/>
                  </a:cubicBezTo>
                  <a:cubicBezTo>
                    <a:pt x="92" y="23"/>
                    <a:pt x="91" y="16"/>
                    <a:pt x="91" y="11"/>
                  </a:cubicBezTo>
                  <a:cubicBezTo>
                    <a:pt x="91" y="10"/>
                    <a:pt x="91" y="10"/>
                    <a:pt x="91" y="10"/>
                  </a:cubicBezTo>
                  <a:cubicBezTo>
                    <a:pt x="90" y="5"/>
                    <a:pt x="87" y="4"/>
                    <a:pt x="84" y="7"/>
                  </a:cubicBezTo>
                  <a:cubicBezTo>
                    <a:pt x="80" y="11"/>
                    <a:pt x="80" y="11"/>
                    <a:pt x="80" y="11"/>
                  </a:cubicBezTo>
                  <a:cubicBezTo>
                    <a:pt x="79" y="11"/>
                    <a:pt x="79" y="11"/>
                    <a:pt x="79" y="11"/>
                  </a:cubicBezTo>
                  <a:cubicBezTo>
                    <a:pt x="71" y="4"/>
                    <a:pt x="60" y="0"/>
                    <a:pt x="48" y="0"/>
                  </a:cubicBezTo>
                  <a:cubicBezTo>
                    <a:pt x="21" y="0"/>
                    <a:pt x="0" y="22"/>
                    <a:pt x="0" y="48"/>
                  </a:cubicBezTo>
                  <a:cubicBezTo>
                    <a:pt x="0" y="75"/>
                    <a:pt x="21" y="96"/>
                    <a:pt x="48" y="96"/>
                  </a:cubicBezTo>
                  <a:cubicBezTo>
                    <a:pt x="65" y="96"/>
                    <a:pt x="80" y="88"/>
                    <a:pt x="88" y="75"/>
                  </a:cubicBezTo>
                  <a:cubicBezTo>
                    <a:pt x="90" y="72"/>
                    <a:pt x="89" y="68"/>
                    <a:pt x="87" y="66"/>
                  </a:cubicBezTo>
                  <a:cubicBezTo>
                    <a:pt x="84" y="64"/>
                    <a:pt x="80" y="65"/>
                    <a:pt x="78" y="68"/>
                  </a:cubicBezTo>
                  <a:cubicBezTo>
                    <a:pt x="71" y="77"/>
                    <a:pt x="60" y="83"/>
                    <a:pt x="48" y="83"/>
                  </a:cubicBezTo>
                  <a:cubicBezTo>
                    <a:pt x="29" y="83"/>
                    <a:pt x="13" y="68"/>
                    <a:pt x="13" y="48"/>
                  </a:cubicBezTo>
                  <a:cubicBezTo>
                    <a:pt x="13" y="29"/>
                    <a:pt x="29" y="13"/>
                    <a:pt x="48" y="13"/>
                  </a:cubicBezTo>
                  <a:cubicBezTo>
                    <a:pt x="56" y="13"/>
                    <a:pt x="63" y="16"/>
                    <a:pt x="69" y="20"/>
                  </a:cubicBezTo>
                  <a:cubicBezTo>
                    <a:pt x="68" y="21"/>
                    <a:pt x="68" y="21"/>
                    <a:pt x="68" y="21"/>
                  </a:cubicBezTo>
                  <a:lnTo>
                    <a:pt x="64" y="24"/>
                  </a:lnTo>
                  <a:close/>
                </a:path>
              </a:pathLst>
            </a:custGeom>
            <a:grpFill/>
            <a:ln>
              <a:noFill/>
            </a:ln>
          </p:spPr>
          <p:txBody>
            <a:bodyPr vert="horz" wrap="square" lIns="91440" tIns="45720" rIns="91440" bIns="45720" numCol="1" anchor="t" anchorCtr="0" compatLnSpc="1"/>
            <a:lstStyle/>
            <a:p>
              <a:endParaRPr lang="zh-CN" altLang="en-US" dirty="0">
                <a:cs typeface="+mn-ea"/>
                <a:sym typeface="+mn-lt"/>
              </a:endParaRPr>
            </a:p>
          </p:txBody>
        </p:sp>
      </p:grpSp>
      <p:sp>
        <p:nvSpPr>
          <p:cNvPr id="36" name="矩形 35"/>
          <p:cNvSpPr/>
          <p:nvPr/>
        </p:nvSpPr>
        <p:spPr>
          <a:xfrm>
            <a:off x="2588788" y="1865927"/>
            <a:ext cx="1951799" cy="430879"/>
          </a:xfrm>
          <a:prstGeom prst="rect">
            <a:avLst/>
          </a:prstGeom>
        </p:spPr>
        <p:txBody>
          <a:bodyPr wrap="square" lIns="91431" tIns="45716" rIns="91431" bIns="45716">
            <a:spAutoFit/>
          </a:bodyPr>
          <a:lstStyle/>
          <a:p>
            <a:pPr algn="ctr"/>
            <a:r>
              <a:rPr lang="zh-CN" altLang="en-US" sz="2200" b="1" dirty="0">
                <a:solidFill>
                  <a:schemeClr val="accent6"/>
                </a:solidFill>
                <a:cs typeface="+mn-ea"/>
                <a:sym typeface="+mn-lt"/>
              </a:rPr>
              <a:t>点击</a:t>
            </a:r>
            <a:r>
              <a:rPr lang="zh-CN" altLang="en-US" sz="2200" b="1" dirty="0" smtClean="0">
                <a:solidFill>
                  <a:schemeClr val="accent6"/>
                </a:solidFill>
                <a:cs typeface="+mn-ea"/>
                <a:sym typeface="+mn-lt"/>
              </a:rPr>
              <a:t>添加</a:t>
            </a:r>
            <a:r>
              <a:rPr lang="zh-CN" altLang="en-US" sz="2200" b="1" dirty="0">
                <a:solidFill>
                  <a:schemeClr val="accent6"/>
                </a:solidFill>
                <a:cs typeface="+mn-ea"/>
                <a:sym typeface="+mn-lt"/>
              </a:rPr>
              <a:t>标题</a:t>
            </a:r>
            <a:endParaRPr lang="en-US" altLang="zh-CN" sz="2200" b="1" dirty="0">
              <a:solidFill>
                <a:schemeClr val="accent6"/>
              </a:solidFill>
              <a:cs typeface="+mn-ea"/>
              <a:sym typeface="+mn-lt"/>
            </a:endParaRPr>
          </a:p>
        </p:txBody>
      </p:sp>
      <p:sp>
        <p:nvSpPr>
          <p:cNvPr id="37" name="矩形 47"/>
          <p:cNvSpPr>
            <a:spLocks noChangeArrowheads="1"/>
          </p:cNvSpPr>
          <p:nvPr/>
        </p:nvSpPr>
        <p:spPr bwMode="auto">
          <a:xfrm>
            <a:off x="2075235" y="2323869"/>
            <a:ext cx="3033496"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42" name="矩形 41"/>
          <p:cNvSpPr/>
          <p:nvPr/>
        </p:nvSpPr>
        <p:spPr>
          <a:xfrm>
            <a:off x="7987759" y="1865927"/>
            <a:ext cx="1951799" cy="430879"/>
          </a:xfrm>
          <a:prstGeom prst="rect">
            <a:avLst/>
          </a:prstGeom>
        </p:spPr>
        <p:txBody>
          <a:bodyPr wrap="square" lIns="91431" tIns="45716" rIns="91431" bIns="45716">
            <a:spAutoFit/>
          </a:bodyPr>
          <a:lstStyle/>
          <a:p>
            <a:pPr algn="ctr"/>
            <a:r>
              <a:rPr lang="zh-CN" altLang="en-US" sz="2200" b="1" dirty="0">
                <a:solidFill>
                  <a:schemeClr val="accent6"/>
                </a:solidFill>
                <a:cs typeface="+mn-ea"/>
                <a:sym typeface="+mn-lt"/>
              </a:rPr>
              <a:t>点击</a:t>
            </a:r>
            <a:r>
              <a:rPr lang="zh-CN" altLang="en-US" sz="2200" b="1" dirty="0" smtClean="0">
                <a:solidFill>
                  <a:schemeClr val="accent6"/>
                </a:solidFill>
                <a:cs typeface="+mn-ea"/>
                <a:sym typeface="+mn-lt"/>
              </a:rPr>
              <a:t>添加</a:t>
            </a:r>
            <a:r>
              <a:rPr lang="zh-CN" altLang="en-US" sz="2200" b="1" dirty="0">
                <a:solidFill>
                  <a:schemeClr val="accent6"/>
                </a:solidFill>
                <a:cs typeface="+mn-ea"/>
                <a:sym typeface="+mn-lt"/>
              </a:rPr>
              <a:t>标题</a:t>
            </a:r>
            <a:endParaRPr lang="en-US" altLang="zh-CN" sz="2200" b="1" dirty="0">
              <a:solidFill>
                <a:schemeClr val="accent6"/>
              </a:solidFill>
              <a:cs typeface="+mn-ea"/>
              <a:sym typeface="+mn-lt"/>
            </a:endParaRPr>
          </a:p>
        </p:txBody>
      </p:sp>
      <p:sp>
        <p:nvSpPr>
          <p:cNvPr id="43" name="矩形 47"/>
          <p:cNvSpPr>
            <a:spLocks noChangeArrowheads="1"/>
          </p:cNvSpPr>
          <p:nvPr/>
        </p:nvSpPr>
        <p:spPr bwMode="auto">
          <a:xfrm>
            <a:off x="7474206" y="2323869"/>
            <a:ext cx="3033496"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44" name="矩形 43"/>
          <p:cNvSpPr/>
          <p:nvPr/>
        </p:nvSpPr>
        <p:spPr>
          <a:xfrm>
            <a:off x="2588788" y="4186488"/>
            <a:ext cx="1951799" cy="430879"/>
          </a:xfrm>
          <a:prstGeom prst="rect">
            <a:avLst/>
          </a:prstGeom>
        </p:spPr>
        <p:txBody>
          <a:bodyPr wrap="square" lIns="91431" tIns="45716" rIns="91431" bIns="45716">
            <a:spAutoFit/>
          </a:bodyPr>
          <a:lstStyle/>
          <a:p>
            <a:pPr algn="ctr"/>
            <a:r>
              <a:rPr lang="zh-CN" altLang="en-US" sz="2200" b="1" dirty="0">
                <a:solidFill>
                  <a:schemeClr val="accent6"/>
                </a:solidFill>
                <a:cs typeface="+mn-ea"/>
                <a:sym typeface="+mn-lt"/>
              </a:rPr>
              <a:t>点击</a:t>
            </a:r>
            <a:r>
              <a:rPr lang="zh-CN" altLang="en-US" sz="2200" b="1" dirty="0" smtClean="0">
                <a:solidFill>
                  <a:schemeClr val="accent6"/>
                </a:solidFill>
                <a:cs typeface="+mn-ea"/>
                <a:sym typeface="+mn-lt"/>
              </a:rPr>
              <a:t>添加</a:t>
            </a:r>
            <a:r>
              <a:rPr lang="zh-CN" altLang="en-US" sz="2200" b="1" dirty="0">
                <a:solidFill>
                  <a:schemeClr val="accent6"/>
                </a:solidFill>
                <a:cs typeface="+mn-ea"/>
                <a:sym typeface="+mn-lt"/>
              </a:rPr>
              <a:t>标题</a:t>
            </a:r>
            <a:endParaRPr lang="en-US" altLang="zh-CN" sz="2200" b="1" dirty="0">
              <a:solidFill>
                <a:schemeClr val="accent6"/>
              </a:solidFill>
              <a:cs typeface="+mn-ea"/>
              <a:sym typeface="+mn-lt"/>
            </a:endParaRPr>
          </a:p>
        </p:txBody>
      </p:sp>
      <p:sp>
        <p:nvSpPr>
          <p:cNvPr id="45" name="矩形 47"/>
          <p:cNvSpPr>
            <a:spLocks noChangeArrowheads="1"/>
          </p:cNvSpPr>
          <p:nvPr/>
        </p:nvSpPr>
        <p:spPr bwMode="auto">
          <a:xfrm>
            <a:off x="2075235" y="4644430"/>
            <a:ext cx="3033496"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46" name="矩形 45"/>
          <p:cNvSpPr/>
          <p:nvPr/>
        </p:nvSpPr>
        <p:spPr>
          <a:xfrm>
            <a:off x="7987759" y="4186488"/>
            <a:ext cx="1951799" cy="430879"/>
          </a:xfrm>
          <a:prstGeom prst="rect">
            <a:avLst/>
          </a:prstGeom>
        </p:spPr>
        <p:txBody>
          <a:bodyPr wrap="square" lIns="91431" tIns="45716" rIns="91431" bIns="45716">
            <a:spAutoFit/>
          </a:bodyPr>
          <a:lstStyle/>
          <a:p>
            <a:pPr algn="ctr"/>
            <a:r>
              <a:rPr lang="zh-CN" altLang="en-US" sz="2200" b="1" dirty="0">
                <a:solidFill>
                  <a:schemeClr val="accent6"/>
                </a:solidFill>
                <a:cs typeface="+mn-ea"/>
                <a:sym typeface="+mn-lt"/>
              </a:rPr>
              <a:t>点击</a:t>
            </a:r>
            <a:r>
              <a:rPr lang="zh-CN" altLang="en-US" sz="2200" b="1" dirty="0" smtClean="0">
                <a:solidFill>
                  <a:schemeClr val="accent6"/>
                </a:solidFill>
                <a:cs typeface="+mn-ea"/>
                <a:sym typeface="+mn-lt"/>
              </a:rPr>
              <a:t>添加</a:t>
            </a:r>
            <a:r>
              <a:rPr lang="zh-CN" altLang="en-US" sz="2200" b="1" dirty="0">
                <a:solidFill>
                  <a:schemeClr val="accent6"/>
                </a:solidFill>
                <a:cs typeface="+mn-ea"/>
                <a:sym typeface="+mn-lt"/>
              </a:rPr>
              <a:t>标题</a:t>
            </a:r>
            <a:endParaRPr lang="en-US" altLang="zh-CN" sz="2200" b="1" dirty="0">
              <a:solidFill>
                <a:schemeClr val="accent6"/>
              </a:solidFill>
              <a:cs typeface="+mn-ea"/>
              <a:sym typeface="+mn-lt"/>
            </a:endParaRPr>
          </a:p>
        </p:txBody>
      </p:sp>
      <p:sp>
        <p:nvSpPr>
          <p:cNvPr id="47" name="矩形 47"/>
          <p:cNvSpPr>
            <a:spLocks noChangeArrowheads="1"/>
          </p:cNvSpPr>
          <p:nvPr/>
        </p:nvSpPr>
        <p:spPr bwMode="auto">
          <a:xfrm>
            <a:off x="7474206" y="4644430"/>
            <a:ext cx="3033496"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30"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32" name="图片 3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05"/>
                                        </p:tgtEl>
                                        <p:attrNameLst>
                                          <p:attrName>style.visibility</p:attrName>
                                        </p:attrNameLst>
                                      </p:cBhvr>
                                      <p:to>
                                        <p:strVal val="visible"/>
                                      </p:to>
                                    </p:set>
                                    <p:animEffect transition="in" filter="wipe(down)">
                                      <p:cBhvr>
                                        <p:cTn id="16" dur="250"/>
                                        <p:tgtEl>
                                          <p:spTgt spid="105"/>
                                        </p:tgtEl>
                                      </p:cBhvr>
                                    </p:animEffect>
                                  </p:childTnLst>
                                </p:cTn>
                              </p:par>
                            </p:childTnLst>
                          </p:cTn>
                        </p:par>
                        <p:par>
                          <p:cTn id="17" fill="hold">
                            <p:stCondLst>
                              <p:cond delay="1500"/>
                            </p:stCondLst>
                            <p:childTnLst>
                              <p:par>
                                <p:cTn id="18" presetID="18" presetClass="entr" presetSubtype="6" fill="hold" grpId="0" nodeType="after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strips(downRight)">
                                      <p:cBhvr>
                                        <p:cTn id="20" dur="400"/>
                                        <p:tgtEl>
                                          <p:spTgt spid="84"/>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randombar(horizontal)">
                                      <p:cBhvr>
                                        <p:cTn id="24" dur="400"/>
                                        <p:tgtEl>
                                          <p:spTgt spid="36"/>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randombar(horizontal)">
                                      <p:cBhvr>
                                        <p:cTn id="27" dur="400"/>
                                        <p:tgtEl>
                                          <p:spTgt spid="37"/>
                                        </p:tgtEl>
                                      </p:cBhvr>
                                    </p:animEffect>
                                  </p:childTnLst>
                                </p:cTn>
                              </p:par>
                            </p:childTnLst>
                          </p:cTn>
                        </p:par>
                        <p:par>
                          <p:cTn id="28" fill="hold">
                            <p:stCondLst>
                              <p:cond delay="2500"/>
                            </p:stCondLst>
                            <p:childTnLst>
                              <p:par>
                                <p:cTn id="29" presetID="22" presetClass="entr" presetSubtype="4" fill="hold" nodeType="afterEffect">
                                  <p:stCondLst>
                                    <p:cond delay="250"/>
                                  </p:stCondLst>
                                  <p:childTnLst>
                                    <p:set>
                                      <p:cBhvr>
                                        <p:cTn id="30" dur="1" fill="hold">
                                          <p:stCondLst>
                                            <p:cond delay="0"/>
                                          </p:stCondLst>
                                        </p:cTn>
                                        <p:tgtEl>
                                          <p:spTgt spid="106"/>
                                        </p:tgtEl>
                                        <p:attrNameLst>
                                          <p:attrName>style.visibility</p:attrName>
                                        </p:attrNameLst>
                                      </p:cBhvr>
                                      <p:to>
                                        <p:strVal val="visible"/>
                                      </p:to>
                                    </p:set>
                                    <p:animEffect transition="in" filter="wipe(down)">
                                      <p:cBhvr>
                                        <p:cTn id="31" dur="250"/>
                                        <p:tgtEl>
                                          <p:spTgt spid="106"/>
                                        </p:tgtEl>
                                      </p:cBhvr>
                                    </p:animEffect>
                                  </p:childTnLst>
                                </p:cTn>
                              </p:par>
                            </p:childTnLst>
                          </p:cTn>
                        </p:par>
                        <p:par>
                          <p:cTn id="32" fill="hold">
                            <p:stCondLst>
                              <p:cond delay="3250"/>
                            </p:stCondLst>
                            <p:childTnLst>
                              <p:par>
                                <p:cTn id="33" presetID="18" presetClass="entr" presetSubtype="6" fill="hold" grpId="0"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strips(downRight)">
                                      <p:cBhvr>
                                        <p:cTn id="35" dur="400"/>
                                        <p:tgtEl>
                                          <p:spTgt spid="85"/>
                                        </p:tgtEl>
                                      </p:cBhvr>
                                    </p:animEffect>
                                  </p:childTnLst>
                                </p:cTn>
                              </p:par>
                            </p:childTnLst>
                          </p:cTn>
                        </p:par>
                        <p:par>
                          <p:cTn id="36" fill="hold">
                            <p:stCondLst>
                              <p:cond delay="3750"/>
                            </p:stCondLst>
                            <p:childTnLst>
                              <p:par>
                                <p:cTn id="37" presetID="14" presetClass="entr" presetSubtype="1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randombar(horizontal)">
                                      <p:cBhvr>
                                        <p:cTn id="39" dur="400"/>
                                        <p:tgtEl>
                                          <p:spTgt spid="42"/>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randombar(horizontal)">
                                      <p:cBhvr>
                                        <p:cTn id="42" dur="400"/>
                                        <p:tgtEl>
                                          <p:spTgt spid="43"/>
                                        </p:tgtEl>
                                      </p:cBhvr>
                                    </p:animEffect>
                                  </p:childTnLst>
                                </p:cTn>
                              </p:par>
                            </p:childTnLst>
                          </p:cTn>
                        </p:par>
                        <p:par>
                          <p:cTn id="43" fill="hold">
                            <p:stCondLst>
                              <p:cond delay="4250"/>
                            </p:stCondLst>
                            <p:childTnLst>
                              <p:par>
                                <p:cTn id="44" presetID="22" presetClass="entr" presetSubtype="4" fill="hold" nodeType="afterEffect">
                                  <p:stCondLst>
                                    <p:cond delay="250"/>
                                  </p:stCondLst>
                                  <p:childTnLst>
                                    <p:set>
                                      <p:cBhvr>
                                        <p:cTn id="45" dur="1" fill="hold">
                                          <p:stCondLst>
                                            <p:cond delay="0"/>
                                          </p:stCondLst>
                                        </p:cTn>
                                        <p:tgtEl>
                                          <p:spTgt spid="107"/>
                                        </p:tgtEl>
                                        <p:attrNameLst>
                                          <p:attrName>style.visibility</p:attrName>
                                        </p:attrNameLst>
                                      </p:cBhvr>
                                      <p:to>
                                        <p:strVal val="visible"/>
                                      </p:to>
                                    </p:set>
                                    <p:animEffect transition="in" filter="wipe(down)">
                                      <p:cBhvr>
                                        <p:cTn id="46" dur="250"/>
                                        <p:tgtEl>
                                          <p:spTgt spid="107"/>
                                        </p:tgtEl>
                                      </p:cBhvr>
                                    </p:animEffect>
                                  </p:childTnLst>
                                </p:cTn>
                              </p:par>
                            </p:childTnLst>
                          </p:cTn>
                        </p:par>
                        <p:par>
                          <p:cTn id="47" fill="hold">
                            <p:stCondLst>
                              <p:cond delay="5000"/>
                            </p:stCondLst>
                            <p:childTnLst>
                              <p:par>
                                <p:cTn id="48" presetID="18" presetClass="entr" presetSubtype="6" fill="hold" grpId="0" nodeType="afterEffect">
                                  <p:stCondLst>
                                    <p:cond delay="0"/>
                                  </p:stCondLst>
                                  <p:childTnLst>
                                    <p:set>
                                      <p:cBhvr>
                                        <p:cTn id="49" dur="1" fill="hold">
                                          <p:stCondLst>
                                            <p:cond delay="0"/>
                                          </p:stCondLst>
                                        </p:cTn>
                                        <p:tgtEl>
                                          <p:spTgt spid="90"/>
                                        </p:tgtEl>
                                        <p:attrNameLst>
                                          <p:attrName>style.visibility</p:attrName>
                                        </p:attrNameLst>
                                      </p:cBhvr>
                                      <p:to>
                                        <p:strVal val="visible"/>
                                      </p:to>
                                    </p:set>
                                    <p:animEffect transition="in" filter="strips(downRight)">
                                      <p:cBhvr>
                                        <p:cTn id="50" dur="400"/>
                                        <p:tgtEl>
                                          <p:spTgt spid="90"/>
                                        </p:tgtEl>
                                      </p:cBhvr>
                                    </p:animEffect>
                                  </p:childTnLst>
                                </p:cTn>
                              </p:par>
                            </p:childTnLst>
                          </p:cTn>
                        </p:par>
                        <p:par>
                          <p:cTn id="51" fill="hold">
                            <p:stCondLst>
                              <p:cond delay="5500"/>
                            </p:stCondLst>
                            <p:childTnLst>
                              <p:par>
                                <p:cTn id="52" presetID="14" presetClass="entr" presetSubtype="1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randombar(horizontal)">
                                      <p:cBhvr>
                                        <p:cTn id="54" dur="400"/>
                                        <p:tgtEl>
                                          <p:spTgt spid="44"/>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randombar(horizontal)">
                                      <p:cBhvr>
                                        <p:cTn id="57" dur="400"/>
                                        <p:tgtEl>
                                          <p:spTgt spid="45"/>
                                        </p:tgtEl>
                                      </p:cBhvr>
                                    </p:animEffect>
                                  </p:childTnLst>
                                </p:cTn>
                              </p:par>
                            </p:childTnLst>
                          </p:cTn>
                        </p:par>
                        <p:par>
                          <p:cTn id="58" fill="hold">
                            <p:stCondLst>
                              <p:cond delay="6000"/>
                            </p:stCondLst>
                            <p:childTnLst>
                              <p:par>
                                <p:cTn id="59" presetID="22" presetClass="entr" presetSubtype="4" fill="hold" nodeType="afterEffect">
                                  <p:stCondLst>
                                    <p:cond delay="250"/>
                                  </p:stCondLst>
                                  <p:childTnLst>
                                    <p:set>
                                      <p:cBhvr>
                                        <p:cTn id="60" dur="1" fill="hold">
                                          <p:stCondLst>
                                            <p:cond delay="0"/>
                                          </p:stCondLst>
                                        </p:cTn>
                                        <p:tgtEl>
                                          <p:spTgt spid="108"/>
                                        </p:tgtEl>
                                        <p:attrNameLst>
                                          <p:attrName>style.visibility</p:attrName>
                                        </p:attrNameLst>
                                      </p:cBhvr>
                                      <p:to>
                                        <p:strVal val="visible"/>
                                      </p:to>
                                    </p:set>
                                    <p:animEffect transition="in" filter="wipe(down)">
                                      <p:cBhvr>
                                        <p:cTn id="61" dur="250"/>
                                        <p:tgtEl>
                                          <p:spTgt spid="108"/>
                                        </p:tgtEl>
                                      </p:cBhvr>
                                    </p:animEffect>
                                  </p:childTnLst>
                                </p:cTn>
                              </p:par>
                            </p:childTnLst>
                          </p:cTn>
                        </p:par>
                        <p:par>
                          <p:cTn id="62" fill="hold">
                            <p:stCondLst>
                              <p:cond delay="6750"/>
                            </p:stCondLst>
                            <p:childTnLst>
                              <p:par>
                                <p:cTn id="63" presetID="18" presetClass="entr" presetSubtype="6" fill="hold" grpId="0" nodeType="afterEffect">
                                  <p:stCondLst>
                                    <p:cond delay="0"/>
                                  </p:stCondLst>
                                  <p:childTnLst>
                                    <p:set>
                                      <p:cBhvr>
                                        <p:cTn id="64" dur="1" fill="hold">
                                          <p:stCondLst>
                                            <p:cond delay="0"/>
                                          </p:stCondLst>
                                        </p:cTn>
                                        <p:tgtEl>
                                          <p:spTgt spid="93"/>
                                        </p:tgtEl>
                                        <p:attrNameLst>
                                          <p:attrName>style.visibility</p:attrName>
                                        </p:attrNameLst>
                                      </p:cBhvr>
                                      <p:to>
                                        <p:strVal val="visible"/>
                                      </p:to>
                                    </p:set>
                                    <p:animEffect transition="in" filter="strips(downRight)">
                                      <p:cBhvr>
                                        <p:cTn id="65" dur="400"/>
                                        <p:tgtEl>
                                          <p:spTgt spid="93"/>
                                        </p:tgtEl>
                                      </p:cBhvr>
                                    </p:animEffect>
                                  </p:childTnLst>
                                </p:cTn>
                              </p:par>
                            </p:childTnLst>
                          </p:cTn>
                        </p:par>
                        <p:par>
                          <p:cTn id="66" fill="hold">
                            <p:stCondLst>
                              <p:cond delay="7250"/>
                            </p:stCondLst>
                            <p:childTnLst>
                              <p:par>
                                <p:cTn id="67" presetID="14" presetClass="entr" presetSubtype="10"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randombar(horizontal)">
                                      <p:cBhvr>
                                        <p:cTn id="69" dur="400"/>
                                        <p:tgtEl>
                                          <p:spTgt spid="4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randombar(horizontal)">
                                      <p:cBhvr>
                                        <p:cTn id="72" dur="4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90" grpId="0" animBg="1"/>
      <p:bldP spid="93" grpId="0" animBg="1"/>
      <p:bldP spid="36" grpId="0"/>
      <p:bldP spid="37" grpId="0"/>
      <p:bldP spid="42" grpId="0"/>
      <p:bldP spid="43" grpId="0"/>
      <p:bldP spid="44" grpId="0"/>
      <p:bldP spid="45" grpId="0"/>
      <p:bldP spid="46" grpId="0"/>
      <p:bldP spid="47"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1" y="4594395"/>
            <a:ext cx="1020657" cy="1099169"/>
          </a:xfrm>
          <a:prstGeom prst="rect">
            <a:avLst/>
          </a:prstGeom>
          <a:solidFill>
            <a:schemeClr val="accent6">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800" dirty="0">
                <a:solidFill>
                  <a:prstClr val="white"/>
                </a:solidFill>
                <a:cs typeface="+mn-ea"/>
                <a:sym typeface="+mn-lt"/>
              </a:rPr>
              <a:t> 04</a:t>
            </a:r>
            <a:endParaRPr lang="zh-CN" altLang="en-US" sz="2800" dirty="0">
              <a:solidFill>
                <a:prstClr val="white"/>
              </a:solidFill>
              <a:cs typeface="+mn-ea"/>
              <a:sym typeface="+mn-lt"/>
            </a:endParaRPr>
          </a:p>
        </p:txBody>
      </p:sp>
      <p:sp>
        <p:nvSpPr>
          <p:cNvPr id="31" name="矩形 30"/>
          <p:cNvSpPr/>
          <p:nvPr/>
        </p:nvSpPr>
        <p:spPr>
          <a:xfrm>
            <a:off x="1" y="3495227"/>
            <a:ext cx="1020657" cy="1099169"/>
          </a:xfrm>
          <a:prstGeom prst="rect">
            <a:avLst/>
          </a:prstGeom>
          <a:solidFill>
            <a:srgbClr val="FFC000">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800" dirty="0">
                <a:solidFill>
                  <a:prstClr val="white"/>
                </a:solidFill>
                <a:cs typeface="+mn-ea"/>
                <a:sym typeface="+mn-lt"/>
              </a:rPr>
              <a:t> 03</a:t>
            </a:r>
            <a:endParaRPr lang="zh-CN" altLang="en-US" sz="2800" dirty="0">
              <a:solidFill>
                <a:prstClr val="white"/>
              </a:solidFill>
              <a:cs typeface="+mn-ea"/>
              <a:sym typeface="+mn-lt"/>
            </a:endParaRPr>
          </a:p>
        </p:txBody>
      </p:sp>
      <p:sp>
        <p:nvSpPr>
          <p:cNvPr id="32" name="矩形 31"/>
          <p:cNvSpPr/>
          <p:nvPr/>
        </p:nvSpPr>
        <p:spPr>
          <a:xfrm>
            <a:off x="1" y="2395816"/>
            <a:ext cx="1020657" cy="1110202"/>
          </a:xfrm>
          <a:prstGeom prst="rect">
            <a:avLst/>
          </a:prstGeom>
          <a:solidFill>
            <a:schemeClr val="accent6">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800" dirty="0">
                <a:solidFill>
                  <a:prstClr val="white"/>
                </a:solidFill>
                <a:cs typeface="+mn-ea"/>
                <a:sym typeface="+mn-lt"/>
              </a:rPr>
              <a:t> 02</a:t>
            </a:r>
            <a:endParaRPr lang="zh-CN" altLang="en-US" sz="2800" dirty="0">
              <a:solidFill>
                <a:prstClr val="white"/>
              </a:solidFill>
              <a:cs typeface="+mn-ea"/>
              <a:sym typeface="+mn-lt"/>
            </a:endParaRPr>
          </a:p>
        </p:txBody>
      </p:sp>
      <p:sp>
        <p:nvSpPr>
          <p:cNvPr id="33" name="矩形 32"/>
          <p:cNvSpPr/>
          <p:nvPr/>
        </p:nvSpPr>
        <p:spPr>
          <a:xfrm>
            <a:off x="1" y="1312353"/>
            <a:ext cx="1020657" cy="1094496"/>
          </a:xfrm>
          <a:prstGeom prst="rect">
            <a:avLst/>
          </a:prstGeom>
          <a:solidFill>
            <a:srgbClr val="FFC000">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 01</a:t>
            </a:r>
            <a:endParaRPr lang="zh-CN" altLang="en-US" sz="2800" dirty="0">
              <a:cs typeface="+mn-ea"/>
              <a:sym typeface="+mn-lt"/>
            </a:endParaRPr>
          </a:p>
        </p:txBody>
      </p:sp>
      <p:sp>
        <p:nvSpPr>
          <p:cNvPr id="34" name="矩形 28"/>
          <p:cNvSpPr/>
          <p:nvPr/>
        </p:nvSpPr>
        <p:spPr>
          <a:xfrm>
            <a:off x="1020658" y="1312349"/>
            <a:ext cx="1991709" cy="1396263"/>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6712" h="1280593">
                <a:moveTo>
                  <a:pt x="0" y="0"/>
                </a:moveTo>
                <a:lnTo>
                  <a:pt x="1826712" y="555625"/>
                </a:lnTo>
                <a:lnTo>
                  <a:pt x="1826712" y="1280593"/>
                </a:lnTo>
                <a:lnTo>
                  <a:pt x="0" y="1007543"/>
                </a:lnTo>
                <a:lnTo>
                  <a:pt x="0" y="0"/>
                </a:lnTo>
                <a:close/>
              </a:path>
            </a:pathLst>
          </a:cu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35" name="矩形 28"/>
          <p:cNvSpPr/>
          <p:nvPr/>
        </p:nvSpPr>
        <p:spPr>
          <a:xfrm>
            <a:off x="1020659" y="2408923"/>
            <a:ext cx="1995171" cy="1098549"/>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33980"/>
              <a:gd name="connsiteY0-72" fmla="*/ 0 h 1007543"/>
              <a:gd name="connsiteX1-73" fmla="*/ 1829887 w 1833980"/>
              <a:gd name="connsiteY1-74" fmla="*/ 273050 h 1007543"/>
              <a:gd name="connsiteX2-75" fmla="*/ 1833856 w 1833980"/>
              <a:gd name="connsiteY2-76" fmla="*/ 1001193 h 1007543"/>
              <a:gd name="connsiteX3-77" fmla="*/ 0 w 1833980"/>
              <a:gd name="connsiteY3-78" fmla="*/ 1007543 h 1007543"/>
              <a:gd name="connsiteX4-79" fmla="*/ 0 w 1833980"/>
              <a:gd name="connsiteY4-80" fmla="*/ 0 h 1007543"/>
              <a:gd name="connsiteX0-81" fmla="*/ 0 w 1829887"/>
              <a:gd name="connsiteY0-82" fmla="*/ 0 h 1007543"/>
              <a:gd name="connsiteX1-83" fmla="*/ 1829887 w 1829887"/>
              <a:gd name="connsiteY1-84" fmla="*/ 273050 h 1007543"/>
              <a:gd name="connsiteX2-85" fmla="*/ 1829093 w 1829887"/>
              <a:gd name="connsiteY2-86" fmla="*/ 1003575 h 1007543"/>
              <a:gd name="connsiteX3-87" fmla="*/ 0 w 1829887"/>
              <a:gd name="connsiteY3-88" fmla="*/ 1007543 h 1007543"/>
              <a:gd name="connsiteX4-89" fmla="*/ 0 w 1829887"/>
              <a:gd name="connsiteY4-90" fmla="*/ 0 h 10075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887" h="1007543">
                <a:moveTo>
                  <a:pt x="0" y="0"/>
                </a:moveTo>
                <a:lnTo>
                  <a:pt x="1829887" y="273050"/>
                </a:lnTo>
                <a:cubicBezTo>
                  <a:pt x="1828829" y="608898"/>
                  <a:pt x="1830151" y="667727"/>
                  <a:pt x="1829093" y="1003575"/>
                </a:cubicBezTo>
                <a:lnTo>
                  <a:pt x="0" y="1007543"/>
                </a:lnTo>
                <a:lnTo>
                  <a:pt x="0" y="0"/>
                </a:ln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36" name="矩形 28"/>
          <p:cNvSpPr/>
          <p:nvPr/>
        </p:nvSpPr>
        <p:spPr>
          <a:xfrm>
            <a:off x="1020659" y="3499959"/>
            <a:ext cx="1999707" cy="1094221"/>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048"/>
              <a:gd name="connsiteY0-102" fmla="*/ 5556 h 1003574"/>
              <a:gd name="connsiteX1-103" fmla="*/ 1832268 w 1834048"/>
              <a:gd name="connsiteY1-104" fmla="*/ 0 h 1003574"/>
              <a:gd name="connsiteX2-105" fmla="*/ 1833856 w 1834048"/>
              <a:gd name="connsiteY2-106" fmla="*/ 720999 h 1003574"/>
              <a:gd name="connsiteX3-107" fmla="*/ 0 w 1834048"/>
              <a:gd name="connsiteY3-108" fmla="*/ 1003574 h 1003574"/>
              <a:gd name="connsiteX4-109" fmla="*/ 0 w 1834048"/>
              <a:gd name="connsiteY4-110" fmla="*/ 5556 h 1003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4048" h="1003574">
                <a:moveTo>
                  <a:pt x="0" y="5556"/>
                </a:moveTo>
                <a:lnTo>
                  <a:pt x="1832268" y="0"/>
                </a:lnTo>
                <a:cubicBezTo>
                  <a:pt x="1831210" y="335848"/>
                  <a:pt x="1834914" y="385151"/>
                  <a:pt x="1833856" y="720999"/>
                </a:cubicBezTo>
                <a:lnTo>
                  <a:pt x="0" y="1003574"/>
                </a:lnTo>
                <a:lnTo>
                  <a:pt x="0" y="5556"/>
                </a:lnTo>
                <a:close/>
              </a:path>
            </a:pathLst>
          </a:cu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37" name="矩形 28"/>
          <p:cNvSpPr/>
          <p:nvPr/>
        </p:nvSpPr>
        <p:spPr>
          <a:xfrm>
            <a:off x="1015353" y="4280022"/>
            <a:ext cx="2003073" cy="1413571"/>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649"/>
              <a:gd name="connsiteY0-102" fmla="*/ 793 h 1003574"/>
              <a:gd name="connsiteX1-103" fmla="*/ 1834649 w 1834649"/>
              <a:gd name="connsiteY1-104" fmla="*/ 0 h 1003574"/>
              <a:gd name="connsiteX2-105" fmla="*/ 1831474 w 1834649"/>
              <a:gd name="connsiteY2-106" fmla="*/ 720999 h 1003574"/>
              <a:gd name="connsiteX3-107" fmla="*/ 2381 w 1834649"/>
              <a:gd name="connsiteY3-108" fmla="*/ 1003574 h 1003574"/>
              <a:gd name="connsiteX4-109" fmla="*/ 0 w 1834649"/>
              <a:gd name="connsiteY4-110" fmla="*/ 793 h 1003574"/>
              <a:gd name="connsiteX0-111" fmla="*/ 0 w 1834649"/>
              <a:gd name="connsiteY0-112" fmla="*/ 284162 h 1286943"/>
              <a:gd name="connsiteX1-113" fmla="*/ 1834649 w 1834649"/>
              <a:gd name="connsiteY1-114" fmla="*/ 0 h 1286943"/>
              <a:gd name="connsiteX2-115" fmla="*/ 1831474 w 1834649"/>
              <a:gd name="connsiteY2-116" fmla="*/ 1004368 h 1286943"/>
              <a:gd name="connsiteX3-117" fmla="*/ 2381 w 1834649"/>
              <a:gd name="connsiteY3-118" fmla="*/ 1286943 h 1286943"/>
              <a:gd name="connsiteX4-119" fmla="*/ 0 w 1834649"/>
              <a:gd name="connsiteY4-120" fmla="*/ 284162 h 1286943"/>
              <a:gd name="connsiteX0-121" fmla="*/ 0 w 1834649"/>
              <a:gd name="connsiteY0-122" fmla="*/ 284162 h 1286943"/>
              <a:gd name="connsiteX1-123" fmla="*/ 1834649 w 1834649"/>
              <a:gd name="connsiteY1-124" fmla="*/ 0 h 1286943"/>
              <a:gd name="connsiteX2-125" fmla="*/ 1829093 w 1834649"/>
              <a:gd name="connsiteY2-126" fmla="*/ 721000 h 1286943"/>
              <a:gd name="connsiteX3-127" fmla="*/ 2381 w 1834649"/>
              <a:gd name="connsiteY3-128" fmla="*/ 1286943 h 1286943"/>
              <a:gd name="connsiteX4-129" fmla="*/ 0 w 1834649"/>
              <a:gd name="connsiteY4-130" fmla="*/ 284162 h 1286943"/>
              <a:gd name="connsiteX0-131" fmla="*/ 229 w 1834878"/>
              <a:gd name="connsiteY0-132" fmla="*/ 284162 h 1289324"/>
              <a:gd name="connsiteX1-133" fmla="*/ 1834878 w 1834878"/>
              <a:gd name="connsiteY1-134" fmla="*/ 0 h 1289324"/>
              <a:gd name="connsiteX2-135" fmla="*/ 1829322 w 1834878"/>
              <a:gd name="connsiteY2-136" fmla="*/ 721000 h 1289324"/>
              <a:gd name="connsiteX3-137" fmla="*/ 229 w 1834878"/>
              <a:gd name="connsiteY3-138" fmla="*/ 1289324 h 1289324"/>
              <a:gd name="connsiteX4-139" fmla="*/ 229 w 1834878"/>
              <a:gd name="connsiteY4-140" fmla="*/ 284162 h 1289324"/>
              <a:gd name="connsiteX0-141" fmla="*/ 2486 w 1837135"/>
              <a:gd name="connsiteY0-142" fmla="*/ 284162 h 1296468"/>
              <a:gd name="connsiteX1-143" fmla="*/ 1837135 w 1837135"/>
              <a:gd name="connsiteY1-144" fmla="*/ 0 h 1296468"/>
              <a:gd name="connsiteX2-145" fmla="*/ 1831579 w 1837135"/>
              <a:gd name="connsiteY2-146" fmla="*/ 721000 h 1296468"/>
              <a:gd name="connsiteX3-147" fmla="*/ 105 w 1837135"/>
              <a:gd name="connsiteY3-148" fmla="*/ 1296468 h 1296468"/>
              <a:gd name="connsiteX4-149" fmla="*/ 2486 w 1837135"/>
              <a:gd name="connsiteY4-150" fmla="*/ 284162 h 1296468"/>
              <a:gd name="connsiteX0-151" fmla="*/ 2486 w 1837135"/>
              <a:gd name="connsiteY0-152" fmla="*/ 284162 h 1296468"/>
              <a:gd name="connsiteX1-153" fmla="*/ 1837135 w 1837135"/>
              <a:gd name="connsiteY1-154" fmla="*/ 0 h 1296468"/>
              <a:gd name="connsiteX2-155" fmla="*/ 1836342 w 1837135"/>
              <a:gd name="connsiteY2-156" fmla="*/ 728144 h 1296468"/>
              <a:gd name="connsiteX3-157" fmla="*/ 105 w 1837135"/>
              <a:gd name="connsiteY3-158" fmla="*/ 1296468 h 1296468"/>
              <a:gd name="connsiteX4-159" fmla="*/ 2486 w 1837135"/>
              <a:gd name="connsiteY4-160" fmla="*/ 284162 h 1296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7135" h="1296468">
                <a:moveTo>
                  <a:pt x="2486" y="284162"/>
                </a:moveTo>
                <a:lnTo>
                  <a:pt x="1837135" y="0"/>
                </a:lnTo>
                <a:cubicBezTo>
                  <a:pt x="1836077" y="335848"/>
                  <a:pt x="1837400" y="392296"/>
                  <a:pt x="1836342" y="728144"/>
                </a:cubicBezTo>
                <a:lnTo>
                  <a:pt x="105" y="1296468"/>
                </a:lnTo>
                <a:cubicBezTo>
                  <a:pt x="-689" y="962208"/>
                  <a:pt x="3280" y="618422"/>
                  <a:pt x="2486" y="284162"/>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38" name="Freeform 144"/>
          <p:cNvSpPr>
            <a:spLocks noEditPoints="1"/>
          </p:cNvSpPr>
          <p:nvPr/>
        </p:nvSpPr>
        <p:spPr bwMode="black">
          <a:xfrm>
            <a:off x="1789008" y="2739208"/>
            <a:ext cx="373969" cy="660051"/>
          </a:xfrm>
          <a:custGeom>
            <a:avLst/>
            <a:gdLst>
              <a:gd name="T0" fmla="*/ 35 w 46"/>
              <a:gd name="T1" fmla="*/ 7 h 84"/>
              <a:gd name="T2" fmla="*/ 29 w 46"/>
              <a:gd name="T3" fmla="*/ 14 h 84"/>
              <a:gd name="T4" fmla="*/ 22 w 46"/>
              <a:gd name="T5" fmla="*/ 7 h 84"/>
              <a:gd name="T6" fmla="*/ 29 w 46"/>
              <a:gd name="T7" fmla="*/ 0 h 84"/>
              <a:gd name="T8" fmla="*/ 35 w 46"/>
              <a:gd name="T9" fmla="*/ 7 h 84"/>
              <a:gd name="T10" fmla="*/ 20 w 46"/>
              <a:gd name="T11" fmla="*/ 12 h 84"/>
              <a:gd name="T12" fmla="*/ 2 w 46"/>
              <a:gd name="T13" fmla="*/ 22 h 84"/>
              <a:gd name="T14" fmla="*/ 0 w 46"/>
              <a:gd name="T15" fmla="*/ 41 h 84"/>
              <a:gd name="T16" fmla="*/ 6 w 46"/>
              <a:gd name="T17" fmla="*/ 41 h 84"/>
              <a:gd name="T18" fmla="*/ 7 w 46"/>
              <a:gd name="T19" fmla="*/ 26 h 84"/>
              <a:gd name="T20" fmla="*/ 15 w 46"/>
              <a:gd name="T21" fmla="*/ 22 h 84"/>
              <a:gd name="T22" fmla="*/ 10 w 46"/>
              <a:gd name="T23" fmla="*/ 37 h 84"/>
              <a:gd name="T24" fmla="*/ 12 w 46"/>
              <a:gd name="T25" fmla="*/ 45 h 84"/>
              <a:gd name="T26" fmla="*/ 0 w 46"/>
              <a:gd name="T27" fmla="*/ 82 h 84"/>
              <a:gd name="T28" fmla="*/ 8 w 46"/>
              <a:gd name="T29" fmla="*/ 84 h 84"/>
              <a:gd name="T30" fmla="*/ 18 w 46"/>
              <a:gd name="T31" fmla="*/ 57 h 84"/>
              <a:gd name="T32" fmla="*/ 21 w 46"/>
              <a:gd name="T33" fmla="*/ 62 h 84"/>
              <a:gd name="T34" fmla="*/ 27 w 46"/>
              <a:gd name="T35" fmla="*/ 84 h 84"/>
              <a:gd name="T36" fmla="*/ 36 w 46"/>
              <a:gd name="T37" fmla="*/ 81 h 84"/>
              <a:gd name="T38" fmla="*/ 29 w 46"/>
              <a:gd name="T39" fmla="*/ 56 h 84"/>
              <a:gd name="T40" fmla="*/ 22 w 46"/>
              <a:gd name="T41" fmla="*/ 45 h 84"/>
              <a:gd name="T42" fmla="*/ 27 w 46"/>
              <a:gd name="T43" fmla="*/ 29 h 84"/>
              <a:gd name="T44" fmla="*/ 29 w 46"/>
              <a:gd name="T45" fmla="*/ 35 h 84"/>
              <a:gd name="T46" fmla="*/ 44 w 46"/>
              <a:gd name="T47" fmla="*/ 41 h 84"/>
              <a:gd name="T48" fmla="*/ 46 w 46"/>
              <a:gd name="T49" fmla="*/ 35 h 84"/>
              <a:gd name="T50" fmla="*/ 35 w 46"/>
              <a:gd name="T51" fmla="*/ 30 h 84"/>
              <a:gd name="T52" fmla="*/ 31 w 46"/>
              <a:gd name="T53" fmla="*/ 17 h 84"/>
              <a:gd name="T54" fmla="*/ 20 w 46"/>
              <a:gd name="T55"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84">
                <a:moveTo>
                  <a:pt x="35" y="7"/>
                </a:moveTo>
                <a:cubicBezTo>
                  <a:pt x="35" y="11"/>
                  <a:pt x="33" y="14"/>
                  <a:pt x="29" y="14"/>
                </a:cubicBezTo>
                <a:cubicBezTo>
                  <a:pt x="25" y="14"/>
                  <a:pt x="22" y="11"/>
                  <a:pt x="22" y="7"/>
                </a:cubicBezTo>
                <a:cubicBezTo>
                  <a:pt x="22" y="3"/>
                  <a:pt x="25" y="0"/>
                  <a:pt x="29" y="0"/>
                </a:cubicBezTo>
                <a:cubicBezTo>
                  <a:pt x="33" y="0"/>
                  <a:pt x="35" y="3"/>
                  <a:pt x="35" y="7"/>
                </a:cubicBezTo>
                <a:moveTo>
                  <a:pt x="20" y="12"/>
                </a:moveTo>
                <a:cubicBezTo>
                  <a:pt x="2" y="22"/>
                  <a:pt x="2" y="22"/>
                  <a:pt x="2" y="22"/>
                </a:cubicBezTo>
                <a:cubicBezTo>
                  <a:pt x="0" y="41"/>
                  <a:pt x="0" y="41"/>
                  <a:pt x="0" y="41"/>
                </a:cubicBezTo>
                <a:cubicBezTo>
                  <a:pt x="6" y="41"/>
                  <a:pt x="6" y="41"/>
                  <a:pt x="6" y="41"/>
                </a:cubicBezTo>
                <a:cubicBezTo>
                  <a:pt x="7" y="26"/>
                  <a:pt x="7" y="26"/>
                  <a:pt x="7" y="26"/>
                </a:cubicBezTo>
                <a:cubicBezTo>
                  <a:pt x="15" y="22"/>
                  <a:pt x="15" y="22"/>
                  <a:pt x="15" y="22"/>
                </a:cubicBezTo>
                <a:cubicBezTo>
                  <a:pt x="15" y="22"/>
                  <a:pt x="11" y="34"/>
                  <a:pt x="10" y="37"/>
                </a:cubicBezTo>
                <a:cubicBezTo>
                  <a:pt x="9" y="39"/>
                  <a:pt x="11" y="43"/>
                  <a:pt x="12" y="45"/>
                </a:cubicBezTo>
                <a:cubicBezTo>
                  <a:pt x="0" y="82"/>
                  <a:pt x="0" y="82"/>
                  <a:pt x="0" y="82"/>
                </a:cubicBezTo>
                <a:cubicBezTo>
                  <a:pt x="8" y="84"/>
                  <a:pt x="8" y="84"/>
                  <a:pt x="8" y="84"/>
                </a:cubicBezTo>
                <a:cubicBezTo>
                  <a:pt x="18" y="57"/>
                  <a:pt x="18" y="57"/>
                  <a:pt x="18" y="57"/>
                </a:cubicBezTo>
                <a:cubicBezTo>
                  <a:pt x="21" y="62"/>
                  <a:pt x="21" y="62"/>
                  <a:pt x="21" y="62"/>
                </a:cubicBezTo>
                <a:cubicBezTo>
                  <a:pt x="27" y="84"/>
                  <a:pt x="27" y="84"/>
                  <a:pt x="27" y="84"/>
                </a:cubicBezTo>
                <a:cubicBezTo>
                  <a:pt x="36" y="81"/>
                  <a:pt x="36" y="81"/>
                  <a:pt x="36" y="81"/>
                </a:cubicBezTo>
                <a:cubicBezTo>
                  <a:pt x="29" y="56"/>
                  <a:pt x="29" y="56"/>
                  <a:pt x="29" y="56"/>
                </a:cubicBezTo>
                <a:cubicBezTo>
                  <a:pt x="22" y="45"/>
                  <a:pt x="22" y="45"/>
                  <a:pt x="22" y="45"/>
                </a:cubicBezTo>
                <a:cubicBezTo>
                  <a:pt x="27" y="29"/>
                  <a:pt x="27" y="29"/>
                  <a:pt x="27" y="29"/>
                </a:cubicBezTo>
                <a:cubicBezTo>
                  <a:pt x="29" y="35"/>
                  <a:pt x="29" y="35"/>
                  <a:pt x="29" y="35"/>
                </a:cubicBezTo>
                <a:cubicBezTo>
                  <a:pt x="44" y="41"/>
                  <a:pt x="44" y="41"/>
                  <a:pt x="44" y="41"/>
                </a:cubicBezTo>
                <a:cubicBezTo>
                  <a:pt x="46" y="35"/>
                  <a:pt x="46" y="35"/>
                  <a:pt x="46" y="35"/>
                </a:cubicBezTo>
                <a:cubicBezTo>
                  <a:pt x="35" y="30"/>
                  <a:pt x="35" y="30"/>
                  <a:pt x="35" y="30"/>
                </a:cubicBezTo>
                <a:cubicBezTo>
                  <a:pt x="31" y="17"/>
                  <a:pt x="31" y="17"/>
                  <a:pt x="31" y="17"/>
                </a:cubicBezTo>
                <a:lnTo>
                  <a:pt x="20" y="12"/>
                </a:lnTo>
                <a:close/>
              </a:path>
            </a:pathLst>
          </a:custGeom>
          <a:noFill/>
          <a:ln w="19050">
            <a:solidFill>
              <a:schemeClr val="bg1"/>
            </a:solidFill>
          </a:ln>
        </p:spPr>
        <p:txBody>
          <a:bodyPr vert="horz" wrap="square" lIns="68589" tIns="34295" rIns="68589" bIns="34295" numCol="1" anchor="t" anchorCtr="0" compatLnSpc="1"/>
          <a:lstStyle/>
          <a:p>
            <a:endParaRPr lang="en-US" sz="1400">
              <a:cs typeface="+mn-ea"/>
              <a:sym typeface="+mn-lt"/>
            </a:endParaRPr>
          </a:p>
        </p:txBody>
      </p:sp>
      <p:pic>
        <p:nvPicPr>
          <p:cNvPr id="39" name="Picture 34" descr="Efficiency.png"/>
          <p:cNvPicPr>
            <a:picLocks noChangeAspect="1"/>
          </p:cNvPicPr>
          <p:nvPr/>
        </p:nvPicPr>
        <p:blipFill>
          <a:blip r:embed="rId1" cstate="print"/>
          <a:srcRect/>
          <a:stretch>
            <a:fillRect/>
          </a:stretch>
        </p:blipFill>
        <p:spPr bwMode="auto">
          <a:xfrm>
            <a:off x="1570855" y="3607137"/>
            <a:ext cx="810268" cy="752012"/>
          </a:xfrm>
          <a:prstGeom prst="rect">
            <a:avLst/>
          </a:prstGeom>
          <a:noFill/>
          <a:ln>
            <a:noFill/>
          </a:ln>
        </p:spPr>
      </p:pic>
      <p:grpSp>
        <p:nvGrpSpPr>
          <p:cNvPr id="40" name="Group 173"/>
          <p:cNvGrpSpPr>
            <a:grpSpLocks noChangeAspect="1"/>
          </p:cNvGrpSpPr>
          <p:nvPr/>
        </p:nvGrpSpPr>
        <p:grpSpPr>
          <a:xfrm>
            <a:off x="1700231" y="4531394"/>
            <a:ext cx="551519" cy="709863"/>
            <a:chOff x="-2773363" y="1651000"/>
            <a:chExt cx="2692401" cy="3448051"/>
          </a:xfrm>
          <a:solidFill>
            <a:schemeClr val="bg1"/>
          </a:solidFill>
        </p:grpSpPr>
        <p:sp>
          <p:nvSpPr>
            <p:cNvPr id="41"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cs typeface="+mn-ea"/>
                <a:sym typeface="+mn-lt"/>
              </a:endParaRPr>
            </a:p>
          </p:txBody>
        </p:sp>
        <p:sp>
          <p:nvSpPr>
            <p:cNvPr id="42"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cs typeface="+mn-ea"/>
                <a:sym typeface="+mn-lt"/>
              </a:endParaRPr>
            </a:p>
          </p:txBody>
        </p:sp>
        <p:sp>
          <p:nvSpPr>
            <p:cNvPr id="43"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cs typeface="+mn-ea"/>
                <a:sym typeface="+mn-lt"/>
              </a:endParaRPr>
            </a:p>
          </p:txBody>
        </p:sp>
        <p:sp>
          <p:nvSpPr>
            <p:cNvPr id="44"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cs typeface="+mn-ea"/>
                <a:sym typeface="+mn-lt"/>
              </a:endParaRPr>
            </a:p>
          </p:txBody>
        </p:sp>
        <p:sp>
          <p:nvSpPr>
            <p:cNvPr id="45"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cs typeface="+mn-ea"/>
                <a:sym typeface="+mn-lt"/>
              </a:endParaRPr>
            </a:p>
          </p:txBody>
        </p:sp>
        <p:sp>
          <p:nvSpPr>
            <p:cNvPr id="46" name="Oval 24"/>
            <p:cNvSpPr>
              <a:spLocks noChangeArrowheads="1"/>
            </p:cNvSpPr>
            <p:nvPr/>
          </p:nvSpPr>
          <p:spPr bwMode="auto">
            <a:xfrm>
              <a:off x="-1333500" y="3128964"/>
              <a:ext cx="77787" cy="79374"/>
            </a:xfrm>
            <a:prstGeom prst="ellipse">
              <a:avLst/>
            </a:prstGeom>
            <a:grpFill/>
            <a:ln w="9525">
              <a:noFill/>
              <a:round/>
            </a:ln>
          </p:spPr>
          <p:txBody>
            <a:bodyPr vert="horz" wrap="square" lIns="91440" tIns="45720" rIns="91440" bIns="45720" numCol="1" anchor="t" anchorCtr="0" compatLnSpc="1"/>
            <a:lstStyle/>
            <a:p>
              <a:endParaRPr lang="en-US" sz="1400">
                <a:cs typeface="+mn-ea"/>
                <a:sym typeface="+mn-lt"/>
              </a:endParaRPr>
            </a:p>
          </p:txBody>
        </p:sp>
        <p:sp>
          <p:nvSpPr>
            <p:cNvPr id="47" name="Freeform 25"/>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cs typeface="+mn-ea"/>
                <a:sym typeface="+mn-lt"/>
              </a:endParaRPr>
            </a:p>
          </p:txBody>
        </p:sp>
      </p:grpSp>
      <p:sp>
        <p:nvSpPr>
          <p:cNvPr id="48" name="Freeform 89"/>
          <p:cNvSpPr>
            <a:spLocks noEditPoints="1"/>
          </p:cNvSpPr>
          <p:nvPr/>
        </p:nvSpPr>
        <p:spPr bwMode="black">
          <a:xfrm>
            <a:off x="1600780" y="1916427"/>
            <a:ext cx="684731" cy="440664"/>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61735" tIns="30867" rIns="61735" bIns="30867" numCol="1" anchor="t" anchorCtr="0" compatLnSpc="1"/>
          <a:lstStyle/>
          <a:p>
            <a:endParaRPr lang="en-US" sz="1200">
              <a:cs typeface="+mn-ea"/>
              <a:sym typeface="+mn-lt"/>
            </a:endParaRPr>
          </a:p>
        </p:txBody>
      </p:sp>
      <p:sp>
        <p:nvSpPr>
          <p:cNvPr id="49" name="等腰三角形 66"/>
          <p:cNvSpPr/>
          <p:nvPr/>
        </p:nvSpPr>
        <p:spPr>
          <a:xfrm rot="5400000">
            <a:off x="4166957" y="761838"/>
            <a:ext cx="792185" cy="3101364"/>
          </a:xfrm>
          <a:custGeom>
            <a:avLst/>
            <a:gdLst/>
            <a:ahLst/>
            <a:cxnLst/>
            <a:rect l="l" t="t" r="r" b="b"/>
            <a:pathLst>
              <a:path w="792185" h="3101364">
                <a:moveTo>
                  <a:pt x="0" y="3101364"/>
                </a:moveTo>
                <a:lnTo>
                  <a:pt x="0" y="245938"/>
                </a:lnTo>
                <a:lnTo>
                  <a:pt x="253447" y="245938"/>
                </a:lnTo>
                <a:lnTo>
                  <a:pt x="396091" y="0"/>
                </a:lnTo>
                <a:lnTo>
                  <a:pt x="538735" y="245938"/>
                </a:lnTo>
                <a:lnTo>
                  <a:pt x="792185" y="245938"/>
                </a:lnTo>
                <a:lnTo>
                  <a:pt x="792185" y="3101364"/>
                </a:lnTo>
                <a:close/>
              </a:path>
            </a:pathLst>
          </a:custGeom>
          <a:solidFill>
            <a:srgbClr val="FFC000">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sz="2000" dirty="0" smtClean="0">
                <a:cs typeface="+mn-ea"/>
                <a:sym typeface="+mn-lt"/>
              </a:rPr>
              <a:t>输入关键字</a:t>
            </a:r>
            <a:endParaRPr lang="zh-CN" altLang="en-US" sz="2000" dirty="0">
              <a:cs typeface="+mn-ea"/>
              <a:sym typeface="+mn-lt"/>
            </a:endParaRPr>
          </a:p>
        </p:txBody>
      </p:sp>
      <p:sp>
        <p:nvSpPr>
          <p:cNvPr id="50" name="等腰三角形 67"/>
          <p:cNvSpPr/>
          <p:nvPr/>
        </p:nvSpPr>
        <p:spPr>
          <a:xfrm rot="5400000">
            <a:off x="4166957" y="1553744"/>
            <a:ext cx="792185" cy="3101364"/>
          </a:xfrm>
          <a:custGeom>
            <a:avLst/>
            <a:gdLst/>
            <a:ahLst/>
            <a:cxnLst/>
            <a:rect l="l" t="t" r="r" b="b"/>
            <a:pathLst>
              <a:path w="792185" h="3101364">
                <a:moveTo>
                  <a:pt x="0" y="3101364"/>
                </a:moveTo>
                <a:lnTo>
                  <a:pt x="0" y="245938"/>
                </a:lnTo>
                <a:lnTo>
                  <a:pt x="253447" y="245938"/>
                </a:lnTo>
                <a:lnTo>
                  <a:pt x="396091" y="0"/>
                </a:lnTo>
                <a:lnTo>
                  <a:pt x="538735" y="245938"/>
                </a:lnTo>
                <a:lnTo>
                  <a:pt x="792185" y="245938"/>
                </a:lnTo>
                <a:lnTo>
                  <a:pt x="792185" y="3101364"/>
                </a:lnTo>
                <a:close/>
              </a:path>
            </a:pathLst>
          </a:custGeom>
          <a:solidFill>
            <a:schemeClr val="accent6">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zh-CN" altLang="en-US" sz="2000" dirty="0" smtClean="0">
                <a:solidFill>
                  <a:prstClr val="white"/>
                </a:solidFill>
                <a:cs typeface="+mn-ea"/>
                <a:sym typeface="+mn-lt"/>
              </a:rPr>
              <a:t>输入关键字</a:t>
            </a:r>
            <a:endParaRPr lang="zh-CN" altLang="en-US" sz="2000" dirty="0">
              <a:solidFill>
                <a:prstClr val="white"/>
              </a:solidFill>
              <a:cs typeface="+mn-ea"/>
              <a:sym typeface="+mn-lt"/>
            </a:endParaRPr>
          </a:p>
        </p:txBody>
      </p:sp>
      <p:sp>
        <p:nvSpPr>
          <p:cNvPr id="51" name="等腰三角形 68"/>
          <p:cNvSpPr/>
          <p:nvPr/>
        </p:nvSpPr>
        <p:spPr>
          <a:xfrm rot="5400000">
            <a:off x="4172110" y="2340496"/>
            <a:ext cx="781879" cy="3101364"/>
          </a:xfrm>
          <a:custGeom>
            <a:avLst/>
            <a:gdLst/>
            <a:ahLst/>
            <a:cxnLst/>
            <a:rect l="l" t="t" r="r" b="b"/>
            <a:pathLst>
              <a:path w="792185" h="3101364">
                <a:moveTo>
                  <a:pt x="0" y="3101364"/>
                </a:moveTo>
                <a:lnTo>
                  <a:pt x="0" y="245938"/>
                </a:lnTo>
                <a:lnTo>
                  <a:pt x="253447" y="245938"/>
                </a:lnTo>
                <a:lnTo>
                  <a:pt x="396091" y="0"/>
                </a:lnTo>
                <a:lnTo>
                  <a:pt x="538735" y="245938"/>
                </a:lnTo>
                <a:lnTo>
                  <a:pt x="792185" y="245938"/>
                </a:lnTo>
                <a:lnTo>
                  <a:pt x="792185" y="3101364"/>
                </a:lnTo>
                <a:close/>
              </a:path>
            </a:pathLst>
          </a:custGeom>
          <a:solidFill>
            <a:srgbClr val="FFC000">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zh-CN" altLang="en-US" sz="2000" dirty="0" smtClean="0">
                <a:solidFill>
                  <a:prstClr val="white"/>
                </a:solidFill>
                <a:cs typeface="+mn-ea"/>
                <a:sym typeface="+mn-lt"/>
              </a:rPr>
              <a:t>输入关键字</a:t>
            </a:r>
            <a:endParaRPr lang="zh-CN" altLang="en-US" sz="2000" dirty="0">
              <a:solidFill>
                <a:prstClr val="white"/>
              </a:solidFill>
              <a:cs typeface="+mn-ea"/>
              <a:sym typeface="+mn-lt"/>
            </a:endParaRPr>
          </a:p>
        </p:txBody>
      </p:sp>
      <p:sp>
        <p:nvSpPr>
          <p:cNvPr id="52" name="等腰三角形 69"/>
          <p:cNvSpPr/>
          <p:nvPr/>
        </p:nvSpPr>
        <p:spPr>
          <a:xfrm rot="5400000">
            <a:off x="4166957" y="3127249"/>
            <a:ext cx="792185" cy="3101364"/>
          </a:xfrm>
          <a:custGeom>
            <a:avLst/>
            <a:gdLst/>
            <a:ahLst/>
            <a:cxnLst/>
            <a:rect l="l" t="t" r="r" b="b"/>
            <a:pathLst>
              <a:path w="792185" h="3101364">
                <a:moveTo>
                  <a:pt x="0" y="3101364"/>
                </a:moveTo>
                <a:lnTo>
                  <a:pt x="0" y="245938"/>
                </a:lnTo>
                <a:lnTo>
                  <a:pt x="253975" y="245938"/>
                </a:lnTo>
                <a:lnTo>
                  <a:pt x="396619" y="0"/>
                </a:lnTo>
                <a:lnTo>
                  <a:pt x="539263" y="245938"/>
                </a:lnTo>
                <a:lnTo>
                  <a:pt x="792185" y="245938"/>
                </a:lnTo>
                <a:lnTo>
                  <a:pt x="792185" y="3101364"/>
                </a:lnTo>
                <a:close/>
              </a:path>
            </a:pathLst>
          </a:custGeom>
          <a:solidFill>
            <a:schemeClr val="accent6">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zh-CN" altLang="en-US" sz="2000" dirty="0" smtClean="0">
                <a:solidFill>
                  <a:prstClr val="white"/>
                </a:solidFill>
                <a:cs typeface="+mn-ea"/>
                <a:sym typeface="+mn-lt"/>
              </a:rPr>
              <a:t>输入关键字</a:t>
            </a:r>
            <a:endParaRPr lang="zh-CN" altLang="en-US" sz="2000" dirty="0">
              <a:solidFill>
                <a:prstClr val="white"/>
              </a:solidFill>
              <a:cs typeface="+mn-ea"/>
              <a:sym typeface="+mn-lt"/>
            </a:endParaRPr>
          </a:p>
        </p:txBody>
      </p:sp>
      <p:sp>
        <p:nvSpPr>
          <p:cNvPr id="53" name="TextBox 85"/>
          <p:cNvSpPr txBox="1"/>
          <p:nvPr/>
        </p:nvSpPr>
        <p:spPr>
          <a:xfrm>
            <a:off x="6359357" y="1956006"/>
            <a:ext cx="3888432" cy="652486"/>
          </a:xfrm>
          <a:prstGeom prst="rect">
            <a:avLst/>
          </a:prstGeom>
          <a:noFill/>
        </p:spPr>
        <p:txBody>
          <a:bodyPr wrap="square" rtlCol="0">
            <a:spAutoFit/>
          </a:bodyPr>
          <a:lstStyle/>
          <a:p>
            <a:pPr>
              <a:lnSpc>
                <a:spcPct val="130000"/>
              </a:lnSpc>
            </a:pPr>
            <a:r>
              <a:rPr lang="zh-CN" altLang="en-US" sz="1400" dirty="0">
                <a:solidFill>
                  <a:schemeClr val="tx1">
                    <a:lumMod val="75000"/>
                    <a:lumOff val="25000"/>
                  </a:schemeClr>
                </a:solidFill>
                <a:cs typeface="+mn-ea"/>
                <a:sym typeface="+mn-lt"/>
              </a:rPr>
              <a:t>在此输入文字描述在此输入文字描述在此输入文字描述在此输入文字</a:t>
            </a:r>
            <a:r>
              <a:rPr lang="zh-CN" altLang="en-US" sz="1400" dirty="0" smtClean="0">
                <a:solidFill>
                  <a:schemeClr val="tx1">
                    <a:lumMod val="75000"/>
                    <a:lumOff val="25000"/>
                  </a:schemeClr>
                </a:solidFill>
                <a:cs typeface="+mn-ea"/>
                <a:sym typeface="+mn-lt"/>
              </a:rPr>
              <a:t>描述。</a:t>
            </a:r>
            <a:endParaRPr lang="zh-CN" altLang="en-US" sz="1400" dirty="0">
              <a:solidFill>
                <a:schemeClr val="tx1">
                  <a:lumMod val="75000"/>
                  <a:lumOff val="25000"/>
                </a:schemeClr>
              </a:solidFill>
              <a:cs typeface="+mn-ea"/>
              <a:sym typeface="+mn-lt"/>
            </a:endParaRPr>
          </a:p>
        </p:txBody>
      </p:sp>
      <p:sp>
        <p:nvSpPr>
          <p:cNvPr id="54" name="TextBox 86"/>
          <p:cNvSpPr txBox="1"/>
          <p:nvPr/>
        </p:nvSpPr>
        <p:spPr>
          <a:xfrm>
            <a:off x="6359357" y="2731553"/>
            <a:ext cx="3888432" cy="652486"/>
          </a:xfrm>
          <a:prstGeom prst="rect">
            <a:avLst/>
          </a:prstGeom>
          <a:noFill/>
        </p:spPr>
        <p:txBody>
          <a:bodyPr wrap="square" rtlCol="0">
            <a:spAutoFit/>
          </a:bodyPr>
          <a:lstStyle/>
          <a:p>
            <a:pPr>
              <a:lnSpc>
                <a:spcPct val="130000"/>
              </a:lnSpc>
            </a:pPr>
            <a:r>
              <a:rPr lang="zh-CN" altLang="en-US" sz="1400" dirty="0">
                <a:solidFill>
                  <a:schemeClr val="tx1">
                    <a:lumMod val="75000"/>
                    <a:lumOff val="25000"/>
                  </a:schemeClr>
                </a:solidFill>
                <a:cs typeface="+mn-ea"/>
                <a:sym typeface="+mn-lt"/>
              </a:rPr>
              <a:t>在此输入文字描述在此输入文字描述在此输入文字描述在此输入文字</a:t>
            </a:r>
            <a:r>
              <a:rPr lang="zh-CN" altLang="en-US" sz="1400" dirty="0" smtClean="0">
                <a:solidFill>
                  <a:schemeClr val="tx1">
                    <a:lumMod val="75000"/>
                    <a:lumOff val="25000"/>
                  </a:schemeClr>
                </a:solidFill>
                <a:cs typeface="+mn-ea"/>
                <a:sym typeface="+mn-lt"/>
              </a:rPr>
              <a:t>描述。</a:t>
            </a:r>
            <a:endParaRPr lang="zh-CN" altLang="en-US" sz="1400" dirty="0">
              <a:solidFill>
                <a:schemeClr val="tx1">
                  <a:lumMod val="75000"/>
                  <a:lumOff val="25000"/>
                </a:schemeClr>
              </a:solidFill>
              <a:cs typeface="+mn-ea"/>
              <a:sym typeface="+mn-lt"/>
            </a:endParaRPr>
          </a:p>
        </p:txBody>
      </p:sp>
      <p:sp>
        <p:nvSpPr>
          <p:cNvPr id="55" name="TextBox 87"/>
          <p:cNvSpPr txBox="1"/>
          <p:nvPr/>
        </p:nvSpPr>
        <p:spPr>
          <a:xfrm>
            <a:off x="6359357" y="3521114"/>
            <a:ext cx="3888432" cy="652486"/>
          </a:xfrm>
          <a:prstGeom prst="rect">
            <a:avLst/>
          </a:prstGeom>
          <a:noFill/>
        </p:spPr>
        <p:txBody>
          <a:bodyPr wrap="square" rtlCol="0">
            <a:spAutoFit/>
          </a:bodyPr>
          <a:lstStyle/>
          <a:p>
            <a:pPr>
              <a:lnSpc>
                <a:spcPct val="130000"/>
              </a:lnSpc>
            </a:pPr>
            <a:r>
              <a:rPr lang="zh-CN" altLang="en-US" sz="1400" dirty="0">
                <a:solidFill>
                  <a:schemeClr val="tx1">
                    <a:lumMod val="75000"/>
                    <a:lumOff val="25000"/>
                  </a:schemeClr>
                </a:solidFill>
                <a:cs typeface="+mn-ea"/>
                <a:sym typeface="+mn-lt"/>
              </a:rPr>
              <a:t>在此输入文字描述在此输入文字描述在此输入文字描述在此输入文字描述。</a:t>
            </a:r>
            <a:endParaRPr lang="zh-CN" altLang="en-US" sz="1400" dirty="0">
              <a:solidFill>
                <a:schemeClr val="tx1">
                  <a:lumMod val="75000"/>
                  <a:lumOff val="25000"/>
                </a:schemeClr>
              </a:solidFill>
              <a:cs typeface="+mn-ea"/>
              <a:sym typeface="+mn-lt"/>
            </a:endParaRPr>
          </a:p>
        </p:txBody>
      </p:sp>
      <p:sp>
        <p:nvSpPr>
          <p:cNvPr id="56" name="TextBox 88"/>
          <p:cNvSpPr txBox="1"/>
          <p:nvPr/>
        </p:nvSpPr>
        <p:spPr>
          <a:xfrm>
            <a:off x="6359357" y="4317689"/>
            <a:ext cx="3888432" cy="652486"/>
          </a:xfrm>
          <a:prstGeom prst="rect">
            <a:avLst/>
          </a:prstGeom>
          <a:noFill/>
        </p:spPr>
        <p:txBody>
          <a:bodyPr wrap="square" rtlCol="0">
            <a:spAutoFit/>
          </a:bodyPr>
          <a:lstStyle/>
          <a:p>
            <a:pPr>
              <a:lnSpc>
                <a:spcPct val="130000"/>
              </a:lnSpc>
            </a:pPr>
            <a:r>
              <a:rPr lang="zh-CN" altLang="en-US" sz="1400" dirty="0">
                <a:solidFill>
                  <a:schemeClr val="tx1">
                    <a:lumMod val="75000"/>
                    <a:lumOff val="25000"/>
                  </a:schemeClr>
                </a:solidFill>
                <a:cs typeface="+mn-ea"/>
                <a:sym typeface="+mn-lt"/>
              </a:rPr>
              <a:t>在此输入文字描述在此输入文字描述在此输入文字描述在此输入文字描述。</a:t>
            </a:r>
            <a:endParaRPr lang="zh-CN" altLang="en-US" sz="1400" dirty="0">
              <a:solidFill>
                <a:schemeClr val="tx1">
                  <a:lumMod val="75000"/>
                  <a:lumOff val="25000"/>
                </a:schemeClr>
              </a:solidFill>
              <a:cs typeface="+mn-ea"/>
              <a:sym typeface="+mn-lt"/>
            </a:endParaRPr>
          </a:p>
        </p:txBody>
      </p:sp>
      <p:sp>
        <p:nvSpPr>
          <p:cNvPr id="57" name="任意多边形 56"/>
          <p:cNvSpPr/>
          <p:nvPr/>
        </p:nvSpPr>
        <p:spPr>
          <a:xfrm rot="16200000">
            <a:off x="10816941" y="2612453"/>
            <a:ext cx="1065700" cy="1780672"/>
          </a:xfrm>
          <a:custGeom>
            <a:avLst/>
            <a:gdLst>
              <a:gd name="connsiteX0" fmla="*/ 1065700 w 1065700"/>
              <a:gd name="connsiteY0" fmla="*/ 234445 h 1849430"/>
              <a:gd name="connsiteX1" fmla="*/ 1065700 w 1065700"/>
              <a:gd name="connsiteY1" fmla="*/ 1849430 h 1849430"/>
              <a:gd name="connsiteX2" fmla="*/ 0 w 1065700"/>
              <a:gd name="connsiteY2" fmla="*/ 1849430 h 1849430"/>
              <a:gd name="connsiteX3" fmla="*/ 0 w 1065700"/>
              <a:gd name="connsiteY3" fmla="*/ 234445 h 1849430"/>
              <a:gd name="connsiteX4" fmla="*/ 396873 w 1065700"/>
              <a:gd name="connsiteY4" fmla="*/ 234445 h 1849430"/>
              <a:gd name="connsiteX5" fmla="*/ 532851 w 1065700"/>
              <a:gd name="connsiteY5" fmla="*/ 0 h 1849430"/>
              <a:gd name="connsiteX6" fmla="*/ 668829 w 1065700"/>
              <a:gd name="connsiteY6" fmla="*/ 234445 h 184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5700" h="1849430">
                <a:moveTo>
                  <a:pt x="1065700" y="234445"/>
                </a:moveTo>
                <a:lnTo>
                  <a:pt x="1065700" y="1849430"/>
                </a:lnTo>
                <a:lnTo>
                  <a:pt x="0" y="1849430"/>
                </a:lnTo>
                <a:lnTo>
                  <a:pt x="0" y="234445"/>
                </a:lnTo>
                <a:lnTo>
                  <a:pt x="396873" y="234445"/>
                </a:lnTo>
                <a:lnTo>
                  <a:pt x="532851" y="0"/>
                </a:lnTo>
                <a:lnTo>
                  <a:pt x="668829" y="23444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58" name="TextBox 89"/>
          <p:cNvSpPr txBox="1"/>
          <p:nvPr/>
        </p:nvSpPr>
        <p:spPr>
          <a:xfrm>
            <a:off x="10930131" y="3118066"/>
            <a:ext cx="1067687" cy="769441"/>
          </a:xfrm>
          <a:prstGeom prst="rect">
            <a:avLst/>
          </a:prstGeom>
          <a:noFill/>
        </p:spPr>
        <p:txBody>
          <a:bodyPr wrap="square" rtlCol="0">
            <a:spAutoFit/>
          </a:bodyPr>
          <a:lstStyle/>
          <a:p>
            <a:pPr>
              <a:lnSpc>
                <a:spcPct val="110000"/>
              </a:lnSpc>
            </a:pPr>
            <a:r>
              <a:rPr lang="zh-CN" altLang="en-US" sz="2000" b="1" dirty="0">
                <a:solidFill>
                  <a:schemeClr val="bg1">
                    <a:lumMod val="95000"/>
                  </a:schemeClr>
                </a:solidFill>
                <a:cs typeface="+mn-ea"/>
                <a:sym typeface="+mn-lt"/>
              </a:rPr>
              <a:t>点击</a:t>
            </a:r>
            <a:r>
              <a:rPr lang="zh-CN" altLang="en-US" sz="2000" b="1" dirty="0" smtClean="0">
                <a:solidFill>
                  <a:schemeClr val="bg1">
                    <a:lumMod val="95000"/>
                  </a:schemeClr>
                </a:solidFill>
                <a:cs typeface="+mn-ea"/>
                <a:sym typeface="+mn-lt"/>
              </a:rPr>
              <a:t>输入标题</a:t>
            </a:r>
            <a:endParaRPr lang="zh-CN" altLang="en-US" sz="2000" b="1" dirty="0">
              <a:solidFill>
                <a:schemeClr val="bg1">
                  <a:lumMod val="95000"/>
                </a:schemeClr>
              </a:solidFill>
              <a:cs typeface="+mn-ea"/>
              <a:sym typeface="+mn-lt"/>
            </a:endParaRPr>
          </a:p>
        </p:txBody>
      </p:sp>
      <p:sp>
        <p:nvSpPr>
          <p:cNvPr id="60"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61" name="图片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0-#ppt_w/2"/>
                                          </p:val>
                                        </p:tav>
                                        <p:tav tm="100000">
                                          <p:val>
                                            <p:strVal val="#ppt_x"/>
                                          </p:val>
                                        </p:tav>
                                      </p:tavLst>
                                    </p:anim>
                                    <p:anim calcmode="lin" valueType="num">
                                      <p:cBhvr additive="base">
                                        <p:cTn id="8" dur="500" fill="hold"/>
                                        <p:tgtEl>
                                          <p:spTgt spid="6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left)">
                                      <p:cBhvr>
                                        <p:cTn id="12" dur="500"/>
                                        <p:tgtEl>
                                          <p:spTgt spid="6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300"/>
                                        <p:tgtEl>
                                          <p:spTgt spid="33"/>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300"/>
                                        <p:tgtEl>
                                          <p:spTgt spid="3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300"/>
                                        <p:tgtEl>
                                          <p:spTgt spid="31"/>
                                        </p:tgtEl>
                                      </p:cBhvr>
                                    </p:animEffect>
                                  </p:childTnLst>
                                </p:cTn>
                              </p:par>
                              <p:par>
                                <p:cTn id="23" presetID="22" presetClass="entr" presetSubtype="8" fill="hold" grpId="0" nodeType="withEffect">
                                  <p:stCondLst>
                                    <p:cond delay="50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300"/>
                                        <p:tgtEl>
                                          <p:spTgt spid="30"/>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par>
                                <p:cTn id="32" presetID="22" presetClass="entr" presetSubtype="8" fill="hold" grpId="0" nodeType="withEffect">
                                  <p:stCondLst>
                                    <p:cond delay="25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par>
                                <p:cTn id="35" presetID="22" presetClass="entr" presetSubtype="8" fill="hold" grpId="0" nodeType="withEffect">
                                  <p:stCondLst>
                                    <p:cond delay="75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par>
                                <p:cTn id="38" presetID="22" presetClass="entr" presetSubtype="8" fill="hold" grpId="0" nodeType="withEffect">
                                  <p:stCondLst>
                                    <p:cond delay="700"/>
                                  </p:stCondLst>
                                  <p:childTnLst>
                                    <p:set>
                                      <p:cBhvr>
                                        <p:cTn id="39" dur="1" fill="hold">
                                          <p:stCondLst>
                                            <p:cond delay="0"/>
                                          </p:stCondLst>
                                        </p:cTn>
                                        <p:tgtEl>
                                          <p:spTgt spid="49"/>
                                        </p:tgtEl>
                                        <p:attrNameLst>
                                          <p:attrName>style.visibility</p:attrName>
                                        </p:attrNameLst>
                                      </p:cBhvr>
                                      <p:to>
                                        <p:strVal val="visible"/>
                                      </p:to>
                                    </p:set>
                                    <p:animEffect transition="in" filter="wipe(left)">
                                      <p:cBhvr>
                                        <p:cTn id="40" dur="500"/>
                                        <p:tgtEl>
                                          <p:spTgt spid="49"/>
                                        </p:tgtEl>
                                      </p:cBhvr>
                                    </p:animEffect>
                                  </p:childTnLst>
                                </p:cTn>
                              </p:par>
                              <p:par>
                                <p:cTn id="41" presetID="22" presetClass="entr" presetSubtype="8" fill="hold" grpId="0" nodeType="withEffect">
                                  <p:stCondLst>
                                    <p:cond delay="1000"/>
                                  </p:stCondLst>
                                  <p:childTnLst>
                                    <p:set>
                                      <p:cBhvr>
                                        <p:cTn id="42" dur="1" fill="hold">
                                          <p:stCondLst>
                                            <p:cond delay="0"/>
                                          </p:stCondLst>
                                        </p:cTn>
                                        <p:tgtEl>
                                          <p:spTgt spid="50"/>
                                        </p:tgtEl>
                                        <p:attrNameLst>
                                          <p:attrName>style.visibility</p:attrName>
                                        </p:attrNameLst>
                                      </p:cBhvr>
                                      <p:to>
                                        <p:strVal val="visible"/>
                                      </p:to>
                                    </p:set>
                                    <p:animEffect transition="in" filter="wipe(left)">
                                      <p:cBhvr>
                                        <p:cTn id="43" dur="500"/>
                                        <p:tgtEl>
                                          <p:spTgt spid="50"/>
                                        </p:tgtEl>
                                      </p:cBhvr>
                                    </p:animEffect>
                                  </p:childTnLst>
                                </p:cTn>
                              </p:par>
                              <p:par>
                                <p:cTn id="44" presetID="22" presetClass="entr" presetSubtype="8" fill="hold" grpId="0" nodeType="withEffect">
                                  <p:stCondLst>
                                    <p:cond delay="700"/>
                                  </p:stCondLst>
                                  <p:childTnLst>
                                    <p:set>
                                      <p:cBhvr>
                                        <p:cTn id="45" dur="1" fill="hold">
                                          <p:stCondLst>
                                            <p:cond delay="0"/>
                                          </p:stCondLst>
                                        </p:cTn>
                                        <p:tgtEl>
                                          <p:spTgt spid="51"/>
                                        </p:tgtEl>
                                        <p:attrNameLst>
                                          <p:attrName>style.visibility</p:attrName>
                                        </p:attrNameLst>
                                      </p:cBhvr>
                                      <p:to>
                                        <p:strVal val="visible"/>
                                      </p:to>
                                    </p:set>
                                    <p:animEffect transition="in" filter="wipe(left)">
                                      <p:cBhvr>
                                        <p:cTn id="46" dur="500"/>
                                        <p:tgtEl>
                                          <p:spTgt spid="51"/>
                                        </p:tgtEl>
                                      </p:cBhvr>
                                    </p:animEffect>
                                  </p:childTnLst>
                                </p:cTn>
                              </p:par>
                              <p:par>
                                <p:cTn id="47" presetID="22" presetClass="entr" presetSubtype="8" fill="hold" grpId="0" nodeType="withEffect">
                                  <p:stCondLst>
                                    <p:cond delay="1250"/>
                                  </p:stCondLst>
                                  <p:childTnLst>
                                    <p:set>
                                      <p:cBhvr>
                                        <p:cTn id="48" dur="1" fill="hold">
                                          <p:stCondLst>
                                            <p:cond delay="0"/>
                                          </p:stCondLst>
                                        </p:cTn>
                                        <p:tgtEl>
                                          <p:spTgt spid="52"/>
                                        </p:tgtEl>
                                        <p:attrNameLst>
                                          <p:attrName>style.visibility</p:attrName>
                                        </p:attrNameLst>
                                      </p:cBhvr>
                                      <p:to>
                                        <p:strVal val="visible"/>
                                      </p:to>
                                    </p:set>
                                    <p:animEffect transition="in" filter="wipe(left)">
                                      <p:cBhvr>
                                        <p:cTn id="49" dur="500"/>
                                        <p:tgtEl>
                                          <p:spTgt spid="52"/>
                                        </p:tgtEl>
                                      </p:cBhvr>
                                    </p:animEffect>
                                  </p:childTnLst>
                                </p:cTn>
                              </p:par>
                              <p:par>
                                <p:cTn id="50" presetID="10" presetClass="entr" presetSubtype="0" fill="hold" grpId="0" nodeType="withEffect">
                                  <p:stCondLst>
                                    <p:cond delay="70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nodeType="withEffect">
                                  <p:stCondLst>
                                    <p:cond delay="70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nodeType="withEffect">
                                  <p:stCondLst>
                                    <p:cond delay="150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childTnLst>
                          </p:cTn>
                        </p:par>
                        <p:par>
                          <p:cTn id="62" fill="hold">
                            <p:stCondLst>
                              <p:cond delay="1500"/>
                            </p:stCondLst>
                            <p:childTnLst>
                              <p:par>
                                <p:cTn id="63" presetID="22" presetClass="entr" presetSubtype="2" fill="hold" grpId="0"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right)">
                                      <p:cBhvr>
                                        <p:cTn id="65" dur="500"/>
                                        <p:tgtEl>
                                          <p:spTgt spid="57"/>
                                        </p:tgtEl>
                                      </p:cBhvr>
                                    </p:animEffect>
                                  </p:childTnLst>
                                </p:cTn>
                              </p:par>
                            </p:childTnLst>
                          </p:cTn>
                        </p:par>
                        <p:par>
                          <p:cTn id="66" fill="hold">
                            <p:stCondLst>
                              <p:cond delay="2000"/>
                            </p:stCondLst>
                            <p:childTnLst>
                              <p:par>
                                <p:cTn id="67" presetID="9"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dissolve">
                                      <p:cBhvr>
                                        <p:cTn id="69" dur="500"/>
                                        <p:tgtEl>
                                          <p:spTgt spid="58"/>
                                        </p:tgtEl>
                                      </p:cBhvr>
                                    </p:animEffect>
                                  </p:childTnLst>
                                </p:cTn>
                              </p:par>
                            </p:childTnLst>
                          </p:cTn>
                        </p:par>
                        <p:par>
                          <p:cTn id="70" fill="hold">
                            <p:stCondLst>
                              <p:cond delay="2500"/>
                            </p:stCondLst>
                            <p:childTnLst>
                              <p:par>
                                <p:cTn id="71" presetID="10" presetClass="entr" presetSubtype="0" fill="hold" grpId="0" nodeType="afterEffect">
                                  <p:stCondLst>
                                    <p:cond delay="0"/>
                                  </p:stCondLst>
                                  <p:iterate type="lt">
                                    <p:tmPct val="10000"/>
                                  </p:iterate>
                                  <p:childTnLst>
                                    <p:set>
                                      <p:cBhvr>
                                        <p:cTn id="72" dur="1" fill="hold">
                                          <p:stCondLst>
                                            <p:cond delay="0"/>
                                          </p:stCondLst>
                                        </p:cTn>
                                        <p:tgtEl>
                                          <p:spTgt spid="53"/>
                                        </p:tgtEl>
                                        <p:attrNameLst>
                                          <p:attrName>style.visibility</p:attrName>
                                        </p:attrNameLst>
                                      </p:cBhvr>
                                      <p:to>
                                        <p:strVal val="visible"/>
                                      </p:to>
                                    </p:set>
                                    <p:animEffect transition="in" filter="fade">
                                      <p:cBhvr>
                                        <p:cTn id="73" dur="100"/>
                                        <p:tgtEl>
                                          <p:spTgt spid="53"/>
                                        </p:tgtEl>
                                      </p:cBhvr>
                                    </p:animEffect>
                                  </p:childTnLst>
                                </p:cTn>
                              </p:par>
                            </p:childTnLst>
                          </p:cTn>
                        </p:par>
                        <p:par>
                          <p:cTn id="74" fill="hold">
                            <p:stCondLst>
                              <p:cond delay="4420"/>
                            </p:stCondLst>
                            <p:childTnLst>
                              <p:par>
                                <p:cTn id="75" presetID="10" presetClass="entr" presetSubtype="0" fill="hold" grpId="0" nodeType="afterEffect">
                                  <p:stCondLst>
                                    <p:cond delay="0"/>
                                  </p:stCondLst>
                                  <p:iterate type="lt">
                                    <p:tmPct val="10000"/>
                                  </p:iterate>
                                  <p:childTnLst>
                                    <p:set>
                                      <p:cBhvr>
                                        <p:cTn id="76" dur="1" fill="hold">
                                          <p:stCondLst>
                                            <p:cond delay="0"/>
                                          </p:stCondLst>
                                        </p:cTn>
                                        <p:tgtEl>
                                          <p:spTgt spid="54"/>
                                        </p:tgtEl>
                                        <p:attrNameLst>
                                          <p:attrName>style.visibility</p:attrName>
                                        </p:attrNameLst>
                                      </p:cBhvr>
                                      <p:to>
                                        <p:strVal val="visible"/>
                                      </p:to>
                                    </p:set>
                                    <p:animEffect transition="in" filter="fade">
                                      <p:cBhvr>
                                        <p:cTn id="77" dur="100"/>
                                        <p:tgtEl>
                                          <p:spTgt spid="54"/>
                                        </p:tgtEl>
                                      </p:cBhvr>
                                    </p:animEffect>
                                  </p:childTnLst>
                                </p:cTn>
                              </p:par>
                            </p:childTnLst>
                          </p:cTn>
                        </p:par>
                        <p:par>
                          <p:cTn id="78" fill="hold">
                            <p:stCondLst>
                              <p:cond delay="4840"/>
                            </p:stCondLst>
                            <p:childTnLst>
                              <p:par>
                                <p:cTn id="79" presetID="10" presetClass="entr" presetSubtype="0" fill="hold" grpId="0" nodeType="afterEffect">
                                  <p:stCondLst>
                                    <p:cond delay="0"/>
                                  </p:stCondLst>
                                  <p:iterate type="lt">
                                    <p:tmPct val="10000"/>
                                  </p:iterate>
                                  <p:childTnLst>
                                    <p:set>
                                      <p:cBhvr>
                                        <p:cTn id="80" dur="1" fill="hold">
                                          <p:stCondLst>
                                            <p:cond delay="0"/>
                                          </p:stCondLst>
                                        </p:cTn>
                                        <p:tgtEl>
                                          <p:spTgt spid="55"/>
                                        </p:tgtEl>
                                        <p:attrNameLst>
                                          <p:attrName>style.visibility</p:attrName>
                                        </p:attrNameLst>
                                      </p:cBhvr>
                                      <p:to>
                                        <p:strVal val="visible"/>
                                      </p:to>
                                    </p:set>
                                    <p:animEffect transition="in" filter="fade">
                                      <p:cBhvr>
                                        <p:cTn id="81" dur="100"/>
                                        <p:tgtEl>
                                          <p:spTgt spid="55"/>
                                        </p:tgtEl>
                                      </p:cBhvr>
                                    </p:animEffect>
                                  </p:childTnLst>
                                </p:cTn>
                              </p:par>
                            </p:childTnLst>
                          </p:cTn>
                        </p:par>
                        <p:par>
                          <p:cTn id="82" fill="hold">
                            <p:stCondLst>
                              <p:cond delay="5260"/>
                            </p:stCondLst>
                            <p:childTnLst>
                              <p:par>
                                <p:cTn id="83" presetID="10" presetClass="entr" presetSubtype="0" fill="hold" grpId="0" nodeType="afterEffect">
                                  <p:stCondLst>
                                    <p:cond delay="0"/>
                                  </p:stCondLst>
                                  <p:iterate type="lt">
                                    <p:tmPct val="10000"/>
                                  </p:iterate>
                                  <p:childTnLst>
                                    <p:set>
                                      <p:cBhvr>
                                        <p:cTn id="84" dur="1" fill="hold">
                                          <p:stCondLst>
                                            <p:cond delay="0"/>
                                          </p:stCondLst>
                                        </p:cTn>
                                        <p:tgtEl>
                                          <p:spTgt spid="56"/>
                                        </p:tgtEl>
                                        <p:attrNameLst>
                                          <p:attrName>style.visibility</p:attrName>
                                        </p:attrNameLst>
                                      </p:cBhvr>
                                      <p:to>
                                        <p:strVal val="visible"/>
                                      </p:to>
                                    </p:set>
                                    <p:animEffect transition="in" filter="fade">
                                      <p:cBhvr>
                                        <p:cTn id="85" dur="1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48" grpId="0" animBg="1"/>
      <p:bldP spid="49" grpId="0" animBg="1"/>
      <p:bldP spid="50" grpId="0" animBg="1"/>
      <p:bldP spid="51" grpId="0" animBg="1"/>
      <p:bldP spid="52" grpId="0" animBg="1"/>
      <p:bldP spid="53" grpId="0"/>
      <p:bldP spid="54" grpId="0"/>
      <p:bldP spid="55" grpId="0"/>
      <p:bldP spid="56" grpId="0"/>
      <p:bldP spid="57" grpId="0" animBg="1"/>
      <p:bldP spid="58" grpId="0"/>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任意多边形 57"/>
          <p:cNvSpPr/>
          <p:nvPr/>
        </p:nvSpPr>
        <p:spPr>
          <a:xfrm rot="5400000">
            <a:off x="3567783" y="3087133"/>
            <a:ext cx="1503912" cy="723424"/>
          </a:xfrm>
          <a:custGeom>
            <a:avLst/>
            <a:gdLst>
              <a:gd name="connsiteX0" fmla="*/ 0 w 1503912"/>
              <a:gd name="connsiteY0" fmla="*/ 487471 h 723424"/>
              <a:gd name="connsiteX1" fmla="*/ 546441 w 1503912"/>
              <a:gd name="connsiteY1" fmla="*/ 194123 h 723424"/>
              <a:gd name="connsiteX2" fmla="*/ 622201 w 1503912"/>
              <a:gd name="connsiteY2" fmla="*/ 182561 h 723424"/>
              <a:gd name="connsiteX3" fmla="*/ 759473 w 1503912"/>
              <a:gd name="connsiteY3" fmla="*/ 0 h 723424"/>
              <a:gd name="connsiteX4" fmla="*/ 896982 w 1503912"/>
              <a:gd name="connsiteY4" fmla="*/ 182876 h 723424"/>
              <a:gd name="connsiteX5" fmla="*/ 951826 w 1503912"/>
              <a:gd name="connsiteY5" fmla="*/ 190149 h 723424"/>
              <a:gd name="connsiteX6" fmla="*/ 1503912 w 1503912"/>
              <a:gd name="connsiteY6" fmla="*/ 472727 h 723424"/>
              <a:gd name="connsiteX7" fmla="*/ 1272630 w 1503912"/>
              <a:gd name="connsiteY7" fmla="*/ 713261 h 723424"/>
              <a:gd name="connsiteX8" fmla="*/ 235953 w 1503912"/>
              <a:gd name="connsiteY8" fmla="*/ 723424 h 72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912" h="723424">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cs typeface="+mn-ea"/>
              <a:sym typeface="+mn-lt"/>
            </a:endParaRPr>
          </a:p>
        </p:txBody>
      </p:sp>
      <p:sp>
        <p:nvSpPr>
          <p:cNvPr id="60" name="任意多边形 59"/>
          <p:cNvSpPr/>
          <p:nvPr/>
        </p:nvSpPr>
        <p:spPr>
          <a:xfrm rot="18900000">
            <a:off x="2028995" y="2906862"/>
            <a:ext cx="1059543" cy="1073851"/>
          </a:xfrm>
          <a:custGeom>
            <a:avLst/>
            <a:gdLst>
              <a:gd name="connsiteX0" fmla="*/ 1053001 w 1059543"/>
              <a:gd name="connsiteY0" fmla="*/ 0 h 1073851"/>
              <a:gd name="connsiteX1" fmla="*/ 1059543 w 1059543"/>
              <a:gd name="connsiteY1" fmla="*/ 333624 h 1073851"/>
              <a:gd name="connsiteX2" fmla="*/ 333688 w 1059543"/>
              <a:gd name="connsiteY2" fmla="*/ 1073851 h 1073851"/>
              <a:gd name="connsiteX3" fmla="*/ 0 w 1059543"/>
              <a:gd name="connsiteY3" fmla="*/ 1073851 h 1073851"/>
              <a:gd name="connsiteX4" fmla="*/ 178963 w 1059543"/>
              <a:gd name="connsiteY4" fmla="*/ 480031 h 1073851"/>
              <a:gd name="connsiteX5" fmla="*/ 224358 w 1059543"/>
              <a:gd name="connsiteY5" fmla="*/ 418287 h 1073851"/>
              <a:gd name="connsiteX6" fmla="*/ 192333 w 1059543"/>
              <a:gd name="connsiteY6" fmla="*/ 192129 h 1073851"/>
              <a:gd name="connsiteX7" fmla="*/ 418880 w 1059543"/>
              <a:gd name="connsiteY7" fmla="*/ 224209 h 1073851"/>
              <a:gd name="connsiteX8" fmla="*/ 462804 w 1059543"/>
              <a:gd name="connsiteY8" fmla="*/ 190570 h 1073851"/>
              <a:gd name="connsiteX9" fmla="*/ 1053001 w 1059543"/>
              <a:gd name="connsiteY9" fmla="*/ 0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543" h="1073851">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cs typeface="+mn-ea"/>
              <a:sym typeface="+mn-lt"/>
            </a:endParaRPr>
          </a:p>
        </p:txBody>
      </p:sp>
      <p:sp>
        <p:nvSpPr>
          <p:cNvPr id="59" name="任意多边形 58"/>
          <p:cNvSpPr/>
          <p:nvPr/>
        </p:nvSpPr>
        <p:spPr>
          <a:xfrm rot="18900000" flipV="1">
            <a:off x="2855760" y="3732743"/>
            <a:ext cx="1059543" cy="1073851"/>
          </a:xfrm>
          <a:custGeom>
            <a:avLst/>
            <a:gdLst>
              <a:gd name="connsiteX0" fmla="*/ 333688 w 1059543"/>
              <a:gd name="connsiteY0" fmla="*/ 1073851 h 1073851"/>
              <a:gd name="connsiteX1" fmla="*/ 1059543 w 1059543"/>
              <a:gd name="connsiteY1" fmla="*/ 333624 h 1073851"/>
              <a:gd name="connsiteX2" fmla="*/ 1053001 w 1059543"/>
              <a:gd name="connsiteY2" fmla="*/ 0 h 1073851"/>
              <a:gd name="connsiteX3" fmla="*/ 462804 w 1059543"/>
              <a:gd name="connsiteY3" fmla="*/ 190570 h 1073851"/>
              <a:gd name="connsiteX4" fmla="*/ 418881 w 1059543"/>
              <a:gd name="connsiteY4" fmla="*/ 224208 h 1073851"/>
              <a:gd name="connsiteX5" fmla="*/ 192334 w 1059543"/>
              <a:gd name="connsiteY5" fmla="*/ 192128 h 1073851"/>
              <a:gd name="connsiteX6" fmla="*/ 224359 w 1059543"/>
              <a:gd name="connsiteY6" fmla="*/ 418285 h 1073851"/>
              <a:gd name="connsiteX7" fmla="*/ 178964 w 1059543"/>
              <a:gd name="connsiteY7" fmla="*/ 480031 h 1073851"/>
              <a:gd name="connsiteX8" fmla="*/ 0 w 1059543"/>
              <a:gd name="connsiteY8" fmla="*/ 107385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cs typeface="+mn-ea"/>
              <a:sym typeface="+mn-lt"/>
            </a:endParaRPr>
          </a:p>
        </p:txBody>
      </p:sp>
      <p:sp>
        <p:nvSpPr>
          <p:cNvPr id="57" name="任意多边形 56"/>
          <p:cNvSpPr/>
          <p:nvPr/>
        </p:nvSpPr>
        <p:spPr>
          <a:xfrm rot="2700000">
            <a:off x="2836709" y="2077915"/>
            <a:ext cx="1059543" cy="1073851"/>
          </a:xfrm>
          <a:custGeom>
            <a:avLst/>
            <a:gdLst>
              <a:gd name="connsiteX0" fmla="*/ 219275 w 1059543"/>
              <a:gd name="connsiteY0" fmla="*/ 192128 h 1073851"/>
              <a:gd name="connsiteX1" fmla="*/ 423085 w 1059543"/>
              <a:gd name="connsiteY1" fmla="*/ 220989 h 1073851"/>
              <a:gd name="connsiteX2" fmla="*/ 462804 w 1059543"/>
              <a:gd name="connsiteY2" fmla="*/ 190570 h 1073851"/>
              <a:gd name="connsiteX3" fmla="*/ 1053001 w 1059543"/>
              <a:gd name="connsiteY3" fmla="*/ 0 h 1073851"/>
              <a:gd name="connsiteX4" fmla="*/ 1059543 w 1059543"/>
              <a:gd name="connsiteY4" fmla="*/ 333624 h 1073851"/>
              <a:gd name="connsiteX5" fmla="*/ 333688 w 1059543"/>
              <a:gd name="connsiteY5" fmla="*/ 1073851 h 1073851"/>
              <a:gd name="connsiteX6" fmla="*/ 0 w 1059543"/>
              <a:gd name="connsiteY6" fmla="*/ 1073851 h 1073851"/>
              <a:gd name="connsiteX7" fmla="*/ 239386 w 1059543"/>
              <a:gd name="connsiteY7" fmla="*/ 397847 h 1073851"/>
              <a:gd name="connsiteX8" fmla="*/ 247170 w 1059543"/>
              <a:gd name="connsiteY8" fmla="*/ 38912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cs typeface="+mn-ea"/>
              <a:sym typeface="+mn-lt"/>
            </a:endParaRPr>
          </a:p>
        </p:txBody>
      </p:sp>
      <p:sp>
        <p:nvSpPr>
          <p:cNvPr id="21" name="心形 20"/>
          <p:cNvSpPr/>
          <p:nvPr/>
        </p:nvSpPr>
        <p:spPr>
          <a:xfrm>
            <a:off x="3214889" y="1734156"/>
            <a:ext cx="351692" cy="293077"/>
          </a:xfrm>
          <a:prstGeom prst="hear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2" name="组合 21"/>
          <p:cNvGrpSpPr/>
          <p:nvPr/>
        </p:nvGrpSpPr>
        <p:grpSpPr>
          <a:xfrm>
            <a:off x="4845600" y="3201058"/>
            <a:ext cx="224872" cy="564609"/>
            <a:chOff x="3114596" y="2996938"/>
            <a:chExt cx="224872" cy="564609"/>
          </a:xfrm>
          <a:solidFill>
            <a:srgbClr val="FFC000"/>
          </a:solidFill>
        </p:grpSpPr>
        <p:sp>
          <p:nvSpPr>
            <p:cNvPr id="23" name="椭圆 22"/>
            <p:cNvSpPr/>
            <p:nvPr/>
          </p:nvSpPr>
          <p:spPr>
            <a:xfrm>
              <a:off x="3184508" y="2996938"/>
              <a:ext cx="90487" cy="90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同侧圆角矩形 23"/>
            <p:cNvSpPr/>
            <p:nvPr/>
          </p:nvSpPr>
          <p:spPr>
            <a:xfrm>
              <a:off x="3114865" y="3096786"/>
              <a:ext cx="224603" cy="6314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矩形 24"/>
            <p:cNvSpPr/>
            <p:nvPr/>
          </p:nvSpPr>
          <p:spPr>
            <a:xfrm>
              <a:off x="3170785" y="3159935"/>
              <a:ext cx="112763" cy="154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同侧圆角矩形 25"/>
            <p:cNvSpPr/>
            <p:nvPr/>
          </p:nvSpPr>
          <p:spPr>
            <a:xfrm rot="10800000">
              <a:off x="3170785"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7" name="同侧圆角矩形 26"/>
            <p:cNvSpPr/>
            <p:nvPr/>
          </p:nvSpPr>
          <p:spPr>
            <a:xfrm rot="10800000">
              <a:off x="3237416"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同侧圆角矩形 27"/>
            <p:cNvSpPr/>
            <p:nvPr/>
          </p:nvSpPr>
          <p:spPr>
            <a:xfrm rot="10800000">
              <a:off x="3114596"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9" name="同侧圆角矩形 28"/>
            <p:cNvSpPr/>
            <p:nvPr/>
          </p:nvSpPr>
          <p:spPr>
            <a:xfrm rot="10800000">
              <a:off x="3307081"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30" name="组合 29"/>
          <p:cNvGrpSpPr/>
          <p:nvPr/>
        </p:nvGrpSpPr>
        <p:grpSpPr>
          <a:xfrm>
            <a:off x="1537130" y="3288661"/>
            <a:ext cx="439857" cy="311768"/>
            <a:chOff x="4979939" y="3638125"/>
            <a:chExt cx="439857" cy="311768"/>
          </a:xfrm>
          <a:solidFill>
            <a:srgbClr val="FFC000"/>
          </a:solidFill>
        </p:grpSpPr>
        <p:grpSp>
          <p:nvGrpSpPr>
            <p:cNvPr id="31" name="组合 30"/>
            <p:cNvGrpSpPr/>
            <p:nvPr/>
          </p:nvGrpSpPr>
          <p:grpSpPr>
            <a:xfrm>
              <a:off x="4979939" y="3681386"/>
              <a:ext cx="439857" cy="268507"/>
              <a:chOff x="4975778" y="3669385"/>
              <a:chExt cx="439857" cy="268507"/>
            </a:xfrm>
            <a:grpFill/>
          </p:grpSpPr>
          <p:grpSp>
            <p:nvGrpSpPr>
              <p:cNvPr id="33" name="组合 32"/>
              <p:cNvGrpSpPr/>
              <p:nvPr/>
            </p:nvGrpSpPr>
            <p:grpSpPr>
              <a:xfrm>
                <a:off x="4975778" y="3689944"/>
                <a:ext cx="439857" cy="24689"/>
                <a:chOff x="4902784" y="3688900"/>
                <a:chExt cx="439857" cy="24689"/>
              </a:xfrm>
              <a:grpFill/>
            </p:grpSpPr>
            <p:sp>
              <p:nvSpPr>
                <p:cNvPr id="37" name="矩形 36"/>
                <p:cNvSpPr/>
                <p:nvPr/>
              </p:nvSpPr>
              <p:spPr>
                <a:xfrm rot="19380000">
                  <a:off x="4902784" y="3688900"/>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8" name="矩形 37"/>
                <p:cNvSpPr/>
                <p:nvPr/>
              </p:nvSpPr>
              <p:spPr>
                <a:xfrm rot="2220000" flipH="1">
                  <a:off x="5090641" y="3688901"/>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4" name="等腰三角形 33"/>
              <p:cNvSpPr/>
              <p:nvPr/>
            </p:nvSpPr>
            <p:spPr>
              <a:xfrm>
                <a:off x="5044333" y="3669385"/>
                <a:ext cx="302746" cy="1278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矩形 34"/>
              <p:cNvSpPr/>
              <p:nvPr/>
            </p:nvSpPr>
            <p:spPr>
              <a:xfrm>
                <a:off x="5043860"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 name="矩形 35"/>
              <p:cNvSpPr/>
              <p:nvPr/>
            </p:nvSpPr>
            <p:spPr>
              <a:xfrm>
                <a:off x="5238624"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2" name="剪去单角的矩形 31"/>
            <p:cNvSpPr/>
            <p:nvPr/>
          </p:nvSpPr>
          <p:spPr>
            <a:xfrm flipH="1" flipV="1">
              <a:off x="5266528" y="3638125"/>
              <a:ext cx="45719" cy="88107"/>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56" name="组合 55"/>
          <p:cNvGrpSpPr/>
          <p:nvPr/>
        </p:nvGrpSpPr>
        <p:grpSpPr>
          <a:xfrm>
            <a:off x="3156800" y="4874121"/>
            <a:ext cx="465358" cy="418456"/>
            <a:chOff x="2928203" y="5369694"/>
            <a:chExt cx="465358" cy="418456"/>
          </a:xfrm>
          <a:solidFill>
            <a:schemeClr val="accent6"/>
          </a:solidFill>
        </p:grpSpPr>
        <p:grpSp>
          <p:nvGrpSpPr>
            <p:cNvPr id="39" name="组合 38"/>
            <p:cNvGrpSpPr/>
            <p:nvPr/>
          </p:nvGrpSpPr>
          <p:grpSpPr>
            <a:xfrm>
              <a:off x="2928203" y="5369694"/>
              <a:ext cx="460390" cy="418456"/>
              <a:chOff x="10760386" y="4041158"/>
              <a:chExt cx="460390" cy="418456"/>
            </a:xfrm>
            <a:grpFill/>
          </p:grpSpPr>
          <p:sp>
            <p:nvSpPr>
              <p:cNvPr id="40" name="任意多边形 39"/>
              <p:cNvSpPr/>
              <p:nvPr/>
            </p:nvSpPr>
            <p:spPr>
              <a:xfrm>
                <a:off x="10813541" y="4041158"/>
                <a:ext cx="407235" cy="357637"/>
              </a:xfrm>
              <a:custGeom>
                <a:avLst/>
                <a:gdLst>
                  <a:gd name="connsiteX0" fmla="*/ 6665 w 406232"/>
                  <a:gd name="connsiteY0" fmla="*/ 305095 h 348959"/>
                  <a:gd name="connsiteX1" fmla="*/ 6665 w 406232"/>
                  <a:gd name="connsiteY1" fmla="*/ 226514 h 348959"/>
                  <a:gd name="connsiteX2" fmla="*/ 73340 w 406232"/>
                  <a:gd name="connsiteY2" fmla="*/ 128882 h 348959"/>
                  <a:gd name="connsiteX3" fmla="*/ 244790 w 406232"/>
                  <a:gd name="connsiteY3" fmla="*/ 43157 h 348959"/>
                  <a:gd name="connsiteX4" fmla="*/ 401952 w 406232"/>
                  <a:gd name="connsiteY4" fmla="*/ 295 h 348959"/>
                  <a:gd name="connsiteX5" fmla="*/ 359090 w 406232"/>
                  <a:gd name="connsiteY5" fmla="*/ 26489 h 348959"/>
                  <a:gd name="connsiteX6" fmla="*/ 330515 w 406232"/>
                  <a:gd name="connsiteY6" fmla="*/ 69351 h 348959"/>
                  <a:gd name="connsiteX7" fmla="*/ 304321 w 406232"/>
                  <a:gd name="connsiteY7" fmla="*/ 114595 h 348959"/>
                  <a:gd name="connsiteX8" fmla="*/ 278127 w 406232"/>
                  <a:gd name="connsiteY8" fmla="*/ 209845 h 348959"/>
                  <a:gd name="connsiteX9" fmla="*/ 211452 w 406232"/>
                  <a:gd name="connsiteY9" fmla="*/ 305095 h 348959"/>
                  <a:gd name="connsiteX10" fmla="*/ 128108 w 406232"/>
                  <a:gd name="connsiteY10" fmla="*/ 345576 h 348959"/>
                  <a:gd name="connsiteX11" fmla="*/ 44765 w 406232"/>
                  <a:gd name="connsiteY11" fmla="*/ 345576 h 348959"/>
                  <a:gd name="connsiteX12" fmla="*/ 6665 w 406232"/>
                  <a:gd name="connsiteY12" fmla="*/ 305095 h 348959"/>
                  <a:gd name="connsiteX0-1" fmla="*/ 6665 w 406232"/>
                  <a:gd name="connsiteY0-2" fmla="*/ 305095 h 348959"/>
                  <a:gd name="connsiteX1-3" fmla="*/ 6665 w 406232"/>
                  <a:gd name="connsiteY1-4" fmla="*/ 226514 h 348959"/>
                  <a:gd name="connsiteX2-5" fmla="*/ 73340 w 406232"/>
                  <a:gd name="connsiteY2-6" fmla="*/ 128882 h 348959"/>
                  <a:gd name="connsiteX3-7" fmla="*/ 244790 w 406232"/>
                  <a:gd name="connsiteY3-8" fmla="*/ 43157 h 348959"/>
                  <a:gd name="connsiteX4-9" fmla="*/ 401952 w 406232"/>
                  <a:gd name="connsiteY4-10" fmla="*/ 295 h 348959"/>
                  <a:gd name="connsiteX5-11" fmla="*/ 359090 w 406232"/>
                  <a:gd name="connsiteY5-12" fmla="*/ 26489 h 348959"/>
                  <a:gd name="connsiteX6-13" fmla="*/ 330515 w 406232"/>
                  <a:gd name="connsiteY6-14" fmla="*/ 69351 h 348959"/>
                  <a:gd name="connsiteX7-15" fmla="*/ 278127 w 406232"/>
                  <a:gd name="connsiteY7-16" fmla="*/ 209845 h 348959"/>
                  <a:gd name="connsiteX8-17" fmla="*/ 211452 w 406232"/>
                  <a:gd name="connsiteY8-18" fmla="*/ 305095 h 348959"/>
                  <a:gd name="connsiteX9-19" fmla="*/ 128108 w 406232"/>
                  <a:gd name="connsiteY9-20" fmla="*/ 345576 h 348959"/>
                  <a:gd name="connsiteX10-21" fmla="*/ 44765 w 406232"/>
                  <a:gd name="connsiteY10-22" fmla="*/ 345576 h 348959"/>
                  <a:gd name="connsiteX11-23" fmla="*/ 6665 w 406232"/>
                  <a:gd name="connsiteY11-24" fmla="*/ 305095 h 348959"/>
                  <a:gd name="connsiteX0-25" fmla="*/ 6665 w 406232"/>
                  <a:gd name="connsiteY0-26" fmla="*/ 305095 h 357637"/>
                  <a:gd name="connsiteX1-27" fmla="*/ 6665 w 406232"/>
                  <a:gd name="connsiteY1-28" fmla="*/ 226514 h 357637"/>
                  <a:gd name="connsiteX2-29" fmla="*/ 73340 w 406232"/>
                  <a:gd name="connsiteY2-30" fmla="*/ 128882 h 357637"/>
                  <a:gd name="connsiteX3-31" fmla="*/ 244790 w 406232"/>
                  <a:gd name="connsiteY3-32" fmla="*/ 43157 h 357637"/>
                  <a:gd name="connsiteX4-33" fmla="*/ 401952 w 406232"/>
                  <a:gd name="connsiteY4-34" fmla="*/ 295 h 357637"/>
                  <a:gd name="connsiteX5-35" fmla="*/ 359090 w 406232"/>
                  <a:gd name="connsiteY5-36" fmla="*/ 26489 h 357637"/>
                  <a:gd name="connsiteX6-37" fmla="*/ 330515 w 406232"/>
                  <a:gd name="connsiteY6-38" fmla="*/ 69351 h 357637"/>
                  <a:gd name="connsiteX7-39" fmla="*/ 278127 w 406232"/>
                  <a:gd name="connsiteY7-40" fmla="*/ 209845 h 357637"/>
                  <a:gd name="connsiteX8-41" fmla="*/ 211452 w 406232"/>
                  <a:gd name="connsiteY8-42" fmla="*/ 305095 h 357637"/>
                  <a:gd name="connsiteX9-43" fmla="*/ 120964 w 406232"/>
                  <a:gd name="connsiteY9-44" fmla="*/ 355101 h 357637"/>
                  <a:gd name="connsiteX10-45" fmla="*/ 44765 w 406232"/>
                  <a:gd name="connsiteY10-46" fmla="*/ 345576 h 357637"/>
                  <a:gd name="connsiteX11-47" fmla="*/ 6665 w 406232"/>
                  <a:gd name="connsiteY11-48" fmla="*/ 305095 h 357637"/>
                  <a:gd name="connsiteX0-49" fmla="*/ 6665 w 406232"/>
                  <a:gd name="connsiteY0-50" fmla="*/ 305095 h 357637"/>
                  <a:gd name="connsiteX1-51" fmla="*/ 6665 w 406232"/>
                  <a:gd name="connsiteY1-52" fmla="*/ 226514 h 357637"/>
                  <a:gd name="connsiteX2-53" fmla="*/ 73340 w 406232"/>
                  <a:gd name="connsiteY2-54" fmla="*/ 128882 h 357637"/>
                  <a:gd name="connsiteX3-55" fmla="*/ 244790 w 406232"/>
                  <a:gd name="connsiteY3-56" fmla="*/ 43157 h 357637"/>
                  <a:gd name="connsiteX4-57" fmla="*/ 401952 w 406232"/>
                  <a:gd name="connsiteY4-58" fmla="*/ 295 h 357637"/>
                  <a:gd name="connsiteX5-59" fmla="*/ 359090 w 406232"/>
                  <a:gd name="connsiteY5-60" fmla="*/ 26489 h 357637"/>
                  <a:gd name="connsiteX6-61" fmla="*/ 330515 w 406232"/>
                  <a:gd name="connsiteY6-62" fmla="*/ 69351 h 357637"/>
                  <a:gd name="connsiteX7-63" fmla="*/ 278127 w 406232"/>
                  <a:gd name="connsiteY7-64" fmla="*/ 209845 h 357637"/>
                  <a:gd name="connsiteX8-65" fmla="*/ 211452 w 406232"/>
                  <a:gd name="connsiteY8-66" fmla="*/ 305095 h 357637"/>
                  <a:gd name="connsiteX9-67" fmla="*/ 120964 w 406232"/>
                  <a:gd name="connsiteY9-68" fmla="*/ 355101 h 357637"/>
                  <a:gd name="connsiteX10-69" fmla="*/ 44765 w 406232"/>
                  <a:gd name="connsiteY10-70" fmla="*/ 345576 h 357637"/>
                  <a:gd name="connsiteX11-71" fmla="*/ 6665 w 406232"/>
                  <a:gd name="connsiteY11-72" fmla="*/ 305095 h 357637"/>
                  <a:gd name="connsiteX0-73" fmla="*/ 6665 w 406232"/>
                  <a:gd name="connsiteY0-74" fmla="*/ 305095 h 357637"/>
                  <a:gd name="connsiteX1-75" fmla="*/ 6665 w 406232"/>
                  <a:gd name="connsiteY1-76" fmla="*/ 226514 h 357637"/>
                  <a:gd name="connsiteX2-77" fmla="*/ 73340 w 406232"/>
                  <a:gd name="connsiteY2-78" fmla="*/ 128882 h 357637"/>
                  <a:gd name="connsiteX3-79" fmla="*/ 244790 w 406232"/>
                  <a:gd name="connsiteY3-80" fmla="*/ 43157 h 357637"/>
                  <a:gd name="connsiteX4-81" fmla="*/ 401952 w 406232"/>
                  <a:gd name="connsiteY4-82" fmla="*/ 295 h 357637"/>
                  <a:gd name="connsiteX5-83" fmla="*/ 359090 w 406232"/>
                  <a:gd name="connsiteY5-84" fmla="*/ 26489 h 357637"/>
                  <a:gd name="connsiteX6-85" fmla="*/ 330515 w 406232"/>
                  <a:gd name="connsiteY6-86" fmla="*/ 69351 h 357637"/>
                  <a:gd name="connsiteX7-87" fmla="*/ 278127 w 406232"/>
                  <a:gd name="connsiteY7-88" fmla="*/ 209845 h 357637"/>
                  <a:gd name="connsiteX8-89" fmla="*/ 211452 w 406232"/>
                  <a:gd name="connsiteY8-90" fmla="*/ 305095 h 357637"/>
                  <a:gd name="connsiteX9-91" fmla="*/ 120964 w 406232"/>
                  <a:gd name="connsiteY9-92" fmla="*/ 355101 h 357637"/>
                  <a:gd name="connsiteX10-93" fmla="*/ 44765 w 406232"/>
                  <a:gd name="connsiteY10-94" fmla="*/ 345576 h 357637"/>
                  <a:gd name="connsiteX11-95" fmla="*/ 6665 w 406232"/>
                  <a:gd name="connsiteY11-96" fmla="*/ 305095 h 357637"/>
                  <a:gd name="connsiteX0-97" fmla="*/ 6665 w 406232"/>
                  <a:gd name="connsiteY0-98" fmla="*/ 305095 h 357637"/>
                  <a:gd name="connsiteX1-99" fmla="*/ 6665 w 406232"/>
                  <a:gd name="connsiteY1-100" fmla="*/ 226514 h 357637"/>
                  <a:gd name="connsiteX2-101" fmla="*/ 73340 w 406232"/>
                  <a:gd name="connsiteY2-102" fmla="*/ 128882 h 357637"/>
                  <a:gd name="connsiteX3-103" fmla="*/ 244790 w 406232"/>
                  <a:gd name="connsiteY3-104" fmla="*/ 43157 h 357637"/>
                  <a:gd name="connsiteX4-105" fmla="*/ 401952 w 406232"/>
                  <a:gd name="connsiteY4-106" fmla="*/ 295 h 357637"/>
                  <a:gd name="connsiteX5-107" fmla="*/ 359090 w 406232"/>
                  <a:gd name="connsiteY5-108" fmla="*/ 26489 h 357637"/>
                  <a:gd name="connsiteX6-109" fmla="*/ 330515 w 406232"/>
                  <a:gd name="connsiteY6-110" fmla="*/ 69351 h 357637"/>
                  <a:gd name="connsiteX7-111" fmla="*/ 278127 w 406232"/>
                  <a:gd name="connsiteY7-112" fmla="*/ 209845 h 357637"/>
                  <a:gd name="connsiteX8-113" fmla="*/ 211452 w 406232"/>
                  <a:gd name="connsiteY8-114" fmla="*/ 305095 h 357637"/>
                  <a:gd name="connsiteX9-115" fmla="*/ 120964 w 406232"/>
                  <a:gd name="connsiteY9-116" fmla="*/ 355101 h 357637"/>
                  <a:gd name="connsiteX10-117" fmla="*/ 44765 w 406232"/>
                  <a:gd name="connsiteY10-118" fmla="*/ 345576 h 357637"/>
                  <a:gd name="connsiteX11-119" fmla="*/ 6665 w 406232"/>
                  <a:gd name="connsiteY11-120" fmla="*/ 305095 h 357637"/>
                  <a:gd name="connsiteX0-121" fmla="*/ 7668 w 407235"/>
                  <a:gd name="connsiteY0-122" fmla="*/ 305095 h 357637"/>
                  <a:gd name="connsiteX1-123" fmla="*/ 7668 w 407235"/>
                  <a:gd name="connsiteY1-124" fmla="*/ 226514 h 357637"/>
                  <a:gd name="connsiteX2-125" fmla="*/ 74343 w 407235"/>
                  <a:gd name="connsiteY2-126" fmla="*/ 128882 h 357637"/>
                  <a:gd name="connsiteX3-127" fmla="*/ 245793 w 407235"/>
                  <a:gd name="connsiteY3-128" fmla="*/ 43157 h 357637"/>
                  <a:gd name="connsiteX4-129" fmla="*/ 402955 w 407235"/>
                  <a:gd name="connsiteY4-130" fmla="*/ 295 h 357637"/>
                  <a:gd name="connsiteX5-131" fmla="*/ 360093 w 407235"/>
                  <a:gd name="connsiteY5-132" fmla="*/ 26489 h 357637"/>
                  <a:gd name="connsiteX6-133" fmla="*/ 331518 w 407235"/>
                  <a:gd name="connsiteY6-134" fmla="*/ 69351 h 357637"/>
                  <a:gd name="connsiteX7-135" fmla="*/ 279130 w 407235"/>
                  <a:gd name="connsiteY7-136" fmla="*/ 209845 h 357637"/>
                  <a:gd name="connsiteX8-137" fmla="*/ 212455 w 407235"/>
                  <a:gd name="connsiteY8-138" fmla="*/ 305095 h 357637"/>
                  <a:gd name="connsiteX9-139" fmla="*/ 121967 w 407235"/>
                  <a:gd name="connsiteY9-140" fmla="*/ 355101 h 357637"/>
                  <a:gd name="connsiteX10-141" fmla="*/ 45768 w 407235"/>
                  <a:gd name="connsiteY10-142" fmla="*/ 345576 h 357637"/>
                  <a:gd name="connsiteX11-143" fmla="*/ 7668 w 407235"/>
                  <a:gd name="connsiteY11-144" fmla="*/ 305095 h 3576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407235" h="357637">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1" name="任意多边形 40"/>
              <p:cNvSpPr/>
              <p:nvPr/>
            </p:nvSpPr>
            <p:spPr>
              <a:xfrm>
                <a:off x="10760386" y="4337977"/>
                <a:ext cx="95196" cy="121637"/>
              </a:xfrm>
              <a:custGeom>
                <a:avLst/>
                <a:gdLst>
                  <a:gd name="connsiteX0" fmla="*/ 114303 w 114583"/>
                  <a:gd name="connsiteY0" fmla="*/ 621 h 110589"/>
                  <a:gd name="connsiteX1" fmla="*/ 66678 w 114583"/>
                  <a:gd name="connsiteY1" fmla="*/ 60153 h 110589"/>
                  <a:gd name="connsiteX2" fmla="*/ 40484 w 114583"/>
                  <a:gd name="connsiteY2" fmla="*/ 110159 h 110589"/>
                  <a:gd name="connsiteX3" fmla="*/ 3 w 114583"/>
                  <a:gd name="connsiteY3" fmla="*/ 81584 h 110589"/>
                  <a:gd name="connsiteX4" fmla="*/ 42865 w 114583"/>
                  <a:gd name="connsiteY4" fmla="*/ 33959 h 110589"/>
                  <a:gd name="connsiteX5" fmla="*/ 114303 w 114583"/>
                  <a:gd name="connsiteY5" fmla="*/ 621 h 110589"/>
                  <a:gd name="connsiteX0-1" fmla="*/ 114303 w 114766"/>
                  <a:gd name="connsiteY0-2" fmla="*/ 7143 h 117111"/>
                  <a:gd name="connsiteX1-3" fmla="*/ 66678 w 114766"/>
                  <a:gd name="connsiteY1-4" fmla="*/ 66675 h 117111"/>
                  <a:gd name="connsiteX2-5" fmla="*/ 40484 w 114766"/>
                  <a:gd name="connsiteY2-6" fmla="*/ 116681 h 117111"/>
                  <a:gd name="connsiteX3-7" fmla="*/ 3 w 114766"/>
                  <a:gd name="connsiteY3-8" fmla="*/ 88106 h 117111"/>
                  <a:gd name="connsiteX4-9" fmla="*/ 42865 w 114766"/>
                  <a:gd name="connsiteY4-10" fmla="*/ 40481 h 117111"/>
                  <a:gd name="connsiteX5-11" fmla="*/ 88109 w 114766"/>
                  <a:gd name="connsiteY5-12" fmla="*/ 4762 h 117111"/>
                  <a:gd name="connsiteX6" fmla="*/ 114303 w 114766"/>
                  <a:gd name="connsiteY6" fmla="*/ 7143 h 117111"/>
                  <a:gd name="connsiteX0-13" fmla="*/ 114306 w 114769"/>
                  <a:gd name="connsiteY0-14" fmla="*/ 7143 h 109586"/>
                  <a:gd name="connsiteX1-15" fmla="*/ 66681 w 114769"/>
                  <a:gd name="connsiteY1-16" fmla="*/ 66675 h 109586"/>
                  <a:gd name="connsiteX2-17" fmla="*/ 29099 w 114769"/>
                  <a:gd name="connsiteY2-18" fmla="*/ 108934 h 109586"/>
                  <a:gd name="connsiteX3-19" fmla="*/ 6 w 114769"/>
                  <a:gd name="connsiteY3-20" fmla="*/ 88106 h 109586"/>
                  <a:gd name="connsiteX4-21" fmla="*/ 42868 w 114769"/>
                  <a:gd name="connsiteY4-22" fmla="*/ 40481 h 109586"/>
                  <a:gd name="connsiteX5-23" fmla="*/ 88112 w 114769"/>
                  <a:gd name="connsiteY5-24" fmla="*/ 4762 h 109586"/>
                  <a:gd name="connsiteX6-25" fmla="*/ 114306 w 114769"/>
                  <a:gd name="connsiteY6-26" fmla="*/ 7143 h 109586"/>
                  <a:gd name="connsiteX0-27" fmla="*/ 148467 w 148642"/>
                  <a:gd name="connsiteY0-28" fmla="*/ 2864 h 123382"/>
                  <a:gd name="connsiteX1-29" fmla="*/ 66681 w 148642"/>
                  <a:gd name="connsiteY1-30" fmla="*/ 80472 h 123382"/>
                  <a:gd name="connsiteX2-31" fmla="*/ 29099 w 148642"/>
                  <a:gd name="connsiteY2-32" fmla="*/ 122731 h 123382"/>
                  <a:gd name="connsiteX3-33" fmla="*/ 6 w 148642"/>
                  <a:gd name="connsiteY3-34" fmla="*/ 101903 h 123382"/>
                  <a:gd name="connsiteX4-35" fmla="*/ 42868 w 148642"/>
                  <a:gd name="connsiteY4-36" fmla="*/ 54278 h 123382"/>
                  <a:gd name="connsiteX5-37" fmla="*/ 88112 w 148642"/>
                  <a:gd name="connsiteY5-38" fmla="*/ 18559 h 123382"/>
                  <a:gd name="connsiteX6-39" fmla="*/ 148467 w 148642"/>
                  <a:gd name="connsiteY6-40" fmla="*/ 2864 h 123382"/>
                  <a:gd name="connsiteX0-41" fmla="*/ 148467 w 151739"/>
                  <a:gd name="connsiteY0-42" fmla="*/ 11381 h 131899"/>
                  <a:gd name="connsiteX1-43" fmla="*/ 66681 w 151739"/>
                  <a:gd name="connsiteY1-44" fmla="*/ 88989 h 131899"/>
                  <a:gd name="connsiteX2-45" fmla="*/ 29099 w 151739"/>
                  <a:gd name="connsiteY2-46" fmla="*/ 131248 h 131899"/>
                  <a:gd name="connsiteX3-47" fmla="*/ 6 w 151739"/>
                  <a:gd name="connsiteY3-48" fmla="*/ 110420 h 131899"/>
                  <a:gd name="connsiteX4-49" fmla="*/ 42868 w 151739"/>
                  <a:gd name="connsiteY4-50" fmla="*/ 62795 h 131899"/>
                  <a:gd name="connsiteX5-51" fmla="*/ 129865 w 151739"/>
                  <a:gd name="connsiteY5-52" fmla="*/ 3837 h 131899"/>
                  <a:gd name="connsiteX6-53" fmla="*/ 148467 w 151739"/>
                  <a:gd name="connsiteY6-54" fmla="*/ 11381 h 1318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51739" h="13189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42" name="任意多边形 41"/>
            <p:cNvSpPr/>
            <p:nvPr/>
          </p:nvSpPr>
          <p:spPr>
            <a:xfrm>
              <a:off x="3070141" y="5369694"/>
              <a:ext cx="323420" cy="355925"/>
            </a:xfrm>
            <a:custGeom>
              <a:avLst/>
              <a:gdLst>
                <a:gd name="connsiteX0" fmla="*/ 319140 w 323420"/>
                <a:gd name="connsiteY0" fmla="*/ 295 h 355925"/>
                <a:gd name="connsiteX1" fmla="*/ 276278 w 323420"/>
                <a:gd name="connsiteY1" fmla="*/ 26489 h 355925"/>
                <a:gd name="connsiteX2" fmla="*/ 247703 w 323420"/>
                <a:gd name="connsiteY2" fmla="*/ 69351 h 355925"/>
                <a:gd name="connsiteX3" fmla="*/ 195315 w 323420"/>
                <a:gd name="connsiteY3" fmla="*/ 209845 h 355925"/>
                <a:gd name="connsiteX4" fmla="*/ 128640 w 323420"/>
                <a:gd name="connsiteY4" fmla="*/ 305095 h 355925"/>
                <a:gd name="connsiteX5" fmla="*/ 84656 w 323420"/>
                <a:gd name="connsiteY5" fmla="*/ 336177 h 355925"/>
                <a:gd name="connsiteX6" fmla="*/ 36710 w 323420"/>
                <a:gd name="connsiteY6" fmla="*/ 355132 h 355925"/>
                <a:gd name="connsiteX7" fmla="*/ 0 w 323420"/>
                <a:gd name="connsiteY7" fmla="*/ 355925 h 355925"/>
                <a:gd name="connsiteX8" fmla="*/ 82794 w 323420"/>
                <a:gd name="connsiteY8" fmla="*/ 77974 h 355925"/>
                <a:gd name="connsiteX9" fmla="*/ 115655 w 323420"/>
                <a:gd name="connsiteY9" fmla="*/ 62635 h 355925"/>
                <a:gd name="connsiteX10" fmla="*/ 161978 w 323420"/>
                <a:gd name="connsiteY10" fmla="*/ 43157 h 355925"/>
                <a:gd name="connsiteX11" fmla="*/ 319140 w 323420"/>
                <a:gd name="connsiteY11" fmla="*/ 295 h 35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420" h="355925">
                  <a:moveTo>
                    <a:pt x="319140" y="295"/>
                  </a:moveTo>
                  <a:cubicBezTo>
                    <a:pt x="338190" y="-2483"/>
                    <a:pt x="288184" y="14980"/>
                    <a:pt x="276278" y="26489"/>
                  </a:cubicBezTo>
                  <a:cubicBezTo>
                    <a:pt x="264372" y="37998"/>
                    <a:pt x="261197" y="38792"/>
                    <a:pt x="247703" y="69351"/>
                  </a:cubicBezTo>
                  <a:cubicBezTo>
                    <a:pt x="234209" y="99910"/>
                    <a:pt x="215159" y="170554"/>
                    <a:pt x="195315" y="209845"/>
                  </a:cubicBezTo>
                  <a:cubicBezTo>
                    <a:pt x="175471" y="249136"/>
                    <a:pt x="154834" y="280886"/>
                    <a:pt x="128640" y="305095"/>
                  </a:cubicBezTo>
                  <a:lnTo>
                    <a:pt x="84656" y="336177"/>
                  </a:lnTo>
                  <a:lnTo>
                    <a:pt x="36710" y="355132"/>
                  </a:lnTo>
                  <a:lnTo>
                    <a:pt x="0" y="355925"/>
                  </a:lnTo>
                  <a:lnTo>
                    <a:pt x="82794" y="77974"/>
                  </a:lnTo>
                  <a:lnTo>
                    <a:pt x="115655" y="62635"/>
                  </a:lnTo>
                  <a:cubicBezTo>
                    <a:pt x="132312" y="55237"/>
                    <a:pt x="148286" y="48515"/>
                    <a:pt x="161978" y="43157"/>
                  </a:cubicBezTo>
                  <a:cubicBezTo>
                    <a:pt x="216747" y="21726"/>
                    <a:pt x="300090" y="3073"/>
                    <a:pt x="319140" y="2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3" name="任意多边形 42"/>
            <p:cNvSpPr/>
            <p:nvPr/>
          </p:nvSpPr>
          <p:spPr>
            <a:xfrm>
              <a:off x="2996123" y="5505148"/>
              <a:ext cx="181927" cy="183765"/>
            </a:xfrm>
            <a:custGeom>
              <a:avLst/>
              <a:gdLst>
                <a:gd name="connsiteX0" fmla="*/ 975 w 178496"/>
                <a:gd name="connsiteY0" fmla="*/ 166776 h 170879"/>
                <a:gd name="connsiteX1" fmla="*/ 91463 w 178496"/>
                <a:gd name="connsiteY1" fmla="*/ 64383 h 170879"/>
                <a:gd name="connsiteX2" fmla="*/ 177188 w 178496"/>
                <a:gd name="connsiteY2" fmla="*/ 89 h 170879"/>
                <a:gd name="connsiteX3" fmla="*/ 136706 w 178496"/>
                <a:gd name="connsiteY3" fmla="*/ 52476 h 170879"/>
                <a:gd name="connsiteX4" fmla="*/ 48600 w 178496"/>
                <a:gd name="connsiteY4" fmla="*/ 138201 h 170879"/>
                <a:gd name="connsiteX5" fmla="*/ 975 w 178496"/>
                <a:gd name="connsiteY5" fmla="*/ 166776 h 170879"/>
                <a:gd name="connsiteX0-1" fmla="*/ 3352 w 180873"/>
                <a:gd name="connsiteY0-2" fmla="*/ 166776 h 173137"/>
                <a:gd name="connsiteX1-3" fmla="*/ 93840 w 180873"/>
                <a:gd name="connsiteY1-4" fmla="*/ 64383 h 173137"/>
                <a:gd name="connsiteX2-5" fmla="*/ 179565 w 180873"/>
                <a:gd name="connsiteY2-6" fmla="*/ 89 h 173137"/>
                <a:gd name="connsiteX3-7" fmla="*/ 139083 w 180873"/>
                <a:gd name="connsiteY3-8" fmla="*/ 52476 h 173137"/>
                <a:gd name="connsiteX4-9" fmla="*/ 50977 w 180873"/>
                <a:gd name="connsiteY4-10" fmla="*/ 138201 h 173137"/>
                <a:gd name="connsiteX5-11" fmla="*/ 22402 w 180873"/>
                <a:gd name="connsiteY5-12" fmla="*/ 159633 h 173137"/>
                <a:gd name="connsiteX6" fmla="*/ 3352 w 180873"/>
                <a:gd name="connsiteY6" fmla="*/ 166776 h 173137"/>
                <a:gd name="connsiteX0-13" fmla="*/ 4789 w 182310"/>
                <a:gd name="connsiteY0-14" fmla="*/ 166776 h 185696"/>
                <a:gd name="connsiteX1-15" fmla="*/ 95277 w 182310"/>
                <a:gd name="connsiteY1-16" fmla="*/ 64383 h 185696"/>
                <a:gd name="connsiteX2-17" fmla="*/ 181002 w 182310"/>
                <a:gd name="connsiteY2-18" fmla="*/ 89 h 185696"/>
                <a:gd name="connsiteX3-19" fmla="*/ 140520 w 182310"/>
                <a:gd name="connsiteY3-20" fmla="*/ 52476 h 185696"/>
                <a:gd name="connsiteX4-21" fmla="*/ 52414 w 182310"/>
                <a:gd name="connsiteY4-22" fmla="*/ 138201 h 185696"/>
                <a:gd name="connsiteX5-23" fmla="*/ 16695 w 182310"/>
                <a:gd name="connsiteY5-24" fmla="*/ 183445 h 185696"/>
                <a:gd name="connsiteX6-25" fmla="*/ 4789 w 182310"/>
                <a:gd name="connsiteY6-26" fmla="*/ 166776 h 185696"/>
                <a:gd name="connsiteX0-27" fmla="*/ 4789 w 181809"/>
                <a:gd name="connsiteY0-28" fmla="*/ 166776 h 185696"/>
                <a:gd name="connsiteX1-29" fmla="*/ 95277 w 181809"/>
                <a:gd name="connsiteY1-30" fmla="*/ 64383 h 185696"/>
                <a:gd name="connsiteX2-31" fmla="*/ 181002 w 181809"/>
                <a:gd name="connsiteY2-32" fmla="*/ 89 h 185696"/>
                <a:gd name="connsiteX3-33" fmla="*/ 133376 w 181809"/>
                <a:gd name="connsiteY3-34" fmla="*/ 52476 h 185696"/>
                <a:gd name="connsiteX4-35" fmla="*/ 52414 w 181809"/>
                <a:gd name="connsiteY4-36" fmla="*/ 138201 h 185696"/>
                <a:gd name="connsiteX5-37" fmla="*/ 16695 w 181809"/>
                <a:gd name="connsiteY5-38" fmla="*/ 183445 h 185696"/>
                <a:gd name="connsiteX6-39" fmla="*/ 4789 w 181809"/>
                <a:gd name="connsiteY6-40" fmla="*/ 166776 h 185696"/>
                <a:gd name="connsiteX0-41" fmla="*/ 4789 w 181809"/>
                <a:gd name="connsiteY0-42" fmla="*/ 166776 h 185696"/>
                <a:gd name="connsiteX1-43" fmla="*/ 95277 w 181809"/>
                <a:gd name="connsiteY1-44" fmla="*/ 64383 h 185696"/>
                <a:gd name="connsiteX2-45" fmla="*/ 181002 w 181809"/>
                <a:gd name="connsiteY2-46" fmla="*/ 89 h 185696"/>
                <a:gd name="connsiteX3-47" fmla="*/ 133376 w 181809"/>
                <a:gd name="connsiteY3-48" fmla="*/ 52476 h 185696"/>
                <a:gd name="connsiteX4-49" fmla="*/ 52414 w 181809"/>
                <a:gd name="connsiteY4-50" fmla="*/ 133439 h 185696"/>
                <a:gd name="connsiteX5-51" fmla="*/ 16695 w 181809"/>
                <a:gd name="connsiteY5-52" fmla="*/ 183445 h 185696"/>
                <a:gd name="connsiteX6-53" fmla="*/ 4789 w 181809"/>
                <a:gd name="connsiteY6-54" fmla="*/ 166776 h 185696"/>
                <a:gd name="connsiteX0-55" fmla="*/ 6892 w 183912"/>
                <a:gd name="connsiteY0-56" fmla="*/ 166776 h 183799"/>
                <a:gd name="connsiteX1-57" fmla="*/ 97380 w 183912"/>
                <a:gd name="connsiteY1-58" fmla="*/ 64383 h 183799"/>
                <a:gd name="connsiteX2-59" fmla="*/ 183105 w 183912"/>
                <a:gd name="connsiteY2-60" fmla="*/ 89 h 183799"/>
                <a:gd name="connsiteX3-61" fmla="*/ 135479 w 183912"/>
                <a:gd name="connsiteY3-62" fmla="*/ 52476 h 183799"/>
                <a:gd name="connsiteX4-63" fmla="*/ 54517 w 183912"/>
                <a:gd name="connsiteY4-64" fmla="*/ 133439 h 183799"/>
                <a:gd name="connsiteX5-65" fmla="*/ 11655 w 183912"/>
                <a:gd name="connsiteY5-66" fmla="*/ 181064 h 183799"/>
                <a:gd name="connsiteX6-67" fmla="*/ 6892 w 183912"/>
                <a:gd name="connsiteY6-68" fmla="*/ 166776 h 183799"/>
                <a:gd name="connsiteX0-69" fmla="*/ 6892 w 183575"/>
                <a:gd name="connsiteY0-70" fmla="*/ 166823 h 183846"/>
                <a:gd name="connsiteX1-71" fmla="*/ 97380 w 183575"/>
                <a:gd name="connsiteY1-72" fmla="*/ 64430 h 183846"/>
                <a:gd name="connsiteX2-73" fmla="*/ 183105 w 183575"/>
                <a:gd name="connsiteY2-74" fmla="*/ 136 h 183846"/>
                <a:gd name="connsiteX3-75" fmla="*/ 128336 w 183575"/>
                <a:gd name="connsiteY3-76" fmla="*/ 50142 h 183846"/>
                <a:gd name="connsiteX4-77" fmla="*/ 54517 w 183575"/>
                <a:gd name="connsiteY4-78" fmla="*/ 133486 h 183846"/>
                <a:gd name="connsiteX5-79" fmla="*/ 11655 w 183575"/>
                <a:gd name="connsiteY5-80" fmla="*/ 181111 h 183846"/>
                <a:gd name="connsiteX6-81" fmla="*/ 6892 w 183575"/>
                <a:gd name="connsiteY6-82" fmla="*/ 166823 h 183846"/>
                <a:gd name="connsiteX0-83" fmla="*/ 6892 w 183417"/>
                <a:gd name="connsiteY0-84" fmla="*/ 166742 h 183765"/>
                <a:gd name="connsiteX1-85" fmla="*/ 97380 w 183417"/>
                <a:gd name="connsiteY1-86" fmla="*/ 64349 h 183765"/>
                <a:gd name="connsiteX2-87" fmla="*/ 183105 w 183417"/>
                <a:gd name="connsiteY2-88" fmla="*/ 55 h 183765"/>
                <a:gd name="connsiteX3-89" fmla="*/ 123574 w 183417"/>
                <a:gd name="connsiteY3-90" fmla="*/ 54824 h 183765"/>
                <a:gd name="connsiteX4-91" fmla="*/ 54517 w 183417"/>
                <a:gd name="connsiteY4-92" fmla="*/ 133405 h 183765"/>
                <a:gd name="connsiteX5-93" fmla="*/ 11655 w 183417"/>
                <a:gd name="connsiteY5-94" fmla="*/ 181030 h 183765"/>
                <a:gd name="connsiteX6-95" fmla="*/ 6892 w 183417"/>
                <a:gd name="connsiteY6-96" fmla="*/ 166742 h 183765"/>
                <a:gd name="connsiteX0-97" fmla="*/ 5402 w 181927"/>
                <a:gd name="connsiteY0-98" fmla="*/ 166742 h 183765"/>
                <a:gd name="connsiteX1-99" fmla="*/ 95890 w 181927"/>
                <a:gd name="connsiteY1-100" fmla="*/ 64349 h 183765"/>
                <a:gd name="connsiteX2-101" fmla="*/ 181615 w 181927"/>
                <a:gd name="connsiteY2-102" fmla="*/ 55 h 183765"/>
                <a:gd name="connsiteX3-103" fmla="*/ 122084 w 181927"/>
                <a:gd name="connsiteY3-104" fmla="*/ 54824 h 183765"/>
                <a:gd name="connsiteX4-105" fmla="*/ 53027 w 181927"/>
                <a:gd name="connsiteY4-106" fmla="*/ 133405 h 183765"/>
                <a:gd name="connsiteX5-107" fmla="*/ 14927 w 181927"/>
                <a:gd name="connsiteY5-108" fmla="*/ 181030 h 183765"/>
                <a:gd name="connsiteX6-109" fmla="*/ 5402 w 181927"/>
                <a:gd name="connsiteY6-110" fmla="*/ 166742 h 1837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81927" h="183765">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61" name="矩形 60"/>
          <p:cNvSpPr/>
          <p:nvPr/>
        </p:nvSpPr>
        <p:spPr>
          <a:xfrm>
            <a:off x="5801093" y="2052512"/>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62" name="矩形 47"/>
          <p:cNvSpPr>
            <a:spLocks noChangeArrowheads="1"/>
          </p:cNvSpPr>
          <p:nvPr/>
        </p:nvSpPr>
        <p:spPr bwMode="auto">
          <a:xfrm>
            <a:off x="5801093" y="2437618"/>
            <a:ext cx="24169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70" name="矩形 69"/>
          <p:cNvSpPr/>
          <p:nvPr/>
        </p:nvSpPr>
        <p:spPr>
          <a:xfrm>
            <a:off x="8588165" y="2052512"/>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71" name="矩形 47"/>
          <p:cNvSpPr>
            <a:spLocks noChangeArrowheads="1"/>
          </p:cNvSpPr>
          <p:nvPr/>
        </p:nvSpPr>
        <p:spPr bwMode="auto">
          <a:xfrm>
            <a:off x="8588164" y="2437618"/>
            <a:ext cx="24005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72" name="矩形 71"/>
          <p:cNvSpPr/>
          <p:nvPr/>
        </p:nvSpPr>
        <p:spPr>
          <a:xfrm>
            <a:off x="5801093" y="3873012"/>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73" name="矩形 47"/>
          <p:cNvSpPr>
            <a:spLocks noChangeArrowheads="1"/>
          </p:cNvSpPr>
          <p:nvPr/>
        </p:nvSpPr>
        <p:spPr bwMode="auto">
          <a:xfrm>
            <a:off x="5801093" y="4258118"/>
            <a:ext cx="24169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74" name="矩形 73"/>
          <p:cNvSpPr/>
          <p:nvPr/>
        </p:nvSpPr>
        <p:spPr>
          <a:xfrm>
            <a:off x="8588165" y="3873012"/>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75" name="矩形 47"/>
          <p:cNvSpPr>
            <a:spLocks noChangeArrowheads="1"/>
          </p:cNvSpPr>
          <p:nvPr/>
        </p:nvSpPr>
        <p:spPr bwMode="auto">
          <a:xfrm>
            <a:off x="8588164" y="4258118"/>
            <a:ext cx="24005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45"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46" name="图片 4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500"/>
                                        <p:tgtEl>
                                          <p:spTgt spid="45"/>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p:cTn id="16" dur="500" fill="hold"/>
                                        <p:tgtEl>
                                          <p:spTgt spid="57"/>
                                        </p:tgtEl>
                                        <p:attrNameLst>
                                          <p:attrName>ppt_w</p:attrName>
                                        </p:attrNameLst>
                                      </p:cBhvr>
                                      <p:tavLst>
                                        <p:tav tm="0">
                                          <p:val>
                                            <p:fltVal val="0"/>
                                          </p:val>
                                        </p:tav>
                                        <p:tav tm="100000">
                                          <p:val>
                                            <p:strVal val="#ppt_w"/>
                                          </p:val>
                                        </p:tav>
                                      </p:tavLst>
                                    </p:anim>
                                    <p:anim calcmode="lin" valueType="num">
                                      <p:cBhvr>
                                        <p:cTn id="17" dur="500" fill="hold"/>
                                        <p:tgtEl>
                                          <p:spTgt spid="57"/>
                                        </p:tgtEl>
                                        <p:attrNameLst>
                                          <p:attrName>ppt_h</p:attrName>
                                        </p:attrNameLst>
                                      </p:cBhvr>
                                      <p:tavLst>
                                        <p:tav tm="0">
                                          <p:val>
                                            <p:fltVal val="0"/>
                                          </p:val>
                                        </p:tav>
                                        <p:tav tm="100000">
                                          <p:val>
                                            <p:strVal val="#ppt_h"/>
                                          </p:val>
                                        </p:tav>
                                      </p:tavLst>
                                    </p:anim>
                                    <p:animEffect transition="in" filter="fade">
                                      <p:cBhvr>
                                        <p:cTn id="18" dur="500"/>
                                        <p:tgtEl>
                                          <p:spTgt spid="5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p:cTn id="21" dur="500" fill="hold"/>
                                        <p:tgtEl>
                                          <p:spTgt spid="60"/>
                                        </p:tgtEl>
                                        <p:attrNameLst>
                                          <p:attrName>ppt_w</p:attrName>
                                        </p:attrNameLst>
                                      </p:cBhvr>
                                      <p:tavLst>
                                        <p:tav tm="0">
                                          <p:val>
                                            <p:fltVal val="0"/>
                                          </p:val>
                                        </p:tav>
                                        <p:tav tm="100000">
                                          <p:val>
                                            <p:strVal val="#ppt_w"/>
                                          </p:val>
                                        </p:tav>
                                      </p:tavLst>
                                    </p:anim>
                                    <p:anim calcmode="lin" valueType="num">
                                      <p:cBhvr>
                                        <p:cTn id="22" dur="500" fill="hold"/>
                                        <p:tgtEl>
                                          <p:spTgt spid="60"/>
                                        </p:tgtEl>
                                        <p:attrNameLst>
                                          <p:attrName>ppt_h</p:attrName>
                                        </p:attrNameLst>
                                      </p:cBhvr>
                                      <p:tavLst>
                                        <p:tav tm="0">
                                          <p:val>
                                            <p:fltVal val="0"/>
                                          </p:val>
                                        </p:tav>
                                        <p:tav tm="100000">
                                          <p:val>
                                            <p:strVal val="#ppt_h"/>
                                          </p:val>
                                        </p:tav>
                                      </p:tavLst>
                                    </p:anim>
                                    <p:animEffect transition="in" filter="fade">
                                      <p:cBhvr>
                                        <p:cTn id="23" dur="500"/>
                                        <p:tgtEl>
                                          <p:spTgt spid="6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53" presetClass="entr" presetSubtype="16"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p:cTn id="52" dur="500" fill="hold"/>
                                        <p:tgtEl>
                                          <p:spTgt spid="56"/>
                                        </p:tgtEl>
                                        <p:attrNameLst>
                                          <p:attrName>ppt_w</p:attrName>
                                        </p:attrNameLst>
                                      </p:cBhvr>
                                      <p:tavLst>
                                        <p:tav tm="0">
                                          <p:val>
                                            <p:fltVal val="0"/>
                                          </p:val>
                                        </p:tav>
                                        <p:tav tm="100000">
                                          <p:val>
                                            <p:strVal val="#ppt_w"/>
                                          </p:val>
                                        </p:tav>
                                      </p:tavLst>
                                    </p:anim>
                                    <p:anim calcmode="lin" valueType="num">
                                      <p:cBhvr>
                                        <p:cTn id="53" dur="500" fill="hold"/>
                                        <p:tgtEl>
                                          <p:spTgt spid="56"/>
                                        </p:tgtEl>
                                        <p:attrNameLst>
                                          <p:attrName>ppt_h</p:attrName>
                                        </p:attrNameLst>
                                      </p:cBhvr>
                                      <p:tavLst>
                                        <p:tav tm="0">
                                          <p:val>
                                            <p:fltVal val="0"/>
                                          </p:val>
                                        </p:tav>
                                        <p:tav tm="100000">
                                          <p:val>
                                            <p:strVal val="#ppt_h"/>
                                          </p:val>
                                        </p:tav>
                                      </p:tavLst>
                                    </p:anim>
                                    <p:animEffect transition="in" filter="fade">
                                      <p:cBhvr>
                                        <p:cTn id="54" dur="500"/>
                                        <p:tgtEl>
                                          <p:spTgt spid="56"/>
                                        </p:tgtEl>
                                      </p:cBhvr>
                                    </p:animEffect>
                                  </p:childTnLst>
                                </p:cTn>
                              </p:par>
                            </p:childTnLst>
                          </p:cTn>
                        </p:par>
                        <p:par>
                          <p:cTn id="55" fill="hold">
                            <p:stCondLst>
                              <p:cond delay="2000"/>
                            </p:stCondLst>
                            <p:childTnLst>
                              <p:par>
                                <p:cTn id="56" presetID="14" presetClass="entr" presetSubtype="10" fill="hold" grpId="0" nodeType="after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randombar(horizontal)">
                                      <p:cBhvr>
                                        <p:cTn id="58" dur="400"/>
                                        <p:tgtEl>
                                          <p:spTgt spid="61"/>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randombar(horizontal)">
                                      <p:cBhvr>
                                        <p:cTn id="61" dur="400"/>
                                        <p:tgtEl>
                                          <p:spTgt spid="62"/>
                                        </p:tgtEl>
                                      </p:cBhvr>
                                    </p:animEffect>
                                  </p:childTnLst>
                                </p:cTn>
                              </p:par>
                            </p:childTnLst>
                          </p:cTn>
                        </p:par>
                        <p:par>
                          <p:cTn id="62" fill="hold">
                            <p:stCondLst>
                              <p:cond delay="2500"/>
                            </p:stCondLst>
                            <p:childTnLst>
                              <p:par>
                                <p:cTn id="63" presetID="14" presetClass="entr" presetSubtype="10" fill="hold" grpId="0" nodeType="afterEffect">
                                  <p:stCondLst>
                                    <p:cond delay="100"/>
                                  </p:stCondLst>
                                  <p:childTnLst>
                                    <p:set>
                                      <p:cBhvr>
                                        <p:cTn id="64" dur="1" fill="hold">
                                          <p:stCondLst>
                                            <p:cond delay="0"/>
                                          </p:stCondLst>
                                        </p:cTn>
                                        <p:tgtEl>
                                          <p:spTgt spid="70"/>
                                        </p:tgtEl>
                                        <p:attrNameLst>
                                          <p:attrName>style.visibility</p:attrName>
                                        </p:attrNameLst>
                                      </p:cBhvr>
                                      <p:to>
                                        <p:strVal val="visible"/>
                                      </p:to>
                                    </p:set>
                                    <p:animEffect transition="in" filter="randombar(horizontal)">
                                      <p:cBhvr>
                                        <p:cTn id="65" dur="400"/>
                                        <p:tgtEl>
                                          <p:spTgt spid="70"/>
                                        </p:tgtEl>
                                      </p:cBhvr>
                                    </p:animEffect>
                                  </p:childTnLst>
                                </p:cTn>
                              </p:par>
                              <p:par>
                                <p:cTn id="66" presetID="14" presetClass="entr" presetSubtype="10" fill="hold" grpId="0" nodeType="withEffect">
                                  <p:stCondLst>
                                    <p:cond delay="100"/>
                                  </p:stCondLst>
                                  <p:childTnLst>
                                    <p:set>
                                      <p:cBhvr>
                                        <p:cTn id="67" dur="1" fill="hold">
                                          <p:stCondLst>
                                            <p:cond delay="0"/>
                                          </p:stCondLst>
                                        </p:cTn>
                                        <p:tgtEl>
                                          <p:spTgt spid="71"/>
                                        </p:tgtEl>
                                        <p:attrNameLst>
                                          <p:attrName>style.visibility</p:attrName>
                                        </p:attrNameLst>
                                      </p:cBhvr>
                                      <p:to>
                                        <p:strVal val="visible"/>
                                      </p:to>
                                    </p:set>
                                    <p:animEffect transition="in" filter="randombar(horizontal)">
                                      <p:cBhvr>
                                        <p:cTn id="68" dur="400"/>
                                        <p:tgtEl>
                                          <p:spTgt spid="71"/>
                                        </p:tgtEl>
                                      </p:cBhvr>
                                    </p:animEffect>
                                  </p:childTnLst>
                                </p:cTn>
                              </p:par>
                            </p:childTnLst>
                          </p:cTn>
                        </p:par>
                        <p:par>
                          <p:cTn id="69" fill="hold">
                            <p:stCondLst>
                              <p:cond delay="3100"/>
                            </p:stCondLst>
                            <p:childTnLst>
                              <p:par>
                                <p:cTn id="70" presetID="14" presetClass="entr" presetSubtype="10" fill="hold" grpId="0" nodeType="afterEffect">
                                  <p:stCondLst>
                                    <p:cond delay="100"/>
                                  </p:stCondLst>
                                  <p:childTnLst>
                                    <p:set>
                                      <p:cBhvr>
                                        <p:cTn id="71" dur="1" fill="hold">
                                          <p:stCondLst>
                                            <p:cond delay="0"/>
                                          </p:stCondLst>
                                        </p:cTn>
                                        <p:tgtEl>
                                          <p:spTgt spid="72"/>
                                        </p:tgtEl>
                                        <p:attrNameLst>
                                          <p:attrName>style.visibility</p:attrName>
                                        </p:attrNameLst>
                                      </p:cBhvr>
                                      <p:to>
                                        <p:strVal val="visible"/>
                                      </p:to>
                                    </p:set>
                                    <p:animEffect transition="in" filter="randombar(horizontal)">
                                      <p:cBhvr>
                                        <p:cTn id="72" dur="400"/>
                                        <p:tgtEl>
                                          <p:spTgt spid="72"/>
                                        </p:tgtEl>
                                      </p:cBhvr>
                                    </p:animEffect>
                                  </p:childTnLst>
                                </p:cTn>
                              </p:par>
                              <p:par>
                                <p:cTn id="73" presetID="14" presetClass="entr" presetSubtype="10" fill="hold" grpId="0" nodeType="withEffect">
                                  <p:stCondLst>
                                    <p:cond delay="100"/>
                                  </p:stCondLst>
                                  <p:childTnLst>
                                    <p:set>
                                      <p:cBhvr>
                                        <p:cTn id="74" dur="1" fill="hold">
                                          <p:stCondLst>
                                            <p:cond delay="0"/>
                                          </p:stCondLst>
                                        </p:cTn>
                                        <p:tgtEl>
                                          <p:spTgt spid="73"/>
                                        </p:tgtEl>
                                        <p:attrNameLst>
                                          <p:attrName>style.visibility</p:attrName>
                                        </p:attrNameLst>
                                      </p:cBhvr>
                                      <p:to>
                                        <p:strVal val="visible"/>
                                      </p:to>
                                    </p:set>
                                    <p:animEffect transition="in" filter="randombar(horizontal)">
                                      <p:cBhvr>
                                        <p:cTn id="75" dur="400"/>
                                        <p:tgtEl>
                                          <p:spTgt spid="73"/>
                                        </p:tgtEl>
                                      </p:cBhvr>
                                    </p:animEffect>
                                  </p:childTnLst>
                                </p:cTn>
                              </p:par>
                            </p:childTnLst>
                          </p:cTn>
                        </p:par>
                        <p:par>
                          <p:cTn id="76" fill="hold">
                            <p:stCondLst>
                              <p:cond delay="3700"/>
                            </p:stCondLst>
                            <p:childTnLst>
                              <p:par>
                                <p:cTn id="77" presetID="14" presetClass="entr" presetSubtype="10" fill="hold" grpId="0" nodeType="afterEffect">
                                  <p:stCondLst>
                                    <p:cond delay="100"/>
                                  </p:stCondLst>
                                  <p:childTnLst>
                                    <p:set>
                                      <p:cBhvr>
                                        <p:cTn id="78" dur="1" fill="hold">
                                          <p:stCondLst>
                                            <p:cond delay="0"/>
                                          </p:stCondLst>
                                        </p:cTn>
                                        <p:tgtEl>
                                          <p:spTgt spid="74"/>
                                        </p:tgtEl>
                                        <p:attrNameLst>
                                          <p:attrName>style.visibility</p:attrName>
                                        </p:attrNameLst>
                                      </p:cBhvr>
                                      <p:to>
                                        <p:strVal val="visible"/>
                                      </p:to>
                                    </p:set>
                                    <p:animEffect transition="in" filter="randombar(horizontal)">
                                      <p:cBhvr>
                                        <p:cTn id="79" dur="400"/>
                                        <p:tgtEl>
                                          <p:spTgt spid="74"/>
                                        </p:tgtEl>
                                      </p:cBhvr>
                                    </p:animEffect>
                                  </p:childTnLst>
                                </p:cTn>
                              </p:par>
                              <p:par>
                                <p:cTn id="80" presetID="14" presetClass="entr" presetSubtype="10" fill="hold" grpId="0" nodeType="withEffect">
                                  <p:stCondLst>
                                    <p:cond delay="100"/>
                                  </p:stCondLst>
                                  <p:childTnLst>
                                    <p:set>
                                      <p:cBhvr>
                                        <p:cTn id="81" dur="1" fill="hold">
                                          <p:stCondLst>
                                            <p:cond delay="0"/>
                                          </p:stCondLst>
                                        </p:cTn>
                                        <p:tgtEl>
                                          <p:spTgt spid="75"/>
                                        </p:tgtEl>
                                        <p:attrNameLst>
                                          <p:attrName>style.visibility</p:attrName>
                                        </p:attrNameLst>
                                      </p:cBhvr>
                                      <p:to>
                                        <p:strVal val="visible"/>
                                      </p:to>
                                    </p:set>
                                    <p:animEffect transition="in" filter="randombar(horizontal)">
                                      <p:cBhvr>
                                        <p:cTn id="82" dur="4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0" grpId="0" animBg="1"/>
      <p:bldP spid="59" grpId="0" animBg="1"/>
      <p:bldP spid="57" grpId="0" animBg="1"/>
      <p:bldP spid="21" grpId="0" animBg="1"/>
      <p:bldP spid="61" grpId="0"/>
      <p:bldP spid="62" grpId="0"/>
      <p:bldP spid="70" grpId="0"/>
      <p:bldP spid="71" grpId="0"/>
      <p:bldP spid="72" grpId="0"/>
      <p:bldP spid="73" grpId="0"/>
      <p:bldP spid="74" grpId="0"/>
      <p:bldP spid="75"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0"/>
          <p:cNvSpPr/>
          <p:nvPr/>
        </p:nvSpPr>
        <p:spPr>
          <a:xfrm>
            <a:off x="8943760" y="2988511"/>
            <a:ext cx="3248240" cy="109510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26" name="Rectangle 71"/>
          <p:cNvSpPr/>
          <p:nvPr/>
        </p:nvSpPr>
        <p:spPr>
          <a:xfrm>
            <a:off x="10264463" y="4076914"/>
            <a:ext cx="1927537" cy="10951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27" name="椭圆 26"/>
          <p:cNvSpPr/>
          <p:nvPr/>
        </p:nvSpPr>
        <p:spPr>
          <a:xfrm>
            <a:off x="6821067" y="787322"/>
            <a:ext cx="2824619" cy="2824619"/>
          </a:xfrm>
          <a:prstGeom prst="ellipse">
            <a:avLst/>
          </a:prstGeom>
          <a:blipFill>
            <a:blip r:embed="rId1" cstate="print"/>
            <a:srcRect/>
            <a:stretch>
              <a:fillRect/>
            </a:stretch>
          </a:blipFill>
          <a:ln w="88900" cmpd="sng">
            <a:solidFill>
              <a:srgbClr val="98C0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椭圆 27"/>
          <p:cNvSpPr/>
          <p:nvPr/>
        </p:nvSpPr>
        <p:spPr>
          <a:xfrm>
            <a:off x="5811435" y="1649663"/>
            <a:ext cx="1650961" cy="1650961"/>
          </a:xfrm>
          <a:prstGeom prst="ellipse">
            <a:avLst/>
          </a:prstGeom>
          <a:blipFill>
            <a:blip r:embed="rId2" cstate="print"/>
            <a:srcRect/>
            <a:stretch>
              <a:fillRect/>
            </a:stretch>
          </a:blipFill>
          <a:ln w="88900" cmpd="sng">
            <a:solidFill>
              <a:srgbClr val="51AF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9" name="椭圆 28"/>
          <p:cNvSpPr/>
          <p:nvPr/>
        </p:nvSpPr>
        <p:spPr>
          <a:xfrm>
            <a:off x="5237543" y="3001155"/>
            <a:ext cx="2824619" cy="2824619"/>
          </a:xfrm>
          <a:prstGeom prst="ellipse">
            <a:avLst/>
          </a:prstGeom>
          <a:blipFill>
            <a:blip r:embed="rId3" cstate="print"/>
            <a:srcRect/>
            <a:stretch>
              <a:fillRect/>
            </a:stretch>
          </a:blipFill>
          <a:ln w="88900" cmpd="sng">
            <a:solidFill>
              <a:srgbClr val="5DAD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椭圆 29"/>
          <p:cNvSpPr/>
          <p:nvPr/>
        </p:nvSpPr>
        <p:spPr>
          <a:xfrm>
            <a:off x="7462396" y="2566389"/>
            <a:ext cx="1652400" cy="1652400"/>
          </a:xfrm>
          <a:prstGeom prst="ellipse">
            <a:avLst/>
          </a:prstGeom>
          <a:blipFill>
            <a:blip r:embed="rId4" cstate="print"/>
            <a:srcRect/>
            <a:stretch>
              <a:fillRect/>
            </a:stretch>
          </a:blipFill>
          <a:ln w="88900"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1" name="椭圆 30"/>
          <p:cNvSpPr/>
          <p:nvPr/>
        </p:nvSpPr>
        <p:spPr>
          <a:xfrm>
            <a:off x="8497792" y="3387210"/>
            <a:ext cx="2824619" cy="2824619"/>
          </a:xfrm>
          <a:prstGeom prst="ellipse">
            <a:avLst/>
          </a:prstGeom>
          <a:blipFill>
            <a:blip r:embed="rId5" cstate="print"/>
            <a:srcRect/>
            <a:stretch>
              <a:fillRect/>
            </a:stretch>
          </a:blipFill>
          <a:ln w="88900" cmpd="sng">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2" name="椭圆 31"/>
          <p:cNvSpPr/>
          <p:nvPr/>
        </p:nvSpPr>
        <p:spPr>
          <a:xfrm>
            <a:off x="7170821" y="4310034"/>
            <a:ext cx="1650961" cy="1650961"/>
          </a:xfrm>
          <a:prstGeom prst="ellipse">
            <a:avLst/>
          </a:prstGeom>
          <a:blipFill>
            <a:blip r:embed="rId6" cstate="print"/>
            <a:srcRect/>
            <a:stretch>
              <a:fillRect/>
            </a:stretch>
          </a:blipFill>
          <a:ln w="88900" cmpd="sng">
            <a:solidFill>
              <a:srgbClr val="98C0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椭圆 32"/>
          <p:cNvSpPr/>
          <p:nvPr/>
        </p:nvSpPr>
        <p:spPr>
          <a:xfrm>
            <a:off x="8979007" y="2075005"/>
            <a:ext cx="1650961" cy="1650961"/>
          </a:xfrm>
          <a:prstGeom prst="ellipse">
            <a:avLst/>
          </a:prstGeom>
          <a:blipFill>
            <a:blip r:embed="rId7" cstate="print"/>
            <a:srcRect/>
            <a:stretch>
              <a:fillRect/>
            </a:stretch>
          </a:blipFill>
          <a:ln w="88900" cmpd="sng">
            <a:solidFill>
              <a:srgbClr val="5DAD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文本框 11"/>
          <p:cNvSpPr txBox="1"/>
          <p:nvPr/>
        </p:nvSpPr>
        <p:spPr>
          <a:xfrm>
            <a:off x="1912845" y="1764264"/>
            <a:ext cx="1313180" cy="430887"/>
          </a:xfrm>
          <a:prstGeom prst="rect">
            <a:avLst/>
          </a:prstGeom>
          <a:noFill/>
        </p:spPr>
        <p:txBody>
          <a:bodyPr wrap="none" rtlCol="0">
            <a:spAutoFit/>
          </a:bodyPr>
          <a:lstStyle/>
          <a:p>
            <a:r>
              <a:rPr lang="zh-CN" altLang="en-US" sz="2200" b="1" dirty="0" smtClean="0">
                <a:solidFill>
                  <a:schemeClr val="accent6"/>
                </a:solidFill>
                <a:cs typeface="+mn-ea"/>
                <a:sym typeface="+mn-lt"/>
              </a:rPr>
              <a:t>添加标题</a:t>
            </a:r>
            <a:endParaRPr lang="zh-CN" altLang="en-US" sz="2200" b="1" dirty="0">
              <a:solidFill>
                <a:schemeClr val="accent6"/>
              </a:solidFill>
              <a:cs typeface="+mn-ea"/>
              <a:sym typeface="+mn-lt"/>
            </a:endParaRPr>
          </a:p>
        </p:txBody>
      </p:sp>
      <p:sp>
        <p:nvSpPr>
          <p:cNvPr id="35" name="矩形 34"/>
          <p:cNvSpPr/>
          <p:nvPr/>
        </p:nvSpPr>
        <p:spPr>
          <a:xfrm>
            <a:off x="1912846" y="2074677"/>
            <a:ext cx="3157352" cy="867930"/>
          </a:xfrm>
          <a:prstGeom prst="rect">
            <a:avLst/>
          </a:prstGeom>
        </p:spPr>
        <p:txBody>
          <a:bodyPr wrap="square">
            <a:spAutoFit/>
          </a:bodyPr>
          <a:lstStyle/>
          <a:p>
            <a:pPr>
              <a:lnSpc>
                <a:spcPct val="120000"/>
              </a:lnSpc>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a:t>
            </a:r>
            <a:endParaRPr lang="zh-CN" altLang="en-US" sz="1400" dirty="0">
              <a:solidFill>
                <a:schemeClr val="tx1">
                  <a:lumMod val="75000"/>
                  <a:lumOff val="25000"/>
                </a:schemeClr>
              </a:solidFill>
              <a:cs typeface="+mn-ea"/>
              <a:sym typeface="+mn-lt"/>
            </a:endParaRPr>
          </a:p>
        </p:txBody>
      </p:sp>
      <p:sp>
        <p:nvSpPr>
          <p:cNvPr id="36" name="文本框 11"/>
          <p:cNvSpPr txBox="1"/>
          <p:nvPr/>
        </p:nvSpPr>
        <p:spPr>
          <a:xfrm>
            <a:off x="1912845" y="3253613"/>
            <a:ext cx="1313180" cy="430887"/>
          </a:xfrm>
          <a:prstGeom prst="rect">
            <a:avLst/>
          </a:prstGeom>
          <a:noFill/>
        </p:spPr>
        <p:txBody>
          <a:bodyPr wrap="none" rtlCol="0">
            <a:spAutoFit/>
          </a:bodyPr>
          <a:lstStyle/>
          <a:p>
            <a:r>
              <a:rPr lang="zh-CN" altLang="en-US" sz="2200" b="1" dirty="0" smtClean="0">
                <a:solidFill>
                  <a:schemeClr val="accent6"/>
                </a:solidFill>
                <a:cs typeface="+mn-ea"/>
                <a:sym typeface="+mn-lt"/>
              </a:rPr>
              <a:t>添加标题</a:t>
            </a:r>
            <a:endParaRPr lang="zh-CN" altLang="en-US" sz="2200" b="1" dirty="0">
              <a:solidFill>
                <a:schemeClr val="accent6"/>
              </a:solidFill>
              <a:cs typeface="+mn-ea"/>
              <a:sym typeface="+mn-lt"/>
            </a:endParaRPr>
          </a:p>
        </p:txBody>
      </p:sp>
      <p:sp>
        <p:nvSpPr>
          <p:cNvPr id="37" name="矩形 36"/>
          <p:cNvSpPr/>
          <p:nvPr/>
        </p:nvSpPr>
        <p:spPr>
          <a:xfrm>
            <a:off x="1912846" y="3564025"/>
            <a:ext cx="3157352" cy="867930"/>
          </a:xfrm>
          <a:prstGeom prst="rect">
            <a:avLst/>
          </a:prstGeom>
        </p:spPr>
        <p:txBody>
          <a:bodyPr wrap="square">
            <a:spAutoFit/>
          </a:bodyPr>
          <a:lstStyle/>
          <a:p>
            <a:pPr>
              <a:lnSpc>
                <a:spcPct val="120000"/>
              </a:lnSpc>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a:t>
            </a:r>
            <a:endParaRPr lang="zh-CN" altLang="en-US" sz="1400" dirty="0">
              <a:solidFill>
                <a:schemeClr val="tx1">
                  <a:lumMod val="75000"/>
                  <a:lumOff val="25000"/>
                </a:schemeClr>
              </a:solidFill>
              <a:cs typeface="+mn-ea"/>
              <a:sym typeface="+mn-lt"/>
            </a:endParaRPr>
          </a:p>
        </p:txBody>
      </p:sp>
      <p:sp>
        <p:nvSpPr>
          <p:cNvPr id="38" name="文本框 11"/>
          <p:cNvSpPr txBox="1"/>
          <p:nvPr/>
        </p:nvSpPr>
        <p:spPr>
          <a:xfrm>
            <a:off x="1912845" y="4503427"/>
            <a:ext cx="1313180" cy="430887"/>
          </a:xfrm>
          <a:prstGeom prst="rect">
            <a:avLst/>
          </a:prstGeom>
          <a:noFill/>
        </p:spPr>
        <p:txBody>
          <a:bodyPr wrap="none" rtlCol="0">
            <a:spAutoFit/>
          </a:bodyPr>
          <a:lstStyle/>
          <a:p>
            <a:r>
              <a:rPr lang="zh-CN" altLang="en-US" sz="2200" b="1" dirty="0" smtClean="0">
                <a:solidFill>
                  <a:schemeClr val="accent6"/>
                </a:solidFill>
                <a:cs typeface="+mn-ea"/>
                <a:sym typeface="+mn-lt"/>
              </a:rPr>
              <a:t>添加标题</a:t>
            </a:r>
            <a:endParaRPr lang="zh-CN" altLang="en-US" sz="2200" b="1" dirty="0">
              <a:solidFill>
                <a:schemeClr val="accent6"/>
              </a:solidFill>
              <a:cs typeface="+mn-ea"/>
              <a:sym typeface="+mn-lt"/>
            </a:endParaRPr>
          </a:p>
        </p:txBody>
      </p:sp>
      <p:sp>
        <p:nvSpPr>
          <p:cNvPr id="39" name="矩形 38"/>
          <p:cNvSpPr/>
          <p:nvPr/>
        </p:nvSpPr>
        <p:spPr>
          <a:xfrm>
            <a:off x="1912846" y="4813840"/>
            <a:ext cx="3157352" cy="867930"/>
          </a:xfrm>
          <a:prstGeom prst="rect">
            <a:avLst/>
          </a:prstGeom>
        </p:spPr>
        <p:txBody>
          <a:bodyPr wrap="square">
            <a:spAutoFit/>
          </a:bodyPr>
          <a:lstStyle/>
          <a:p>
            <a:pPr>
              <a:lnSpc>
                <a:spcPct val="120000"/>
              </a:lnSpc>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a:t>
            </a:r>
            <a:endParaRPr lang="zh-CN" altLang="en-US" sz="1400" dirty="0">
              <a:solidFill>
                <a:schemeClr val="tx1">
                  <a:lumMod val="75000"/>
                  <a:lumOff val="25000"/>
                </a:schemeClr>
              </a:solidFill>
              <a:cs typeface="+mn-ea"/>
              <a:sym typeface="+mn-lt"/>
            </a:endParaRPr>
          </a:p>
        </p:txBody>
      </p:sp>
      <p:grpSp>
        <p:nvGrpSpPr>
          <p:cNvPr id="40" name="组合 39"/>
          <p:cNvGrpSpPr/>
          <p:nvPr/>
        </p:nvGrpSpPr>
        <p:grpSpPr>
          <a:xfrm>
            <a:off x="1082492" y="4540066"/>
            <a:ext cx="708547" cy="708547"/>
            <a:chOff x="641132" y="4608587"/>
            <a:chExt cx="708547" cy="708547"/>
          </a:xfrm>
        </p:grpSpPr>
        <p:sp>
          <p:nvSpPr>
            <p:cNvPr id="41" name="椭圆 40"/>
            <p:cNvSpPr/>
            <p:nvPr/>
          </p:nvSpPr>
          <p:spPr>
            <a:xfrm>
              <a:off x="641132" y="4608587"/>
              <a:ext cx="708547" cy="70854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2" name="Freeform 23"/>
            <p:cNvSpPr>
              <a:spLocks noEditPoints="1"/>
            </p:cNvSpPr>
            <p:nvPr/>
          </p:nvSpPr>
          <p:spPr bwMode="auto">
            <a:xfrm>
              <a:off x="750136" y="4793025"/>
              <a:ext cx="490538" cy="371475"/>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1"/>
            </a:solidFill>
            <a:ln>
              <a:noFill/>
            </a:ln>
          </p:spPr>
          <p:txBody>
            <a:bodyPr vert="horz" wrap="square" lIns="91440" tIns="45720" rIns="91440" bIns="45720" numCol="1" anchor="t" anchorCtr="0" compatLnSpc="1"/>
            <a:lstStyle/>
            <a:p>
              <a:endParaRPr lang="id-ID">
                <a:cs typeface="+mn-ea"/>
                <a:sym typeface="+mn-lt"/>
              </a:endParaRPr>
            </a:p>
          </p:txBody>
        </p:sp>
      </p:grpSp>
      <p:grpSp>
        <p:nvGrpSpPr>
          <p:cNvPr id="43" name="组合 42"/>
          <p:cNvGrpSpPr/>
          <p:nvPr/>
        </p:nvGrpSpPr>
        <p:grpSpPr>
          <a:xfrm>
            <a:off x="1082492" y="3292991"/>
            <a:ext cx="708547" cy="708547"/>
            <a:chOff x="641132" y="3404521"/>
            <a:chExt cx="708547" cy="708547"/>
          </a:xfrm>
        </p:grpSpPr>
        <p:sp>
          <p:nvSpPr>
            <p:cNvPr id="44" name="椭圆 43"/>
            <p:cNvSpPr/>
            <p:nvPr/>
          </p:nvSpPr>
          <p:spPr>
            <a:xfrm>
              <a:off x="641132" y="3404521"/>
              <a:ext cx="708547" cy="70854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5" name="Freeform 17"/>
            <p:cNvSpPr>
              <a:spLocks noEditPoints="1"/>
            </p:cNvSpPr>
            <p:nvPr/>
          </p:nvSpPr>
          <p:spPr bwMode="auto">
            <a:xfrm>
              <a:off x="810080" y="3543012"/>
              <a:ext cx="370650" cy="431565"/>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bg1"/>
            </a:solidFill>
            <a:ln w="9525">
              <a:noFill/>
              <a:round/>
            </a:ln>
          </p:spPr>
          <p:txBody>
            <a:bodyPr/>
            <a:lstStyle/>
            <a:p>
              <a:pPr fontAlgn="auto">
                <a:spcBef>
                  <a:spcPts val="0"/>
                </a:spcBef>
                <a:spcAft>
                  <a:spcPts val="0"/>
                </a:spcAft>
                <a:defRPr/>
              </a:pPr>
              <a:endParaRPr lang="en-US" kern="0" dirty="0">
                <a:solidFill>
                  <a:sysClr val="windowText" lastClr="000000"/>
                </a:solidFill>
                <a:cs typeface="+mn-ea"/>
                <a:sym typeface="+mn-lt"/>
              </a:endParaRPr>
            </a:p>
          </p:txBody>
        </p:sp>
      </p:grpSp>
      <p:grpSp>
        <p:nvGrpSpPr>
          <p:cNvPr id="46" name="组合 45"/>
          <p:cNvGrpSpPr/>
          <p:nvPr/>
        </p:nvGrpSpPr>
        <p:grpSpPr>
          <a:xfrm>
            <a:off x="1082492" y="1812474"/>
            <a:ext cx="708547" cy="708547"/>
            <a:chOff x="641132" y="1897168"/>
            <a:chExt cx="708547" cy="708547"/>
          </a:xfrm>
        </p:grpSpPr>
        <p:sp>
          <p:nvSpPr>
            <p:cNvPr id="47" name="椭圆 46"/>
            <p:cNvSpPr/>
            <p:nvPr/>
          </p:nvSpPr>
          <p:spPr>
            <a:xfrm>
              <a:off x="641132" y="1897168"/>
              <a:ext cx="708547" cy="70854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8" name="Freeform 102"/>
            <p:cNvSpPr/>
            <p:nvPr/>
          </p:nvSpPr>
          <p:spPr bwMode="auto">
            <a:xfrm>
              <a:off x="776861" y="2048990"/>
              <a:ext cx="437089" cy="383636"/>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chemeClr val="bg1"/>
            </a:solidFill>
            <a:ln>
              <a:noFill/>
            </a:ln>
          </p:spPr>
          <p:txBody>
            <a:bodyPr vert="horz" wrap="square" lIns="91440" tIns="45720" rIns="91440" bIns="45720" numCol="1" anchor="t" anchorCtr="0" compatLnSpc="1"/>
            <a:lstStyle/>
            <a:p>
              <a:endParaRPr lang="id-ID">
                <a:cs typeface="+mn-ea"/>
                <a:sym typeface="+mn-lt"/>
              </a:endParaRPr>
            </a:p>
          </p:txBody>
        </p:sp>
      </p:grpSp>
      <p:sp>
        <p:nvSpPr>
          <p:cNvPr id="54"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55" name="图片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0-#ppt_w/2"/>
                                          </p:val>
                                        </p:tav>
                                        <p:tav tm="100000">
                                          <p:val>
                                            <p:strVal val="#ppt_x"/>
                                          </p:val>
                                        </p:tav>
                                      </p:tavLst>
                                    </p:anim>
                                    <p:anim calcmode="lin" valueType="num">
                                      <p:cBhvr additive="base">
                                        <p:cTn id="8" dur="500" fill="hold"/>
                                        <p:tgtEl>
                                          <p:spTgt spid="5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left)">
                                      <p:cBhvr>
                                        <p:cTn id="12" dur="500"/>
                                        <p:tgtEl>
                                          <p:spTgt spid="54"/>
                                        </p:tgtEl>
                                      </p:cBhvr>
                                    </p:animEffect>
                                  </p:childTnLst>
                                </p:cTn>
                              </p:par>
                            </p:childTnLst>
                          </p:cTn>
                        </p:par>
                        <p:par>
                          <p:cTn id="13" fill="hold">
                            <p:stCondLst>
                              <p:cond delay="1000"/>
                            </p:stCondLst>
                            <p:childTnLst>
                              <p:par>
                                <p:cTn id="14" presetID="22" presetClass="entr" presetSubtype="2" fill="hold" grpId="0" nodeType="afterEffect">
                                  <p:stCondLst>
                                    <p:cond delay="25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1000"/>
                                        <p:tgtEl>
                                          <p:spTgt spid="20"/>
                                        </p:tgtEl>
                                      </p:cBhvr>
                                    </p:animEffect>
                                  </p:childTnLst>
                                </p:cTn>
                              </p:par>
                              <p:par>
                                <p:cTn id="17" presetID="22" presetClass="entr" presetSubtype="2" fill="hold" grpId="0" nodeType="withEffect">
                                  <p:stCondLst>
                                    <p:cond delay="25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1000"/>
                                        <p:tgtEl>
                                          <p:spTgt spid="26"/>
                                        </p:tgtEl>
                                      </p:cBhvr>
                                    </p:animEffect>
                                  </p:childTnLst>
                                </p:cTn>
                              </p:par>
                              <p:par>
                                <p:cTn id="20" presetID="2" presetClass="entr" presetSubtype="2" fill="hold" grpId="0" nodeType="withEffect">
                                  <p:stCondLst>
                                    <p:cond delay="50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1+#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par>
                                <p:cTn id="24" presetID="8" presetClass="emph" presetSubtype="0" fill="hold" grpId="1" nodeType="withEffect">
                                  <p:stCondLst>
                                    <p:cond delay="250"/>
                                  </p:stCondLst>
                                  <p:childTnLst>
                                    <p:animRot by="21600000">
                                      <p:cBhvr>
                                        <p:cTn id="25" dur="1500" fill="hold"/>
                                        <p:tgtEl>
                                          <p:spTgt spid="30"/>
                                        </p:tgtEl>
                                        <p:attrNameLst>
                                          <p:attrName>r</p:attrName>
                                        </p:attrNameLst>
                                      </p:cBhvr>
                                    </p:animRot>
                                  </p:childTnLst>
                                </p:cTn>
                              </p:par>
                              <p:par>
                                <p:cTn id="26" presetID="2" presetClass="entr" presetSubtype="2" fill="hold" grpId="0" nodeType="withEffect">
                                  <p:stCondLst>
                                    <p:cond delay="75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1+#ppt_w/2"/>
                                          </p:val>
                                        </p:tav>
                                        <p:tav tm="100000">
                                          <p:val>
                                            <p:strVal val="#ppt_x"/>
                                          </p:val>
                                        </p:tav>
                                      </p:tavLst>
                                    </p:anim>
                                    <p:anim calcmode="lin" valueType="num">
                                      <p:cBhvr additive="base">
                                        <p:cTn id="29" dur="500" fill="hold"/>
                                        <p:tgtEl>
                                          <p:spTgt spid="31"/>
                                        </p:tgtEl>
                                        <p:attrNameLst>
                                          <p:attrName>ppt_y</p:attrName>
                                        </p:attrNameLst>
                                      </p:cBhvr>
                                      <p:tavLst>
                                        <p:tav tm="0">
                                          <p:val>
                                            <p:strVal val="#ppt_y"/>
                                          </p:val>
                                        </p:tav>
                                        <p:tav tm="100000">
                                          <p:val>
                                            <p:strVal val="#ppt_y"/>
                                          </p:val>
                                        </p:tav>
                                      </p:tavLst>
                                    </p:anim>
                                  </p:childTnLst>
                                </p:cTn>
                              </p:par>
                              <p:par>
                                <p:cTn id="30" presetID="8" presetClass="emph" presetSubtype="0" fill="hold" grpId="1" nodeType="withEffect">
                                  <p:stCondLst>
                                    <p:cond delay="500"/>
                                  </p:stCondLst>
                                  <p:childTnLst>
                                    <p:animRot by="21600000">
                                      <p:cBhvr>
                                        <p:cTn id="31" dur="1500" fill="hold"/>
                                        <p:tgtEl>
                                          <p:spTgt spid="31"/>
                                        </p:tgtEl>
                                        <p:attrNameLst>
                                          <p:attrName>r</p:attrName>
                                        </p:attrNameLst>
                                      </p:cBhvr>
                                    </p:animRot>
                                  </p:childTnLst>
                                </p:cTn>
                              </p:par>
                              <p:par>
                                <p:cTn id="32" presetID="2" presetClass="entr" presetSubtype="3" fill="hold" grpId="0" nodeType="withEffect">
                                  <p:stCondLst>
                                    <p:cond delay="100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1+#ppt_w/2"/>
                                          </p:val>
                                        </p:tav>
                                        <p:tav tm="100000">
                                          <p:val>
                                            <p:strVal val="#ppt_x"/>
                                          </p:val>
                                        </p:tav>
                                      </p:tavLst>
                                    </p:anim>
                                    <p:anim calcmode="lin" valueType="num">
                                      <p:cBhvr additive="base">
                                        <p:cTn id="35" dur="500" fill="hold"/>
                                        <p:tgtEl>
                                          <p:spTgt spid="27"/>
                                        </p:tgtEl>
                                        <p:attrNameLst>
                                          <p:attrName>ppt_y</p:attrName>
                                        </p:attrNameLst>
                                      </p:cBhvr>
                                      <p:tavLst>
                                        <p:tav tm="0">
                                          <p:val>
                                            <p:strVal val="0-#ppt_h/2"/>
                                          </p:val>
                                        </p:tav>
                                        <p:tav tm="100000">
                                          <p:val>
                                            <p:strVal val="#ppt_y"/>
                                          </p:val>
                                        </p:tav>
                                      </p:tavLst>
                                    </p:anim>
                                  </p:childTnLst>
                                </p:cTn>
                              </p:par>
                              <p:par>
                                <p:cTn id="36" presetID="8" presetClass="emph" presetSubtype="0" fill="hold" grpId="1" nodeType="withEffect">
                                  <p:stCondLst>
                                    <p:cond delay="750"/>
                                  </p:stCondLst>
                                  <p:childTnLst>
                                    <p:animRot by="21600000">
                                      <p:cBhvr>
                                        <p:cTn id="37" dur="1500" fill="hold"/>
                                        <p:tgtEl>
                                          <p:spTgt spid="27"/>
                                        </p:tgtEl>
                                        <p:attrNameLst>
                                          <p:attrName>r</p:attrName>
                                        </p:attrNameLst>
                                      </p:cBhvr>
                                    </p:animRot>
                                  </p:childTnLst>
                                </p:cTn>
                              </p:par>
                              <p:par>
                                <p:cTn id="38" presetID="2" presetClass="entr" presetSubtype="4" fill="hold" grpId="0" nodeType="withEffect">
                                  <p:stCondLst>
                                    <p:cond delay="100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par>
                                <p:cTn id="42" presetID="8" presetClass="emph" presetSubtype="0" fill="hold" grpId="1" nodeType="withEffect">
                                  <p:stCondLst>
                                    <p:cond delay="750"/>
                                  </p:stCondLst>
                                  <p:childTnLst>
                                    <p:animRot by="21600000">
                                      <p:cBhvr>
                                        <p:cTn id="43" dur="1500" fill="hold"/>
                                        <p:tgtEl>
                                          <p:spTgt spid="29"/>
                                        </p:tgtEl>
                                        <p:attrNameLst>
                                          <p:attrName>r</p:attrName>
                                        </p:attrNameLst>
                                      </p:cBhvr>
                                    </p:animRot>
                                  </p:childTnLst>
                                </p:cTn>
                              </p:par>
                              <p:par>
                                <p:cTn id="44" presetID="10" presetClass="entr" presetSubtype="0" fill="hold" grpId="0" nodeType="withEffect">
                                  <p:stCondLst>
                                    <p:cond delay="125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par>
                                <p:cTn id="47" presetID="10" presetClass="entr" presetSubtype="0" fill="hold" grpId="0" nodeType="withEffect">
                                  <p:stCondLst>
                                    <p:cond delay="150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grpId="0" nodeType="withEffect">
                                  <p:stCondLst>
                                    <p:cond delay="125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par>
                          <p:cTn id="53" fill="hold">
                            <p:stCondLst>
                              <p:cond delay="2250"/>
                            </p:stCondLst>
                            <p:childTnLst>
                              <p:par>
                                <p:cTn id="54" presetID="47" presetClass="entr" presetSubtype="0" fill="hold"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anim calcmode="lin" valueType="num">
                                      <p:cBhvr>
                                        <p:cTn id="57" dur="500" fill="hold"/>
                                        <p:tgtEl>
                                          <p:spTgt spid="46"/>
                                        </p:tgtEl>
                                        <p:attrNameLst>
                                          <p:attrName>ppt_x</p:attrName>
                                        </p:attrNameLst>
                                      </p:cBhvr>
                                      <p:tavLst>
                                        <p:tav tm="0">
                                          <p:val>
                                            <p:strVal val="#ppt_x"/>
                                          </p:val>
                                        </p:tav>
                                        <p:tav tm="100000">
                                          <p:val>
                                            <p:strVal val="#ppt_x"/>
                                          </p:val>
                                        </p:tav>
                                      </p:tavLst>
                                    </p:anim>
                                    <p:anim calcmode="lin" valueType="num">
                                      <p:cBhvr>
                                        <p:cTn id="58" dur="500" fill="hold"/>
                                        <p:tgtEl>
                                          <p:spTgt spid="46"/>
                                        </p:tgtEl>
                                        <p:attrNameLst>
                                          <p:attrName>ppt_y</p:attrName>
                                        </p:attrNameLst>
                                      </p:cBhvr>
                                      <p:tavLst>
                                        <p:tav tm="0">
                                          <p:val>
                                            <p:strVal val="#ppt_y-.1"/>
                                          </p:val>
                                        </p:tav>
                                        <p:tav tm="100000">
                                          <p:val>
                                            <p:strVal val="#ppt_y"/>
                                          </p:val>
                                        </p:tav>
                                      </p:tavLst>
                                    </p:anim>
                                  </p:childTnLst>
                                </p:cTn>
                              </p:par>
                            </p:childTnLst>
                          </p:cTn>
                        </p:par>
                        <p:par>
                          <p:cTn id="59" fill="hold">
                            <p:stCondLst>
                              <p:cond delay="2750"/>
                            </p:stCondLst>
                            <p:childTnLst>
                              <p:par>
                                <p:cTn id="60" presetID="22" presetClass="entr" presetSubtype="8"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left)">
                                      <p:cBhvr>
                                        <p:cTn id="62" dur="500"/>
                                        <p:tgtEl>
                                          <p:spTgt spid="35"/>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3250"/>
                            </p:stCondLst>
                            <p:childTnLst>
                              <p:par>
                                <p:cTn id="67" presetID="47" presetClass="entr" presetSubtype="0" fill="hold" nodeType="after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anim calcmode="lin" valueType="num">
                                      <p:cBhvr>
                                        <p:cTn id="70" dur="500" fill="hold"/>
                                        <p:tgtEl>
                                          <p:spTgt spid="43"/>
                                        </p:tgtEl>
                                        <p:attrNameLst>
                                          <p:attrName>ppt_x</p:attrName>
                                        </p:attrNameLst>
                                      </p:cBhvr>
                                      <p:tavLst>
                                        <p:tav tm="0">
                                          <p:val>
                                            <p:strVal val="#ppt_x"/>
                                          </p:val>
                                        </p:tav>
                                        <p:tav tm="100000">
                                          <p:val>
                                            <p:strVal val="#ppt_x"/>
                                          </p:val>
                                        </p:tav>
                                      </p:tavLst>
                                    </p:anim>
                                    <p:anim calcmode="lin" valueType="num">
                                      <p:cBhvr>
                                        <p:cTn id="71" dur="500" fill="hold"/>
                                        <p:tgtEl>
                                          <p:spTgt spid="43"/>
                                        </p:tgtEl>
                                        <p:attrNameLst>
                                          <p:attrName>ppt_y</p:attrName>
                                        </p:attrNameLst>
                                      </p:cBhvr>
                                      <p:tavLst>
                                        <p:tav tm="0">
                                          <p:val>
                                            <p:strVal val="#ppt_y-.1"/>
                                          </p:val>
                                        </p:tav>
                                        <p:tav tm="100000">
                                          <p:val>
                                            <p:strVal val="#ppt_y"/>
                                          </p:val>
                                        </p:tav>
                                      </p:tavLst>
                                    </p:anim>
                                  </p:childTnLst>
                                </p:cTn>
                              </p:par>
                            </p:childTnLst>
                          </p:cTn>
                        </p:par>
                        <p:par>
                          <p:cTn id="72" fill="hold">
                            <p:stCondLst>
                              <p:cond delay="37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500"/>
                                        <p:tgtEl>
                                          <p:spTgt spid="36"/>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left)">
                                      <p:cBhvr>
                                        <p:cTn id="78" dur="500"/>
                                        <p:tgtEl>
                                          <p:spTgt spid="37"/>
                                        </p:tgtEl>
                                      </p:cBhvr>
                                    </p:animEffect>
                                  </p:childTnLst>
                                </p:cTn>
                              </p:par>
                            </p:childTnLst>
                          </p:cTn>
                        </p:par>
                        <p:par>
                          <p:cTn id="79" fill="hold">
                            <p:stCondLst>
                              <p:cond delay="4250"/>
                            </p:stCondLst>
                            <p:childTnLst>
                              <p:par>
                                <p:cTn id="80" presetID="47" presetClass="entr" presetSubtype="0"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anim calcmode="lin" valueType="num">
                                      <p:cBhvr>
                                        <p:cTn id="83" dur="500" fill="hold"/>
                                        <p:tgtEl>
                                          <p:spTgt spid="40"/>
                                        </p:tgtEl>
                                        <p:attrNameLst>
                                          <p:attrName>ppt_x</p:attrName>
                                        </p:attrNameLst>
                                      </p:cBhvr>
                                      <p:tavLst>
                                        <p:tav tm="0">
                                          <p:val>
                                            <p:strVal val="#ppt_x"/>
                                          </p:val>
                                        </p:tav>
                                        <p:tav tm="100000">
                                          <p:val>
                                            <p:strVal val="#ppt_x"/>
                                          </p:val>
                                        </p:tav>
                                      </p:tavLst>
                                    </p:anim>
                                    <p:anim calcmode="lin" valueType="num">
                                      <p:cBhvr>
                                        <p:cTn id="84" dur="500" fill="hold"/>
                                        <p:tgtEl>
                                          <p:spTgt spid="40"/>
                                        </p:tgtEl>
                                        <p:attrNameLst>
                                          <p:attrName>ppt_y</p:attrName>
                                        </p:attrNameLst>
                                      </p:cBhvr>
                                      <p:tavLst>
                                        <p:tav tm="0">
                                          <p:val>
                                            <p:strVal val="#ppt_y-.1"/>
                                          </p:val>
                                        </p:tav>
                                        <p:tav tm="100000">
                                          <p:val>
                                            <p:strVal val="#ppt_y"/>
                                          </p:val>
                                        </p:tav>
                                      </p:tavLst>
                                    </p:anim>
                                  </p:childTnLst>
                                </p:cTn>
                              </p:par>
                            </p:childTnLst>
                          </p:cTn>
                        </p:par>
                        <p:par>
                          <p:cTn id="85" fill="hold">
                            <p:stCondLst>
                              <p:cond delay="4750"/>
                            </p:stCondLst>
                            <p:childTnLst>
                              <p:par>
                                <p:cTn id="86" presetID="22" presetClass="entr" presetSubtype="8"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left)">
                                      <p:cBhvr>
                                        <p:cTn id="88" dur="500"/>
                                        <p:tgtEl>
                                          <p:spTgt spid="38"/>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left)">
                                      <p:cBhvr>
                                        <p:cTn id="9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27" grpId="0" animBg="1"/>
      <p:bldP spid="27" grpId="1" animBg="1"/>
      <p:bldP spid="28" grpId="0" animBg="1"/>
      <p:bldP spid="29" grpId="0" animBg="1"/>
      <p:bldP spid="29" grpId="1" animBg="1"/>
      <p:bldP spid="30" grpId="0" animBg="1"/>
      <p:bldP spid="30" grpId="1" animBg="1"/>
      <p:bldP spid="31" grpId="0" animBg="1"/>
      <p:bldP spid="31" grpId="1" animBg="1"/>
      <p:bldP spid="32" grpId="0" animBg="1"/>
      <p:bldP spid="33" grpId="0" animBg="1"/>
      <p:bldP spid="34" grpId="0"/>
      <p:bldP spid="35" grpId="0"/>
      <p:bldP spid="36" grpId="0"/>
      <p:bldP spid="37" grpId="0"/>
      <p:bldP spid="38" grpId="0"/>
      <p:bldP spid="39"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23"/>
          <p:cNvSpPr txBox="1"/>
          <p:nvPr/>
        </p:nvSpPr>
        <p:spPr>
          <a:xfrm flipH="1">
            <a:off x="5984829" y="1800344"/>
            <a:ext cx="889194" cy="60087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4000" b="1" i="0" u="none" strike="noStrike" kern="0" cap="none" spc="0" normalizeH="0" baseline="0" noProof="0" dirty="0" smtClean="0">
                <a:ln w="18415" cmpd="sng">
                  <a:noFill/>
                  <a:prstDash val="solid"/>
                </a:ln>
                <a:solidFill>
                  <a:schemeClr val="accent6"/>
                </a:solidFill>
                <a:effectLst/>
                <a:uLnTx/>
                <a:uFillTx/>
                <a:latin typeface="+mn-lt"/>
                <a:ea typeface="+mn-ea"/>
                <a:cs typeface="+mn-ea"/>
                <a:sym typeface="+mn-lt"/>
              </a:rPr>
              <a:t>01</a:t>
            </a:r>
            <a:endParaRPr kumimoji="0" lang="zh-CN" altLang="en-US" sz="4000" b="1" i="0" u="none" strike="noStrike" kern="0" cap="none" spc="0" normalizeH="0" baseline="0" noProof="0" dirty="0">
              <a:ln w="18415" cmpd="sng">
                <a:noFill/>
                <a:prstDash val="solid"/>
              </a:ln>
              <a:solidFill>
                <a:schemeClr val="accent6"/>
              </a:solidFill>
              <a:effectLst/>
              <a:uLnTx/>
              <a:uFillTx/>
              <a:latin typeface="+mn-lt"/>
              <a:ea typeface="+mn-ea"/>
              <a:cs typeface="+mn-ea"/>
              <a:sym typeface="+mn-lt"/>
            </a:endParaRPr>
          </a:p>
        </p:txBody>
      </p:sp>
      <p:sp>
        <p:nvSpPr>
          <p:cNvPr id="10" name="TextBox 25"/>
          <p:cNvSpPr txBox="1"/>
          <p:nvPr/>
        </p:nvSpPr>
        <p:spPr>
          <a:xfrm>
            <a:off x="6643725" y="1862252"/>
            <a:ext cx="2762295" cy="477054"/>
          </a:xfrm>
          <a:prstGeom prst="rect">
            <a:avLst/>
          </a:prstGeom>
          <a:noFill/>
        </p:spPr>
        <p:txBody>
          <a:bodyPr wrap="none" rtlCol="0">
            <a:spAutoFit/>
          </a:bodyPr>
          <a:lstStyle>
            <a:defPPr>
              <a:defRPr lang="zh-CN"/>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zh-CN" altLang="en-US" sz="2500" dirty="0">
                <a:solidFill>
                  <a:schemeClr val="accent6"/>
                </a:solidFill>
                <a:latin typeface="+mn-lt"/>
                <a:ea typeface="+mn-ea"/>
                <a:cs typeface="+mn-ea"/>
                <a:sym typeface="+mn-lt"/>
              </a:rPr>
              <a:t>点击此处添加标题</a:t>
            </a:r>
            <a:endParaRPr lang="zh-CN" altLang="en-US" sz="2500" dirty="0">
              <a:solidFill>
                <a:schemeClr val="accent6"/>
              </a:solidFill>
              <a:latin typeface="+mn-lt"/>
              <a:ea typeface="+mn-ea"/>
              <a:cs typeface="+mn-ea"/>
              <a:sym typeface="+mn-lt"/>
            </a:endParaRPr>
          </a:p>
        </p:txBody>
      </p:sp>
      <p:sp>
        <p:nvSpPr>
          <p:cNvPr id="45" name="文本框 2"/>
          <p:cNvSpPr txBox="1"/>
          <p:nvPr/>
        </p:nvSpPr>
        <p:spPr>
          <a:xfrm>
            <a:off x="4235970" y="1720630"/>
            <a:ext cx="1601721" cy="938719"/>
          </a:xfrm>
          <a:prstGeom prst="rect">
            <a:avLst/>
          </a:prstGeom>
          <a:noFill/>
        </p:spPr>
        <p:txBody>
          <a:bodyPr wrap="none" rtlCol="0">
            <a:spAutoFit/>
          </a:bodyPr>
          <a:lstStyle/>
          <a:p>
            <a:pPr algn="ctr"/>
            <a:r>
              <a:rPr lang="zh-CN" altLang="en-US" sz="5500" b="1" dirty="0" smtClean="0">
                <a:solidFill>
                  <a:srgbClr val="FCA904"/>
                </a:solidFill>
                <a:latin typeface="方正少儿简体" panose="03000509000000000000" pitchFamily="65" charset="-122"/>
                <a:ea typeface="方正少儿简体" panose="03000509000000000000" pitchFamily="65" charset="-122"/>
                <a:cs typeface="+mn-ea"/>
                <a:sym typeface="+mn-lt"/>
              </a:rPr>
              <a:t>目录</a:t>
            </a:r>
            <a:endParaRPr lang="zh-CN" altLang="en-US" sz="5500" b="1" dirty="0">
              <a:solidFill>
                <a:srgbClr val="FCA904"/>
              </a:solidFill>
              <a:latin typeface="方正少儿简体" panose="03000509000000000000" pitchFamily="65" charset="-122"/>
              <a:ea typeface="方正少儿简体" panose="03000509000000000000" pitchFamily="65" charset="-122"/>
              <a:cs typeface="+mn-ea"/>
              <a:sym typeface="+mn-lt"/>
            </a:endParaRPr>
          </a:p>
        </p:txBody>
      </p:sp>
      <p:sp>
        <p:nvSpPr>
          <p:cNvPr id="58" name="TextBox 23"/>
          <p:cNvSpPr txBox="1"/>
          <p:nvPr/>
        </p:nvSpPr>
        <p:spPr>
          <a:xfrm flipH="1">
            <a:off x="5984829" y="2592851"/>
            <a:ext cx="889194" cy="58477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4000" b="1" i="0" u="none" strike="noStrike" kern="0" cap="none" spc="0" normalizeH="0" baseline="0" noProof="0" dirty="0" smtClean="0">
                <a:ln w="18415" cmpd="sng">
                  <a:noFill/>
                  <a:prstDash val="solid"/>
                </a:ln>
                <a:solidFill>
                  <a:schemeClr val="accent6"/>
                </a:solidFill>
                <a:effectLst/>
                <a:uLnTx/>
                <a:uFillTx/>
                <a:latin typeface="+mn-lt"/>
                <a:ea typeface="+mn-ea"/>
                <a:cs typeface="+mn-ea"/>
                <a:sym typeface="+mn-lt"/>
              </a:rPr>
              <a:t>02</a:t>
            </a:r>
            <a:endParaRPr kumimoji="0" lang="zh-CN" altLang="en-US" sz="4000" b="1" i="0" u="none" strike="noStrike" kern="0" cap="none" spc="0" normalizeH="0" baseline="0" noProof="0" dirty="0">
              <a:ln w="18415" cmpd="sng">
                <a:noFill/>
                <a:prstDash val="solid"/>
              </a:ln>
              <a:solidFill>
                <a:schemeClr val="accent6"/>
              </a:solidFill>
              <a:effectLst/>
              <a:uLnTx/>
              <a:uFillTx/>
              <a:latin typeface="+mn-lt"/>
              <a:ea typeface="+mn-ea"/>
              <a:cs typeface="+mn-ea"/>
              <a:sym typeface="+mn-lt"/>
            </a:endParaRPr>
          </a:p>
        </p:txBody>
      </p:sp>
      <p:sp>
        <p:nvSpPr>
          <p:cNvPr id="59" name="TextBox 25"/>
          <p:cNvSpPr txBox="1"/>
          <p:nvPr/>
        </p:nvSpPr>
        <p:spPr>
          <a:xfrm>
            <a:off x="6643725" y="2646711"/>
            <a:ext cx="2762295" cy="477054"/>
          </a:xfrm>
          <a:prstGeom prst="rect">
            <a:avLst/>
          </a:prstGeom>
          <a:noFill/>
        </p:spPr>
        <p:txBody>
          <a:bodyPr wrap="none" rtlCol="0">
            <a:spAutoFit/>
          </a:bodyPr>
          <a:lstStyle>
            <a:defPPr>
              <a:defRPr lang="zh-CN"/>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zh-CN" altLang="en-US" sz="2500" dirty="0">
                <a:solidFill>
                  <a:schemeClr val="accent6"/>
                </a:solidFill>
                <a:latin typeface="+mn-lt"/>
                <a:ea typeface="+mn-ea"/>
                <a:cs typeface="+mn-ea"/>
                <a:sym typeface="+mn-lt"/>
              </a:rPr>
              <a:t>点击此处添加标题</a:t>
            </a:r>
            <a:endParaRPr lang="zh-CN" altLang="en-US" sz="2500" dirty="0">
              <a:solidFill>
                <a:schemeClr val="accent6"/>
              </a:solidFill>
              <a:latin typeface="+mn-lt"/>
              <a:ea typeface="+mn-ea"/>
              <a:cs typeface="+mn-ea"/>
              <a:sym typeface="+mn-lt"/>
            </a:endParaRPr>
          </a:p>
        </p:txBody>
      </p:sp>
      <p:sp>
        <p:nvSpPr>
          <p:cNvPr id="61" name="TextBox 23"/>
          <p:cNvSpPr txBox="1"/>
          <p:nvPr/>
        </p:nvSpPr>
        <p:spPr>
          <a:xfrm flipH="1">
            <a:off x="5984829" y="3391824"/>
            <a:ext cx="889194" cy="58477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4000" b="1" i="0" u="none" strike="noStrike" kern="0" cap="none" spc="0" normalizeH="0" baseline="0" noProof="0" dirty="0" smtClean="0">
                <a:ln w="18415" cmpd="sng">
                  <a:noFill/>
                  <a:prstDash val="solid"/>
                </a:ln>
                <a:solidFill>
                  <a:schemeClr val="accent6"/>
                </a:solidFill>
                <a:effectLst/>
                <a:uLnTx/>
                <a:uFillTx/>
                <a:latin typeface="+mn-lt"/>
                <a:ea typeface="+mn-ea"/>
                <a:cs typeface="+mn-ea"/>
                <a:sym typeface="+mn-lt"/>
              </a:rPr>
              <a:t>03</a:t>
            </a:r>
            <a:endParaRPr kumimoji="0" lang="zh-CN" altLang="en-US" sz="4000" b="1" i="0" u="none" strike="noStrike" kern="0" cap="none" spc="0" normalizeH="0" baseline="0" noProof="0" dirty="0">
              <a:ln w="18415" cmpd="sng">
                <a:noFill/>
                <a:prstDash val="solid"/>
              </a:ln>
              <a:solidFill>
                <a:schemeClr val="accent6"/>
              </a:solidFill>
              <a:effectLst/>
              <a:uLnTx/>
              <a:uFillTx/>
              <a:latin typeface="+mn-lt"/>
              <a:ea typeface="+mn-ea"/>
              <a:cs typeface="+mn-ea"/>
              <a:sym typeface="+mn-lt"/>
            </a:endParaRPr>
          </a:p>
        </p:txBody>
      </p:sp>
      <p:sp>
        <p:nvSpPr>
          <p:cNvPr id="62" name="TextBox 25"/>
          <p:cNvSpPr txBox="1"/>
          <p:nvPr/>
        </p:nvSpPr>
        <p:spPr>
          <a:xfrm>
            <a:off x="6643725" y="3445684"/>
            <a:ext cx="2762295" cy="477054"/>
          </a:xfrm>
          <a:prstGeom prst="rect">
            <a:avLst/>
          </a:prstGeom>
          <a:noFill/>
        </p:spPr>
        <p:txBody>
          <a:bodyPr wrap="none" rtlCol="0">
            <a:spAutoFit/>
          </a:bodyPr>
          <a:lstStyle>
            <a:defPPr>
              <a:defRPr lang="zh-CN"/>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zh-CN" altLang="en-US" sz="2500" dirty="0">
                <a:solidFill>
                  <a:schemeClr val="accent6"/>
                </a:solidFill>
                <a:latin typeface="+mn-lt"/>
                <a:ea typeface="+mn-ea"/>
                <a:cs typeface="+mn-ea"/>
                <a:sym typeface="+mn-lt"/>
              </a:rPr>
              <a:t>点击此处添加标题</a:t>
            </a:r>
            <a:endParaRPr lang="zh-CN" altLang="en-US" sz="2500" dirty="0">
              <a:solidFill>
                <a:schemeClr val="accent6"/>
              </a:solidFill>
              <a:latin typeface="+mn-lt"/>
              <a:ea typeface="+mn-ea"/>
              <a:cs typeface="+mn-ea"/>
              <a:sym typeface="+mn-lt"/>
            </a:endParaRPr>
          </a:p>
        </p:txBody>
      </p:sp>
      <p:sp>
        <p:nvSpPr>
          <p:cNvPr id="64" name="TextBox 23"/>
          <p:cNvSpPr txBox="1"/>
          <p:nvPr/>
        </p:nvSpPr>
        <p:spPr>
          <a:xfrm flipH="1">
            <a:off x="5984829" y="4211777"/>
            <a:ext cx="889194" cy="60087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4000" b="1" i="0" u="none" strike="noStrike" kern="0" cap="none" spc="0" normalizeH="0" baseline="0" noProof="0" dirty="0" smtClean="0">
                <a:ln w="18415" cmpd="sng">
                  <a:noFill/>
                  <a:prstDash val="solid"/>
                </a:ln>
                <a:solidFill>
                  <a:schemeClr val="accent6"/>
                </a:solidFill>
                <a:effectLst/>
                <a:uLnTx/>
                <a:uFillTx/>
                <a:latin typeface="+mn-lt"/>
                <a:ea typeface="+mn-ea"/>
                <a:cs typeface="+mn-ea"/>
                <a:sym typeface="+mn-lt"/>
              </a:rPr>
              <a:t>04</a:t>
            </a:r>
            <a:endParaRPr kumimoji="0" lang="zh-CN" altLang="en-US" sz="4000" b="1" i="0" u="none" strike="noStrike" kern="0" cap="none" spc="0" normalizeH="0" baseline="0" noProof="0" dirty="0">
              <a:ln w="18415" cmpd="sng">
                <a:noFill/>
                <a:prstDash val="solid"/>
              </a:ln>
              <a:solidFill>
                <a:schemeClr val="accent6"/>
              </a:solidFill>
              <a:effectLst/>
              <a:uLnTx/>
              <a:uFillTx/>
              <a:latin typeface="+mn-lt"/>
              <a:ea typeface="+mn-ea"/>
              <a:cs typeface="+mn-ea"/>
              <a:sym typeface="+mn-lt"/>
            </a:endParaRPr>
          </a:p>
        </p:txBody>
      </p:sp>
      <p:sp>
        <p:nvSpPr>
          <p:cNvPr id="65" name="TextBox 25"/>
          <p:cNvSpPr txBox="1"/>
          <p:nvPr/>
        </p:nvSpPr>
        <p:spPr>
          <a:xfrm>
            <a:off x="6643725" y="4273685"/>
            <a:ext cx="2762295" cy="477054"/>
          </a:xfrm>
          <a:prstGeom prst="rect">
            <a:avLst/>
          </a:prstGeom>
          <a:noFill/>
        </p:spPr>
        <p:txBody>
          <a:bodyPr wrap="none" rtlCol="0">
            <a:spAutoFit/>
          </a:bodyPr>
          <a:lstStyle>
            <a:defPPr>
              <a:defRPr lang="zh-CN"/>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zh-CN" altLang="en-US" sz="2500" dirty="0">
                <a:solidFill>
                  <a:schemeClr val="accent6"/>
                </a:solidFill>
                <a:latin typeface="+mn-lt"/>
                <a:ea typeface="+mn-ea"/>
                <a:cs typeface="+mn-ea"/>
                <a:sym typeface="+mn-lt"/>
              </a:rPr>
              <a:t>点击此处添加标题</a:t>
            </a:r>
            <a:endParaRPr lang="zh-CN" altLang="en-US" sz="2500" dirty="0">
              <a:solidFill>
                <a:schemeClr val="accent6"/>
              </a:solidFill>
              <a:latin typeface="+mn-lt"/>
              <a:ea typeface="+mn-ea"/>
              <a:cs typeface="+mn-ea"/>
              <a:sym typeface="+mn-lt"/>
            </a:endParaRPr>
          </a:p>
        </p:txBody>
      </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14715">
            <a:off x="3728594" y="1189097"/>
            <a:ext cx="768344" cy="849430"/>
          </a:xfrm>
          <a:prstGeom prst="rect">
            <a:avLst/>
          </a:prstGeom>
        </p:spPr>
      </p:pic>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flipH="1">
            <a:off x="0" y="2155520"/>
            <a:ext cx="5080000" cy="4702479"/>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72785"/>
            <a:ext cx="12192000" cy="585216"/>
          </a:xfrm>
          <a:prstGeom prst="rect">
            <a:avLst/>
          </a:prstGeom>
        </p:spPr>
      </p:pic>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6549" y="607554"/>
            <a:ext cx="2651270" cy="886348"/>
          </a:xfrm>
          <a:prstGeom prst="rect">
            <a:avLst/>
          </a:prstGeom>
        </p:spPr>
      </p:pic>
      <p:pic>
        <p:nvPicPr>
          <p:cNvPr id="21" name="图片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90348" y="5602131"/>
            <a:ext cx="3089150" cy="125586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0">
        <p14:warp/>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 presetClass="entr" presetSubtype="9"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0-#ppt_h/2"/>
                                          </p:val>
                                        </p:tav>
                                        <p:tav tm="100000">
                                          <p:val>
                                            <p:strVal val="#ppt_y"/>
                                          </p:val>
                                        </p:tav>
                                      </p:tavLst>
                                    </p:anim>
                                  </p:childTnLst>
                                </p:cTn>
                              </p:par>
                            </p:childTnLst>
                          </p:cTn>
                        </p:par>
                        <p:par>
                          <p:cTn id="33" fill="hold">
                            <p:stCondLst>
                              <p:cond delay="4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45"/>
                                        </p:tgtEl>
                                        <p:attrNameLst>
                                          <p:attrName>style.visibility</p:attrName>
                                        </p:attrNameLst>
                                      </p:cBhvr>
                                      <p:to>
                                        <p:strVal val="visible"/>
                                      </p:to>
                                    </p:set>
                                    <p:anim calcmode="lin" valueType="num">
                                      <p:cBhvr>
                                        <p:cTn id="36"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45"/>
                                        </p:tgtEl>
                                        <p:attrNameLst>
                                          <p:attrName>ppt_y</p:attrName>
                                        </p:attrNameLst>
                                      </p:cBhvr>
                                      <p:tavLst>
                                        <p:tav tm="0">
                                          <p:val>
                                            <p:strVal val="#ppt_y"/>
                                          </p:val>
                                        </p:tav>
                                        <p:tav tm="100000">
                                          <p:val>
                                            <p:strVal val="#ppt_y"/>
                                          </p:val>
                                        </p:tav>
                                      </p:tavLst>
                                    </p:anim>
                                    <p:anim calcmode="lin" valueType="num">
                                      <p:cBhvr>
                                        <p:cTn id="38"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45"/>
                                        </p:tgtEl>
                                      </p:cBhvr>
                                    </p:animEffect>
                                  </p:childTnLst>
                                </p:cTn>
                              </p:par>
                            </p:childTnLst>
                          </p:cTn>
                        </p:par>
                        <p:par>
                          <p:cTn id="41" fill="hold">
                            <p:stCondLst>
                              <p:cond delay="5050"/>
                            </p:stCondLst>
                            <p:childTnLst>
                              <p:par>
                                <p:cTn id="42" presetID="53" presetClass="entr" presetSubtype="16"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childTnLst>
                          </p:cTn>
                        </p:par>
                        <p:par>
                          <p:cTn id="47" fill="hold">
                            <p:stCondLst>
                              <p:cond delay="5550"/>
                            </p:stCondLst>
                            <p:childTnLst>
                              <p:par>
                                <p:cTn id="48" presetID="42"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childTnLst>
                          </p:cTn>
                        </p:par>
                        <p:par>
                          <p:cTn id="53" fill="hold">
                            <p:stCondLst>
                              <p:cond delay="6550"/>
                            </p:stCondLst>
                            <p:childTnLst>
                              <p:par>
                                <p:cTn id="54" presetID="53" presetClass="entr" presetSubtype="16"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childTnLst>
                                </p:cTn>
                              </p:par>
                            </p:childTnLst>
                          </p:cTn>
                        </p:par>
                        <p:par>
                          <p:cTn id="59" fill="hold">
                            <p:stCondLst>
                              <p:cond delay="7050"/>
                            </p:stCondLst>
                            <p:childTnLst>
                              <p:par>
                                <p:cTn id="60" presetID="42" presetClass="entr" presetSubtype="0" fill="hold" grpId="0"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1000" fill="hold"/>
                                        <p:tgtEl>
                                          <p:spTgt spid="59"/>
                                        </p:tgtEl>
                                        <p:attrNameLst>
                                          <p:attrName>ppt_y</p:attrName>
                                        </p:attrNameLst>
                                      </p:cBhvr>
                                      <p:tavLst>
                                        <p:tav tm="0">
                                          <p:val>
                                            <p:strVal val="#ppt_y+.1"/>
                                          </p:val>
                                        </p:tav>
                                        <p:tav tm="100000">
                                          <p:val>
                                            <p:strVal val="#ppt_y"/>
                                          </p:val>
                                        </p:tav>
                                      </p:tavLst>
                                    </p:anim>
                                  </p:childTnLst>
                                </p:cTn>
                              </p:par>
                            </p:childTnLst>
                          </p:cTn>
                        </p:par>
                        <p:par>
                          <p:cTn id="65" fill="hold">
                            <p:stCondLst>
                              <p:cond delay="8050"/>
                            </p:stCondLst>
                            <p:childTnLst>
                              <p:par>
                                <p:cTn id="66" presetID="53" presetClass="entr" presetSubtype="16" fill="hold" grpId="0" nodeType="afterEffect">
                                  <p:stCondLst>
                                    <p:cond delay="0"/>
                                  </p:stCondLst>
                                  <p:childTnLst>
                                    <p:set>
                                      <p:cBhvr>
                                        <p:cTn id="67" dur="1" fill="hold">
                                          <p:stCondLst>
                                            <p:cond delay="0"/>
                                          </p:stCondLst>
                                        </p:cTn>
                                        <p:tgtEl>
                                          <p:spTgt spid="61"/>
                                        </p:tgtEl>
                                        <p:attrNameLst>
                                          <p:attrName>style.visibility</p:attrName>
                                        </p:attrNameLst>
                                      </p:cBhvr>
                                      <p:to>
                                        <p:strVal val="visible"/>
                                      </p:to>
                                    </p:set>
                                    <p:anim calcmode="lin" valueType="num">
                                      <p:cBhvr>
                                        <p:cTn id="68" dur="500" fill="hold"/>
                                        <p:tgtEl>
                                          <p:spTgt spid="61"/>
                                        </p:tgtEl>
                                        <p:attrNameLst>
                                          <p:attrName>ppt_w</p:attrName>
                                        </p:attrNameLst>
                                      </p:cBhvr>
                                      <p:tavLst>
                                        <p:tav tm="0">
                                          <p:val>
                                            <p:fltVal val="0"/>
                                          </p:val>
                                        </p:tav>
                                        <p:tav tm="100000">
                                          <p:val>
                                            <p:strVal val="#ppt_w"/>
                                          </p:val>
                                        </p:tav>
                                      </p:tavLst>
                                    </p:anim>
                                    <p:anim calcmode="lin" valueType="num">
                                      <p:cBhvr>
                                        <p:cTn id="69" dur="500" fill="hold"/>
                                        <p:tgtEl>
                                          <p:spTgt spid="61"/>
                                        </p:tgtEl>
                                        <p:attrNameLst>
                                          <p:attrName>ppt_h</p:attrName>
                                        </p:attrNameLst>
                                      </p:cBhvr>
                                      <p:tavLst>
                                        <p:tav tm="0">
                                          <p:val>
                                            <p:fltVal val="0"/>
                                          </p:val>
                                        </p:tav>
                                        <p:tav tm="100000">
                                          <p:val>
                                            <p:strVal val="#ppt_h"/>
                                          </p:val>
                                        </p:tav>
                                      </p:tavLst>
                                    </p:anim>
                                    <p:animEffect transition="in" filter="fade">
                                      <p:cBhvr>
                                        <p:cTn id="70" dur="500"/>
                                        <p:tgtEl>
                                          <p:spTgt spid="61"/>
                                        </p:tgtEl>
                                      </p:cBhvr>
                                    </p:animEffect>
                                  </p:childTnLst>
                                </p:cTn>
                              </p:par>
                            </p:childTnLst>
                          </p:cTn>
                        </p:par>
                        <p:par>
                          <p:cTn id="71" fill="hold">
                            <p:stCondLst>
                              <p:cond delay="8550"/>
                            </p:stCondLst>
                            <p:childTnLst>
                              <p:par>
                                <p:cTn id="72" presetID="42" presetClass="entr" presetSubtype="0" fill="hold" grpId="0" nodeType="after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fade">
                                      <p:cBhvr>
                                        <p:cTn id="74" dur="1000"/>
                                        <p:tgtEl>
                                          <p:spTgt spid="62"/>
                                        </p:tgtEl>
                                      </p:cBhvr>
                                    </p:animEffect>
                                    <p:anim calcmode="lin" valueType="num">
                                      <p:cBhvr>
                                        <p:cTn id="75" dur="1000" fill="hold"/>
                                        <p:tgtEl>
                                          <p:spTgt spid="62"/>
                                        </p:tgtEl>
                                        <p:attrNameLst>
                                          <p:attrName>ppt_x</p:attrName>
                                        </p:attrNameLst>
                                      </p:cBhvr>
                                      <p:tavLst>
                                        <p:tav tm="0">
                                          <p:val>
                                            <p:strVal val="#ppt_x"/>
                                          </p:val>
                                        </p:tav>
                                        <p:tav tm="100000">
                                          <p:val>
                                            <p:strVal val="#ppt_x"/>
                                          </p:val>
                                        </p:tav>
                                      </p:tavLst>
                                    </p:anim>
                                    <p:anim calcmode="lin" valueType="num">
                                      <p:cBhvr>
                                        <p:cTn id="76" dur="1000" fill="hold"/>
                                        <p:tgtEl>
                                          <p:spTgt spid="62"/>
                                        </p:tgtEl>
                                        <p:attrNameLst>
                                          <p:attrName>ppt_y</p:attrName>
                                        </p:attrNameLst>
                                      </p:cBhvr>
                                      <p:tavLst>
                                        <p:tav tm="0">
                                          <p:val>
                                            <p:strVal val="#ppt_y+.1"/>
                                          </p:val>
                                        </p:tav>
                                        <p:tav tm="100000">
                                          <p:val>
                                            <p:strVal val="#ppt_y"/>
                                          </p:val>
                                        </p:tav>
                                      </p:tavLst>
                                    </p:anim>
                                  </p:childTnLst>
                                </p:cTn>
                              </p:par>
                            </p:childTnLst>
                          </p:cTn>
                        </p:par>
                        <p:par>
                          <p:cTn id="77" fill="hold">
                            <p:stCondLst>
                              <p:cond delay="9550"/>
                            </p:stCondLst>
                            <p:childTnLst>
                              <p:par>
                                <p:cTn id="78" presetID="53" presetClass="entr" presetSubtype="16"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 calcmode="lin" valueType="num">
                                      <p:cBhvr>
                                        <p:cTn id="80" dur="500" fill="hold"/>
                                        <p:tgtEl>
                                          <p:spTgt spid="64"/>
                                        </p:tgtEl>
                                        <p:attrNameLst>
                                          <p:attrName>ppt_w</p:attrName>
                                        </p:attrNameLst>
                                      </p:cBhvr>
                                      <p:tavLst>
                                        <p:tav tm="0">
                                          <p:val>
                                            <p:fltVal val="0"/>
                                          </p:val>
                                        </p:tav>
                                        <p:tav tm="100000">
                                          <p:val>
                                            <p:strVal val="#ppt_w"/>
                                          </p:val>
                                        </p:tav>
                                      </p:tavLst>
                                    </p:anim>
                                    <p:anim calcmode="lin" valueType="num">
                                      <p:cBhvr>
                                        <p:cTn id="81" dur="500" fill="hold"/>
                                        <p:tgtEl>
                                          <p:spTgt spid="64"/>
                                        </p:tgtEl>
                                        <p:attrNameLst>
                                          <p:attrName>ppt_h</p:attrName>
                                        </p:attrNameLst>
                                      </p:cBhvr>
                                      <p:tavLst>
                                        <p:tav tm="0">
                                          <p:val>
                                            <p:fltVal val="0"/>
                                          </p:val>
                                        </p:tav>
                                        <p:tav tm="100000">
                                          <p:val>
                                            <p:strVal val="#ppt_h"/>
                                          </p:val>
                                        </p:tav>
                                      </p:tavLst>
                                    </p:anim>
                                    <p:animEffect transition="in" filter="fade">
                                      <p:cBhvr>
                                        <p:cTn id="82" dur="500"/>
                                        <p:tgtEl>
                                          <p:spTgt spid="64"/>
                                        </p:tgtEl>
                                      </p:cBhvr>
                                    </p:animEffect>
                                  </p:childTnLst>
                                </p:cTn>
                              </p:par>
                            </p:childTnLst>
                          </p:cTn>
                        </p:par>
                        <p:par>
                          <p:cTn id="83" fill="hold">
                            <p:stCondLst>
                              <p:cond delay="10050"/>
                            </p:stCondLst>
                            <p:childTnLst>
                              <p:par>
                                <p:cTn id="84" presetID="42"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1000" fill="hold"/>
                                        <p:tgtEl>
                                          <p:spTgt spid="65"/>
                                        </p:tgtEl>
                                        <p:attrNameLst>
                                          <p:attrName>ppt_y</p:attrName>
                                        </p:attrNameLst>
                                      </p:cBhvr>
                                      <p:tavLst>
                                        <p:tav tm="0">
                                          <p:val>
                                            <p:strVal val="#ppt_y+.1"/>
                                          </p:val>
                                        </p:tav>
                                        <p:tav tm="100000">
                                          <p:val>
                                            <p:strVal val="#ppt_y"/>
                                          </p:val>
                                        </p:tav>
                                      </p:tavLst>
                                    </p:anim>
                                  </p:childTnLst>
                                </p:cTn>
                              </p:par>
                            </p:childTnLst>
                          </p:cTn>
                        </p:par>
                        <p:par>
                          <p:cTn id="89" fill="hold">
                            <p:stCondLst>
                              <p:cond delay="11050"/>
                            </p:stCondLst>
                            <p:childTnLst>
                              <p:par>
                                <p:cTn id="90" presetID="2" presetClass="entr" presetSubtype="3"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additive="base">
                                        <p:cTn id="92" dur="500" fill="hold"/>
                                        <p:tgtEl>
                                          <p:spTgt spid="20"/>
                                        </p:tgtEl>
                                        <p:attrNameLst>
                                          <p:attrName>ppt_x</p:attrName>
                                        </p:attrNameLst>
                                      </p:cBhvr>
                                      <p:tavLst>
                                        <p:tav tm="0">
                                          <p:val>
                                            <p:strVal val="1+#ppt_w/2"/>
                                          </p:val>
                                        </p:tav>
                                        <p:tav tm="100000">
                                          <p:val>
                                            <p:strVal val="#ppt_x"/>
                                          </p:val>
                                        </p:tav>
                                      </p:tavLst>
                                    </p:anim>
                                    <p:anim calcmode="lin" valueType="num">
                                      <p:cBhvr additive="base">
                                        <p:cTn id="93"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45" grpId="0"/>
      <p:bldP spid="58" grpId="0"/>
      <p:bldP spid="59" grpId="0"/>
      <p:bldP spid="61" grpId="0"/>
      <p:bldP spid="62" grpId="0"/>
      <p:bldP spid="64" grpId="0"/>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rrowheads="1"/>
          </p:cNvSpPr>
          <p:nvPr/>
        </p:nvSpPr>
        <p:spPr bwMode="auto">
          <a:xfrm>
            <a:off x="4347033" y="1701858"/>
            <a:ext cx="427561" cy="925149"/>
          </a:xfrm>
          <a:custGeom>
            <a:avLst/>
            <a:gdLst>
              <a:gd name="T0" fmla="*/ 0 w 791187"/>
              <a:gd name="T1" fmla="*/ 0 h 1712168"/>
              <a:gd name="T2" fmla="*/ 791187 w 791187"/>
              <a:gd name="T3" fmla="*/ 1712168 h 1712168"/>
            </a:gdLst>
            <a:ahLst/>
            <a:cxnLst/>
            <a:rect l="T0" t="T1" r="T2" b="T3"/>
            <a:pathLst>
              <a:path w="791187" h="1712168">
                <a:moveTo>
                  <a:pt x="224100" y="0"/>
                </a:moveTo>
                <a:lnTo>
                  <a:pt x="791187" y="327408"/>
                </a:lnTo>
                <a:cubicBezTo>
                  <a:pt x="704497" y="484101"/>
                  <a:pt x="655320" y="664350"/>
                  <a:pt x="655320" y="856084"/>
                </a:cubicBezTo>
                <a:cubicBezTo>
                  <a:pt x="655320" y="1047818"/>
                  <a:pt x="704497" y="1228067"/>
                  <a:pt x="791187" y="1384760"/>
                </a:cubicBezTo>
                <a:lnTo>
                  <a:pt x="224099" y="1712168"/>
                </a:lnTo>
                <a:cubicBezTo>
                  <a:pt x="81066" y="1459381"/>
                  <a:pt x="0" y="1167199"/>
                  <a:pt x="0" y="856084"/>
                </a:cubicBezTo>
                <a:cubicBezTo>
                  <a:pt x="0" y="544969"/>
                  <a:pt x="81066" y="252787"/>
                  <a:pt x="224100" y="0"/>
                </a:cubicBezTo>
                <a:close/>
              </a:path>
            </a:pathLst>
          </a:custGeom>
          <a:solidFill>
            <a:schemeClr val="bg1">
              <a:lumMod val="75000"/>
            </a:schemeClr>
          </a:solidFill>
          <a:ln>
            <a:noFill/>
          </a:ln>
        </p:spPr>
        <p:txBody>
          <a:bodyPr anchor="ctr"/>
          <a:lstStyle/>
          <a:p>
            <a:pPr algn="ctr"/>
            <a:endParaRPr lang="zh-CN" altLang="zh-CN">
              <a:solidFill>
                <a:srgbClr val="FFFFFF"/>
              </a:solidFill>
              <a:cs typeface="+mn-ea"/>
              <a:sym typeface="+mn-lt"/>
            </a:endParaRPr>
          </a:p>
        </p:txBody>
      </p:sp>
      <p:sp>
        <p:nvSpPr>
          <p:cNvPr id="5" name="Oval 3"/>
          <p:cNvSpPr>
            <a:spLocks noChangeArrowheads="1"/>
          </p:cNvSpPr>
          <p:nvPr/>
        </p:nvSpPr>
        <p:spPr bwMode="auto">
          <a:xfrm rot="7200000">
            <a:off x="4713725" y="2336807"/>
            <a:ext cx="427507" cy="925264"/>
          </a:xfrm>
          <a:custGeom>
            <a:avLst/>
            <a:gdLst>
              <a:gd name="T0" fmla="*/ 0 w 791186"/>
              <a:gd name="T1" fmla="*/ 0 h 1712168"/>
              <a:gd name="T2" fmla="*/ 791186 w 791186"/>
              <a:gd name="T3" fmla="*/ 1712168 h 1712168"/>
            </a:gdLst>
            <a:ahLst/>
            <a:cxnLst/>
            <a:rect l="T0" t="T1" r="T2" b="T3"/>
            <a:pathLst>
              <a:path w="791186" h="1712168">
                <a:moveTo>
                  <a:pt x="567087" y="0"/>
                </a:moveTo>
                <a:cubicBezTo>
                  <a:pt x="710121" y="252787"/>
                  <a:pt x="791186" y="544969"/>
                  <a:pt x="791186" y="856084"/>
                </a:cubicBezTo>
                <a:cubicBezTo>
                  <a:pt x="791186" y="1167199"/>
                  <a:pt x="710121" y="1459381"/>
                  <a:pt x="567087" y="1712168"/>
                </a:cubicBezTo>
                <a:lnTo>
                  <a:pt x="0" y="1384760"/>
                </a:lnTo>
                <a:cubicBezTo>
                  <a:pt x="86690" y="1228067"/>
                  <a:pt x="135866" y="1047818"/>
                  <a:pt x="135866" y="856084"/>
                </a:cubicBezTo>
                <a:cubicBezTo>
                  <a:pt x="135866" y="664350"/>
                  <a:pt x="86690" y="484102"/>
                  <a:pt x="0" y="327408"/>
                </a:cubicBezTo>
                <a:close/>
              </a:path>
            </a:pathLst>
          </a:custGeom>
          <a:solidFill>
            <a:srgbClr val="FFC000"/>
          </a:solidFill>
          <a:ln>
            <a:noFill/>
          </a:ln>
        </p:spPr>
        <p:txBody>
          <a:bodyPr anchor="ctr"/>
          <a:lstStyle/>
          <a:p>
            <a:pPr algn="ctr"/>
            <a:endParaRPr lang="zh-CN" altLang="zh-CN">
              <a:solidFill>
                <a:srgbClr val="FFFFFF"/>
              </a:solidFill>
              <a:cs typeface="+mn-ea"/>
              <a:sym typeface="+mn-lt"/>
            </a:endParaRPr>
          </a:p>
        </p:txBody>
      </p:sp>
      <p:sp>
        <p:nvSpPr>
          <p:cNvPr id="6" name="Oval 3"/>
          <p:cNvSpPr>
            <a:spLocks noChangeArrowheads="1"/>
          </p:cNvSpPr>
          <p:nvPr/>
        </p:nvSpPr>
        <p:spPr bwMode="auto">
          <a:xfrm rot="7200000">
            <a:off x="5471855" y="1044244"/>
            <a:ext cx="568428" cy="1210168"/>
          </a:xfrm>
          <a:custGeom>
            <a:avLst/>
            <a:gdLst>
              <a:gd name="T0" fmla="*/ 0 w 568580"/>
              <a:gd name="T1" fmla="*/ 0 h 1210341"/>
              <a:gd name="T2" fmla="*/ 568580 w 568580"/>
              <a:gd name="T3" fmla="*/ 1210341 h 1210341"/>
            </a:gdLst>
            <a:ahLst/>
            <a:cxnLst/>
            <a:rect l="T0" t="T1" r="T2" b="T3"/>
            <a:pathLst>
              <a:path w="568580" h="1210341">
                <a:moveTo>
                  <a:pt x="135370" y="1210341"/>
                </a:moveTo>
                <a:cubicBezTo>
                  <a:pt x="58064" y="1073715"/>
                  <a:pt x="14249" y="915795"/>
                  <a:pt x="14249" y="747643"/>
                </a:cubicBezTo>
                <a:cubicBezTo>
                  <a:pt x="14249" y="580971"/>
                  <a:pt x="57296" y="424352"/>
                  <a:pt x="133560" y="288681"/>
                </a:cubicBezTo>
                <a:lnTo>
                  <a:pt x="0" y="208431"/>
                </a:lnTo>
                <a:lnTo>
                  <a:pt x="540814" y="0"/>
                </a:lnTo>
                <a:lnTo>
                  <a:pt x="568580" y="550068"/>
                </a:lnTo>
                <a:lnTo>
                  <a:pt x="437427" y="471263"/>
                </a:lnTo>
                <a:cubicBezTo>
                  <a:pt x="393156" y="553544"/>
                  <a:pt x="368437" y="647707"/>
                  <a:pt x="368437" y="747643"/>
                </a:cubicBezTo>
                <a:cubicBezTo>
                  <a:pt x="368437" y="851272"/>
                  <a:pt x="395017" y="948694"/>
                  <a:pt x="441871" y="1033383"/>
                </a:cubicBezTo>
                <a:close/>
              </a:path>
            </a:pathLst>
          </a:custGeom>
          <a:solidFill>
            <a:schemeClr val="bg1">
              <a:lumMod val="75000"/>
            </a:schemeClr>
          </a:solidFill>
          <a:ln>
            <a:noFill/>
          </a:ln>
        </p:spPr>
        <p:txBody>
          <a:bodyPr anchor="ctr"/>
          <a:lstStyle/>
          <a:p>
            <a:pPr algn="ctr"/>
            <a:endParaRPr lang="zh-CN" altLang="zh-CN">
              <a:solidFill>
                <a:srgbClr val="FFFFFF"/>
              </a:solidFill>
              <a:cs typeface="+mn-ea"/>
              <a:sym typeface="+mn-lt"/>
            </a:endParaRPr>
          </a:p>
        </p:txBody>
      </p:sp>
      <p:sp>
        <p:nvSpPr>
          <p:cNvPr id="7" name="Oval 3"/>
          <p:cNvSpPr>
            <a:spLocks noChangeArrowheads="1"/>
          </p:cNvSpPr>
          <p:nvPr/>
        </p:nvSpPr>
        <p:spPr bwMode="auto">
          <a:xfrm rot="3600000">
            <a:off x="4713726" y="1066795"/>
            <a:ext cx="427508" cy="925264"/>
          </a:xfrm>
          <a:custGeom>
            <a:avLst/>
            <a:gdLst>
              <a:gd name="T0" fmla="*/ 0 w 791187"/>
              <a:gd name="T1" fmla="*/ 0 h 1712168"/>
              <a:gd name="T2" fmla="*/ 791187 w 791187"/>
              <a:gd name="T3" fmla="*/ 1712168 h 1712168"/>
            </a:gdLst>
            <a:ahLst/>
            <a:cxnLst/>
            <a:rect l="T0" t="T1" r="T2" b="T3"/>
            <a:pathLst>
              <a:path w="791187" h="1712168">
                <a:moveTo>
                  <a:pt x="224100" y="0"/>
                </a:moveTo>
                <a:lnTo>
                  <a:pt x="791187" y="327408"/>
                </a:lnTo>
                <a:cubicBezTo>
                  <a:pt x="704497" y="484101"/>
                  <a:pt x="655320" y="664350"/>
                  <a:pt x="655320" y="856084"/>
                </a:cubicBezTo>
                <a:cubicBezTo>
                  <a:pt x="655320" y="1047818"/>
                  <a:pt x="704497" y="1228067"/>
                  <a:pt x="791187" y="1384760"/>
                </a:cubicBezTo>
                <a:lnTo>
                  <a:pt x="224099" y="1712168"/>
                </a:lnTo>
                <a:cubicBezTo>
                  <a:pt x="81066" y="1459381"/>
                  <a:pt x="0" y="1167199"/>
                  <a:pt x="0" y="856084"/>
                </a:cubicBezTo>
                <a:cubicBezTo>
                  <a:pt x="0" y="544969"/>
                  <a:pt x="81066" y="252787"/>
                  <a:pt x="224100" y="0"/>
                </a:cubicBezTo>
                <a:close/>
              </a:path>
            </a:pathLst>
          </a:custGeom>
          <a:solidFill>
            <a:schemeClr val="bg1">
              <a:lumMod val="75000"/>
            </a:schemeClr>
          </a:solidFill>
          <a:ln>
            <a:noFill/>
          </a:ln>
        </p:spPr>
        <p:txBody>
          <a:bodyPr anchor="ctr"/>
          <a:lstStyle/>
          <a:p>
            <a:pPr algn="ctr"/>
            <a:endParaRPr lang="zh-CN" altLang="zh-CN">
              <a:solidFill>
                <a:srgbClr val="FFFFFF"/>
              </a:solidFill>
              <a:cs typeface="+mn-ea"/>
              <a:sym typeface="+mn-lt"/>
            </a:endParaRPr>
          </a:p>
        </p:txBody>
      </p:sp>
      <p:sp>
        <p:nvSpPr>
          <p:cNvPr id="29" name="任意多边形 28"/>
          <p:cNvSpPr>
            <a:spLocks noChangeArrowheads="1"/>
          </p:cNvSpPr>
          <p:nvPr/>
        </p:nvSpPr>
        <p:spPr bwMode="auto">
          <a:xfrm>
            <a:off x="6195081" y="4449546"/>
            <a:ext cx="2300089" cy="1261914"/>
          </a:xfrm>
          <a:custGeom>
            <a:avLst/>
            <a:gdLst>
              <a:gd name="connsiteX0" fmla="*/ 787027 w 2300089"/>
              <a:gd name="connsiteY0" fmla="*/ 0 h 1261914"/>
              <a:gd name="connsiteX1" fmla="*/ 1274382 w 2300089"/>
              <a:gd name="connsiteY1" fmla="*/ 281340 h 1261914"/>
              <a:gd name="connsiteX2" fmla="*/ 1168981 w 2300089"/>
              <a:gd name="connsiteY2" fmla="*/ 436816 h 1261914"/>
              <a:gd name="connsiteX3" fmla="*/ 1152704 w 2300089"/>
              <a:gd name="connsiteY3" fmla="*/ 455248 h 1261914"/>
              <a:gd name="connsiteX4" fmla="*/ 1667689 w 2300089"/>
              <a:gd name="connsiteY4" fmla="*/ 455248 h 1261914"/>
              <a:gd name="connsiteX5" fmla="*/ 1667689 w 2300089"/>
              <a:gd name="connsiteY5" fmla="*/ 210315 h 1261914"/>
              <a:gd name="connsiteX6" fmla="*/ 2300089 w 2300089"/>
              <a:gd name="connsiteY6" fmla="*/ 736115 h 1261914"/>
              <a:gd name="connsiteX7" fmla="*/ 1667689 w 2300089"/>
              <a:gd name="connsiteY7" fmla="*/ 1261914 h 1261914"/>
              <a:gd name="connsiteX8" fmla="*/ 1667689 w 2300089"/>
              <a:gd name="connsiteY8" fmla="*/ 1016981 h 1261914"/>
              <a:gd name="connsiteX9" fmla="*/ 14415 w 2300089"/>
              <a:gd name="connsiteY9" fmla="*/ 1016981 h 1261914"/>
              <a:gd name="connsiteX10" fmla="*/ 14415 w 2300089"/>
              <a:gd name="connsiteY10" fmla="*/ 1016063 h 1261914"/>
              <a:gd name="connsiteX11" fmla="*/ 0 w 2300089"/>
              <a:gd name="connsiteY11" fmla="*/ 1017105 h 1261914"/>
              <a:gd name="connsiteX12" fmla="*/ 30 w 2300089"/>
              <a:gd name="connsiteY12" fmla="*/ 454373 h 1261914"/>
              <a:gd name="connsiteX13" fmla="*/ 451907 w 2300089"/>
              <a:gd name="connsiteY13" fmla="*/ 328301 h 1261914"/>
              <a:gd name="connsiteX14" fmla="*/ 787027 w 2300089"/>
              <a:gd name="connsiteY14" fmla="*/ 0 h 126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00089" h="1261914">
                <a:moveTo>
                  <a:pt x="787027" y="0"/>
                </a:moveTo>
                <a:lnTo>
                  <a:pt x="1274382" y="281340"/>
                </a:lnTo>
                <a:cubicBezTo>
                  <a:pt x="1242708" y="335110"/>
                  <a:pt x="1207538" y="387055"/>
                  <a:pt x="1168981" y="436816"/>
                </a:cubicBezTo>
                <a:lnTo>
                  <a:pt x="1152704" y="455248"/>
                </a:lnTo>
                <a:lnTo>
                  <a:pt x="1667689" y="455248"/>
                </a:lnTo>
                <a:lnTo>
                  <a:pt x="1667689" y="210315"/>
                </a:lnTo>
                <a:lnTo>
                  <a:pt x="2300089" y="736115"/>
                </a:lnTo>
                <a:lnTo>
                  <a:pt x="1667689" y="1261914"/>
                </a:lnTo>
                <a:lnTo>
                  <a:pt x="1667689" y="1016981"/>
                </a:lnTo>
                <a:lnTo>
                  <a:pt x="14415" y="1016981"/>
                </a:lnTo>
                <a:lnTo>
                  <a:pt x="14415" y="1016063"/>
                </a:lnTo>
                <a:lnTo>
                  <a:pt x="0" y="1017105"/>
                </a:lnTo>
                <a:lnTo>
                  <a:pt x="30" y="454373"/>
                </a:lnTo>
                <a:cubicBezTo>
                  <a:pt x="153907" y="451554"/>
                  <a:pt x="309198" y="410694"/>
                  <a:pt x="451907" y="328301"/>
                </a:cubicBezTo>
                <a:cubicBezTo>
                  <a:pt x="594616" y="245908"/>
                  <a:pt x="707647" y="131852"/>
                  <a:pt x="787027" y="0"/>
                </a:cubicBezTo>
                <a:close/>
              </a:path>
            </a:pathLst>
          </a:custGeom>
          <a:solidFill>
            <a:schemeClr val="accent6"/>
          </a:solidFill>
          <a:ln>
            <a:noFill/>
          </a:ln>
        </p:spPr>
        <p:txBody>
          <a:bodyPr wrap="square" anchor="ctr">
            <a:noAutofit/>
          </a:bodyPr>
          <a:lstStyle/>
          <a:p>
            <a:pPr algn="ctr"/>
            <a:endParaRPr lang="zh-CN" altLang="zh-CN">
              <a:solidFill>
                <a:srgbClr val="FFFFFF"/>
              </a:solidFill>
              <a:cs typeface="+mn-ea"/>
              <a:sym typeface="+mn-lt"/>
            </a:endParaRPr>
          </a:p>
        </p:txBody>
      </p:sp>
      <p:sp>
        <p:nvSpPr>
          <p:cNvPr id="10" name="Oval 3"/>
          <p:cNvSpPr>
            <a:spLocks noChangeArrowheads="1"/>
          </p:cNvSpPr>
          <p:nvPr/>
        </p:nvSpPr>
        <p:spPr bwMode="auto">
          <a:xfrm>
            <a:off x="7001732" y="3225561"/>
            <a:ext cx="679988" cy="1471345"/>
          </a:xfrm>
          <a:custGeom>
            <a:avLst/>
            <a:gdLst>
              <a:gd name="T0" fmla="*/ 0 w 791186"/>
              <a:gd name="T1" fmla="*/ 0 h 1712168"/>
              <a:gd name="T2" fmla="*/ 791186 w 791186"/>
              <a:gd name="T3" fmla="*/ 1712168 h 1712168"/>
            </a:gdLst>
            <a:ahLst/>
            <a:cxnLst/>
            <a:rect l="T0" t="T1" r="T2" b="T3"/>
            <a:pathLst>
              <a:path w="791186" h="1712168">
                <a:moveTo>
                  <a:pt x="567087" y="0"/>
                </a:moveTo>
                <a:cubicBezTo>
                  <a:pt x="710121" y="252787"/>
                  <a:pt x="791186" y="544969"/>
                  <a:pt x="791186" y="856084"/>
                </a:cubicBezTo>
                <a:cubicBezTo>
                  <a:pt x="791186" y="1167199"/>
                  <a:pt x="710121" y="1459381"/>
                  <a:pt x="567087" y="1712168"/>
                </a:cubicBezTo>
                <a:lnTo>
                  <a:pt x="0" y="1384760"/>
                </a:lnTo>
                <a:cubicBezTo>
                  <a:pt x="86690" y="1228067"/>
                  <a:pt x="135866" y="1047818"/>
                  <a:pt x="135866" y="856084"/>
                </a:cubicBezTo>
                <a:cubicBezTo>
                  <a:pt x="135866" y="664350"/>
                  <a:pt x="86690" y="484102"/>
                  <a:pt x="0" y="327408"/>
                </a:cubicBezTo>
                <a:close/>
              </a:path>
            </a:pathLst>
          </a:custGeom>
          <a:solidFill>
            <a:schemeClr val="bg1">
              <a:lumMod val="75000"/>
            </a:schemeClr>
          </a:solidFill>
          <a:ln>
            <a:noFill/>
          </a:ln>
        </p:spPr>
        <p:txBody>
          <a:bodyPr anchor="ctr"/>
          <a:lstStyle/>
          <a:p>
            <a:pPr algn="ctr"/>
            <a:endParaRPr lang="zh-CN" altLang="zh-CN">
              <a:solidFill>
                <a:srgbClr val="FFFFFF"/>
              </a:solidFill>
              <a:cs typeface="+mn-ea"/>
              <a:sym typeface="+mn-lt"/>
            </a:endParaRPr>
          </a:p>
        </p:txBody>
      </p:sp>
      <p:sp>
        <p:nvSpPr>
          <p:cNvPr id="11" name="Oval 3"/>
          <p:cNvSpPr>
            <a:spLocks noChangeArrowheads="1"/>
          </p:cNvSpPr>
          <p:nvPr/>
        </p:nvSpPr>
        <p:spPr bwMode="auto">
          <a:xfrm>
            <a:off x="4669165" y="3225561"/>
            <a:ext cx="679988" cy="1471345"/>
          </a:xfrm>
          <a:custGeom>
            <a:avLst/>
            <a:gdLst>
              <a:gd name="T0" fmla="*/ 0 w 791187"/>
              <a:gd name="T1" fmla="*/ 0 h 1712168"/>
              <a:gd name="T2" fmla="*/ 791187 w 791187"/>
              <a:gd name="T3" fmla="*/ 1712168 h 1712168"/>
            </a:gdLst>
            <a:ahLst/>
            <a:cxnLst/>
            <a:rect l="T0" t="T1" r="T2" b="T3"/>
            <a:pathLst>
              <a:path w="791187" h="1712168">
                <a:moveTo>
                  <a:pt x="224100" y="0"/>
                </a:moveTo>
                <a:lnTo>
                  <a:pt x="791187" y="327408"/>
                </a:lnTo>
                <a:cubicBezTo>
                  <a:pt x="704497" y="484101"/>
                  <a:pt x="655320" y="664350"/>
                  <a:pt x="655320" y="856084"/>
                </a:cubicBezTo>
                <a:cubicBezTo>
                  <a:pt x="655320" y="1047818"/>
                  <a:pt x="704497" y="1228067"/>
                  <a:pt x="791187" y="1384760"/>
                </a:cubicBezTo>
                <a:lnTo>
                  <a:pt x="224099" y="1712168"/>
                </a:lnTo>
                <a:cubicBezTo>
                  <a:pt x="81066" y="1459381"/>
                  <a:pt x="0" y="1167199"/>
                  <a:pt x="0" y="856084"/>
                </a:cubicBezTo>
                <a:cubicBezTo>
                  <a:pt x="0" y="544969"/>
                  <a:pt x="81066" y="252787"/>
                  <a:pt x="224100" y="0"/>
                </a:cubicBezTo>
                <a:close/>
              </a:path>
            </a:pathLst>
          </a:custGeom>
          <a:solidFill>
            <a:schemeClr val="bg1">
              <a:lumMod val="75000"/>
            </a:schemeClr>
          </a:solidFill>
          <a:ln>
            <a:noFill/>
          </a:ln>
        </p:spPr>
        <p:txBody>
          <a:bodyPr anchor="ctr"/>
          <a:lstStyle/>
          <a:p>
            <a:pPr algn="ctr"/>
            <a:endParaRPr lang="zh-CN" altLang="zh-CN">
              <a:solidFill>
                <a:srgbClr val="FFFFFF"/>
              </a:solidFill>
              <a:cs typeface="+mn-ea"/>
              <a:sym typeface="+mn-lt"/>
            </a:endParaRPr>
          </a:p>
        </p:txBody>
      </p:sp>
      <p:sp>
        <p:nvSpPr>
          <p:cNvPr id="28" name="任意多边形 27"/>
          <p:cNvSpPr>
            <a:spLocks noChangeArrowheads="1"/>
          </p:cNvSpPr>
          <p:nvPr/>
        </p:nvSpPr>
        <p:spPr bwMode="auto">
          <a:xfrm rot="7200000">
            <a:off x="4744943" y="4400455"/>
            <a:ext cx="1223994" cy="1565553"/>
          </a:xfrm>
          <a:custGeom>
            <a:avLst/>
            <a:gdLst>
              <a:gd name="connsiteX0" fmla="*/ 0 w 1223994"/>
              <a:gd name="connsiteY0" fmla="*/ 1190137 h 1565553"/>
              <a:gd name="connsiteX1" fmla="*/ 116756 w 1223994"/>
              <a:gd name="connsiteY1" fmla="*/ 735764 h 1565553"/>
              <a:gd name="connsiteX2" fmla="*/ 0 w 1223994"/>
              <a:gd name="connsiteY2" fmla="*/ 281392 h 1565553"/>
              <a:gd name="connsiteX3" fmla="*/ 487324 w 1223994"/>
              <a:gd name="connsiteY3" fmla="*/ 0 h 1565553"/>
              <a:gd name="connsiteX4" fmla="*/ 533788 w 1223994"/>
              <a:gd name="connsiteY4" fmla="*/ 95834 h 1565553"/>
              <a:gd name="connsiteX5" fmla="*/ 1223994 w 1223994"/>
              <a:gd name="connsiteY5" fmla="*/ 1291306 h 1565553"/>
              <a:gd name="connsiteX6" fmla="*/ 748984 w 1223994"/>
              <a:gd name="connsiteY6" fmla="*/ 1565553 h 1565553"/>
              <a:gd name="connsiteX7" fmla="*/ 579507 w 1223994"/>
              <a:gd name="connsiteY7" fmla="*/ 1272010 h 1565553"/>
              <a:gd name="connsiteX8" fmla="*/ 569270 w 1223994"/>
              <a:gd name="connsiteY8" fmla="*/ 1302512 h 1565553"/>
              <a:gd name="connsiteX9" fmla="*/ 487324 w 1223994"/>
              <a:gd name="connsiteY9" fmla="*/ 1471529 h 156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3994" h="1565553">
                <a:moveTo>
                  <a:pt x="0" y="1190137"/>
                </a:moveTo>
                <a:cubicBezTo>
                  <a:pt x="74497" y="1055467"/>
                  <a:pt x="116756" y="900551"/>
                  <a:pt x="116756" y="735764"/>
                </a:cubicBezTo>
                <a:cubicBezTo>
                  <a:pt x="116756" y="570978"/>
                  <a:pt x="74497" y="416063"/>
                  <a:pt x="0" y="281392"/>
                </a:cubicBezTo>
                <a:lnTo>
                  <a:pt x="487324" y="0"/>
                </a:lnTo>
                <a:lnTo>
                  <a:pt x="533788" y="95834"/>
                </a:lnTo>
                <a:lnTo>
                  <a:pt x="1223994" y="1291306"/>
                </a:lnTo>
                <a:lnTo>
                  <a:pt x="748984" y="1565553"/>
                </a:lnTo>
                <a:lnTo>
                  <a:pt x="579507" y="1272010"/>
                </a:lnTo>
                <a:lnTo>
                  <a:pt x="569270" y="1302512"/>
                </a:lnTo>
                <a:cubicBezTo>
                  <a:pt x="545454" y="1360783"/>
                  <a:pt x="518053" y="1417214"/>
                  <a:pt x="487324" y="1471529"/>
                </a:cubicBezTo>
                <a:close/>
              </a:path>
            </a:pathLst>
          </a:custGeom>
          <a:solidFill>
            <a:schemeClr val="accent6"/>
          </a:solidFill>
          <a:ln>
            <a:noFill/>
          </a:ln>
        </p:spPr>
        <p:txBody>
          <a:bodyPr wrap="square" anchor="ctr">
            <a:noAutofit/>
          </a:bodyPr>
          <a:lstStyle/>
          <a:p>
            <a:pPr algn="ctr"/>
            <a:endParaRPr lang="zh-CN" altLang="zh-CN">
              <a:solidFill>
                <a:srgbClr val="FFFFFF"/>
              </a:solidFill>
              <a:cs typeface="+mn-ea"/>
              <a:sym typeface="+mn-lt"/>
            </a:endParaRPr>
          </a:p>
        </p:txBody>
      </p:sp>
      <p:sp>
        <p:nvSpPr>
          <p:cNvPr id="13" name="Oval 3"/>
          <p:cNvSpPr>
            <a:spLocks noChangeArrowheads="1"/>
          </p:cNvSpPr>
          <p:nvPr/>
        </p:nvSpPr>
        <p:spPr bwMode="auto">
          <a:xfrm rot="7200000">
            <a:off x="6418632" y="2215564"/>
            <a:ext cx="679904" cy="1471529"/>
          </a:xfrm>
          <a:custGeom>
            <a:avLst/>
            <a:gdLst>
              <a:gd name="T0" fmla="*/ 0 w 791187"/>
              <a:gd name="T1" fmla="*/ 0 h 1712168"/>
              <a:gd name="T2" fmla="*/ 791187 w 791187"/>
              <a:gd name="T3" fmla="*/ 1712168 h 1712168"/>
            </a:gdLst>
            <a:ahLst/>
            <a:cxnLst/>
            <a:rect l="T0" t="T1" r="T2" b="T3"/>
            <a:pathLst>
              <a:path w="791187" h="1712168">
                <a:moveTo>
                  <a:pt x="224100" y="0"/>
                </a:moveTo>
                <a:lnTo>
                  <a:pt x="791187" y="327408"/>
                </a:lnTo>
                <a:cubicBezTo>
                  <a:pt x="704497" y="484101"/>
                  <a:pt x="655320" y="664350"/>
                  <a:pt x="655320" y="856084"/>
                </a:cubicBezTo>
                <a:cubicBezTo>
                  <a:pt x="655320" y="1047818"/>
                  <a:pt x="704497" y="1228067"/>
                  <a:pt x="791187" y="1384760"/>
                </a:cubicBezTo>
                <a:lnTo>
                  <a:pt x="224099" y="1712168"/>
                </a:lnTo>
                <a:cubicBezTo>
                  <a:pt x="81066" y="1459381"/>
                  <a:pt x="0" y="1167199"/>
                  <a:pt x="0" y="856084"/>
                </a:cubicBezTo>
                <a:cubicBezTo>
                  <a:pt x="0" y="544969"/>
                  <a:pt x="81066" y="252787"/>
                  <a:pt x="224100" y="0"/>
                </a:cubicBezTo>
                <a:close/>
              </a:path>
            </a:pathLst>
          </a:custGeom>
          <a:solidFill>
            <a:schemeClr val="bg1">
              <a:lumMod val="75000"/>
            </a:schemeClr>
          </a:solidFill>
          <a:ln>
            <a:noFill/>
          </a:ln>
        </p:spPr>
        <p:txBody>
          <a:bodyPr anchor="ctr"/>
          <a:lstStyle/>
          <a:p>
            <a:pPr algn="ctr"/>
            <a:endParaRPr lang="zh-CN" altLang="zh-CN">
              <a:solidFill>
                <a:srgbClr val="FFFFFF"/>
              </a:solidFill>
              <a:cs typeface="+mn-ea"/>
              <a:sym typeface="+mn-lt"/>
            </a:endParaRPr>
          </a:p>
        </p:txBody>
      </p:sp>
      <p:sp>
        <p:nvSpPr>
          <p:cNvPr id="15" name="Oval 3"/>
          <p:cNvSpPr>
            <a:spLocks noChangeArrowheads="1"/>
          </p:cNvSpPr>
          <p:nvPr/>
        </p:nvSpPr>
        <p:spPr bwMode="auto">
          <a:xfrm rot="3600000">
            <a:off x="5252348" y="2215564"/>
            <a:ext cx="679904" cy="1471529"/>
          </a:xfrm>
          <a:custGeom>
            <a:avLst/>
            <a:gdLst>
              <a:gd name="T0" fmla="*/ 0 w 791187"/>
              <a:gd name="T1" fmla="*/ 0 h 1712168"/>
              <a:gd name="T2" fmla="*/ 791187 w 791187"/>
              <a:gd name="T3" fmla="*/ 1712168 h 1712168"/>
            </a:gdLst>
            <a:ahLst/>
            <a:cxnLst/>
            <a:rect l="T0" t="T1" r="T2" b="T3"/>
            <a:pathLst>
              <a:path w="791187" h="1712168">
                <a:moveTo>
                  <a:pt x="224100" y="0"/>
                </a:moveTo>
                <a:lnTo>
                  <a:pt x="791187" y="327408"/>
                </a:lnTo>
                <a:cubicBezTo>
                  <a:pt x="704497" y="484101"/>
                  <a:pt x="655320" y="664350"/>
                  <a:pt x="655320" y="856084"/>
                </a:cubicBezTo>
                <a:cubicBezTo>
                  <a:pt x="655320" y="1047818"/>
                  <a:pt x="704497" y="1228067"/>
                  <a:pt x="791187" y="1384760"/>
                </a:cubicBezTo>
                <a:lnTo>
                  <a:pt x="224099" y="1712168"/>
                </a:lnTo>
                <a:cubicBezTo>
                  <a:pt x="81066" y="1459381"/>
                  <a:pt x="0" y="1167199"/>
                  <a:pt x="0" y="856084"/>
                </a:cubicBezTo>
                <a:cubicBezTo>
                  <a:pt x="0" y="544969"/>
                  <a:pt x="81066" y="252787"/>
                  <a:pt x="224100" y="0"/>
                </a:cubicBezTo>
                <a:close/>
              </a:path>
            </a:pathLst>
          </a:custGeom>
          <a:solidFill>
            <a:srgbClr val="FFC000"/>
          </a:solidFill>
          <a:ln>
            <a:noFill/>
          </a:ln>
        </p:spPr>
        <p:txBody>
          <a:bodyPr anchor="ctr"/>
          <a:lstStyle/>
          <a:p>
            <a:pPr algn="ctr"/>
            <a:endParaRPr lang="zh-CN" altLang="zh-CN">
              <a:solidFill>
                <a:srgbClr val="FFFFFF"/>
              </a:solidFill>
              <a:cs typeface="+mn-ea"/>
              <a:sym typeface="+mn-lt"/>
            </a:endParaRPr>
          </a:p>
        </p:txBody>
      </p:sp>
      <p:sp>
        <p:nvSpPr>
          <p:cNvPr id="16" name="TextBox 121"/>
          <p:cNvSpPr>
            <a:spLocks noChangeArrowheads="1"/>
          </p:cNvSpPr>
          <p:nvPr/>
        </p:nvSpPr>
        <p:spPr bwMode="auto">
          <a:xfrm>
            <a:off x="5708409" y="3440419"/>
            <a:ext cx="973343" cy="88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80000"/>
              </a:lnSpc>
            </a:pPr>
            <a:r>
              <a:rPr lang="en-US" altLang="zh-CN" sz="4000" b="1" dirty="0">
                <a:solidFill>
                  <a:schemeClr val="accent6"/>
                </a:solidFill>
                <a:cs typeface="+mn-ea"/>
                <a:sym typeface="+mn-lt"/>
              </a:rPr>
              <a:t>30</a:t>
            </a:r>
            <a:endParaRPr lang="zh-CN" altLang="en-US" sz="4000" b="1" dirty="0">
              <a:solidFill>
                <a:schemeClr val="accent6"/>
              </a:solidFill>
              <a:cs typeface="+mn-ea"/>
              <a:sym typeface="+mn-lt"/>
            </a:endParaRPr>
          </a:p>
          <a:p>
            <a:pPr algn="ctr">
              <a:lnSpc>
                <a:spcPct val="80000"/>
              </a:lnSpc>
            </a:pPr>
            <a:r>
              <a:rPr lang="en-US" altLang="zh-CN" sz="2400" b="1" dirty="0">
                <a:solidFill>
                  <a:schemeClr val="accent6"/>
                </a:solidFill>
                <a:cs typeface="+mn-ea"/>
                <a:sym typeface="+mn-lt"/>
              </a:rPr>
              <a:t>days</a:t>
            </a:r>
            <a:endParaRPr lang="en-US" altLang="zh-CN" sz="2000" b="1" dirty="0">
              <a:solidFill>
                <a:schemeClr val="accent6"/>
              </a:solidFill>
              <a:cs typeface="+mn-ea"/>
              <a:sym typeface="+mn-lt"/>
            </a:endParaRPr>
          </a:p>
        </p:txBody>
      </p:sp>
      <p:sp>
        <p:nvSpPr>
          <p:cNvPr id="17" name="TextBox 122"/>
          <p:cNvSpPr>
            <a:spLocks noChangeArrowheads="1"/>
          </p:cNvSpPr>
          <p:nvPr/>
        </p:nvSpPr>
        <p:spPr bwMode="auto">
          <a:xfrm>
            <a:off x="4774553" y="1836990"/>
            <a:ext cx="1016624" cy="69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80000"/>
              </a:lnSpc>
            </a:pPr>
            <a:r>
              <a:rPr lang="en-US" altLang="zh-CN" sz="2800" b="1" dirty="0">
                <a:solidFill>
                  <a:schemeClr val="accent6"/>
                </a:solidFill>
                <a:cs typeface="+mn-ea"/>
                <a:sym typeface="+mn-lt"/>
              </a:rPr>
              <a:t>24</a:t>
            </a:r>
            <a:endParaRPr lang="zh-CN" altLang="en-US" sz="2800" b="1" dirty="0">
              <a:solidFill>
                <a:schemeClr val="accent6"/>
              </a:solidFill>
              <a:cs typeface="+mn-ea"/>
              <a:sym typeface="+mn-lt"/>
            </a:endParaRPr>
          </a:p>
          <a:p>
            <a:pPr algn="ctr">
              <a:lnSpc>
                <a:spcPct val="80000"/>
              </a:lnSpc>
            </a:pPr>
            <a:r>
              <a:rPr lang="en-US" altLang="zh-CN" sz="2000" b="1" dirty="0">
                <a:solidFill>
                  <a:schemeClr val="accent6"/>
                </a:solidFill>
                <a:cs typeface="+mn-ea"/>
                <a:sym typeface="+mn-lt"/>
              </a:rPr>
              <a:t>hours</a:t>
            </a:r>
            <a:endParaRPr lang="en-US" altLang="zh-CN" sz="1400" b="1" dirty="0">
              <a:solidFill>
                <a:schemeClr val="accent6"/>
              </a:solidFill>
              <a:cs typeface="+mn-ea"/>
              <a:sym typeface="+mn-lt"/>
            </a:endParaRPr>
          </a:p>
        </p:txBody>
      </p:sp>
      <p:sp>
        <p:nvSpPr>
          <p:cNvPr id="30" name="矩形 47"/>
          <p:cNvSpPr>
            <a:spLocks noChangeArrowheads="1"/>
          </p:cNvSpPr>
          <p:nvPr/>
        </p:nvSpPr>
        <p:spPr bwMode="auto">
          <a:xfrm>
            <a:off x="936673" y="1773008"/>
            <a:ext cx="2770619" cy="205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在此输入文字描述在此输入文字描述在此输入文字描述在此输入文字描述在此输入文字描述在此输入文字描述在此输入文字描述在此输入文字描述在此输入文字描述在此输入文字描述在此输入文字描述。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31" name="矩形 30"/>
          <p:cNvSpPr/>
          <p:nvPr/>
        </p:nvSpPr>
        <p:spPr>
          <a:xfrm>
            <a:off x="2472052" y="4466654"/>
            <a:ext cx="1313162" cy="430879"/>
          </a:xfrm>
          <a:prstGeom prst="rect">
            <a:avLst/>
          </a:prstGeom>
        </p:spPr>
        <p:txBody>
          <a:bodyPr wrap="none" lIns="91431" tIns="45716" rIns="91431" bIns="45716">
            <a:spAutoFit/>
          </a:bodyPr>
          <a:lstStyle/>
          <a:p>
            <a:pPr algn="ct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32" name="矩形 47"/>
          <p:cNvSpPr>
            <a:spLocks noChangeArrowheads="1"/>
          </p:cNvSpPr>
          <p:nvPr/>
        </p:nvSpPr>
        <p:spPr bwMode="auto">
          <a:xfrm>
            <a:off x="1735263" y="4812675"/>
            <a:ext cx="278674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35" name="矩形 34"/>
          <p:cNvSpPr/>
          <p:nvPr/>
        </p:nvSpPr>
        <p:spPr>
          <a:xfrm>
            <a:off x="6410007" y="1285454"/>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36" name="矩形 47"/>
          <p:cNvSpPr>
            <a:spLocks noChangeArrowheads="1"/>
          </p:cNvSpPr>
          <p:nvPr/>
        </p:nvSpPr>
        <p:spPr bwMode="auto">
          <a:xfrm>
            <a:off x="6410006" y="1631475"/>
            <a:ext cx="3233205"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37" name="矩形 36"/>
          <p:cNvSpPr/>
          <p:nvPr/>
        </p:nvSpPr>
        <p:spPr>
          <a:xfrm>
            <a:off x="9098684" y="4466654"/>
            <a:ext cx="1313162" cy="430879"/>
          </a:xfrm>
          <a:prstGeom prst="rect">
            <a:avLst/>
          </a:prstGeom>
        </p:spPr>
        <p:txBody>
          <a:bodyPr wrap="none" lIns="91431" tIns="45716" rIns="91431" bIns="45716">
            <a:spAutoFit/>
          </a:bodyPr>
          <a:lstStyle/>
          <a:p>
            <a:pPr algn="ct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38" name="矩形 47"/>
          <p:cNvSpPr>
            <a:spLocks noChangeArrowheads="1"/>
          </p:cNvSpPr>
          <p:nvPr/>
        </p:nvSpPr>
        <p:spPr bwMode="auto">
          <a:xfrm>
            <a:off x="8600086" y="4812675"/>
            <a:ext cx="2310359"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22"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24" name="图片 2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par>
                          <p:cTn id="38" fill="hold">
                            <p:stCondLst>
                              <p:cond delay="2000"/>
                            </p:stCondLst>
                            <p:childTnLst>
                              <p:par>
                                <p:cTn id="39" presetID="14" presetClass="entr" presetSubtype="1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randombar(horizontal)">
                                      <p:cBhvr>
                                        <p:cTn id="41" dur="400"/>
                                        <p:tgtEl>
                                          <p:spTgt spid="31"/>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randombar(horizontal)">
                                      <p:cBhvr>
                                        <p:cTn id="44" dur="400"/>
                                        <p:tgtEl>
                                          <p:spTgt spid="32"/>
                                        </p:tgtEl>
                                      </p:cBhvr>
                                    </p:animEffect>
                                  </p:childTnLst>
                                </p:cTn>
                              </p:par>
                            </p:childTnLst>
                          </p:cTn>
                        </p:par>
                        <p:par>
                          <p:cTn id="45" fill="hold">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par>
                          <p:cTn id="53" fill="hold">
                            <p:stCondLst>
                              <p:cond delay="3500"/>
                            </p:stCondLst>
                            <p:childTnLst>
                              <p:par>
                                <p:cTn id="54" presetID="14" presetClass="entr" presetSubtype="10"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randombar(horizontal)">
                                      <p:cBhvr>
                                        <p:cTn id="56" dur="400"/>
                                        <p:tgtEl>
                                          <p:spTgt spid="37"/>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randombar(horizontal)">
                                      <p:cBhvr>
                                        <p:cTn id="59" dur="400"/>
                                        <p:tgtEl>
                                          <p:spTgt spid="38"/>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500" fill="hold"/>
                                        <p:tgtEl>
                                          <p:spTgt spid="5"/>
                                        </p:tgtEl>
                                        <p:attrNameLst>
                                          <p:attrName>ppt_w</p:attrName>
                                        </p:attrNameLst>
                                      </p:cBhvr>
                                      <p:tavLst>
                                        <p:tav tm="0">
                                          <p:val>
                                            <p:fltVal val="0"/>
                                          </p:val>
                                        </p:tav>
                                        <p:tav tm="100000">
                                          <p:val>
                                            <p:strVal val="#ppt_w"/>
                                          </p:val>
                                        </p:tav>
                                      </p:tavLst>
                                    </p:anim>
                                    <p:anim calcmode="lin" valueType="num">
                                      <p:cBhvr>
                                        <p:cTn id="64" dur="500" fill="hold"/>
                                        <p:tgtEl>
                                          <p:spTgt spid="5"/>
                                        </p:tgtEl>
                                        <p:attrNameLst>
                                          <p:attrName>ppt_h</p:attrName>
                                        </p:attrNameLst>
                                      </p:cBhvr>
                                      <p:tavLst>
                                        <p:tav tm="0">
                                          <p:val>
                                            <p:fltVal val="0"/>
                                          </p:val>
                                        </p:tav>
                                        <p:tav tm="100000">
                                          <p:val>
                                            <p:strVal val="#ppt_h"/>
                                          </p:val>
                                        </p:tav>
                                      </p:tavLst>
                                    </p:anim>
                                    <p:animEffect transition="in" filter="fade">
                                      <p:cBhvr>
                                        <p:cTn id="65" dur="500"/>
                                        <p:tgtEl>
                                          <p:spTgt spid="5"/>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p:cTn id="73" dur="500" fill="hold"/>
                                        <p:tgtEl>
                                          <p:spTgt spid="7"/>
                                        </p:tgtEl>
                                        <p:attrNameLst>
                                          <p:attrName>ppt_w</p:attrName>
                                        </p:attrNameLst>
                                      </p:cBhvr>
                                      <p:tavLst>
                                        <p:tav tm="0">
                                          <p:val>
                                            <p:fltVal val="0"/>
                                          </p:val>
                                        </p:tav>
                                        <p:tav tm="100000">
                                          <p:val>
                                            <p:strVal val="#ppt_w"/>
                                          </p:val>
                                        </p:tav>
                                      </p:tavLst>
                                    </p:anim>
                                    <p:anim calcmode="lin" valueType="num">
                                      <p:cBhvr>
                                        <p:cTn id="74" dur="500" fill="hold"/>
                                        <p:tgtEl>
                                          <p:spTgt spid="7"/>
                                        </p:tgtEl>
                                        <p:attrNameLst>
                                          <p:attrName>ppt_h</p:attrName>
                                        </p:attrNameLst>
                                      </p:cBhvr>
                                      <p:tavLst>
                                        <p:tav tm="0">
                                          <p:val>
                                            <p:fltVal val="0"/>
                                          </p:val>
                                        </p:tav>
                                        <p:tav tm="100000">
                                          <p:val>
                                            <p:strVal val="#ppt_h"/>
                                          </p:val>
                                        </p:tav>
                                      </p:tavLst>
                                    </p:anim>
                                    <p:animEffect transition="in" filter="fade">
                                      <p:cBhvr>
                                        <p:cTn id="75" dur="500"/>
                                        <p:tgtEl>
                                          <p:spTgt spid="7"/>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p:cTn id="78" dur="500" fill="hold"/>
                                        <p:tgtEl>
                                          <p:spTgt spid="6"/>
                                        </p:tgtEl>
                                        <p:attrNameLst>
                                          <p:attrName>ppt_w</p:attrName>
                                        </p:attrNameLst>
                                      </p:cBhvr>
                                      <p:tavLst>
                                        <p:tav tm="0">
                                          <p:val>
                                            <p:fltVal val="0"/>
                                          </p:val>
                                        </p:tav>
                                        <p:tav tm="100000">
                                          <p:val>
                                            <p:strVal val="#ppt_w"/>
                                          </p:val>
                                        </p:tav>
                                      </p:tavLst>
                                    </p:anim>
                                    <p:anim calcmode="lin" valueType="num">
                                      <p:cBhvr>
                                        <p:cTn id="79" dur="500" fill="hold"/>
                                        <p:tgtEl>
                                          <p:spTgt spid="6"/>
                                        </p:tgtEl>
                                        <p:attrNameLst>
                                          <p:attrName>ppt_h</p:attrName>
                                        </p:attrNameLst>
                                      </p:cBhvr>
                                      <p:tavLst>
                                        <p:tav tm="0">
                                          <p:val>
                                            <p:fltVal val="0"/>
                                          </p:val>
                                        </p:tav>
                                        <p:tav tm="100000">
                                          <p:val>
                                            <p:strVal val="#ppt_h"/>
                                          </p:val>
                                        </p:tav>
                                      </p:tavLst>
                                    </p:anim>
                                    <p:animEffect transition="in" filter="fade">
                                      <p:cBhvr>
                                        <p:cTn id="80" dur="500"/>
                                        <p:tgtEl>
                                          <p:spTgt spid="6"/>
                                        </p:tgtEl>
                                      </p:cBhvr>
                                    </p:animEffect>
                                  </p:childTnLst>
                                </p:cTn>
                              </p:par>
                            </p:childTnLst>
                          </p:cTn>
                        </p:par>
                        <p:par>
                          <p:cTn id="81" fill="hold">
                            <p:stCondLst>
                              <p:cond delay="4500"/>
                            </p:stCondLst>
                            <p:childTnLst>
                              <p:par>
                                <p:cTn id="82" presetID="10" presetClass="entr" presetSubtype="0"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500"/>
                                        <p:tgtEl>
                                          <p:spTgt spid="17"/>
                                        </p:tgtEl>
                                      </p:cBhvr>
                                    </p:animEffect>
                                  </p:childTnLst>
                                </p:cTn>
                              </p:par>
                            </p:childTnLst>
                          </p:cTn>
                        </p:par>
                        <p:par>
                          <p:cTn id="85" fill="hold">
                            <p:stCondLst>
                              <p:cond delay="5000"/>
                            </p:stCondLst>
                            <p:childTnLst>
                              <p:par>
                                <p:cTn id="86" presetID="14" presetClass="entr" presetSubtype="10" fill="hold" grpId="0"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randombar(horizontal)">
                                      <p:cBhvr>
                                        <p:cTn id="88" dur="400"/>
                                        <p:tgtEl>
                                          <p:spTgt spid="35"/>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randombar(horizontal)">
                                      <p:cBhvr>
                                        <p:cTn id="91" dur="400"/>
                                        <p:tgtEl>
                                          <p:spTgt spid="36"/>
                                        </p:tgtEl>
                                      </p:cBhvr>
                                    </p:animEffect>
                                  </p:childTnLst>
                                </p:cTn>
                              </p:par>
                            </p:childTnLst>
                          </p:cTn>
                        </p:par>
                        <p:par>
                          <p:cTn id="92" fill="hold">
                            <p:stCondLst>
                              <p:cond delay="5500"/>
                            </p:stCondLst>
                            <p:childTnLst>
                              <p:par>
                                <p:cTn id="93" presetID="16" presetClass="entr" presetSubtype="37"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barn(outVertical)">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9" grpId="0" animBg="1"/>
      <p:bldP spid="10" grpId="0" animBg="1"/>
      <p:bldP spid="11" grpId="0" animBg="1"/>
      <p:bldP spid="28" grpId="0" animBg="1"/>
      <p:bldP spid="13" grpId="0" animBg="1"/>
      <p:bldP spid="15" grpId="0" animBg="1"/>
      <p:bldP spid="16" grpId="0"/>
      <p:bldP spid="17" grpId="0"/>
      <p:bldP spid="30" grpId="0"/>
      <p:bldP spid="31" grpId="0"/>
      <p:bldP spid="32" grpId="0"/>
      <p:bldP spid="35" grpId="0"/>
      <p:bldP spid="36" grpId="0"/>
      <p:bldP spid="37" grpId="0"/>
      <p:bldP spid="38"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2569743" y="1972332"/>
            <a:ext cx="3026043" cy="3019572"/>
            <a:chOff x="2010185" y="1921596"/>
            <a:chExt cx="3026043" cy="3019572"/>
          </a:xfrm>
        </p:grpSpPr>
        <p:sp>
          <p:nvSpPr>
            <p:cNvPr id="31" name="Freeform 6"/>
            <p:cNvSpPr/>
            <p:nvPr/>
          </p:nvSpPr>
          <p:spPr bwMode="auto">
            <a:xfrm>
              <a:off x="4065306" y="2730699"/>
              <a:ext cx="650519" cy="1695880"/>
            </a:xfrm>
            <a:custGeom>
              <a:avLst/>
              <a:gdLst>
                <a:gd name="T0" fmla="*/ 85 w 85"/>
                <a:gd name="T1" fmla="*/ 92 h 222"/>
                <a:gd name="T2" fmla="*/ 54 w 85"/>
                <a:gd name="T3" fmla="*/ 0 h 222"/>
                <a:gd name="T4" fmla="*/ 34 w 85"/>
                <a:gd name="T5" fmla="*/ 15 h 222"/>
                <a:gd name="T6" fmla="*/ 59 w 85"/>
                <a:gd name="T7" fmla="*/ 92 h 222"/>
                <a:gd name="T8" fmla="*/ 0 w 85"/>
                <a:gd name="T9" fmla="*/ 201 h 222"/>
                <a:gd name="T10" fmla="*/ 13 w 85"/>
                <a:gd name="T11" fmla="*/ 222 h 222"/>
                <a:gd name="T12" fmla="*/ 85 w 85"/>
                <a:gd name="T13" fmla="*/ 92 h 222"/>
              </a:gdLst>
              <a:ahLst/>
              <a:cxnLst>
                <a:cxn ang="0">
                  <a:pos x="T0" y="T1"/>
                </a:cxn>
                <a:cxn ang="0">
                  <a:pos x="T2" y="T3"/>
                </a:cxn>
                <a:cxn ang="0">
                  <a:pos x="T4" y="T5"/>
                </a:cxn>
                <a:cxn ang="0">
                  <a:pos x="T6" y="T7"/>
                </a:cxn>
                <a:cxn ang="0">
                  <a:pos x="T8" y="T9"/>
                </a:cxn>
                <a:cxn ang="0">
                  <a:pos x="T10" y="T11"/>
                </a:cxn>
                <a:cxn ang="0">
                  <a:pos x="T12" y="T13"/>
                </a:cxn>
              </a:cxnLst>
              <a:rect l="0" t="0" r="r" b="b"/>
              <a:pathLst>
                <a:path w="85" h="222">
                  <a:moveTo>
                    <a:pt x="85" y="92"/>
                  </a:moveTo>
                  <a:cubicBezTo>
                    <a:pt x="85" y="57"/>
                    <a:pt x="73" y="26"/>
                    <a:pt x="54" y="0"/>
                  </a:cubicBezTo>
                  <a:cubicBezTo>
                    <a:pt x="34" y="15"/>
                    <a:pt x="34" y="15"/>
                    <a:pt x="34" y="15"/>
                  </a:cubicBezTo>
                  <a:cubicBezTo>
                    <a:pt x="50" y="36"/>
                    <a:pt x="59" y="63"/>
                    <a:pt x="59" y="92"/>
                  </a:cubicBezTo>
                  <a:cubicBezTo>
                    <a:pt x="59" y="137"/>
                    <a:pt x="35" y="177"/>
                    <a:pt x="0" y="201"/>
                  </a:cubicBezTo>
                  <a:cubicBezTo>
                    <a:pt x="13" y="222"/>
                    <a:pt x="13" y="222"/>
                    <a:pt x="13" y="222"/>
                  </a:cubicBezTo>
                  <a:cubicBezTo>
                    <a:pt x="56" y="194"/>
                    <a:pt x="85" y="146"/>
                    <a:pt x="85" y="92"/>
                  </a:cubicBezTo>
                  <a:close/>
                </a:path>
              </a:pathLst>
            </a:custGeom>
            <a:solidFill>
              <a:srgbClr val="FFC000"/>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32" name="Freeform 7"/>
            <p:cNvSpPr/>
            <p:nvPr/>
          </p:nvSpPr>
          <p:spPr bwMode="auto">
            <a:xfrm>
              <a:off x="3485988" y="2251710"/>
              <a:ext cx="993579" cy="595500"/>
            </a:xfrm>
            <a:custGeom>
              <a:avLst/>
              <a:gdLst>
                <a:gd name="T0" fmla="*/ 5 w 130"/>
                <a:gd name="T1" fmla="*/ 25 h 78"/>
                <a:gd name="T2" fmla="*/ 110 w 130"/>
                <a:gd name="T3" fmla="*/ 78 h 78"/>
                <a:gd name="T4" fmla="*/ 130 w 130"/>
                <a:gd name="T5" fmla="*/ 63 h 78"/>
                <a:gd name="T6" fmla="*/ 5 w 130"/>
                <a:gd name="T7" fmla="*/ 0 h 78"/>
                <a:gd name="T8" fmla="*/ 0 w 130"/>
                <a:gd name="T9" fmla="*/ 0 h 78"/>
                <a:gd name="T10" fmla="*/ 1 w 130"/>
                <a:gd name="T11" fmla="*/ 25 h 78"/>
                <a:gd name="T12" fmla="*/ 5 w 130"/>
                <a:gd name="T13" fmla="*/ 25 h 78"/>
              </a:gdLst>
              <a:ahLst/>
              <a:cxnLst>
                <a:cxn ang="0">
                  <a:pos x="T0" y="T1"/>
                </a:cxn>
                <a:cxn ang="0">
                  <a:pos x="T2" y="T3"/>
                </a:cxn>
                <a:cxn ang="0">
                  <a:pos x="T4" y="T5"/>
                </a:cxn>
                <a:cxn ang="0">
                  <a:pos x="T6" y="T7"/>
                </a:cxn>
                <a:cxn ang="0">
                  <a:pos x="T8" y="T9"/>
                </a:cxn>
                <a:cxn ang="0">
                  <a:pos x="T10" y="T11"/>
                </a:cxn>
                <a:cxn ang="0">
                  <a:pos x="T12" y="T13"/>
                </a:cxn>
              </a:cxnLst>
              <a:rect l="0" t="0" r="r" b="b"/>
              <a:pathLst>
                <a:path w="130" h="78">
                  <a:moveTo>
                    <a:pt x="5" y="25"/>
                  </a:moveTo>
                  <a:cubicBezTo>
                    <a:pt x="48" y="25"/>
                    <a:pt x="86" y="46"/>
                    <a:pt x="110" y="78"/>
                  </a:cubicBezTo>
                  <a:cubicBezTo>
                    <a:pt x="130" y="63"/>
                    <a:pt x="130" y="63"/>
                    <a:pt x="130" y="63"/>
                  </a:cubicBezTo>
                  <a:cubicBezTo>
                    <a:pt x="102" y="25"/>
                    <a:pt x="57" y="0"/>
                    <a:pt x="5" y="0"/>
                  </a:cubicBezTo>
                  <a:cubicBezTo>
                    <a:pt x="4" y="0"/>
                    <a:pt x="2" y="0"/>
                    <a:pt x="0" y="0"/>
                  </a:cubicBezTo>
                  <a:cubicBezTo>
                    <a:pt x="1" y="25"/>
                    <a:pt x="1" y="25"/>
                    <a:pt x="1" y="25"/>
                  </a:cubicBezTo>
                  <a:cubicBezTo>
                    <a:pt x="2" y="25"/>
                    <a:pt x="4" y="25"/>
                    <a:pt x="5" y="25"/>
                  </a:cubicBezTo>
                  <a:close/>
                </a:path>
              </a:pathLst>
            </a:custGeom>
            <a:solidFill>
              <a:srgbClr val="51AFAF"/>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33" name="Freeform 8"/>
            <p:cNvSpPr/>
            <p:nvPr/>
          </p:nvSpPr>
          <p:spPr bwMode="auto">
            <a:xfrm>
              <a:off x="2285281" y="2190217"/>
              <a:ext cx="2087485" cy="2488800"/>
            </a:xfrm>
            <a:custGeom>
              <a:avLst/>
              <a:gdLst>
                <a:gd name="T0" fmla="*/ 245 w 273"/>
                <a:gd name="T1" fmla="*/ 252 h 326"/>
                <a:gd name="T2" fmla="*/ 162 w 273"/>
                <a:gd name="T3" fmla="*/ 284 h 326"/>
                <a:gd name="T4" fmla="*/ 68 w 273"/>
                <a:gd name="T5" fmla="*/ 240 h 326"/>
                <a:gd name="T6" fmla="*/ 41 w 273"/>
                <a:gd name="T7" fmla="*/ 163 h 326"/>
                <a:gd name="T8" fmla="*/ 162 w 273"/>
                <a:gd name="T9" fmla="*/ 41 h 326"/>
                <a:gd name="T10" fmla="*/ 162 w 273"/>
                <a:gd name="T11" fmla="*/ 0 h 326"/>
                <a:gd name="T12" fmla="*/ 0 w 273"/>
                <a:gd name="T13" fmla="*/ 163 h 326"/>
                <a:gd name="T14" fmla="*/ 37 w 273"/>
                <a:gd name="T15" fmla="*/ 266 h 326"/>
                <a:gd name="T16" fmla="*/ 162 w 273"/>
                <a:gd name="T17" fmla="*/ 326 h 326"/>
                <a:gd name="T18" fmla="*/ 273 w 273"/>
                <a:gd name="T19" fmla="*/ 282 h 326"/>
                <a:gd name="T20" fmla="*/ 245 w 273"/>
                <a:gd name="T21" fmla="*/ 25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 h="326">
                  <a:moveTo>
                    <a:pt x="245" y="252"/>
                  </a:moveTo>
                  <a:cubicBezTo>
                    <a:pt x="224" y="272"/>
                    <a:pt x="195" y="284"/>
                    <a:pt x="162" y="284"/>
                  </a:cubicBezTo>
                  <a:cubicBezTo>
                    <a:pt x="125" y="284"/>
                    <a:pt x="91" y="267"/>
                    <a:pt x="68" y="240"/>
                  </a:cubicBezTo>
                  <a:cubicBezTo>
                    <a:pt x="51" y="219"/>
                    <a:pt x="41" y="192"/>
                    <a:pt x="41" y="163"/>
                  </a:cubicBezTo>
                  <a:cubicBezTo>
                    <a:pt x="41" y="96"/>
                    <a:pt x="95" y="41"/>
                    <a:pt x="162" y="41"/>
                  </a:cubicBezTo>
                  <a:cubicBezTo>
                    <a:pt x="162" y="0"/>
                    <a:pt x="162" y="0"/>
                    <a:pt x="162" y="0"/>
                  </a:cubicBezTo>
                  <a:cubicBezTo>
                    <a:pt x="72" y="0"/>
                    <a:pt x="0" y="73"/>
                    <a:pt x="0" y="163"/>
                  </a:cubicBezTo>
                  <a:cubicBezTo>
                    <a:pt x="0" y="202"/>
                    <a:pt x="14" y="238"/>
                    <a:pt x="37" y="266"/>
                  </a:cubicBezTo>
                  <a:cubicBezTo>
                    <a:pt x="67" y="302"/>
                    <a:pt x="112" y="326"/>
                    <a:pt x="162" y="326"/>
                  </a:cubicBezTo>
                  <a:cubicBezTo>
                    <a:pt x="205" y="326"/>
                    <a:pt x="244" y="309"/>
                    <a:pt x="273" y="282"/>
                  </a:cubicBezTo>
                  <a:lnTo>
                    <a:pt x="245" y="252"/>
                  </a:lnTo>
                  <a:close/>
                </a:path>
              </a:pathLst>
            </a:custGeom>
            <a:solidFill>
              <a:schemeClr val="accent6"/>
            </a:solidFill>
            <a:ln>
              <a:noFill/>
            </a:ln>
            <a:effectLst/>
          </p:spPr>
          <p:txBody>
            <a:bodyPr vert="horz" wrap="square" lIns="91440" tIns="45720" rIns="91440" bIns="45720" numCol="1" anchor="t" anchorCtr="0" compatLnSpc="1"/>
            <a:lstStyle/>
            <a:p>
              <a:endParaRPr lang="zh-CN" altLang="en-US" dirty="0">
                <a:cs typeface="+mn-ea"/>
                <a:sym typeface="+mn-lt"/>
              </a:endParaRPr>
            </a:p>
          </p:txBody>
        </p:sp>
        <p:sp>
          <p:nvSpPr>
            <p:cNvPr id="34" name="Freeform 9"/>
            <p:cNvSpPr>
              <a:spLocks noEditPoints="1"/>
            </p:cNvSpPr>
            <p:nvPr/>
          </p:nvSpPr>
          <p:spPr bwMode="auto">
            <a:xfrm>
              <a:off x="2010185" y="1921596"/>
              <a:ext cx="3026043" cy="3019572"/>
            </a:xfrm>
            <a:custGeom>
              <a:avLst/>
              <a:gdLst>
                <a:gd name="T0" fmla="*/ 198 w 396"/>
                <a:gd name="T1" fmla="*/ 395 h 395"/>
                <a:gd name="T2" fmla="*/ 0 w 396"/>
                <a:gd name="T3" fmla="*/ 198 h 395"/>
                <a:gd name="T4" fmla="*/ 198 w 396"/>
                <a:gd name="T5" fmla="*/ 0 h 395"/>
                <a:gd name="T6" fmla="*/ 396 w 396"/>
                <a:gd name="T7" fmla="*/ 198 h 395"/>
                <a:gd name="T8" fmla="*/ 198 w 396"/>
                <a:gd name="T9" fmla="*/ 395 h 395"/>
                <a:gd name="T10" fmla="*/ 198 w 396"/>
                <a:gd name="T11" fmla="*/ 1 h 395"/>
                <a:gd name="T12" fmla="*/ 2 w 396"/>
                <a:gd name="T13" fmla="*/ 198 h 395"/>
                <a:gd name="T14" fmla="*/ 198 w 396"/>
                <a:gd name="T15" fmla="*/ 394 h 395"/>
                <a:gd name="T16" fmla="*/ 394 w 396"/>
                <a:gd name="T17" fmla="*/ 198 h 395"/>
                <a:gd name="T18" fmla="*/ 198 w 396"/>
                <a:gd name="T19" fmla="*/ 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395">
                  <a:moveTo>
                    <a:pt x="198" y="395"/>
                  </a:moveTo>
                  <a:cubicBezTo>
                    <a:pt x="89" y="395"/>
                    <a:pt x="0" y="307"/>
                    <a:pt x="0" y="198"/>
                  </a:cubicBezTo>
                  <a:cubicBezTo>
                    <a:pt x="0" y="89"/>
                    <a:pt x="89" y="0"/>
                    <a:pt x="198" y="0"/>
                  </a:cubicBezTo>
                  <a:cubicBezTo>
                    <a:pt x="307" y="0"/>
                    <a:pt x="396" y="89"/>
                    <a:pt x="396" y="198"/>
                  </a:cubicBezTo>
                  <a:cubicBezTo>
                    <a:pt x="396" y="307"/>
                    <a:pt x="307" y="395"/>
                    <a:pt x="198" y="395"/>
                  </a:cubicBezTo>
                  <a:close/>
                  <a:moveTo>
                    <a:pt x="198" y="1"/>
                  </a:moveTo>
                  <a:cubicBezTo>
                    <a:pt x="90" y="1"/>
                    <a:pt x="2" y="89"/>
                    <a:pt x="2" y="198"/>
                  </a:cubicBezTo>
                  <a:cubicBezTo>
                    <a:pt x="2" y="306"/>
                    <a:pt x="90" y="394"/>
                    <a:pt x="198" y="394"/>
                  </a:cubicBezTo>
                  <a:cubicBezTo>
                    <a:pt x="306" y="394"/>
                    <a:pt x="394" y="306"/>
                    <a:pt x="394" y="198"/>
                  </a:cubicBezTo>
                  <a:cubicBezTo>
                    <a:pt x="394" y="89"/>
                    <a:pt x="306" y="1"/>
                    <a:pt x="198" y="1"/>
                  </a:cubicBezTo>
                  <a:close/>
                </a:path>
              </a:pathLst>
            </a:custGeom>
            <a:solidFill>
              <a:srgbClr val="00B0F0"/>
            </a:solidFill>
            <a:ln>
              <a:solidFill>
                <a:schemeClr val="accent6"/>
              </a:solidFill>
            </a:ln>
          </p:spPr>
          <p:txBody>
            <a:bodyPr vert="horz" wrap="square" lIns="91440" tIns="45720" rIns="91440" bIns="45720" numCol="1" anchor="t" anchorCtr="0" compatLnSpc="1"/>
            <a:lstStyle/>
            <a:p>
              <a:endParaRPr lang="zh-CN" altLang="en-US" dirty="0">
                <a:cs typeface="+mn-ea"/>
                <a:sym typeface="+mn-lt"/>
              </a:endParaRPr>
            </a:p>
          </p:txBody>
        </p:sp>
      </p:grpSp>
      <p:sp>
        <p:nvSpPr>
          <p:cNvPr id="35" name="Freeform 10"/>
          <p:cNvSpPr/>
          <p:nvPr/>
        </p:nvSpPr>
        <p:spPr bwMode="auto">
          <a:xfrm>
            <a:off x="4589262" y="2050006"/>
            <a:ext cx="1320455" cy="472516"/>
          </a:xfrm>
          <a:custGeom>
            <a:avLst/>
            <a:gdLst>
              <a:gd name="T0" fmla="*/ 2 w 408"/>
              <a:gd name="T1" fmla="*/ 146 h 146"/>
              <a:gd name="T2" fmla="*/ 0 w 408"/>
              <a:gd name="T3" fmla="*/ 141 h 146"/>
              <a:gd name="T4" fmla="*/ 309 w 408"/>
              <a:gd name="T5" fmla="*/ 0 h 146"/>
              <a:gd name="T6" fmla="*/ 408 w 408"/>
              <a:gd name="T7" fmla="*/ 0 h 146"/>
              <a:gd name="T8" fmla="*/ 408 w 408"/>
              <a:gd name="T9" fmla="*/ 7 h 146"/>
              <a:gd name="T10" fmla="*/ 309 w 408"/>
              <a:gd name="T11" fmla="*/ 7 h 146"/>
              <a:gd name="T12" fmla="*/ 2 w 408"/>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408" h="146">
                <a:moveTo>
                  <a:pt x="2" y="146"/>
                </a:moveTo>
                <a:lnTo>
                  <a:pt x="0" y="141"/>
                </a:lnTo>
                <a:lnTo>
                  <a:pt x="309" y="0"/>
                </a:lnTo>
                <a:lnTo>
                  <a:pt x="408" y="0"/>
                </a:lnTo>
                <a:lnTo>
                  <a:pt x="408" y="7"/>
                </a:lnTo>
                <a:lnTo>
                  <a:pt x="309" y="7"/>
                </a:lnTo>
                <a:lnTo>
                  <a:pt x="2" y="146"/>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36" name="Freeform 11"/>
          <p:cNvSpPr/>
          <p:nvPr/>
        </p:nvSpPr>
        <p:spPr bwMode="auto">
          <a:xfrm>
            <a:off x="5037598" y="4021366"/>
            <a:ext cx="1042121" cy="547765"/>
          </a:xfrm>
          <a:custGeom>
            <a:avLst/>
            <a:gdLst>
              <a:gd name="T0" fmla="*/ 371 w 371"/>
              <a:gd name="T1" fmla="*/ 189 h 189"/>
              <a:gd name="T2" fmla="*/ 286 w 371"/>
              <a:gd name="T3" fmla="*/ 189 h 189"/>
              <a:gd name="T4" fmla="*/ 286 w 371"/>
              <a:gd name="T5" fmla="*/ 189 h 189"/>
              <a:gd name="T6" fmla="*/ 0 w 371"/>
              <a:gd name="T7" fmla="*/ 5 h 189"/>
              <a:gd name="T8" fmla="*/ 5 w 371"/>
              <a:gd name="T9" fmla="*/ 0 h 189"/>
              <a:gd name="T10" fmla="*/ 288 w 371"/>
              <a:gd name="T11" fmla="*/ 184 h 189"/>
              <a:gd name="T12" fmla="*/ 371 w 371"/>
              <a:gd name="T13" fmla="*/ 184 h 189"/>
              <a:gd name="T14" fmla="*/ 371 w 371"/>
              <a:gd name="T15" fmla="*/ 189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1" h="189">
                <a:moveTo>
                  <a:pt x="371" y="189"/>
                </a:moveTo>
                <a:lnTo>
                  <a:pt x="286" y="189"/>
                </a:lnTo>
                <a:lnTo>
                  <a:pt x="286" y="189"/>
                </a:lnTo>
                <a:lnTo>
                  <a:pt x="0" y="5"/>
                </a:lnTo>
                <a:lnTo>
                  <a:pt x="5" y="0"/>
                </a:lnTo>
                <a:lnTo>
                  <a:pt x="288" y="184"/>
                </a:lnTo>
                <a:lnTo>
                  <a:pt x="371" y="184"/>
                </a:lnTo>
                <a:lnTo>
                  <a:pt x="371" y="189"/>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37" name="Freeform 12"/>
          <p:cNvSpPr/>
          <p:nvPr/>
        </p:nvSpPr>
        <p:spPr bwMode="auto">
          <a:xfrm>
            <a:off x="1974244" y="2354229"/>
            <a:ext cx="1152162" cy="611681"/>
          </a:xfrm>
          <a:custGeom>
            <a:avLst/>
            <a:gdLst>
              <a:gd name="T0" fmla="*/ 354 w 356"/>
              <a:gd name="T1" fmla="*/ 189 h 189"/>
              <a:gd name="T2" fmla="*/ 71 w 356"/>
              <a:gd name="T3" fmla="*/ 5 h 189"/>
              <a:gd name="T4" fmla="*/ 0 w 356"/>
              <a:gd name="T5" fmla="*/ 5 h 189"/>
              <a:gd name="T6" fmla="*/ 0 w 356"/>
              <a:gd name="T7" fmla="*/ 0 h 189"/>
              <a:gd name="T8" fmla="*/ 73 w 356"/>
              <a:gd name="T9" fmla="*/ 0 h 189"/>
              <a:gd name="T10" fmla="*/ 73 w 356"/>
              <a:gd name="T11" fmla="*/ 0 h 189"/>
              <a:gd name="T12" fmla="*/ 356 w 356"/>
              <a:gd name="T13" fmla="*/ 184 h 189"/>
              <a:gd name="T14" fmla="*/ 354 w 356"/>
              <a:gd name="T15" fmla="*/ 189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6" h="189">
                <a:moveTo>
                  <a:pt x="354" y="189"/>
                </a:moveTo>
                <a:lnTo>
                  <a:pt x="71" y="5"/>
                </a:lnTo>
                <a:lnTo>
                  <a:pt x="0" y="5"/>
                </a:lnTo>
                <a:lnTo>
                  <a:pt x="0" y="0"/>
                </a:lnTo>
                <a:lnTo>
                  <a:pt x="73" y="0"/>
                </a:lnTo>
                <a:lnTo>
                  <a:pt x="73" y="0"/>
                </a:lnTo>
                <a:lnTo>
                  <a:pt x="356" y="184"/>
                </a:lnTo>
                <a:lnTo>
                  <a:pt x="354" y="189"/>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38" name="TextBox 22"/>
          <p:cNvSpPr txBox="1"/>
          <p:nvPr/>
        </p:nvSpPr>
        <p:spPr>
          <a:xfrm>
            <a:off x="3253071" y="2920776"/>
            <a:ext cx="1723549" cy="1015663"/>
          </a:xfrm>
          <a:prstGeom prst="rect">
            <a:avLst/>
          </a:prstGeom>
          <a:noFill/>
        </p:spPr>
        <p:txBody>
          <a:bodyPr wrap="none" rtlCol="0">
            <a:spAutoFit/>
          </a:bodyPr>
          <a:lstStyle/>
          <a:p>
            <a:pPr algn="ctr"/>
            <a:r>
              <a:rPr lang="zh-CN" altLang="en-US" sz="2000" dirty="0" smtClean="0">
                <a:solidFill>
                  <a:srgbClr val="98C052"/>
                </a:solidFill>
                <a:cs typeface="+mn-ea"/>
                <a:sym typeface="+mn-lt"/>
              </a:rPr>
              <a:t>添加</a:t>
            </a:r>
            <a:endParaRPr lang="en-US" altLang="zh-CN" sz="2000" dirty="0" smtClean="0">
              <a:solidFill>
                <a:srgbClr val="98C052"/>
              </a:solidFill>
              <a:cs typeface="+mn-ea"/>
              <a:sym typeface="+mn-lt"/>
            </a:endParaRPr>
          </a:p>
          <a:p>
            <a:pPr algn="ctr"/>
            <a:r>
              <a:rPr lang="zh-CN" altLang="en-US" sz="4000" dirty="0" smtClean="0">
                <a:solidFill>
                  <a:srgbClr val="98C052"/>
                </a:solidFill>
                <a:cs typeface="+mn-ea"/>
                <a:sym typeface="+mn-lt"/>
              </a:rPr>
              <a:t>关键字</a:t>
            </a:r>
            <a:endParaRPr lang="en-US" altLang="zh-CN" sz="4000" dirty="0" smtClean="0">
              <a:solidFill>
                <a:srgbClr val="98C052"/>
              </a:solidFill>
              <a:cs typeface="+mn-ea"/>
              <a:sym typeface="+mn-lt"/>
            </a:endParaRPr>
          </a:p>
        </p:txBody>
      </p:sp>
      <p:sp>
        <p:nvSpPr>
          <p:cNvPr id="39" name="TextBox 23"/>
          <p:cNvSpPr txBox="1"/>
          <p:nvPr/>
        </p:nvSpPr>
        <p:spPr>
          <a:xfrm>
            <a:off x="5852471" y="1725185"/>
            <a:ext cx="861133" cy="707886"/>
          </a:xfrm>
          <a:prstGeom prst="rect">
            <a:avLst/>
          </a:prstGeom>
          <a:noFill/>
          <a:effectLst/>
        </p:spPr>
        <p:txBody>
          <a:bodyPr wrap="none" rtlCol="0" anchor="ctr">
            <a:spAutoFit/>
          </a:bodyPr>
          <a:lstStyle/>
          <a:p>
            <a:pPr lvl="0" algn="ctr"/>
            <a:r>
              <a:rPr lang="en-US" altLang="zh-CN" sz="4000" dirty="0" smtClean="0">
                <a:solidFill>
                  <a:schemeClr val="accent6"/>
                </a:solidFill>
                <a:cs typeface="+mn-ea"/>
                <a:sym typeface="+mn-lt"/>
              </a:rPr>
              <a:t>19</a:t>
            </a:r>
            <a:r>
              <a:rPr lang="en-US" altLang="zh-CN" sz="2000" dirty="0" smtClean="0">
                <a:solidFill>
                  <a:schemeClr val="accent6"/>
                </a:solidFill>
                <a:cs typeface="+mn-ea"/>
                <a:sym typeface="+mn-lt"/>
              </a:rPr>
              <a:t>%</a:t>
            </a:r>
            <a:endParaRPr lang="zh-CN" altLang="en-US" sz="2000" dirty="0">
              <a:solidFill>
                <a:schemeClr val="accent6"/>
              </a:solidFill>
              <a:cs typeface="+mn-ea"/>
              <a:sym typeface="+mn-lt"/>
            </a:endParaRPr>
          </a:p>
        </p:txBody>
      </p:sp>
      <p:sp>
        <p:nvSpPr>
          <p:cNvPr id="40" name="TextBox 24"/>
          <p:cNvSpPr txBox="1"/>
          <p:nvPr/>
        </p:nvSpPr>
        <p:spPr>
          <a:xfrm>
            <a:off x="6138971" y="4295248"/>
            <a:ext cx="873957" cy="707886"/>
          </a:xfrm>
          <a:prstGeom prst="rect">
            <a:avLst/>
          </a:prstGeom>
          <a:noFill/>
          <a:effectLst/>
        </p:spPr>
        <p:txBody>
          <a:bodyPr wrap="none" rtlCol="0" anchor="ctr">
            <a:spAutoFit/>
          </a:bodyPr>
          <a:lstStyle/>
          <a:p>
            <a:pPr lvl="0" algn="ctr"/>
            <a:r>
              <a:rPr lang="en-US" altLang="zh-CN" sz="4000" dirty="0" smtClean="0">
                <a:solidFill>
                  <a:schemeClr val="accent6"/>
                </a:solidFill>
                <a:cs typeface="+mn-ea"/>
                <a:sym typeface="+mn-lt"/>
              </a:rPr>
              <a:t>24</a:t>
            </a:r>
            <a:r>
              <a:rPr lang="en-US" altLang="zh-CN" sz="2000" dirty="0" smtClean="0">
                <a:solidFill>
                  <a:schemeClr val="accent6"/>
                </a:solidFill>
                <a:cs typeface="+mn-ea"/>
                <a:sym typeface="+mn-lt"/>
              </a:rPr>
              <a:t>%</a:t>
            </a:r>
            <a:endParaRPr lang="zh-CN" altLang="en-US" sz="2000" dirty="0">
              <a:solidFill>
                <a:schemeClr val="accent6"/>
              </a:solidFill>
              <a:cs typeface="+mn-ea"/>
              <a:sym typeface="+mn-lt"/>
            </a:endParaRPr>
          </a:p>
        </p:txBody>
      </p:sp>
      <p:sp>
        <p:nvSpPr>
          <p:cNvPr id="41" name="TextBox 25"/>
          <p:cNvSpPr txBox="1"/>
          <p:nvPr/>
        </p:nvSpPr>
        <p:spPr>
          <a:xfrm>
            <a:off x="1081744" y="2137947"/>
            <a:ext cx="873957" cy="707886"/>
          </a:xfrm>
          <a:prstGeom prst="rect">
            <a:avLst/>
          </a:prstGeom>
          <a:noFill/>
          <a:effectLst/>
        </p:spPr>
        <p:txBody>
          <a:bodyPr wrap="none" rtlCol="0" anchor="ctr">
            <a:spAutoFit/>
          </a:bodyPr>
          <a:lstStyle/>
          <a:p>
            <a:pPr lvl="0" algn="ctr"/>
            <a:r>
              <a:rPr lang="en-US" altLang="zh-CN" sz="4000" dirty="0" smtClean="0">
                <a:solidFill>
                  <a:schemeClr val="accent6"/>
                </a:solidFill>
                <a:cs typeface="+mn-ea"/>
                <a:sym typeface="+mn-lt"/>
              </a:rPr>
              <a:t>57</a:t>
            </a:r>
            <a:r>
              <a:rPr lang="en-US" altLang="zh-CN" sz="2000" dirty="0" smtClean="0">
                <a:solidFill>
                  <a:schemeClr val="accent6"/>
                </a:solidFill>
                <a:cs typeface="+mn-ea"/>
                <a:sym typeface="+mn-lt"/>
              </a:rPr>
              <a:t>%</a:t>
            </a:r>
            <a:endParaRPr lang="zh-CN" altLang="en-US" sz="2000" dirty="0">
              <a:solidFill>
                <a:schemeClr val="accent6"/>
              </a:solidFill>
              <a:cs typeface="+mn-ea"/>
              <a:sym typeface="+mn-lt"/>
            </a:endParaRPr>
          </a:p>
        </p:txBody>
      </p:sp>
      <p:sp>
        <p:nvSpPr>
          <p:cNvPr id="42" name="TextBox 29"/>
          <p:cNvSpPr txBox="1"/>
          <p:nvPr/>
        </p:nvSpPr>
        <p:spPr>
          <a:xfrm flipH="1">
            <a:off x="7429409" y="2053179"/>
            <a:ext cx="2786907" cy="39414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defTabSz="914400" eaLnBrk="1" fontAlgn="auto" latinLnBrk="0" hangingPunct="1">
              <a:lnSpc>
                <a:spcPct val="80000"/>
              </a:lnSpc>
              <a:spcBef>
                <a:spcPts val="0"/>
              </a:spcBef>
              <a:spcAft>
                <a:spcPts val="0"/>
              </a:spcAft>
              <a:buClrTx/>
              <a:buSzTx/>
              <a:buFontTx/>
              <a:buNone/>
              <a:defRPr/>
            </a:pPr>
            <a:r>
              <a:rPr lang="zh-CN" altLang="en-US" sz="2400" dirty="0" smtClean="0">
                <a:solidFill>
                  <a:schemeClr val="accent6"/>
                </a:solidFill>
                <a:latin typeface="+mn-lt"/>
                <a:ea typeface="+mn-ea"/>
                <a:cs typeface="+mn-ea"/>
                <a:sym typeface="+mn-lt"/>
              </a:rPr>
              <a:t>点击添加标题</a:t>
            </a:r>
            <a:endParaRPr kumimoji="0" lang="zh-CN" altLang="en-US" sz="2400" i="0" u="none" strike="noStrike" kern="0" cap="none" spc="0" normalizeH="0" baseline="0" noProof="0" dirty="0">
              <a:ln w="18415" cmpd="sng">
                <a:noFill/>
                <a:prstDash val="solid"/>
              </a:ln>
              <a:solidFill>
                <a:schemeClr val="accent6"/>
              </a:solidFill>
              <a:uLnTx/>
              <a:uFillTx/>
              <a:latin typeface="+mn-lt"/>
              <a:ea typeface="+mn-ea"/>
              <a:cs typeface="+mn-ea"/>
              <a:sym typeface="+mn-lt"/>
            </a:endParaRPr>
          </a:p>
        </p:txBody>
      </p:sp>
      <p:sp>
        <p:nvSpPr>
          <p:cNvPr id="43" name="TextBox 30"/>
          <p:cNvSpPr txBox="1"/>
          <p:nvPr/>
        </p:nvSpPr>
        <p:spPr>
          <a:xfrm>
            <a:off x="7429409" y="2487806"/>
            <a:ext cx="3528392" cy="2613023"/>
          </a:xfrm>
          <a:prstGeom prst="rect">
            <a:avLst/>
          </a:prstGeom>
          <a:noFill/>
        </p:spPr>
        <p:txBody>
          <a:bodyPr wrap="square" rtlCol="0">
            <a:spAutoFit/>
          </a:bodyPr>
          <a:lstStyle/>
          <a:p>
            <a:pPr>
              <a:lnSpc>
                <a:spcPct val="130000"/>
              </a:lnSpc>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在此输入文字描述在此输入文字描述在此输入文字描述在此输入文字描述在此输入文字描述在此输入文字描述在此输入文字描述。</a:t>
            </a:r>
            <a:endParaRPr lang="en-US" altLang="zh-CN" sz="1400" dirty="0" smtClean="0">
              <a:solidFill>
                <a:schemeClr val="tx1">
                  <a:lumMod val="75000"/>
                  <a:lumOff val="25000"/>
                </a:schemeClr>
              </a:solidFill>
              <a:cs typeface="+mn-ea"/>
              <a:sym typeface="+mn-lt"/>
            </a:endParaRPr>
          </a:p>
          <a:p>
            <a:pPr>
              <a:lnSpc>
                <a:spcPct val="130000"/>
              </a:lnSpc>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在此输入文字描述在此输入文字描述在此输入文字描述在此输入文字描述在此输入文字描述在此输入文字描述在此输入文字描述在此输入文字描述在此输入文字描述。</a:t>
            </a:r>
            <a:endParaRPr lang="en-US" altLang="zh-CN" sz="1400" dirty="0" smtClean="0">
              <a:solidFill>
                <a:schemeClr val="tx1">
                  <a:lumMod val="75000"/>
                  <a:lumOff val="25000"/>
                </a:schemeClr>
              </a:solidFill>
              <a:cs typeface="+mn-ea"/>
              <a:sym typeface="+mn-lt"/>
            </a:endParaRPr>
          </a:p>
          <a:p>
            <a:pPr>
              <a:lnSpc>
                <a:spcPct val="130000"/>
              </a:lnSpc>
            </a:pPr>
            <a:endParaRPr lang="zh-CN" altLang="en-US" sz="1400" dirty="0">
              <a:solidFill>
                <a:schemeClr val="tx1">
                  <a:lumMod val="75000"/>
                  <a:lumOff val="25000"/>
                </a:schemeClr>
              </a:solidFill>
              <a:cs typeface="+mn-ea"/>
              <a:sym typeface="+mn-lt"/>
            </a:endParaRPr>
          </a:p>
        </p:txBody>
      </p:sp>
      <p:sp>
        <p:nvSpPr>
          <p:cNvPr id="68"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70" name="图片 6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left)">
                                      <p:cBhvr>
                                        <p:cTn id="12" dur="500"/>
                                        <p:tgtEl>
                                          <p:spTgt spid="68"/>
                                        </p:tgtEl>
                                      </p:cBhvr>
                                    </p:animEffect>
                                  </p:childTnLst>
                                </p:cTn>
                              </p:par>
                            </p:childTnLst>
                          </p:cTn>
                        </p:par>
                        <p:par>
                          <p:cTn id="13" fill="hold">
                            <p:stCondLst>
                              <p:cond delay="1000"/>
                            </p:stCondLst>
                            <p:childTnLst>
                              <p:par>
                                <p:cTn id="14" presetID="2" presetClass="entr" presetSubtype="8" decel="100000"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500" fill="hold"/>
                                        <p:tgtEl>
                                          <p:spTgt spid="38"/>
                                        </p:tgtEl>
                                        <p:attrNameLst>
                                          <p:attrName>ppt_x</p:attrName>
                                        </p:attrNameLst>
                                      </p:cBhvr>
                                      <p:tavLst>
                                        <p:tav tm="0">
                                          <p:val>
                                            <p:strVal val="0-#ppt_w/2"/>
                                          </p:val>
                                        </p:tav>
                                        <p:tav tm="100000">
                                          <p:val>
                                            <p:strVal val="#ppt_x"/>
                                          </p:val>
                                        </p:tav>
                                      </p:tavLst>
                                    </p:anim>
                                    <p:anim calcmode="lin" valueType="num">
                                      <p:cBhvr additive="base">
                                        <p:cTn id="21" dur="500" fill="hold"/>
                                        <p:tgtEl>
                                          <p:spTgt spid="38"/>
                                        </p:tgtEl>
                                        <p:attrNameLst>
                                          <p:attrName>ppt_y</p:attrName>
                                        </p:attrNameLst>
                                      </p:cBhvr>
                                      <p:tavLst>
                                        <p:tav tm="0">
                                          <p:val>
                                            <p:strVal val="#ppt_y"/>
                                          </p:val>
                                        </p:tav>
                                        <p:tav tm="100000">
                                          <p:val>
                                            <p:strVal val="#ppt_y"/>
                                          </p:val>
                                        </p:tav>
                                      </p:tavLst>
                                    </p:anim>
                                  </p:childTnLst>
                                </p:cTn>
                              </p:par>
                              <p:par>
                                <p:cTn id="22" presetID="8" presetClass="emph" presetSubtype="0" fill="hold" nodeType="withEffect">
                                  <p:stCondLst>
                                    <p:cond delay="400"/>
                                  </p:stCondLst>
                                  <p:childTnLst>
                                    <p:animRot by="64800000">
                                      <p:cBhvr>
                                        <p:cTn id="23" dur="6000" fill="hold"/>
                                        <p:tgtEl>
                                          <p:spTgt spid="30"/>
                                        </p:tgtEl>
                                        <p:attrNameLst>
                                          <p:attrName>r</p:attrName>
                                        </p:attrNameLst>
                                      </p:cBhvr>
                                    </p:animRot>
                                  </p:childTnLst>
                                </p:cTn>
                              </p:par>
                              <p:par>
                                <p:cTn id="24" presetID="22" presetClass="entr" presetSubtype="8" fill="hold" grpId="0" nodeType="withEffect">
                                  <p:stCondLst>
                                    <p:cond delay="40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par>
                                <p:cTn id="27" presetID="22" presetClass="entr" presetSubtype="8" fill="hold" grpId="0" nodeType="withEffect">
                                  <p:stCondLst>
                                    <p:cond delay="40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par>
                                <p:cTn id="30" presetID="22" presetClass="entr" presetSubtype="2" fill="hold" grpId="0" nodeType="withEffect">
                                  <p:stCondLst>
                                    <p:cond delay="400"/>
                                  </p:stCondLst>
                                  <p:childTnLst>
                                    <p:set>
                                      <p:cBhvr>
                                        <p:cTn id="31" dur="1" fill="hold">
                                          <p:stCondLst>
                                            <p:cond delay="0"/>
                                          </p:stCondLst>
                                        </p:cTn>
                                        <p:tgtEl>
                                          <p:spTgt spid="37"/>
                                        </p:tgtEl>
                                        <p:attrNameLst>
                                          <p:attrName>style.visibility</p:attrName>
                                        </p:attrNameLst>
                                      </p:cBhvr>
                                      <p:to>
                                        <p:strVal val="visible"/>
                                      </p:to>
                                    </p:set>
                                    <p:animEffect transition="in" filter="wipe(right)">
                                      <p:cBhvr>
                                        <p:cTn id="32" dur="500"/>
                                        <p:tgtEl>
                                          <p:spTgt spid="37"/>
                                        </p:tgtEl>
                                      </p:cBhvr>
                                    </p:animEffect>
                                  </p:childTnLst>
                                </p:cTn>
                              </p:par>
                              <p:par>
                                <p:cTn id="33" presetID="10" presetClass="entr" presetSubtype="0" fill="hold" grpId="0" nodeType="withEffect">
                                  <p:stCondLst>
                                    <p:cond delay="90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par>
                                <p:cTn id="36" presetID="10" presetClass="entr" presetSubtype="0" fill="hold" grpId="0" nodeType="withEffect">
                                  <p:stCondLst>
                                    <p:cond delay="90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grpId="0" nodeType="withEffect">
                                  <p:stCondLst>
                                    <p:cond delay="90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par>
                                <p:cTn id="42" presetID="10" presetClass="entr" presetSubtype="0" fill="hold" grpId="0" nodeType="withEffect">
                                  <p:stCondLst>
                                    <p:cond delay="1000"/>
                                  </p:stCondLst>
                                  <p:iterate type="lt">
                                    <p:tmPct val="10000"/>
                                  </p:iterate>
                                  <p:childTnLst>
                                    <p:set>
                                      <p:cBhvr>
                                        <p:cTn id="43" dur="1" fill="hold">
                                          <p:stCondLst>
                                            <p:cond delay="0"/>
                                          </p:stCondLst>
                                        </p:cTn>
                                        <p:tgtEl>
                                          <p:spTgt spid="42"/>
                                        </p:tgtEl>
                                        <p:attrNameLst>
                                          <p:attrName>style.visibility</p:attrName>
                                        </p:attrNameLst>
                                      </p:cBhvr>
                                      <p:to>
                                        <p:strVal val="visible"/>
                                      </p:to>
                                    </p:set>
                                    <p:animEffect transition="in" filter="fade">
                                      <p:cBhvr>
                                        <p:cTn id="44" dur="100"/>
                                        <p:tgtEl>
                                          <p:spTgt spid="42"/>
                                        </p:tgtEl>
                                      </p:cBhvr>
                                    </p:animEffect>
                                  </p:childTnLst>
                                </p:cTn>
                              </p:par>
                              <p:par>
                                <p:cTn id="45" presetID="10" presetClass="entr" presetSubtype="0" fill="hold" grpId="0" nodeType="withEffect">
                                  <p:stCondLst>
                                    <p:cond delay="1000"/>
                                  </p:stCondLst>
                                  <p:iterate type="lt">
                                    <p:tmPct val="10000"/>
                                  </p:iterate>
                                  <p:childTnLst>
                                    <p:set>
                                      <p:cBhvr>
                                        <p:cTn id="46" dur="1" fill="hold">
                                          <p:stCondLst>
                                            <p:cond delay="0"/>
                                          </p:stCondLst>
                                        </p:cTn>
                                        <p:tgtEl>
                                          <p:spTgt spid="43"/>
                                        </p:tgtEl>
                                        <p:attrNameLst>
                                          <p:attrName>style.visibility</p:attrName>
                                        </p:attrNameLst>
                                      </p:cBhvr>
                                      <p:to>
                                        <p:strVal val="visible"/>
                                      </p:to>
                                    </p:set>
                                    <p:animEffect transition="in" filter="fade">
                                      <p:cBhvr>
                                        <p:cTn id="47" dur="1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p:bldP spid="39" grpId="0"/>
      <p:bldP spid="40" grpId="0"/>
      <p:bldP spid="41" grpId="0"/>
      <p:bldP spid="42" grpId="0"/>
      <p:bldP spid="43"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7" y="3239912"/>
            <a:ext cx="12369543" cy="361809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72785"/>
            <a:ext cx="12192000" cy="585216"/>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3917" y="5402858"/>
            <a:ext cx="3089150" cy="1255869"/>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14715" flipH="1">
            <a:off x="8172446" y="4372935"/>
            <a:ext cx="680706" cy="849430"/>
          </a:xfrm>
          <a:prstGeom prst="rect">
            <a:avLst/>
          </a:prstGeom>
        </p:spPr>
      </p:pic>
      <p:sp>
        <p:nvSpPr>
          <p:cNvPr id="7" name="TextBox 23"/>
          <p:cNvSpPr txBox="1"/>
          <p:nvPr/>
        </p:nvSpPr>
        <p:spPr>
          <a:xfrm flipH="1">
            <a:off x="5467301" y="1824717"/>
            <a:ext cx="1286426" cy="110940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8000" b="0" i="0" u="none" strike="noStrike" kern="0" cap="none" spc="0" normalizeH="0" baseline="0" noProof="0" dirty="0" smtClean="0">
                <a:ln w="18415" cmpd="sng">
                  <a:noFill/>
                  <a:prstDash val="solid"/>
                </a:ln>
                <a:solidFill>
                  <a:schemeClr val="accent6"/>
                </a:solidFill>
                <a:effectLst/>
                <a:uLnTx/>
                <a:uFillTx/>
                <a:latin typeface="+mn-lt"/>
                <a:ea typeface="+mn-ea"/>
                <a:cs typeface="+mn-ea"/>
                <a:sym typeface="+mn-lt"/>
              </a:rPr>
              <a:t>03</a:t>
            </a:r>
            <a:endParaRPr kumimoji="0" lang="zh-CN" altLang="en-US" sz="8000" b="0" i="0" u="none" strike="noStrike" kern="0" cap="none" spc="0" normalizeH="0" baseline="0" noProof="0" dirty="0">
              <a:ln w="18415" cmpd="sng">
                <a:noFill/>
                <a:prstDash val="solid"/>
              </a:ln>
              <a:solidFill>
                <a:schemeClr val="accent6"/>
              </a:solidFill>
              <a:effectLst/>
              <a:uLnTx/>
              <a:uFillTx/>
              <a:latin typeface="+mn-lt"/>
              <a:ea typeface="+mn-ea"/>
              <a:cs typeface="+mn-ea"/>
              <a:sym typeface="+mn-lt"/>
            </a:endParaRPr>
          </a:p>
        </p:txBody>
      </p:sp>
      <p:sp>
        <p:nvSpPr>
          <p:cNvPr id="8" name="TextBox 25"/>
          <p:cNvSpPr txBox="1"/>
          <p:nvPr/>
        </p:nvSpPr>
        <p:spPr>
          <a:xfrm>
            <a:off x="3688931" y="3068223"/>
            <a:ext cx="4814138" cy="784830"/>
          </a:xfrm>
          <a:prstGeom prst="rect">
            <a:avLst/>
          </a:prstGeom>
          <a:noFill/>
        </p:spPr>
        <p:txBody>
          <a:bodyPr wrap="none" rtlCol="0">
            <a:spAutoFit/>
          </a:bodyPr>
          <a:lstStyle>
            <a:defPPr>
              <a:defRPr lang="zh-CN"/>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zh-CN" altLang="en-US" sz="4500" dirty="0">
                <a:solidFill>
                  <a:schemeClr val="accent6"/>
                </a:solidFill>
                <a:latin typeface="+mn-lt"/>
                <a:ea typeface="+mn-ea"/>
                <a:cs typeface="+mn-ea"/>
                <a:sym typeface="+mn-lt"/>
              </a:rPr>
              <a:t>点击此处添加标题</a:t>
            </a:r>
            <a:endParaRPr lang="zh-CN" altLang="en-US" sz="4500" dirty="0">
              <a:solidFill>
                <a:schemeClr val="accent6"/>
              </a:solidFill>
              <a:latin typeface="+mn-lt"/>
              <a:ea typeface="+mn-ea"/>
              <a:cs typeface="+mn-ea"/>
              <a:sym typeface="+mn-lt"/>
            </a:endParaRPr>
          </a:p>
        </p:txBody>
      </p:sp>
      <p:sp>
        <p:nvSpPr>
          <p:cNvPr id="9" name="椭圆 8"/>
          <p:cNvSpPr/>
          <p:nvPr/>
        </p:nvSpPr>
        <p:spPr>
          <a:xfrm>
            <a:off x="5397151" y="1591907"/>
            <a:ext cx="1397698" cy="1397698"/>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3"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21" presetClass="entr" presetSubtype="1"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heel(1)">
                                      <p:cBhvr>
                                        <p:cTn id="36" dur="2000"/>
                                        <p:tgtEl>
                                          <p:spTgt spid="9"/>
                                        </p:tgtEl>
                                      </p:cBhvr>
                                    </p:animEffect>
                                  </p:childTnLst>
                                </p:cTn>
                              </p:par>
                            </p:childTnLst>
                          </p:cTn>
                        </p:par>
                        <p:par>
                          <p:cTn id="37" fill="hold">
                            <p:stCondLst>
                              <p:cond delay="6500"/>
                            </p:stCondLst>
                            <p:childTnLst>
                              <p:par>
                                <p:cTn id="38" presetID="53" presetClass="entr" presetSubtype="16"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7000"/>
                            </p:stCondLst>
                            <p:childTnLst>
                              <p:par>
                                <p:cTn id="44" presetID="42" presetClass="entr" presetSubtype="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07922" y="3971214"/>
            <a:ext cx="2007477" cy="430879"/>
          </a:xfrm>
          <a:prstGeom prst="rect">
            <a:avLst/>
          </a:prstGeom>
          <a:noFill/>
        </p:spPr>
        <p:txBody>
          <a:bodyPr wrap="square" lIns="91435" tIns="45716" rIns="91435" bIns="45716" rtlCol="0">
            <a:spAutoFit/>
          </a:bodyPr>
          <a:lstStyle/>
          <a:p>
            <a:r>
              <a:rPr lang="zh-CN" altLang="en-US" sz="2200" b="1" dirty="0" smtClean="0">
                <a:solidFill>
                  <a:schemeClr val="accent6"/>
                </a:solidFill>
                <a:cs typeface="+mn-ea"/>
                <a:sym typeface="+mn-lt"/>
              </a:rPr>
              <a:t>点击添加</a:t>
            </a:r>
            <a:r>
              <a:rPr lang="zh-CN" altLang="en-US" sz="2200" b="1" dirty="0">
                <a:solidFill>
                  <a:schemeClr val="accent6"/>
                </a:solidFill>
                <a:cs typeface="+mn-ea"/>
                <a:sym typeface="+mn-lt"/>
              </a:rPr>
              <a:t>标题</a:t>
            </a:r>
            <a:endParaRPr lang="zh-CN" altLang="en-US" sz="2200" b="1" baseline="-3000" dirty="0">
              <a:solidFill>
                <a:schemeClr val="accent6"/>
              </a:solidFill>
              <a:cs typeface="+mn-ea"/>
              <a:sym typeface="+mn-lt"/>
            </a:endParaRPr>
          </a:p>
        </p:txBody>
      </p:sp>
      <p:sp>
        <p:nvSpPr>
          <p:cNvPr id="3" name="文本框 2"/>
          <p:cNvSpPr txBox="1"/>
          <p:nvPr/>
        </p:nvSpPr>
        <p:spPr>
          <a:xfrm>
            <a:off x="6507922" y="4322763"/>
            <a:ext cx="4521785" cy="1126454"/>
          </a:xfrm>
          <a:prstGeom prst="rect">
            <a:avLst/>
          </a:prstGeom>
          <a:noFill/>
        </p:spPr>
        <p:txBody>
          <a:bodyPr wrap="square" lIns="91435" tIns="45716" rIns="91435" bIns="45716" rtlCol="0">
            <a:spAutoFit/>
          </a:bodyPr>
          <a:lstStyle/>
          <a:p>
            <a:pPr>
              <a:lnSpc>
                <a:spcPct val="120000"/>
              </a:lnSpc>
              <a:spcBef>
                <a:spcPct val="0"/>
              </a:spcBef>
              <a:buNone/>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在此输入文字描述在此输入文字描述在此输入文字描述在此输入文字描述在此输入文字描述在此输入文字描述在此输入文字描述在此输入文字描述在此输入文字描述在此输入文字描述在此输入文字描述。</a:t>
            </a:r>
            <a:endParaRPr lang="zh-CN" altLang="en-US" sz="1400" dirty="0">
              <a:solidFill>
                <a:schemeClr val="tx1">
                  <a:lumMod val="75000"/>
                  <a:lumOff val="25000"/>
                </a:schemeClr>
              </a:solidFill>
              <a:cs typeface="+mn-ea"/>
              <a:sym typeface="+mn-lt"/>
            </a:endParaRPr>
          </a:p>
        </p:txBody>
      </p:sp>
      <p:sp>
        <p:nvSpPr>
          <p:cNvPr id="5" name="文本框 4"/>
          <p:cNvSpPr txBox="1"/>
          <p:nvPr/>
        </p:nvSpPr>
        <p:spPr>
          <a:xfrm>
            <a:off x="8905048" y="1573577"/>
            <a:ext cx="2144537" cy="430879"/>
          </a:xfrm>
          <a:prstGeom prst="rect">
            <a:avLst/>
          </a:prstGeom>
          <a:noFill/>
        </p:spPr>
        <p:txBody>
          <a:bodyPr wrap="square" lIns="91435" tIns="45716" rIns="91435" bIns="45716" rtlCol="0">
            <a:spAutoFit/>
          </a:bodyPr>
          <a:lstStyle/>
          <a:p>
            <a:r>
              <a:rPr lang="zh-CN" altLang="en-US" sz="2200" b="1" dirty="0">
                <a:solidFill>
                  <a:schemeClr val="accent6"/>
                </a:solidFill>
                <a:cs typeface="+mn-ea"/>
                <a:sym typeface="+mn-lt"/>
              </a:rPr>
              <a:t>添加标题</a:t>
            </a:r>
            <a:endParaRPr lang="zh-CN" altLang="en-US" sz="2200" b="1" baseline="-3000" dirty="0">
              <a:solidFill>
                <a:schemeClr val="accent6"/>
              </a:solidFill>
              <a:cs typeface="+mn-ea"/>
              <a:sym typeface="+mn-lt"/>
            </a:endParaRPr>
          </a:p>
        </p:txBody>
      </p:sp>
      <p:sp>
        <p:nvSpPr>
          <p:cNvPr id="6" name="文本框 5"/>
          <p:cNvSpPr txBox="1"/>
          <p:nvPr/>
        </p:nvSpPr>
        <p:spPr>
          <a:xfrm>
            <a:off x="8413341" y="1947749"/>
            <a:ext cx="2934532" cy="867922"/>
          </a:xfrm>
          <a:prstGeom prst="rect">
            <a:avLst/>
          </a:prstGeom>
          <a:noFill/>
        </p:spPr>
        <p:txBody>
          <a:bodyPr wrap="square" lIns="91435" tIns="45716" rIns="91435" bIns="45716" rtlCol="0">
            <a:spAutoFit/>
          </a:bodyPr>
          <a:lstStyle/>
          <a:p>
            <a:pPr>
              <a:lnSpc>
                <a:spcPct val="120000"/>
              </a:lnSpc>
              <a:spcBef>
                <a:spcPct val="0"/>
              </a:spcBef>
              <a:buNone/>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a:t>
            </a:r>
            <a:endParaRPr lang="zh-CN" altLang="en-US" sz="1400" dirty="0">
              <a:solidFill>
                <a:schemeClr val="tx1">
                  <a:lumMod val="75000"/>
                  <a:lumOff val="25000"/>
                </a:schemeClr>
              </a:solidFill>
              <a:cs typeface="+mn-ea"/>
              <a:sym typeface="+mn-lt"/>
            </a:endParaRPr>
          </a:p>
        </p:txBody>
      </p:sp>
      <p:sp>
        <p:nvSpPr>
          <p:cNvPr id="7" name="文本框 6"/>
          <p:cNvSpPr txBox="1"/>
          <p:nvPr/>
        </p:nvSpPr>
        <p:spPr>
          <a:xfrm>
            <a:off x="8407862" y="1442845"/>
            <a:ext cx="654557" cy="584767"/>
          </a:xfrm>
          <a:prstGeom prst="rect">
            <a:avLst/>
          </a:prstGeom>
          <a:noFill/>
        </p:spPr>
        <p:txBody>
          <a:bodyPr wrap="square" lIns="91435" tIns="45716" rIns="91435" bIns="45716" rtlCol="0">
            <a:spAutoFit/>
          </a:bodyPr>
          <a:lstStyle/>
          <a:p>
            <a:r>
              <a:rPr lang="en-US" altLang="zh-CN" sz="4800" b="1" baseline="-3000" dirty="0">
                <a:solidFill>
                  <a:schemeClr val="accent6"/>
                </a:solidFill>
                <a:cs typeface="+mn-ea"/>
                <a:sym typeface="+mn-lt"/>
              </a:rPr>
              <a:t>02</a:t>
            </a:r>
            <a:endParaRPr lang="zh-CN" altLang="en-US" sz="4800" b="1" baseline="-3000" dirty="0">
              <a:solidFill>
                <a:schemeClr val="accent6"/>
              </a:solidFill>
              <a:cs typeface="+mn-ea"/>
              <a:sym typeface="+mn-lt"/>
            </a:endParaRPr>
          </a:p>
        </p:txBody>
      </p:sp>
      <p:sp>
        <p:nvSpPr>
          <p:cNvPr id="8" name="文本框 7"/>
          <p:cNvSpPr txBox="1"/>
          <p:nvPr/>
        </p:nvSpPr>
        <p:spPr>
          <a:xfrm>
            <a:off x="1189958" y="4120294"/>
            <a:ext cx="2182903" cy="430879"/>
          </a:xfrm>
          <a:prstGeom prst="rect">
            <a:avLst/>
          </a:prstGeom>
          <a:noFill/>
        </p:spPr>
        <p:txBody>
          <a:bodyPr wrap="square" lIns="91435" tIns="45716" rIns="91435" bIns="45716" rtlCol="0">
            <a:spAutoFit/>
          </a:bodyPr>
          <a:lstStyle/>
          <a:p>
            <a:pPr algn="r"/>
            <a:r>
              <a:rPr lang="zh-CN" altLang="en-US" sz="2200" b="1" dirty="0">
                <a:solidFill>
                  <a:schemeClr val="accent6"/>
                </a:solidFill>
                <a:cs typeface="+mn-ea"/>
                <a:sym typeface="+mn-lt"/>
              </a:rPr>
              <a:t>添加标题</a:t>
            </a:r>
            <a:endParaRPr lang="zh-CN" altLang="en-US" sz="2200" b="1" baseline="-3000" dirty="0">
              <a:solidFill>
                <a:schemeClr val="accent6"/>
              </a:solidFill>
              <a:cs typeface="+mn-ea"/>
              <a:sym typeface="+mn-lt"/>
            </a:endParaRPr>
          </a:p>
        </p:txBody>
      </p:sp>
      <p:sp>
        <p:nvSpPr>
          <p:cNvPr id="9" name="文本框 8"/>
          <p:cNvSpPr txBox="1"/>
          <p:nvPr/>
        </p:nvSpPr>
        <p:spPr>
          <a:xfrm>
            <a:off x="1070689" y="4538678"/>
            <a:ext cx="2765967" cy="867922"/>
          </a:xfrm>
          <a:prstGeom prst="rect">
            <a:avLst/>
          </a:prstGeom>
          <a:noFill/>
        </p:spPr>
        <p:txBody>
          <a:bodyPr wrap="square" lIns="91435" tIns="45716" rIns="91435" bIns="45716" rtlCol="0">
            <a:spAutoFit/>
          </a:bodyPr>
          <a:lstStyle/>
          <a:p>
            <a:pPr algn="r">
              <a:lnSpc>
                <a:spcPct val="120000"/>
              </a:lnSpc>
              <a:spcBef>
                <a:spcPct val="0"/>
              </a:spcBef>
              <a:buNone/>
            </a:pPr>
            <a:r>
              <a:rPr lang="zh-CN" altLang="en-US" sz="1400" dirty="0">
                <a:solidFill>
                  <a:schemeClr val="tx1">
                    <a:lumMod val="75000"/>
                    <a:lumOff val="25000"/>
                  </a:schemeClr>
                </a:solidFill>
                <a:cs typeface="+mn-ea"/>
                <a:sym typeface="+mn-lt"/>
              </a:rPr>
              <a:t>在此输入文字描述在此输入文字描述在此输入文字描述在此输入文字描述。</a:t>
            </a:r>
            <a:endParaRPr lang="zh-CN" altLang="en-US" sz="1400" dirty="0">
              <a:solidFill>
                <a:schemeClr val="tx1">
                  <a:lumMod val="75000"/>
                  <a:lumOff val="25000"/>
                </a:schemeClr>
              </a:solidFill>
              <a:cs typeface="+mn-ea"/>
              <a:sym typeface="+mn-lt"/>
            </a:endParaRPr>
          </a:p>
        </p:txBody>
      </p:sp>
      <p:sp>
        <p:nvSpPr>
          <p:cNvPr id="10" name="文本框 9"/>
          <p:cNvSpPr txBox="1"/>
          <p:nvPr/>
        </p:nvSpPr>
        <p:spPr>
          <a:xfrm>
            <a:off x="3176516" y="3984081"/>
            <a:ext cx="654557" cy="584767"/>
          </a:xfrm>
          <a:prstGeom prst="rect">
            <a:avLst/>
          </a:prstGeom>
          <a:noFill/>
        </p:spPr>
        <p:txBody>
          <a:bodyPr wrap="square" lIns="91435" tIns="45716" rIns="91435" bIns="45716" rtlCol="0">
            <a:spAutoFit/>
          </a:bodyPr>
          <a:lstStyle/>
          <a:p>
            <a:pPr algn="r"/>
            <a:r>
              <a:rPr lang="en-US" altLang="zh-CN" sz="4800" b="1" baseline="-3000" dirty="0" smtClean="0">
                <a:solidFill>
                  <a:schemeClr val="accent6"/>
                </a:solidFill>
                <a:cs typeface="+mn-ea"/>
                <a:sym typeface="+mn-lt"/>
              </a:rPr>
              <a:t>03</a:t>
            </a:r>
            <a:endParaRPr lang="zh-CN" altLang="en-US" sz="4800" b="1" baseline="-3000" dirty="0">
              <a:solidFill>
                <a:schemeClr val="accent6"/>
              </a:solidFill>
              <a:cs typeface="+mn-ea"/>
              <a:sym typeface="+mn-lt"/>
            </a:endParaRPr>
          </a:p>
        </p:txBody>
      </p:sp>
      <p:sp>
        <p:nvSpPr>
          <p:cNvPr id="11" name="文本框 10"/>
          <p:cNvSpPr txBox="1"/>
          <p:nvPr/>
        </p:nvSpPr>
        <p:spPr>
          <a:xfrm>
            <a:off x="1904351" y="1873435"/>
            <a:ext cx="1829712" cy="430879"/>
          </a:xfrm>
          <a:prstGeom prst="rect">
            <a:avLst/>
          </a:prstGeom>
          <a:noFill/>
        </p:spPr>
        <p:txBody>
          <a:bodyPr wrap="square" lIns="91435" tIns="45716" rIns="91435" bIns="45716" rtlCol="0">
            <a:spAutoFit/>
          </a:bodyPr>
          <a:lstStyle/>
          <a:p>
            <a:pPr algn="r"/>
            <a:r>
              <a:rPr lang="zh-CN" altLang="en-US" sz="2200" b="1" dirty="0">
                <a:solidFill>
                  <a:schemeClr val="accent6"/>
                </a:solidFill>
                <a:cs typeface="+mn-ea"/>
                <a:sym typeface="+mn-lt"/>
              </a:rPr>
              <a:t>添加标题</a:t>
            </a:r>
            <a:endParaRPr lang="zh-CN" altLang="en-US" sz="2200" b="1" baseline="-3000" dirty="0">
              <a:solidFill>
                <a:schemeClr val="accent6"/>
              </a:solidFill>
              <a:cs typeface="+mn-ea"/>
              <a:sym typeface="+mn-lt"/>
            </a:endParaRPr>
          </a:p>
        </p:txBody>
      </p:sp>
      <p:sp>
        <p:nvSpPr>
          <p:cNvPr id="12" name="文本框 11"/>
          <p:cNvSpPr txBox="1"/>
          <p:nvPr/>
        </p:nvSpPr>
        <p:spPr>
          <a:xfrm>
            <a:off x="1070689" y="2281879"/>
            <a:ext cx="3203094" cy="867922"/>
          </a:xfrm>
          <a:prstGeom prst="rect">
            <a:avLst/>
          </a:prstGeom>
          <a:noFill/>
        </p:spPr>
        <p:txBody>
          <a:bodyPr wrap="square" lIns="91435" tIns="45716" rIns="91435" bIns="45716" rtlCol="0">
            <a:spAutoFit/>
          </a:bodyPr>
          <a:lstStyle/>
          <a:p>
            <a:pPr algn="r">
              <a:lnSpc>
                <a:spcPct val="120000"/>
              </a:lnSpc>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a:t>
            </a:r>
            <a:endParaRPr lang="zh-CN" altLang="en-US" sz="1400" dirty="0">
              <a:solidFill>
                <a:schemeClr val="tx1">
                  <a:lumMod val="75000"/>
                  <a:lumOff val="25000"/>
                </a:schemeClr>
              </a:solidFill>
              <a:cs typeface="+mn-ea"/>
              <a:sym typeface="+mn-lt"/>
            </a:endParaRPr>
          </a:p>
        </p:txBody>
      </p:sp>
      <p:sp>
        <p:nvSpPr>
          <p:cNvPr id="13" name="文本框 12"/>
          <p:cNvSpPr txBox="1"/>
          <p:nvPr/>
        </p:nvSpPr>
        <p:spPr>
          <a:xfrm>
            <a:off x="3624411" y="1757101"/>
            <a:ext cx="654557" cy="584767"/>
          </a:xfrm>
          <a:prstGeom prst="rect">
            <a:avLst/>
          </a:prstGeom>
          <a:noFill/>
        </p:spPr>
        <p:txBody>
          <a:bodyPr wrap="square" lIns="91435" tIns="45716" rIns="91435" bIns="45716" rtlCol="0">
            <a:spAutoFit/>
          </a:bodyPr>
          <a:lstStyle/>
          <a:p>
            <a:pPr algn="r"/>
            <a:r>
              <a:rPr lang="en-US" altLang="zh-CN" sz="4800" b="1" baseline="-3000" dirty="0">
                <a:solidFill>
                  <a:schemeClr val="accent6"/>
                </a:solidFill>
                <a:cs typeface="+mn-ea"/>
                <a:sym typeface="+mn-lt"/>
              </a:rPr>
              <a:t>01</a:t>
            </a:r>
            <a:endParaRPr lang="zh-CN" altLang="en-US" sz="4800" b="1" baseline="-3000" dirty="0">
              <a:solidFill>
                <a:schemeClr val="accent6"/>
              </a:solidFill>
              <a:cs typeface="+mn-ea"/>
              <a:sym typeface="+mn-lt"/>
            </a:endParaRPr>
          </a:p>
        </p:txBody>
      </p:sp>
      <p:grpSp>
        <p:nvGrpSpPr>
          <p:cNvPr id="4" name="组合 3"/>
          <p:cNvGrpSpPr/>
          <p:nvPr/>
        </p:nvGrpSpPr>
        <p:grpSpPr>
          <a:xfrm>
            <a:off x="4404825" y="1811269"/>
            <a:ext cx="1620000" cy="1620000"/>
            <a:chOff x="4679217" y="1783973"/>
            <a:chExt cx="1620000" cy="1620000"/>
          </a:xfrm>
        </p:grpSpPr>
        <p:sp>
          <p:nvSpPr>
            <p:cNvPr id="37" name="泪滴形 36"/>
            <p:cNvSpPr/>
            <p:nvPr/>
          </p:nvSpPr>
          <p:spPr>
            <a:xfrm rot="5400000">
              <a:off x="4679217" y="1783973"/>
              <a:ext cx="1620000" cy="1620000"/>
            </a:xfrm>
            <a:prstGeom prst="teardrop">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grpSp>
          <p:nvGrpSpPr>
            <p:cNvPr id="16" name="组合 15"/>
            <p:cNvGrpSpPr>
              <a:grpSpLocks noChangeAspect="1"/>
            </p:cNvGrpSpPr>
            <p:nvPr/>
          </p:nvGrpSpPr>
          <p:grpSpPr>
            <a:xfrm>
              <a:off x="5357079" y="2323973"/>
              <a:ext cx="337232" cy="540000"/>
              <a:chOff x="8902075" y="6748292"/>
              <a:chExt cx="250825" cy="401638"/>
            </a:xfrm>
            <a:solidFill>
              <a:srgbClr val="9DA8B1"/>
            </a:solidFill>
          </p:grpSpPr>
          <p:sp>
            <p:nvSpPr>
              <p:cNvPr id="17" name="Freeform 550"/>
              <p:cNvSpPr/>
              <p:nvPr/>
            </p:nvSpPr>
            <p:spPr bwMode="auto">
              <a:xfrm>
                <a:off x="8902075" y="68594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2">
                      <a:lumMod val="75000"/>
                    </a:schemeClr>
                  </a:solidFill>
                  <a:cs typeface="+mn-ea"/>
                  <a:sym typeface="+mn-lt"/>
                </a:endParaRPr>
              </a:p>
            </p:txBody>
          </p:sp>
          <p:sp>
            <p:nvSpPr>
              <p:cNvPr id="18" name="Freeform 551"/>
              <p:cNvSpPr/>
              <p:nvPr/>
            </p:nvSpPr>
            <p:spPr bwMode="auto">
              <a:xfrm>
                <a:off x="8967162" y="67482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2">
                      <a:lumMod val="75000"/>
                    </a:schemeClr>
                  </a:solidFill>
                  <a:cs typeface="+mn-ea"/>
                  <a:sym typeface="+mn-lt"/>
                </a:endParaRPr>
              </a:p>
            </p:txBody>
          </p:sp>
        </p:grpSp>
      </p:grpSp>
      <p:grpSp>
        <p:nvGrpSpPr>
          <p:cNvPr id="19" name="组合 18"/>
          <p:cNvGrpSpPr/>
          <p:nvPr/>
        </p:nvGrpSpPr>
        <p:grpSpPr>
          <a:xfrm>
            <a:off x="3943338" y="3596070"/>
            <a:ext cx="2083094" cy="2083092"/>
            <a:chOff x="4217730" y="3568774"/>
            <a:chExt cx="2083094" cy="2083092"/>
          </a:xfrm>
        </p:grpSpPr>
        <p:sp>
          <p:nvSpPr>
            <p:cNvPr id="15" name="泪滴形 14"/>
            <p:cNvSpPr/>
            <p:nvPr/>
          </p:nvSpPr>
          <p:spPr>
            <a:xfrm>
              <a:off x="4217730" y="3568774"/>
              <a:ext cx="2083094" cy="2083092"/>
            </a:xfrm>
            <a:prstGeom prst="teardrop">
              <a:avLst/>
            </a:prstGeom>
            <a:solidFill>
              <a:srgbClr val="5DAD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grpSp>
          <p:nvGrpSpPr>
            <p:cNvPr id="21" name="组合 20"/>
            <p:cNvGrpSpPr>
              <a:grpSpLocks noChangeAspect="1"/>
            </p:cNvGrpSpPr>
            <p:nvPr/>
          </p:nvGrpSpPr>
          <p:grpSpPr>
            <a:xfrm>
              <a:off x="5035146" y="4244787"/>
              <a:ext cx="525001" cy="540000"/>
              <a:chOff x="7240588" y="6794047"/>
              <a:chExt cx="388938" cy="400050"/>
            </a:xfrm>
            <a:solidFill>
              <a:srgbClr val="9DA8B1"/>
            </a:solidFill>
          </p:grpSpPr>
          <p:sp>
            <p:nvSpPr>
              <p:cNvPr id="22" name="Freeform 405"/>
              <p:cNvSpPr/>
              <p:nvPr/>
            </p:nvSpPr>
            <p:spPr bwMode="auto">
              <a:xfrm>
                <a:off x="7339013" y="6794047"/>
                <a:ext cx="127000" cy="125413"/>
              </a:xfrm>
              <a:custGeom>
                <a:avLst/>
                <a:gdLst>
                  <a:gd name="T0" fmla="*/ 45 w 91"/>
                  <a:gd name="T1" fmla="*/ 91 h 91"/>
                  <a:gd name="T2" fmla="*/ 56 w 91"/>
                  <a:gd name="T3" fmla="*/ 90 h 91"/>
                  <a:gd name="T4" fmla="*/ 41 w 91"/>
                  <a:gd name="T5" fmla="*/ 77 h 91"/>
                  <a:gd name="T6" fmla="*/ 31 w 91"/>
                  <a:gd name="T7" fmla="*/ 60 h 91"/>
                  <a:gd name="T8" fmla="*/ 37 w 91"/>
                  <a:gd name="T9" fmla="*/ 40 h 91"/>
                  <a:gd name="T10" fmla="*/ 58 w 91"/>
                  <a:gd name="T11" fmla="*/ 31 h 91"/>
                  <a:gd name="T12" fmla="*/ 74 w 91"/>
                  <a:gd name="T13" fmla="*/ 37 h 91"/>
                  <a:gd name="T14" fmla="*/ 91 w 91"/>
                  <a:gd name="T15" fmla="*/ 50 h 91"/>
                  <a:gd name="T16" fmla="*/ 91 w 91"/>
                  <a:gd name="T17" fmla="*/ 46 h 91"/>
                  <a:gd name="T18" fmla="*/ 45 w 91"/>
                  <a:gd name="T19" fmla="*/ 0 h 91"/>
                  <a:gd name="T20" fmla="*/ 0 w 91"/>
                  <a:gd name="T21" fmla="*/ 46 h 91"/>
                  <a:gd name="T22" fmla="*/ 45 w 91"/>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91"/>
                    </a:moveTo>
                    <a:cubicBezTo>
                      <a:pt x="49" y="91"/>
                      <a:pt x="53" y="91"/>
                      <a:pt x="56" y="90"/>
                    </a:cubicBezTo>
                    <a:cubicBezTo>
                      <a:pt x="41" y="77"/>
                      <a:pt x="41" y="77"/>
                      <a:pt x="41" y="77"/>
                    </a:cubicBezTo>
                    <a:cubicBezTo>
                      <a:pt x="35" y="73"/>
                      <a:pt x="32" y="67"/>
                      <a:pt x="31" y="60"/>
                    </a:cubicBezTo>
                    <a:cubicBezTo>
                      <a:pt x="31" y="53"/>
                      <a:pt x="33" y="46"/>
                      <a:pt x="37" y="40"/>
                    </a:cubicBezTo>
                    <a:cubicBezTo>
                      <a:pt x="42" y="34"/>
                      <a:pt x="50" y="31"/>
                      <a:pt x="58" y="31"/>
                    </a:cubicBezTo>
                    <a:cubicBezTo>
                      <a:pt x="64" y="31"/>
                      <a:pt x="70" y="33"/>
                      <a:pt x="74" y="37"/>
                    </a:cubicBezTo>
                    <a:cubicBezTo>
                      <a:pt x="91" y="50"/>
                      <a:pt x="91" y="50"/>
                      <a:pt x="91" y="50"/>
                    </a:cubicBezTo>
                    <a:cubicBezTo>
                      <a:pt x="91" y="49"/>
                      <a:pt x="91" y="47"/>
                      <a:pt x="91" y="46"/>
                    </a:cubicBezTo>
                    <a:cubicBezTo>
                      <a:pt x="91" y="21"/>
                      <a:pt x="71" y="0"/>
                      <a:pt x="45" y="0"/>
                    </a:cubicBezTo>
                    <a:cubicBezTo>
                      <a:pt x="20" y="0"/>
                      <a:pt x="0" y="21"/>
                      <a:pt x="0" y="46"/>
                    </a:cubicBezTo>
                    <a:cubicBezTo>
                      <a:pt x="0" y="71"/>
                      <a:pt x="20" y="91"/>
                      <a:pt x="45" y="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23" name="Freeform 407"/>
              <p:cNvSpPr/>
              <p:nvPr/>
            </p:nvSpPr>
            <p:spPr bwMode="auto">
              <a:xfrm>
                <a:off x="7402513" y="6857547"/>
                <a:ext cx="227013" cy="198438"/>
              </a:xfrm>
              <a:custGeom>
                <a:avLst/>
                <a:gdLst>
                  <a:gd name="T0" fmla="*/ 104 w 163"/>
                  <a:gd name="T1" fmla="*/ 26 h 143"/>
                  <a:gd name="T2" fmla="*/ 79 w 163"/>
                  <a:gd name="T3" fmla="*/ 31 h 143"/>
                  <a:gd name="T4" fmla="*/ 66 w 163"/>
                  <a:gd name="T5" fmla="*/ 40 h 143"/>
                  <a:gd name="T6" fmla="*/ 20 w 163"/>
                  <a:gd name="T7" fmla="*/ 2 h 143"/>
                  <a:gd name="T8" fmla="*/ 13 w 163"/>
                  <a:gd name="T9" fmla="*/ 0 h 143"/>
                  <a:gd name="T10" fmla="*/ 4 w 163"/>
                  <a:gd name="T11" fmla="*/ 4 h 143"/>
                  <a:gd name="T12" fmla="*/ 5 w 163"/>
                  <a:gd name="T13" fmla="*/ 20 h 143"/>
                  <a:gd name="T14" fmla="*/ 52 w 163"/>
                  <a:gd name="T15" fmla="*/ 58 h 143"/>
                  <a:gd name="T16" fmla="*/ 46 w 163"/>
                  <a:gd name="T17" fmla="*/ 73 h 143"/>
                  <a:gd name="T18" fmla="*/ 45 w 163"/>
                  <a:gd name="T19" fmla="*/ 81 h 143"/>
                  <a:gd name="T20" fmla="*/ 73 w 163"/>
                  <a:gd name="T21" fmla="*/ 66 h 143"/>
                  <a:gd name="T22" fmla="*/ 89 w 163"/>
                  <a:gd name="T23" fmla="*/ 62 h 143"/>
                  <a:gd name="T24" fmla="*/ 119 w 163"/>
                  <a:gd name="T25" fmla="*/ 79 h 143"/>
                  <a:gd name="T26" fmla="*/ 106 w 163"/>
                  <a:gd name="T27" fmla="*/ 125 h 143"/>
                  <a:gd name="T28" fmla="*/ 82 w 163"/>
                  <a:gd name="T29" fmla="*/ 139 h 143"/>
                  <a:gd name="T30" fmla="*/ 104 w 163"/>
                  <a:gd name="T31" fmla="*/ 143 h 143"/>
                  <a:gd name="T32" fmla="*/ 163 w 163"/>
                  <a:gd name="T33" fmla="*/ 84 h 143"/>
                  <a:gd name="T34" fmla="*/ 104 w 163"/>
                  <a:gd name="T35" fmla="*/ 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4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24" name="Freeform 408"/>
              <p:cNvSpPr/>
              <p:nvPr/>
            </p:nvSpPr>
            <p:spPr bwMode="auto">
              <a:xfrm>
                <a:off x="7240588" y="6963909"/>
                <a:ext cx="315913" cy="230188"/>
              </a:xfrm>
              <a:custGeom>
                <a:avLst/>
                <a:gdLst>
                  <a:gd name="T0" fmla="*/ 152 w 227"/>
                  <a:gd name="T1" fmla="*/ 69 h 165"/>
                  <a:gd name="T2" fmla="*/ 215 w 227"/>
                  <a:gd name="T3" fmla="*/ 35 h 165"/>
                  <a:gd name="T4" fmla="*/ 222 w 227"/>
                  <a:gd name="T5" fmla="*/ 9 h 165"/>
                  <a:gd name="T6" fmla="*/ 205 w 227"/>
                  <a:gd name="T7" fmla="*/ 0 h 165"/>
                  <a:gd name="T8" fmla="*/ 196 w 227"/>
                  <a:gd name="T9" fmla="*/ 2 h 165"/>
                  <a:gd name="T10" fmla="*/ 135 w 227"/>
                  <a:gd name="T11" fmla="*/ 36 h 165"/>
                  <a:gd name="T12" fmla="*/ 123 w 227"/>
                  <a:gd name="T13" fmla="*/ 26 h 165"/>
                  <a:gd name="T14" fmla="*/ 77 w 227"/>
                  <a:gd name="T15" fmla="*/ 11 h 165"/>
                  <a:gd name="T16" fmla="*/ 0 w 227"/>
                  <a:gd name="T17" fmla="*/ 88 h 165"/>
                  <a:gd name="T18" fmla="*/ 77 w 227"/>
                  <a:gd name="T19" fmla="*/ 165 h 165"/>
                  <a:gd name="T20" fmla="*/ 155 w 227"/>
                  <a:gd name="T21" fmla="*/ 88 h 165"/>
                  <a:gd name="T22" fmla="*/ 154 w 227"/>
                  <a:gd name="T23" fmla="*/ 85 h 165"/>
                  <a:gd name="T24" fmla="*/ 152 w 227"/>
                  <a:gd name="T25" fmla="*/ 6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165">
                    <a:moveTo>
                      <a:pt x="152" y="69"/>
                    </a:moveTo>
                    <a:cubicBezTo>
                      <a:pt x="215" y="35"/>
                      <a:pt x="215" y="35"/>
                      <a:pt x="215" y="35"/>
                    </a:cubicBezTo>
                    <a:cubicBezTo>
                      <a:pt x="224" y="30"/>
                      <a:pt x="227" y="18"/>
                      <a:pt x="222" y="9"/>
                    </a:cubicBezTo>
                    <a:cubicBezTo>
                      <a:pt x="219" y="3"/>
                      <a:pt x="212" y="0"/>
                      <a:pt x="205" y="0"/>
                    </a:cubicBezTo>
                    <a:cubicBezTo>
                      <a:pt x="202" y="0"/>
                      <a:pt x="199" y="0"/>
                      <a:pt x="196" y="2"/>
                    </a:cubicBezTo>
                    <a:cubicBezTo>
                      <a:pt x="135" y="36"/>
                      <a:pt x="135" y="36"/>
                      <a:pt x="135" y="36"/>
                    </a:cubicBezTo>
                    <a:cubicBezTo>
                      <a:pt x="131" y="32"/>
                      <a:pt x="127" y="29"/>
                      <a:pt x="123" y="26"/>
                    </a:cubicBezTo>
                    <a:cubicBezTo>
                      <a:pt x="110" y="16"/>
                      <a:pt x="94" y="11"/>
                      <a:pt x="77" y="11"/>
                    </a:cubicBezTo>
                    <a:cubicBezTo>
                      <a:pt x="35" y="11"/>
                      <a:pt x="0" y="45"/>
                      <a:pt x="0" y="88"/>
                    </a:cubicBezTo>
                    <a:cubicBezTo>
                      <a:pt x="0" y="131"/>
                      <a:pt x="35" y="165"/>
                      <a:pt x="77" y="165"/>
                    </a:cubicBezTo>
                    <a:cubicBezTo>
                      <a:pt x="120" y="165"/>
                      <a:pt x="155" y="131"/>
                      <a:pt x="155" y="88"/>
                    </a:cubicBezTo>
                    <a:cubicBezTo>
                      <a:pt x="155" y="87"/>
                      <a:pt x="155" y="86"/>
                      <a:pt x="154" y="85"/>
                    </a:cubicBezTo>
                    <a:cubicBezTo>
                      <a:pt x="154" y="80"/>
                      <a:pt x="154" y="75"/>
                      <a:pt x="152" y="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grpSp>
      </p:grpSp>
      <p:grpSp>
        <p:nvGrpSpPr>
          <p:cNvPr id="14" name="组合 13"/>
          <p:cNvGrpSpPr/>
          <p:nvPr/>
        </p:nvGrpSpPr>
        <p:grpSpPr>
          <a:xfrm>
            <a:off x="6185557" y="1348177"/>
            <a:ext cx="2083094" cy="2083092"/>
            <a:chOff x="6443907" y="1320881"/>
            <a:chExt cx="2083094" cy="2083092"/>
          </a:xfrm>
        </p:grpSpPr>
        <p:sp>
          <p:nvSpPr>
            <p:cNvPr id="36" name="泪滴形 35"/>
            <p:cNvSpPr/>
            <p:nvPr/>
          </p:nvSpPr>
          <p:spPr>
            <a:xfrm rot="10800000">
              <a:off x="6443907" y="1320881"/>
              <a:ext cx="2083094" cy="208309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33" name="Freeform 169"/>
            <p:cNvSpPr>
              <a:spLocks noChangeAspect="1"/>
            </p:cNvSpPr>
            <p:nvPr/>
          </p:nvSpPr>
          <p:spPr bwMode="auto">
            <a:xfrm>
              <a:off x="7251529" y="2036775"/>
              <a:ext cx="394111" cy="591167"/>
            </a:xfrm>
            <a:custGeom>
              <a:avLst/>
              <a:gdLst>
                <a:gd name="T0" fmla="*/ 144 w 192"/>
                <a:gd name="T1" fmla="*/ 192 h 288"/>
                <a:gd name="T2" fmla="*/ 130 w 192"/>
                <a:gd name="T3" fmla="*/ 194 h 288"/>
                <a:gd name="T4" fmla="*/ 120 w 192"/>
                <a:gd name="T5" fmla="*/ 192 h 288"/>
                <a:gd name="T6" fmla="*/ 96 w 192"/>
                <a:gd name="T7" fmla="*/ 167 h 288"/>
                <a:gd name="T8" fmla="*/ 94 w 192"/>
                <a:gd name="T9" fmla="*/ 158 h 288"/>
                <a:gd name="T10" fmla="*/ 96 w 192"/>
                <a:gd name="T11" fmla="*/ 144 h 288"/>
                <a:gd name="T12" fmla="*/ 94 w 192"/>
                <a:gd name="T13" fmla="*/ 131 h 288"/>
                <a:gd name="T14" fmla="*/ 96 w 192"/>
                <a:gd name="T15" fmla="*/ 121 h 288"/>
                <a:gd name="T16" fmla="*/ 121 w 192"/>
                <a:gd name="T17" fmla="*/ 96 h 288"/>
                <a:gd name="T18" fmla="*/ 131 w 192"/>
                <a:gd name="T19" fmla="*/ 94 h 288"/>
                <a:gd name="T20" fmla="*/ 144 w 192"/>
                <a:gd name="T21" fmla="*/ 96 h 288"/>
                <a:gd name="T22" fmla="*/ 192 w 192"/>
                <a:gd name="T23" fmla="*/ 48 h 288"/>
                <a:gd name="T24" fmla="*/ 144 w 192"/>
                <a:gd name="T25" fmla="*/ 0 h 288"/>
                <a:gd name="T26" fmla="*/ 96 w 192"/>
                <a:gd name="T27" fmla="*/ 48 h 288"/>
                <a:gd name="T28" fmla="*/ 98 w 192"/>
                <a:gd name="T29" fmla="*/ 62 h 288"/>
                <a:gd name="T30" fmla="*/ 96 w 192"/>
                <a:gd name="T31" fmla="*/ 71 h 288"/>
                <a:gd name="T32" fmla="*/ 71 w 192"/>
                <a:gd name="T33" fmla="*/ 96 h 288"/>
                <a:gd name="T34" fmla="*/ 62 w 192"/>
                <a:gd name="T35" fmla="*/ 98 h 288"/>
                <a:gd name="T36" fmla="*/ 48 w 192"/>
                <a:gd name="T37" fmla="*/ 96 h 288"/>
                <a:gd name="T38" fmla="*/ 0 w 192"/>
                <a:gd name="T39" fmla="*/ 144 h 288"/>
                <a:gd name="T40" fmla="*/ 48 w 192"/>
                <a:gd name="T41" fmla="*/ 192 h 288"/>
                <a:gd name="T42" fmla="*/ 60 w 192"/>
                <a:gd name="T43" fmla="*/ 190 h 288"/>
                <a:gd name="T44" fmla="*/ 70 w 192"/>
                <a:gd name="T45" fmla="*/ 192 h 288"/>
                <a:gd name="T46" fmla="*/ 95 w 192"/>
                <a:gd name="T47" fmla="*/ 218 h 288"/>
                <a:gd name="T48" fmla="*/ 98 w 192"/>
                <a:gd name="T49" fmla="*/ 227 h 288"/>
                <a:gd name="T50" fmla="*/ 96 w 192"/>
                <a:gd name="T51" fmla="*/ 240 h 288"/>
                <a:gd name="T52" fmla="*/ 144 w 192"/>
                <a:gd name="T53" fmla="*/ 288 h 288"/>
                <a:gd name="T54" fmla="*/ 192 w 192"/>
                <a:gd name="T55" fmla="*/ 240 h 288"/>
                <a:gd name="T56" fmla="*/ 144 w 192"/>
                <a:gd name="T57"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 h="288">
                  <a:moveTo>
                    <a:pt x="144" y="192"/>
                  </a:moveTo>
                  <a:cubicBezTo>
                    <a:pt x="137" y="192"/>
                    <a:pt x="130" y="194"/>
                    <a:pt x="130" y="194"/>
                  </a:cubicBezTo>
                  <a:cubicBezTo>
                    <a:pt x="127" y="195"/>
                    <a:pt x="123" y="194"/>
                    <a:pt x="120" y="192"/>
                  </a:cubicBezTo>
                  <a:cubicBezTo>
                    <a:pt x="96" y="167"/>
                    <a:pt x="96" y="167"/>
                    <a:pt x="96" y="167"/>
                  </a:cubicBezTo>
                  <a:cubicBezTo>
                    <a:pt x="94" y="165"/>
                    <a:pt x="93" y="161"/>
                    <a:pt x="94" y="158"/>
                  </a:cubicBezTo>
                  <a:cubicBezTo>
                    <a:pt x="94" y="158"/>
                    <a:pt x="96" y="151"/>
                    <a:pt x="96" y="144"/>
                  </a:cubicBezTo>
                  <a:cubicBezTo>
                    <a:pt x="96" y="137"/>
                    <a:pt x="94" y="131"/>
                    <a:pt x="94" y="131"/>
                  </a:cubicBezTo>
                  <a:cubicBezTo>
                    <a:pt x="93" y="128"/>
                    <a:pt x="94" y="124"/>
                    <a:pt x="96" y="121"/>
                  </a:cubicBezTo>
                  <a:cubicBezTo>
                    <a:pt x="121" y="96"/>
                    <a:pt x="121" y="96"/>
                    <a:pt x="121" y="96"/>
                  </a:cubicBezTo>
                  <a:cubicBezTo>
                    <a:pt x="123" y="94"/>
                    <a:pt x="128" y="93"/>
                    <a:pt x="131" y="94"/>
                  </a:cubicBezTo>
                  <a:cubicBezTo>
                    <a:pt x="131" y="94"/>
                    <a:pt x="137" y="96"/>
                    <a:pt x="144" y="96"/>
                  </a:cubicBezTo>
                  <a:cubicBezTo>
                    <a:pt x="170" y="96"/>
                    <a:pt x="192" y="75"/>
                    <a:pt x="192" y="48"/>
                  </a:cubicBezTo>
                  <a:cubicBezTo>
                    <a:pt x="192" y="22"/>
                    <a:pt x="170" y="0"/>
                    <a:pt x="144" y="0"/>
                  </a:cubicBezTo>
                  <a:cubicBezTo>
                    <a:pt x="117" y="0"/>
                    <a:pt x="96" y="22"/>
                    <a:pt x="96" y="48"/>
                  </a:cubicBezTo>
                  <a:cubicBezTo>
                    <a:pt x="96" y="55"/>
                    <a:pt x="98" y="62"/>
                    <a:pt x="98" y="62"/>
                  </a:cubicBezTo>
                  <a:cubicBezTo>
                    <a:pt x="99" y="65"/>
                    <a:pt x="98" y="69"/>
                    <a:pt x="96" y="71"/>
                  </a:cubicBezTo>
                  <a:cubicBezTo>
                    <a:pt x="71" y="96"/>
                    <a:pt x="71" y="96"/>
                    <a:pt x="71" y="96"/>
                  </a:cubicBezTo>
                  <a:cubicBezTo>
                    <a:pt x="69" y="98"/>
                    <a:pt x="65" y="99"/>
                    <a:pt x="62" y="98"/>
                  </a:cubicBezTo>
                  <a:cubicBezTo>
                    <a:pt x="62" y="98"/>
                    <a:pt x="55" y="96"/>
                    <a:pt x="48" y="96"/>
                  </a:cubicBezTo>
                  <a:cubicBezTo>
                    <a:pt x="21" y="96"/>
                    <a:pt x="0" y="117"/>
                    <a:pt x="0" y="144"/>
                  </a:cubicBezTo>
                  <a:cubicBezTo>
                    <a:pt x="0" y="170"/>
                    <a:pt x="21" y="192"/>
                    <a:pt x="48" y="192"/>
                  </a:cubicBezTo>
                  <a:cubicBezTo>
                    <a:pt x="54" y="192"/>
                    <a:pt x="60" y="190"/>
                    <a:pt x="60" y="190"/>
                  </a:cubicBezTo>
                  <a:cubicBezTo>
                    <a:pt x="63" y="189"/>
                    <a:pt x="68" y="190"/>
                    <a:pt x="70" y="192"/>
                  </a:cubicBezTo>
                  <a:cubicBezTo>
                    <a:pt x="95" y="218"/>
                    <a:pt x="95" y="218"/>
                    <a:pt x="95" y="218"/>
                  </a:cubicBezTo>
                  <a:cubicBezTo>
                    <a:pt x="97" y="220"/>
                    <a:pt x="98" y="224"/>
                    <a:pt x="98" y="227"/>
                  </a:cubicBezTo>
                  <a:cubicBezTo>
                    <a:pt x="98" y="227"/>
                    <a:pt x="96" y="234"/>
                    <a:pt x="96" y="240"/>
                  </a:cubicBezTo>
                  <a:cubicBezTo>
                    <a:pt x="96" y="266"/>
                    <a:pt x="117" y="288"/>
                    <a:pt x="144" y="288"/>
                  </a:cubicBezTo>
                  <a:cubicBezTo>
                    <a:pt x="170" y="288"/>
                    <a:pt x="192" y="266"/>
                    <a:pt x="192" y="240"/>
                  </a:cubicBezTo>
                  <a:cubicBezTo>
                    <a:pt x="192" y="213"/>
                    <a:pt x="170" y="192"/>
                    <a:pt x="144" y="1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grpSp>
      <p:sp>
        <p:nvSpPr>
          <p:cNvPr id="28"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childTnLst>
                                </p:cTn>
                              </p:par>
                              <p:par>
                                <p:cTn id="18" presetID="22" presetClass="entr" presetSubtype="2" fill="hold" grpId="0" nodeType="withEffect">
                                  <p:stCondLst>
                                    <p:cond delay="250"/>
                                  </p:stCondLst>
                                  <p:childTnLst>
                                    <p:set>
                                      <p:cBhvr>
                                        <p:cTn id="19" dur="1" fill="hold">
                                          <p:stCondLst>
                                            <p:cond delay="0"/>
                                          </p:stCondLst>
                                        </p:cTn>
                                        <p:tgtEl>
                                          <p:spTgt spid="13"/>
                                        </p:tgtEl>
                                        <p:attrNameLst>
                                          <p:attrName>style.visibility</p:attrName>
                                        </p:attrNameLst>
                                      </p:cBhvr>
                                      <p:to>
                                        <p:strVal val="visible"/>
                                      </p:to>
                                    </p:set>
                                    <p:animEffect transition="in" filter="wipe(right)">
                                      <p:cBhvr>
                                        <p:cTn id="20" dur="300"/>
                                        <p:tgtEl>
                                          <p:spTgt spid="13"/>
                                        </p:tgtEl>
                                      </p:cBhvr>
                                    </p:animEffect>
                                  </p:childTnLst>
                                </p:cTn>
                              </p:par>
                              <p:par>
                                <p:cTn id="21" presetID="22" presetClass="entr" presetSubtype="2"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750"/>
                                        <p:tgtEl>
                                          <p:spTgt spid="12"/>
                                        </p:tgtEl>
                                      </p:cBhvr>
                                    </p:animEffect>
                                  </p:childTnLst>
                                </p:cTn>
                              </p:par>
                              <p:par>
                                <p:cTn id="24" presetID="22" presetClass="entr" presetSubtype="2" fill="hold" grpId="0" nodeType="withEffect">
                                  <p:stCondLst>
                                    <p:cond delay="550"/>
                                  </p:stCondLst>
                                  <p:childTnLst>
                                    <p:set>
                                      <p:cBhvr>
                                        <p:cTn id="25" dur="1" fill="hold">
                                          <p:stCondLst>
                                            <p:cond delay="0"/>
                                          </p:stCondLst>
                                        </p:cTn>
                                        <p:tgtEl>
                                          <p:spTgt spid="11"/>
                                        </p:tgtEl>
                                        <p:attrNameLst>
                                          <p:attrName>style.visibility</p:attrName>
                                        </p:attrNameLst>
                                      </p:cBhvr>
                                      <p:to>
                                        <p:strVal val="visible"/>
                                      </p:to>
                                    </p:set>
                                    <p:animEffect transition="in" filter="wipe(right)">
                                      <p:cBhvr>
                                        <p:cTn id="26" dur="350"/>
                                        <p:tgtEl>
                                          <p:spTgt spid="11"/>
                                        </p:tgtEl>
                                      </p:cBhvr>
                                    </p:animEffect>
                                  </p:childTnLst>
                                </p:cTn>
                              </p:par>
                            </p:childTnLst>
                          </p:cTn>
                        </p:par>
                        <p:par>
                          <p:cTn id="27" fill="hold">
                            <p:stCondLst>
                              <p:cond delay="1500"/>
                            </p:stCondLst>
                            <p:childTnLst>
                              <p:par>
                                <p:cTn id="28" presetID="23" presetClass="entr" presetSubtype="16"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750" fill="hold"/>
                                        <p:tgtEl>
                                          <p:spTgt spid="14"/>
                                        </p:tgtEl>
                                        <p:attrNameLst>
                                          <p:attrName>ppt_w</p:attrName>
                                        </p:attrNameLst>
                                      </p:cBhvr>
                                      <p:tavLst>
                                        <p:tav tm="0">
                                          <p:val>
                                            <p:fltVal val="0"/>
                                          </p:val>
                                        </p:tav>
                                        <p:tav tm="100000">
                                          <p:val>
                                            <p:strVal val="#ppt_w"/>
                                          </p:val>
                                        </p:tav>
                                      </p:tavLst>
                                    </p:anim>
                                    <p:anim calcmode="lin" valueType="num">
                                      <p:cBhvr>
                                        <p:cTn id="31" dur="750" fill="hold"/>
                                        <p:tgtEl>
                                          <p:spTgt spid="14"/>
                                        </p:tgtEl>
                                        <p:attrNameLst>
                                          <p:attrName>ppt_h</p:attrName>
                                        </p:attrNameLst>
                                      </p:cBhvr>
                                      <p:tavLst>
                                        <p:tav tm="0">
                                          <p:val>
                                            <p:fltVal val="0"/>
                                          </p:val>
                                        </p:tav>
                                        <p:tav tm="100000">
                                          <p:val>
                                            <p:strVal val="#ppt_h"/>
                                          </p:val>
                                        </p:tav>
                                      </p:tavLst>
                                    </p:anim>
                                  </p:childTnLst>
                                </p:cTn>
                              </p:par>
                              <p:par>
                                <p:cTn id="32" presetID="22" presetClass="entr" presetSubtype="8" fill="hold" grpId="0" nodeType="withEffect">
                                  <p:stCondLst>
                                    <p:cond delay="25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300"/>
                                        <p:tgtEl>
                                          <p:spTgt spid="7"/>
                                        </p:tgtEl>
                                      </p:cBhvr>
                                    </p:animEffect>
                                  </p:childTnLst>
                                </p:cTn>
                              </p:par>
                              <p:par>
                                <p:cTn id="35" presetID="22" presetClass="entr" presetSubtype="8" fill="hold" grpId="0" nodeType="withEffect">
                                  <p:stCondLst>
                                    <p:cond delay="25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750"/>
                                        <p:tgtEl>
                                          <p:spTgt spid="6"/>
                                        </p:tgtEl>
                                      </p:cBhvr>
                                    </p:animEffect>
                                  </p:childTnLst>
                                </p:cTn>
                              </p:par>
                              <p:par>
                                <p:cTn id="38" presetID="22" presetClass="entr" presetSubtype="8" fill="hold" grpId="0" nodeType="withEffect">
                                  <p:stCondLst>
                                    <p:cond delay="55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350"/>
                                        <p:tgtEl>
                                          <p:spTgt spid="5"/>
                                        </p:tgtEl>
                                      </p:cBhvr>
                                    </p:animEffect>
                                  </p:childTnLst>
                                </p:cTn>
                              </p:par>
                            </p:childTnLst>
                          </p:cTn>
                        </p:par>
                        <p:par>
                          <p:cTn id="41" fill="hold">
                            <p:stCondLst>
                              <p:cond delay="2500"/>
                            </p:stCondLst>
                            <p:childTnLst>
                              <p:par>
                                <p:cTn id="42" presetID="23" presetClass="entr" presetSubtype="16"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750" fill="hold"/>
                                        <p:tgtEl>
                                          <p:spTgt spid="19"/>
                                        </p:tgtEl>
                                        <p:attrNameLst>
                                          <p:attrName>ppt_w</p:attrName>
                                        </p:attrNameLst>
                                      </p:cBhvr>
                                      <p:tavLst>
                                        <p:tav tm="0">
                                          <p:val>
                                            <p:fltVal val="0"/>
                                          </p:val>
                                        </p:tav>
                                        <p:tav tm="100000">
                                          <p:val>
                                            <p:strVal val="#ppt_w"/>
                                          </p:val>
                                        </p:tav>
                                      </p:tavLst>
                                    </p:anim>
                                    <p:anim calcmode="lin" valueType="num">
                                      <p:cBhvr>
                                        <p:cTn id="45" dur="750" fill="hold"/>
                                        <p:tgtEl>
                                          <p:spTgt spid="19"/>
                                        </p:tgtEl>
                                        <p:attrNameLst>
                                          <p:attrName>ppt_h</p:attrName>
                                        </p:attrNameLst>
                                      </p:cBhvr>
                                      <p:tavLst>
                                        <p:tav tm="0">
                                          <p:val>
                                            <p:fltVal val="0"/>
                                          </p:val>
                                        </p:tav>
                                        <p:tav tm="100000">
                                          <p:val>
                                            <p:strVal val="#ppt_h"/>
                                          </p:val>
                                        </p:tav>
                                      </p:tavLst>
                                    </p:anim>
                                  </p:childTnLst>
                                </p:cTn>
                              </p:par>
                              <p:par>
                                <p:cTn id="46" presetID="22" presetClass="entr" presetSubtype="2" fill="hold" grpId="0" nodeType="withEffect">
                                  <p:stCondLst>
                                    <p:cond delay="250"/>
                                  </p:stCondLst>
                                  <p:childTnLst>
                                    <p:set>
                                      <p:cBhvr>
                                        <p:cTn id="47" dur="1" fill="hold">
                                          <p:stCondLst>
                                            <p:cond delay="0"/>
                                          </p:stCondLst>
                                        </p:cTn>
                                        <p:tgtEl>
                                          <p:spTgt spid="10"/>
                                        </p:tgtEl>
                                        <p:attrNameLst>
                                          <p:attrName>style.visibility</p:attrName>
                                        </p:attrNameLst>
                                      </p:cBhvr>
                                      <p:to>
                                        <p:strVal val="visible"/>
                                      </p:to>
                                    </p:set>
                                    <p:animEffect transition="in" filter="wipe(right)">
                                      <p:cBhvr>
                                        <p:cTn id="48" dur="300"/>
                                        <p:tgtEl>
                                          <p:spTgt spid="10"/>
                                        </p:tgtEl>
                                      </p:cBhvr>
                                    </p:animEffect>
                                  </p:childTnLst>
                                </p:cTn>
                              </p:par>
                              <p:par>
                                <p:cTn id="49" presetID="22" presetClass="entr" presetSubtype="2" fill="hold" grpId="0" nodeType="withEffect">
                                  <p:stCondLst>
                                    <p:cond delay="250"/>
                                  </p:stCondLst>
                                  <p:childTnLst>
                                    <p:set>
                                      <p:cBhvr>
                                        <p:cTn id="50" dur="1" fill="hold">
                                          <p:stCondLst>
                                            <p:cond delay="0"/>
                                          </p:stCondLst>
                                        </p:cTn>
                                        <p:tgtEl>
                                          <p:spTgt spid="9"/>
                                        </p:tgtEl>
                                        <p:attrNameLst>
                                          <p:attrName>style.visibility</p:attrName>
                                        </p:attrNameLst>
                                      </p:cBhvr>
                                      <p:to>
                                        <p:strVal val="visible"/>
                                      </p:to>
                                    </p:set>
                                    <p:animEffect transition="in" filter="wipe(right)">
                                      <p:cBhvr>
                                        <p:cTn id="51" dur="750"/>
                                        <p:tgtEl>
                                          <p:spTgt spid="9"/>
                                        </p:tgtEl>
                                      </p:cBhvr>
                                    </p:animEffect>
                                  </p:childTnLst>
                                </p:cTn>
                              </p:par>
                              <p:par>
                                <p:cTn id="52" presetID="22" presetClass="entr" presetSubtype="2" fill="hold" grpId="0" nodeType="withEffect">
                                  <p:stCondLst>
                                    <p:cond delay="550"/>
                                  </p:stCondLst>
                                  <p:childTnLst>
                                    <p:set>
                                      <p:cBhvr>
                                        <p:cTn id="53" dur="1" fill="hold">
                                          <p:stCondLst>
                                            <p:cond delay="0"/>
                                          </p:stCondLst>
                                        </p:cTn>
                                        <p:tgtEl>
                                          <p:spTgt spid="8"/>
                                        </p:tgtEl>
                                        <p:attrNameLst>
                                          <p:attrName>style.visibility</p:attrName>
                                        </p:attrNameLst>
                                      </p:cBhvr>
                                      <p:to>
                                        <p:strVal val="visible"/>
                                      </p:to>
                                    </p:set>
                                    <p:animEffect transition="in" filter="wipe(right)">
                                      <p:cBhvr>
                                        <p:cTn id="54" dur="350"/>
                                        <p:tgtEl>
                                          <p:spTgt spid="8"/>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2">
                                            <p:txEl>
                                              <p:pRg st="0" end="0"/>
                                            </p:txEl>
                                          </p:spTgt>
                                        </p:tgtEl>
                                        <p:attrNameLst>
                                          <p:attrName>style.visibility</p:attrName>
                                        </p:attrNameLst>
                                      </p:cBhvr>
                                      <p:to>
                                        <p:strVal val="visible"/>
                                      </p:to>
                                    </p:set>
                                    <p:animEffect transition="in" filter="wipe(left)">
                                      <p:cBhvr>
                                        <p:cTn id="58" dur="750"/>
                                        <p:tgtEl>
                                          <p:spTgt spid="2">
                                            <p:txEl>
                                              <p:pRg st="0" end="0"/>
                                            </p:txEl>
                                          </p:spTgt>
                                        </p:tgtEl>
                                      </p:cBhvr>
                                    </p:animEffect>
                                  </p:childTnLst>
                                </p:cTn>
                              </p:par>
                            </p:childTnLst>
                          </p:cTn>
                        </p:par>
                        <p:par>
                          <p:cTn id="59" fill="hold">
                            <p:stCondLst>
                              <p:cond delay="4500"/>
                            </p:stCondLst>
                            <p:childTnLst>
                              <p:par>
                                <p:cTn id="60" presetID="41" presetClass="entr" presetSubtype="0" fill="hold" grpId="0" nodeType="afterEffect">
                                  <p:stCondLst>
                                    <p:cond delay="0"/>
                                  </p:stCondLst>
                                  <p:iterate type="lt">
                                    <p:tmPct val="3623"/>
                                  </p:iterate>
                                  <p:childTnLst>
                                    <p:set>
                                      <p:cBhvr>
                                        <p:cTn id="61" dur="1" fill="hold">
                                          <p:stCondLst>
                                            <p:cond delay="0"/>
                                          </p:stCondLst>
                                        </p:cTn>
                                        <p:tgtEl>
                                          <p:spTgt spid="3"/>
                                        </p:tgtEl>
                                        <p:attrNameLst>
                                          <p:attrName>style.visibility</p:attrName>
                                        </p:attrNameLst>
                                      </p:cBhvr>
                                      <p:to>
                                        <p:strVal val="visible"/>
                                      </p:to>
                                    </p:set>
                                    <p:anim calcmode="lin" valueType="num">
                                      <p:cBhvr>
                                        <p:cTn id="62" dur="7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63" dur="750" fill="hold"/>
                                        <p:tgtEl>
                                          <p:spTgt spid="3"/>
                                        </p:tgtEl>
                                        <p:attrNameLst>
                                          <p:attrName>ppt_y</p:attrName>
                                        </p:attrNameLst>
                                      </p:cBhvr>
                                      <p:tavLst>
                                        <p:tav tm="0">
                                          <p:val>
                                            <p:strVal val="#ppt_y"/>
                                          </p:val>
                                        </p:tav>
                                        <p:tav tm="100000">
                                          <p:val>
                                            <p:strVal val="#ppt_y"/>
                                          </p:val>
                                        </p:tav>
                                      </p:tavLst>
                                    </p:anim>
                                    <p:anim calcmode="lin" valueType="num">
                                      <p:cBhvr>
                                        <p:cTn id="64" dur="7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65" dur="7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66" dur="75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p:bldP spid="6" grpId="0"/>
      <p:bldP spid="7" grpId="0"/>
      <p:bldP spid="8" grpId="0"/>
      <p:bldP spid="9" grpId="0"/>
      <p:bldP spid="10" grpId="0"/>
      <p:bldP spid="11" grpId="0"/>
      <p:bldP spid="12" grpId="0"/>
      <p:bldP spid="13"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589658" y="1986466"/>
            <a:ext cx="5164640" cy="4944623"/>
            <a:chOff x="3513680" y="1931126"/>
            <a:chExt cx="5164640" cy="4944623"/>
          </a:xfrm>
        </p:grpSpPr>
        <p:pic>
          <p:nvPicPr>
            <p:cNvPr id="2" name="Picture 2" descr="E:\lizzy\PPT-by lizzy\自制PNG\iphone5-b.png"/>
            <p:cNvPicPr>
              <a:picLocks noChangeAspect="1" noChangeArrowheads="1"/>
            </p:cNvPicPr>
            <p:nvPr/>
          </p:nvPicPr>
          <p:blipFill rotWithShape="1">
            <a:blip r:embed="rId1" cstate="print"/>
            <a:srcRect/>
            <a:stretch>
              <a:fillRect/>
            </a:stretch>
          </p:blipFill>
          <p:spPr bwMode="auto">
            <a:xfrm>
              <a:off x="3513680" y="1931126"/>
              <a:ext cx="5164640" cy="4926874"/>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4405360" y="3112168"/>
              <a:ext cx="3276704" cy="3763581"/>
            </a:xfrm>
            <a:prstGeom prst="rect">
              <a:avLst/>
            </a:prstGeom>
            <a:blipFill>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4" name="组合 23"/>
          <p:cNvGrpSpPr/>
          <p:nvPr/>
        </p:nvGrpSpPr>
        <p:grpSpPr>
          <a:xfrm>
            <a:off x="3331408" y="3452388"/>
            <a:ext cx="1484148" cy="1484148"/>
            <a:chOff x="3427660" y="3452388"/>
            <a:chExt cx="1484148" cy="1484148"/>
          </a:xfrm>
        </p:grpSpPr>
        <p:sp>
          <p:nvSpPr>
            <p:cNvPr id="3" name="椭圆 2"/>
            <p:cNvSpPr/>
            <p:nvPr/>
          </p:nvSpPr>
          <p:spPr>
            <a:xfrm>
              <a:off x="3427660" y="3452388"/>
              <a:ext cx="1484148" cy="14841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 name="组合 3"/>
            <p:cNvGrpSpPr>
              <a:grpSpLocks noChangeAspect="1"/>
            </p:cNvGrpSpPr>
            <p:nvPr/>
          </p:nvGrpSpPr>
          <p:grpSpPr>
            <a:xfrm>
              <a:off x="3809886" y="3874477"/>
              <a:ext cx="719696" cy="551771"/>
              <a:chOff x="5611813" y="1835150"/>
              <a:chExt cx="285750" cy="219076"/>
            </a:xfrm>
            <a:solidFill>
              <a:schemeClr val="bg1"/>
            </a:solidFill>
          </p:grpSpPr>
          <p:sp>
            <p:nvSpPr>
              <p:cNvPr id="5"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6" name="Rectangle 58"/>
              <p:cNvSpPr>
                <a:spLocks noChangeArrowheads="1"/>
              </p:cNvSpPr>
              <p:nvPr/>
            </p:nvSpPr>
            <p:spPr bwMode="auto">
              <a:xfrm>
                <a:off x="5648326" y="1884363"/>
                <a:ext cx="41275" cy="139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7" name="Rectangle 59"/>
              <p:cNvSpPr>
                <a:spLocks noChangeArrowheads="1"/>
              </p:cNvSpPr>
              <p:nvPr/>
            </p:nvSpPr>
            <p:spPr bwMode="auto">
              <a:xfrm>
                <a:off x="5708651" y="1835150"/>
                <a:ext cx="41275" cy="188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8" name="Rectangle 60"/>
              <p:cNvSpPr>
                <a:spLocks noChangeArrowheads="1"/>
              </p:cNvSpPr>
              <p:nvPr/>
            </p:nvSpPr>
            <p:spPr bwMode="auto">
              <a:xfrm>
                <a:off x="5768976" y="1895475"/>
                <a:ext cx="41275"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9" name="Rectangle 61"/>
              <p:cNvSpPr>
                <a:spLocks noChangeArrowheads="1"/>
              </p:cNvSpPr>
              <p:nvPr/>
            </p:nvSpPr>
            <p:spPr bwMode="auto">
              <a:xfrm>
                <a:off x="5829301" y="1936750"/>
                <a:ext cx="41275"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grpSp>
        <p:nvGrpSpPr>
          <p:cNvPr id="33" name="组合 32"/>
          <p:cNvGrpSpPr/>
          <p:nvPr/>
        </p:nvGrpSpPr>
        <p:grpSpPr>
          <a:xfrm>
            <a:off x="7270150" y="4316671"/>
            <a:ext cx="1484148" cy="1484148"/>
            <a:chOff x="7270150" y="4604902"/>
            <a:chExt cx="1484148" cy="1484148"/>
          </a:xfrm>
        </p:grpSpPr>
        <p:sp>
          <p:nvSpPr>
            <p:cNvPr id="11" name="椭圆 10"/>
            <p:cNvSpPr/>
            <p:nvPr/>
          </p:nvSpPr>
          <p:spPr>
            <a:xfrm>
              <a:off x="7270150" y="4604902"/>
              <a:ext cx="1484148" cy="1484148"/>
            </a:xfrm>
            <a:prstGeom prst="ellipse">
              <a:avLst/>
            </a:prstGeom>
            <a:solidFill>
              <a:srgbClr val="51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椭圆形标注 11"/>
            <p:cNvSpPr/>
            <p:nvPr/>
          </p:nvSpPr>
          <p:spPr>
            <a:xfrm>
              <a:off x="7640426" y="5076976"/>
              <a:ext cx="743596" cy="540000"/>
            </a:xfrm>
            <a:prstGeom prst="wedgeEllipseCallout">
              <a:avLst>
                <a:gd name="adj1" fmla="val -38188"/>
                <a:gd name="adj2" fmla="val 618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3" name="矩形 12"/>
          <p:cNvSpPr/>
          <p:nvPr/>
        </p:nvSpPr>
        <p:spPr>
          <a:xfrm>
            <a:off x="8492345" y="1461936"/>
            <a:ext cx="1313168" cy="430883"/>
          </a:xfrm>
          <a:prstGeom prst="rect">
            <a:avLst/>
          </a:prstGeom>
        </p:spPr>
        <p:txBody>
          <a:bodyPr wrap="none" lIns="91434" tIns="45718" rIns="91434" bIns="45718">
            <a:spAutoFit/>
          </a:bodyPr>
          <a:lstStyle/>
          <a:p>
            <a:r>
              <a:rPr lang="zh-CN" altLang="en-US" sz="2200" b="1" dirty="0" smtClean="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14" name="矩形 47"/>
          <p:cNvSpPr>
            <a:spLocks noChangeArrowheads="1"/>
          </p:cNvSpPr>
          <p:nvPr/>
        </p:nvSpPr>
        <p:spPr bwMode="auto">
          <a:xfrm>
            <a:off x="8492347" y="1823926"/>
            <a:ext cx="2583690" cy="138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nSpc>
                <a:spcPct val="120000"/>
              </a:lnSpc>
              <a:spcBef>
                <a:spcPct val="0"/>
              </a:spcBef>
              <a:buFont typeface="Arial" panose="020B0604020202020204" pitchFamily="34" charset="0"/>
              <a:buNone/>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在此输入文字描述在此输入文字描述在此输入文字描述在此输入文字描述在此输入文字描述在此输入文字描述在此输入文字描述。</a:t>
            </a:r>
            <a:endParaRPr lang="zh-CN" altLang="en-US" sz="1400" dirty="0">
              <a:solidFill>
                <a:schemeClr val="tx1">
                  <a:lumMod val="75000"/>
                  <a:lumOff val="25000"/>
                </a:schemeClr>
              </a:solidFill>
              <a:cs typeface="+mn-ea"/>
              <a:sym typeface="+mn-lt"/>
            </a:endParaRPr>
          </a:p>
        </p:txBody>
      </p:sp>
      <p:grpSp>
        <p:nvGrpSpPr>
          <p:cNvPr id="32" name="组合 31"/>
          <p:cNvGrpSpPr/>
          <p:nvPr/>
        </p:nvGrpSpPr>
        <p:grpSpPr>
          <a:xfrm>
            <a:off x="6836261" y="1734532"/>
            <a:ext cx="1484148" cy="1484148"/>
            <a:chOff x="7270150" y="1939337"/>
            <a:chExt cx="1484148" cy="1484148"/>
          </a:xfrm>
        </p:grpSpPr>
        <p:sp>
          <p:nvSpPr>
            <p:cNvPr id="10" name="椭圆 9"/>
            <p:cNvSpPr/>
            <p:nvPr/>
          </p:nvSpPr>
          <p:spPr>
            <a:xfrm>
              <a:off x="7270150" y="1939337"/>
              <a:ext cx="1484148" cy="14841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5" name="组合 14"/>
            <p:cNvGrpSpPr/>
            <p:nvPr/>
          </p:nvGrpSpPr>
          <p:grpSpPr>
            <a:xfrm>
              <a:off x="7628394" y="2388545"/>
              <a:ext cx="767661" cy="585733"/>
              <a:chOff x="12227116" y="4392007"/>
              <a:chExt cx="627436" cy="478740"/>
            </a:xfrm>
          </p:grpSpPr>
          <p:sp>
            <p:nvSpPr>
              <p:cNvPr id="16" name="Freeform 112"/>
              <p:cNvSpPr>
                <a:spLocks noEditPoints="1"/>
              </p:cNvSpPr>
              <p:nvPr/>
            </p:nvSpPr>
            <p:spPr bwMode="auto">
              <a:xfrm>
                <a:off x="12303279" y="4392007"/>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7" name="Freeform 113"/>
              <p:cNvSpPr>
                <a:spLocks noEditPoints="1"/>
              </p:cNvSpPr>
              <p:nvPr/>
            </p:nvSpPr>
            <p:spPr bwMode="auto">
              <a:xfrm>
                <a:off x="12227116" y="4707540"/>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sp>
        <p:nvSpPr>
          <p:cNvPr id="18" name="矩形 17"/>
          <p:cNvSpPr/>
          <p:nvPr/>
        </p:nvSpPr>
        <p:spPr>
          <a:xfrm>
            <a:off x="8934540" y="4384602"/>
            <a:ext cx="1313168" cy="430883"/>
          </a:xfrm>
          <a:prstGeom prst="rect">
            <a:avLst/>
          </a:prstGeom>
        </p:spPr>
        <p:txBody>
          <a:bodyPr wrap="none" lIns="91434" tIns="45718" rIns="91434" bIns="45718">
            <a:spAutoFit/>
          </a:bodyPr>
          <a:lstStyle/>
          <a:p>
            <a:r>
              <a:rPr lang="zh-CN" altLang="en-US" sz="2200" b="1" dirty="0" smtClean="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19" name="矩形 47"/>
          <p:cNvSpPr>
            <a:spLocks noChangeArrowheads="1"/>
          </p:cNvSpPr>
          <p:nvPr/>
        </p:nvSpPr>
        <p:spPr bwMode="auto">
          <a:xfrm>
            <a:off x="8934542" y="4746592"/>
            <a:ext cx="2583690" cy="112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nSpc>
                <a:spcPct val="120000"/>
              </a:lnSpc>
              <a:spcBef>
                <a:spcPct val="0"/>
              </a:spcBef>
              <a:buFont typeface="Arial" panose="020B0604020202020204" pitchFamily="34" charset="0"/>
              <a:buNone/>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在此输入文字描述在此输入文字描述在此输入文字描述在此输入文字描述在此输入文字描述在此输入文字描述。</a:t>
            </a:r>
            <a:endParaRPr lang="zh-CN" altLang="en-US" sz="1400" dirty="0">
              <a:solidFill>
                <a:schemeClr val="tx1">
                  <a:lumMod val="75000"/>
                  <a:lumOff val="25000"/>
                </a:schemeClr>
              </a:solidFill>
              <a:cs typeface="+mn-ea"/>
              <a:sym typeface="+mn-lt"/>
            </a:endParaRPr>
          </a:p>
        </p:txBody>
      </p:sp>
      <p:sp>
        <p:nvSpPr>
          <p:cNvPr id="20" name="矩形 19"/>
          <p:cNvSpPr/>
          <p:nvPr/>
        </p:nvSpPr>
        <p:spPr>
          <a:xfrm>
            <a:off x="1856640" y="3444108"/>
            <a:ext cx="1313168" cy="430883"/>
          </a:xfrm>
          <a:prstGeom prst="rect">
            <a:avLst/>
          </a:prstGeom>
        </p:spPr>
        <p:txBody>
          <a:bodyPr wrap="none" lIns="91434" tIns="45718" rIns="91434" bIns="45718">
            <a:spAutoFit/>
          </a:bodyPr>
          <a:lstStyle/>
          <a:p>
            <a:pPr algn="r"/>
            <a:r>
              <a:rPr lang="zh-CN" altLang="en-US" sz="2200" b="1" dirty="0" smtClean="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21" name="矩形 47"/>
          <p:cNvSpPr>
            <a:spLocks noChangeArrowheads="1"/>
          </p:cNvSpPr>
          <p:nvPr/>
        </p:nvSpPr>
        <p:spPr bwMode="auto">
          <a:xfrm>
            <a:off x="545432" y="3806098"/>
            <a:ext cx="2624376" cy="112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gn="r">
              <a:lnSpc>
                <a:spcPct val="120000"/>
              </a:lnSpc>
              <a:spcBef>
                <a:spcPct val="0"/>
              </a:spcBef>
              <a:buFont typeface="Arial" panose="020B0604020202020204" pitchFamily="34" charset="0"/>
              <a:buNone/>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在此输入文字描述在此输入文字描述在此输入文字描述在此输入文字描述在此输入文字描述在此输入文字描述。</a:t>
            </a:r>
            <a:endParaRPr lang="zh-CN" altLang="en-US" sz="1400" dirty="0">
              <a:solidFill>
                <a:schemeClr val="tx1">
                  <a:lumMod val="75000"/>
                  <a:lumOff val="25000"/>
                </a:schemeClr>
              </a:solidFill>
              <a:cs typeface="+mn-ea"/>
              <a:sym typeface="+mn-lt"/>
            </a:endParaRPr>
          </a:p>
        </p:txBody>
      </p:sp>
      <p:sp>
        <p:nvSpPr>
          <p:cNvPr id="28"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3" presetClass="entr" presetSubtype="16"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2" presetClass="entr" presetSubtype="2"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1+#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1+#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0-#ppt_w/2"/>
                                          </p:val>
                                        </p:tav>
                                        <p:tav tm="100000">
                                          <p:val>
                                            <p:strVal val="#ppt_x"/>
                                          </p:val>
                                        </p:tav>
                                      </p:tavLst>
                                    </p:anim>
                                    <p:anim calcmode="lin" valueType="num">
                                      <p:cBhvr additive="base">
                                        <p:cTn id="52" dur="500" fill="hold"/>
                                        <p:tgtEl>
                                          <p:spTgt spid="2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0-#ppt_w/2"/>
                                          </p:val>
                                        </p:tav>
                                        <p:tav tm="100000">
                                          <p:val>
                                            <p:strVal val="#ppt_x"/>
                                          </p:val>
                                        </p:tav>
                                      </p:tavLst>
                                    </p:anim>
                                    <p:anim calcmode="lin" valueType="num">
                                      <p:cBhvr additive="base">
                                        <p:cTn id="5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p:bldP spid="19" grpId="0"/>
      <p:bldP spid="20" grpId="0"/>
      <p:bldP spid="21"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p:nvPr/>
        </p:nvSpPr>
        <p:spPr>
          <a:xfrm>
            <a:off x="1" y="3685101"/>
            <a:ext cx="12204196" cy="812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sp>
        <p:nvSpPr>
          <p:cNvPr id="3" name="Rectangle 11"/>
          <p:cNvSpPr/>
          <p:nvPr/>
        </p:nvSpPr>
        <p:spPr>
          <a:xfrm>
            <a:off x="-12196" y="3685100"/>
            <a:ext cx="12226779" cy="68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grpSp>
        <p:nvGrpSpPr>
          <p:cNvPr id="4" name="组合 3"/>
          <p:cNvGrpSpPr/>
          <p:nvPr/>
        </p:nvGrpSpPr>
        <p:grpSpPr>
          <a:xfrm>
            <a:off x="4327743" y="1449900"/>
            <a:ext cx="3536515" cy="2133600"/>
            <a:chOff x="4388285" y="2049378"/>
            <a:chExt cx="3536515" cy="2133600"/>
          </a:xfrm>
        </p:grpSpPr>
        <p:pic>
          <p:nvPicPr>
            <p:cNvPr id="5" name="Picture 4"/>
            <p:cNvPicPr>
              <a:picLocks noChangeAspect="1"/>
            </p:cNvPicPr>
            <p:nvPr/>
          </p:nvPicPr>
          <p:blipFill rotWithShape="1">
            <a:blip r:embed="rId1" cstate="print"/>
            <a:srcRect/>
            <a:stretch>
              <a:fillRect/>
            </a:stretch>
          </p:blipFill>
          <p:spPr>
            <a:xfrm>
              <a:off x="4388285" y="2049378"/>
              <a:ext cx="3536515" cy="2133600"/>
            </a:xfrm>
            <a:prstGeom prst="rect">
              <a:avLst/>
            </a:prstGeom>
          </p:spPr>
        </p:pic>
        <p:sp>
          <p:nvSpPr>
            <p:cNvPr id="6" name="Rectangle 18"/>
            <p:cNvSpPr/>
            <p:nvPr/>
          </p:nvSpPr>
          <p:spPr>
            <a:xfrm>
              <a:off x="4907972" y="2305270"/>
              <a:ext cx="2450592" cy="1530000"/>
            </a:xfrm>
            <a:prstGeom prst="rect">
              <a:avLst/>
            </a:prstGeom>
            <a:blipFill>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grpSp>
      <p:grpSp>
        <p:nvGrpSpPr>
          <p:cNvPr id="7" name="组合 6"/>
          <p:cNvGrpSpPr/>
          <p:nvPr/>
        </p:nvGrpSpPr>
        <p:grpSpPr>
          <a:xfrm>
            <a:off x="873958" y="1449900"/>
            <a:ext cx="3536515" cy="2133600"/>
            <a:chOff x="629088" y="2049378"/>
            <a:chExt cx="3536515" cy="2133600"/>
          </a:xfrm>
        </p:grpSpPr>
        <p:pic>
          <p:nvPicPr>
            <p:cNvPr id="8" name="Picture 3"/>
            <p:cNvPicPr>
              <a:picLocks noChangeAspect="1"/>
            </p:cNvPicPr>
            <p:nvPr/>
          </p:nvPicPr>
          <p:blipFill rotWithShape="1">
            <a:blip r:embed="rId1" cstate="print"/>
            <a:srcRect/>
            <a:stretch>
              <a:fillRect/>
            </a:stretch>
          </p:blipFill>
          <p:spPr>
            <a:xfrm>
              <a:off x="629088" y="2049378"/>
              <a:ext cx="3536515" cy="2133600"/>
            </a:xfrm>
            <a:prstGeom prst="rect">
              <a:avLst/>
            </a:prstGeom>
          </p:spPr>
        </p:pic>
        <p:sp>
          <p:nvSpPr>
            <p:cNvPr id="9" name="Rectangle 19"/>
            <p:cNvSpPr/>
            <p:nvPr/>
          </p:nvSpPr>
          <p:spPr>
            <a:xfrm>
              <a:off x="1153669" y="2305270"/>
              <a:ext cx="2450592" cy="1530000"/>
            </a:xfrm>
            <a:prstGeom prst="rect">
              <a:avLst/>
            </a:prstGeom>
            <a:blipFill>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grpSp>
      <p:grpSp>
        <p:nvGrpSpPr>
          <p:cNvPr id="10" name="组合 9"/>
          <p:cNvGrpSpPr/>
          <p:nvPr/>
        </p:nvGrpSpPr>
        <p:grpSpPr>
          <a:xfrm>
            <a:off x="7781527" y="1449900"/>
            <a:ext cx="3536515" cy="2133600"/>
            <a:chOff x="8233332" y="2049378"/>
            <a:chExt cx="3536515" cy="2133600"/>
          </a:xfrm>
        </p:grpSpPr>
        <p:pic>
          <p:nvPicPr>
            <p:cNvPr id="11" name="Picture 5"/>
            <p:cNvPicPr>
              <a:picLocks noChangeAspect="1"/>
            </p:cNvPicPr>
            <p:nvPr/>
          </p:nvPicPr>
          <p:blipFill rotWithShape="1">
            <a:blip r:embed="rId1" cstate="print"/>
            <a:srcRect/>
            <a:stretch>
              <a:fillRect/>
            </a:stretch>
          </p:blipFill>
          <p:spPr>
            <a:xfrm>
              <a:off x="8233332" y="2049378"/>
              <a:ext cx="3536515" cy="2133600"/>
            </a:xfrm>
            <a:prstGeom prst="rect">
              <a:avLst/>
            </a:prstGeom>
          </p:spPr>
        </p:pic>
        <p:sp>
          <p:nvSpPr>
            <p:cNvPr id="12" name="Rectangle 20"/>
            <p:cNvSpPr/>
            <p:nvPr/>
          </p:nvSpPr>
          <p:spPr>
            <a:xfrm>
              <a:off x="8749047" y="2305268"/>
              <a:ext cx="2450592" cy="1530000"/>
            </a:xfrm>
            <a:prstGeom prst="rect">
              <a:avLst/>
            </a:prstGeom>
            <a:blipFill>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grpSp>
      <p:sp>
        <p:nvSpPr>
          <p:cNvPr id="14" name="矩形 13"/>
          <p:cNvSpPr/>
          <p:nvPr/>
        </p:nvSpPr>
        <p:spPr>
          <a:xfrm>
            <a:off x="1703507" y="3795851"/>
            <a:ext cx="1877419" cy="430879"/>
          </a:xfrm>
          <a:prstGeom prst="rect">
            <a:avLst/>
          </a:prstGeom>
        </p:spPr>
        <p:txBody>
          <a:bodyPr wrap="none" lIns="91431" tIns="45716" rIns="91431" bIns="45716">
            <a:spAutoFit/>
          </a:bodyPr>
          <a:lstStyle/>
          <a:p>
            <a:pPr algn="ctr"/>
            <a:r>
              <a:rPr lang="zh-CN" altLang="en-US" sz="2200" b="1" dirty="0" smtClean="0">
                <a:solidFill>
                  <a:schemeClr val="bg1"/>
                </a:solidFill>
                <a:effectLst/>
                <a:cs typeface="+mn-ea"/>
                <a:sym typeface="+mn-lt"/>
              </a:rPr>
              <a:t>点击添加</a:t>
            </a:r>
            <a:r>
              <a:rPr lang="zh-CN" altLang="en-US" sz="2200" b="1" dirty="0">
                <a:solidFill>
                  <a:schemeClr val="bg1"/>
                </a:solidFill>
                <a:effectLst/>
                <a:cs typeface="+mn-ea"/>
                <a:sym typeface="+mn-lt"/>
              </a:rPr>
              <a:t>标题</a:t>
            </a:r>
            <a:endParaRPr lang="en-US" altLang="zh-CN" sz="2200" b="1" dirty="0">
              <a:solidFill>
                <a:schemeClr val="bg1"/>
              </a:solidFill>
              <a:effectLst/>
              <a:cs typeface="+mn-ea"/>
              <a:sym typeface="+mn-lt"/>
            </a:endParaRPr>
          </a:p>
        </p:txBody>
      </p:sp>
      <p:sp>
        <p:nvSpPr>
          <p:cNvPr id="15" name="矩形 47"/>
          <p:cNvSpPr>
            <a:spLocks noChangeArrowheads="1"/>
          </p:cNvSpPr>
          <p:nvPr/>
        </p:nvSpPr>
        <p:spPr bwMode="auto">
          <a:xfrm>
            <a:off x="1477900" y="4433732"/>
            <a:ext cx="2328630" cy="121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16" name="矩形 15"/>
          <p:cNvSpPr/>
          <p:nvPr/>
        </p:nvSpPr>
        <p:spPr>
          <a:xfrm>
            <a:off x="5157291" y="3795851"/>
            <a:ext cx="1877419" cy="430879"/>
          </a:xfrm>
          <a:prstGeom prst="rect">
            <a:avLst/>
          </a:prstGeom>
        </p:spPr>
        <p:txBody>
          <a:bodyPr wrap="none" lIns="91431" tIns="45716" rIns="91431" bIns="45716">
            <a:spAutoFit/>
          </a:bodyPr>
          <a:lstStyle/>
          <a:p>
            <a:pPr algn="ctr"/>
            <a:r>
              <a:rPr lang="zh-CN" altLang="en-US" sz="2200" b="1" dirty="0">
                <a:solidFill>
                  <a:schemeClr val="bg1"/>
                </a:solidFill>
                <a:effectLst/>
                <a:cs typeface="+mn-ea"/>
                <a:sym typeface="+mn-lt"/>
              </a:rPr>
              <a:t>点击添加标题</a:t>
            </a:r>
            <a:endParaRPr lang="en-US" altLang="zh-CN" sz="2200" b="1" dirty="0">
              <a:solidFill>
                <a:schemeClr val="bg1"/>
              </a:solidFill>
              <a:effectLst/>
              <a:cs typeface="+mn-ea"/>
              <a:sym typeface="+mn-lt"/>
            </a:endParaRPr>
          </a:p>
        </p:txBody>
      </p:sp>
      <p:sp>
        <p:nvSpPr>
          <p:cNvPr id="17" name="矩形 47"/>
          <p:cNvSpPr>
            <a:spLocks noChangeArrowheads="1"/>
          </p:cNvSpPr>
          <p:nvPr/>
        </p:nvSpPr>
        <p:spPr bwMode="auto">
          <a:xfrm>
            <a:off x="4931685" y="4433732"/>
            <a:ext cx="2328630" cy="121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18" name="矩形 17"/>
          <p:cNvSpPr/>
          <p:nvPr/>
        </p:nvSpPr>
        <p:spPr>
          <a:xfrm>
            <a:off x="8611075" y="3795851"/>
            <a:ext cx="1877419" cy="430879"/>
          </a:xfrm>
          <a:prstGeom prst="rect">
            <a:avLst/>
          </a:prstGeom>
        </p:spPr>
        <p:txBody>
          <a:bodyPr wrap="none" lIns="91431" tIns="45716" rIns="91431" bIns="45716">
            <a:spAutoFit/>
          </a:bodyPr>
          <a:lstStyle/>
          <a:p>
            <a:pPr algn="ctr"/>
            <a:r>
              <a:rPr lang="zh-CN" altLang="en-US" sz="2200" b="1" dirty="0">
                <a:solidFill>
                  <a:schemeClr val="bg1"/>
                </a:solidFill>
                <a:effectLst/>
                <a:cs typeface="+mn-ea"/>
                <a:sym typeface="+mn-lt"/>
              </a:rPr>
              <a:t>点击添加标题</a:t>
            </a:r>
            <a:endParaRPr lang="en-US" altLang="zh-CN" sz="2200" b="1" dirty="0">
              <a:solidFill>
                <a:schemeClr val="bg1"/>
              </a:solidFill>
              <a:effectLst/>
              <a:cs typeface="+mn-ea"/>
              <a:sym typeface="+mn-lt"/>
            </a:endParaRPr>
          </a:p>
        </p:txBody>
      </p:sp>
      <p:sp>
        <p:nvSpPr>
          <p:cNvPr id="19" name="矩形 47"/>
          <p:cNvSpPr>
            <a:spLocks noChangeArrowheads="1"/>
          </p:cNvSpPr>
          <p:nvPr/>
        </p:nvSpPr>
        <p:spPr bwMode="auto">
          <a:xfrm>
            <a:off x="8385469" y="4433732"/>
            <a:ext cx="2328630" cy="121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21"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1000"/>
                                        <p:tgtEl>
                                          <p:spTgt spid="3"/>
                                        </p:tgtEl>
                                      </p:cBhvr>
                                    </p:animEffect>
                                  </p:childTnLst>
                                </p:cTn>
                              </p:par>
                            </p:childTnLst>
                          </p:cTn>
                        </p:par>
                        <p:par>
                          <p:cTn id="17" fill="hold">
                            <p:stCondLst>
                              <p:cond delay="2000"/>
                            </p:stCondLst>
                            <p:childTnLst>
                              <p:par>
                                <p:cTn id="18" presetID="1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p:tgtEl>
                                          <p:spTgt spid="4"/>
                                        </p:tgtEl>
                                        <p:attrNameLst>
                                          <p:attrName>ppt_y</p:attrName>
                                        </p:attrNameLst>
                                      </p:cBhvr>
                                      <p:tavLst>
                                        <p:tav tm="0">
                                          <p:val>
                                            <p:strVal val="#ppt_y-#ppt_h*1.125000"/>
                                          </p:val>
                                        </p:tav>
                                        <p:tav tm="100000">
                                          <p:val>
                                            <p:strVal val="#ppt_y"/>
                                          </p:val>
                                        </p:tav>
                                      </p:tavLst>
                                    </p:anim>
                                    <p:animEffect transition="in" filter="wipe(down)">
                                      <p:cBhvr>
                                        <p:cTn id="21" dur="500"/>
                                        <p:tgtEl>
                                          <p:spTgt spid="4"/>
                                        </p:tgtEl>
                                      </p:cBhvr>
                                    </p:animEffect>
                                  </p:childTnLst>
                                </p:cTn>
                              </p:par>
                            </p:childTnLst>
                          </p:cTn>
                        </p:par>
                        <p:par>
                          <p:cTn id="22" fill="hold">
                            <p:stCondLst>
                              <p:cond delay="2500"/>
                            </p:stCondLst>
                            <p:childTnLst>
                              <p:par>
                                <p:cTn id="23" presetID="12" presetClass="entr" presetSubtype="2"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ppt_x</p:attrName>
                                        </p:attrNameLst>
                                      </p:cBhvr>
                                      <p:tavLst>
                                        <p:tav tm="0">
                                          <p:val>
                                            <p:strVal val="#ppt_x+#ppt_w*1.125000"/>
                                          </p:val>
                                        </p:tav>
                                        <p:tav tm="100000">
                                          <p:val>
                                            <p:strVal val="#ppt_x"/>
                                          </p:val>
                                        </p:tav>
                                      </p:tavLst>
                                    </p:anim>
                                    <p:animEffect transition="in" filter="wipe(left)">
                                      <p:cBhvr>
                                        <p:cTn id="26" dur="500"/>
                                        <p:tgtEl>
                                          <p:spTgt spid="7"/>
                                        </p:tgtEl>
                                      </p:cBhvr>
                                    </p:animEffect>
                                  </p:childTnLst>
                                </p:cTn>
                              </p:par>
                              <p:par>
                                <p:cTn id="27" presetID="12" presetClass="entr" presetSubtype="8"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ppt_x</p:attrName>
                                        </p:attrNameLst>
                                      </p:cBhvr>
                                      <p:tavLst>
                                        <p:tav tm="0">
                                          <p:val>
                                            <p:strVal val="#ppt_x-#ppt_w*1.125000"/>
                                          </p:val>
                                        </p:tav>
                                        <p:tav tm="100000">
                                          <p:val>
                                            <p:strVal val="#ppt_x"/>
                                          </p:val>
                                        </p:tav>
                                      </p:tavLst>
                                    </p:anim>
                                    <p:animEffect transition="in" filter="wipe(right)">
                                      <p:cBhvr>
                                        <p:cTn id="30" dur="500"/>
                                        <p:tgtEl>
                                          <p:spTgt spid="10"/>
                                        </p:tgtEl>
                                      </p:cBhvr>
                                    </p:animEffect>
                                  </p:childTnLst>
                                </p:cTn>
                              </p:par>
                            </p:childTnLst>
                          </p:cTn>
                        </p:par>
                        <p:par>
                          <p:cTn id="31" fill="hold">
                            <p:stCondLst>
                              <p:cond delay="3000"/>
                            </p:stCondLst>
                            <p:childTnLst>
                              <p:par>
                                <p:cTn id="32" presetID="23" presetClass="entr" presetSubtype="16"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childTnLst>
                                </p:cTn>
                              </p:par>
                              <p:par>
                                <p:cTn id="40" presetID="23" presetClass="entr" presetSubtype="16"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0"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edge">
                                      <p:cBhvr>
                                        <p:cTn id="47" dur="750"/>
                                        <p:tgtEl>
                                          <p:spTgt spid="17"/>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edge">
                                      <p:cBhvr>
                                        <p:cTn id="50" dur="750"/>
                                        <p:tgtEl>
                                          <p:spTgt spid="15"/>
                                        </p:tgtEl>
                                      </p:cBhvr>
                                    </p:animEffect>
                                  </p:childTnLst>
                                </p:cTn>
                              </p:par>
                              <p:par>
                                <p:cTn id="51" presetID="2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edge">
                                      <p:cBhvr>
                                        <p:cTn id="5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P spid="16" grpId="0"/>
      <p:bldP spid="17" grpId="0"/>
      <p:bldP spid="18" grpId="0"/>
      <p:bldP spid="19"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67"/>
          <p:cNvSpPr/>
          <p:nvPr/>
        </p:nvSpPr>
        <p:spPr>
          <a:xfrm>
            <a:off x="0" y="4375856"/>
            <a:ext cx="12192000" cy="2495440"/>
          </a:xfrm>
          <a:prstGeom prst="rect">
            <a:avLst/>
          </a:prstGeom>
          <a:solidFill>
            <a:srgbClr val="51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24" name="TextBox 65"/>
          <p:cNvSpPr txBox="1"/>
          <p:nvPr/>
        </p:nvSpPr>
        <p:spPr>
          <a:xfrm>
            <a:off x="1326552" y="4604021"/>
            <a:ext cx="1128514" cy="338554"/>
          </a:xfrm>
          <a:prstGeom prst="rect">
            <a:avLst/>
          </a:prstGeom>
          <a:noFill/>
        </p:spPr>
        <p:txBody>
          <a:bodyPr wrap="none" lIns="0" tIns="0" rIns="0" bIns="0" rtlCol="0" anchor="ctr">
            <a:spAutoFit/>
          </a:bodyPr>
          <a:lstStyle/>
          <a:p>
            <a:pPr algn="ctr" defTabSz="1218565">
              <a:spcBef>
                <a:spcPct val="20000"/>
              </a:spcBef>
              <a:defRPr/>
            </a:pPr>
            <a:r>
              <a:rPr lang="zh-CN" altLang="en-US" sz="2200" b="1" dirty="0" smtClean="0">
                <a:solidFill>
                  <a:schemeClr val="bg1"/>
                </a:solidFill>
                <a:cs typeface="+mn-ea"/>
                <a:sym typeface="+mn-lt"/>
              </a:rPr>
              <a:t>输入标题</a:t>
            </a:r>
            <a:endParaRPr lang="en-US" sz="2200" dirty="0">
              <a:solidFill>
                <a:schemeClr val="bg1"/>
              </a:solidFill>
              <a:cs typeface="+mn-ea"/>
              <a:sym typeface="+mn-lt"/>
            </a:endParaRPr>
          </a:p>
        </p:txBody>
      </p:sp>
      <p:sp>
        <p:nvSpPr>
          <p:cNvPr id="25" name="TextBox 42"/>
          <p:cNvSpPr txBox="1"/>
          <p:nvPr/>
        </p:nvSpPr>
        <p:spPr>
          <a:xfrm>
            <a:off x="3428820" y="4604021"/>
            <a:ext cx="1128515" cy="338554"/>
          </a:xfrm>
          <a:prstGeom prst="rect">
            <a:avLst/>
          </a:prstGeom>
          <a:noFill/>
        </p:spPr>
        <p:txBody>
          <a:bodyPr wrap="none" lIns="0" tIns="0" rIns="0" bIns="0" rtlCol="0" anchor="ctr">
            <a:spAutoFit/>
          </a:bodyPr>
          <a:lstStyle/>
          <a:p>
            <a:pPr algn="ctr" defTabSz="1218565">
              <a:spcBef>
                <a:spcPct val="20000"/>
              </a:spcBef>
              <a:defRPr/>
            </a:pPr>
            <a:r>
              <a:rPr lang="zh-CN" altLang="en-US" sz="2200" b="1" dirty="0">
                <a:solidFill>
                  <a:schemeClr val="bg1"/>
                </a:solidFill>
                <a:cs typeface="+mn-ea"/>
                <a:sym typeface="+mn-lt"/>
              </a:rPr>
              <a:t>输入标题</a:t>
            </a:r>
            <a:endParaRPr lang="en-US" altLang="zh-CN" sz="2200" dirty="0">
              <a:solidFill>
                <a:schemeClr val="bg1"/>
              </a:solidFill>
              <a:cs typeface="+mn-ea"/>
              <a:sym typeface="+mn-lt"/>
            </a:endParaRPr>
          </a:p>
        </p:txBody>
      </p:sp>
      <p:sp>
        <p:nvSpPr>
          <p:cNvPr id="27" name="TextBox 44"/>
          <p:cNvSpPr txBox="1"/>
          <p:nvPr/>
        </p:nvSpPr>
        <p:spPr>
          <a:xfrm>
            <a:off x="5531087" y="4604021"/>
            <a:ext cx="1128515" cy="338554"/>
          </a:xfrm>
          <a:prstGeom prst="rect">
            <a:avLst/>
          </a:prstGeom>
          <a:noFill/>
        </p:spPr>
        <p:txBody>
          <a:bodyPr wrap="none" lIns="0" tIns="0" rIns="0" bIns="0" rtlCol="0" anchor="ctr">
            <a:spAutoFit/>
          </a:bodyPr>
          <a:lstStyle/>
          <a:p>
            <a:pPr algn="ctr" defTabSz="1218565">
              <a:spcBef>
                <a:spcPct val="20000"/>
              </a:spcBef>
              <a:defRPr/>
            </a:pPr>
            <a:r>
              <a:rPr lang="zh-CN" altLang="en-US" sz="2200" b="1" dirty="0">
                <a:solidFill>
                  <a:schemeClr val="bg1"/>
                </a:solidFill>
                <a:cs typeface="+mn-ea"/>
                <a:sym typeface="+mn-lt"/>
              </a:rPr>
              <a:t>输入标题</a:t>
            </a:r>
            <a:endParaRPr lang="en-US" altLang="zh-CN" sz="2200" dirty="0">
              <a:solidFill>
                <a:schemeClr val="bg1"/>
              </a:solidFill>
              <a:cs typeface="+mn-ea"/>
              <a:sym typeface="+mn-lt"/>
            </a:endParaRPr>
          </a:p>
        </p:txBody>
      </p:sp>
      <p:sp>
        <p:nvSpPr>
          <p:cNvPr id="28" name="TextBox 56"/>
          <p:cNvSpPr txBox="1"/>
          <p:nvPr/>
        </p:nvSpPr>
        <p:spPr>
          <a:xfrm>
            <a:off x="7633354" y="4604021"/>
            <a:ext cx="1128515" cy="338554"/>
          </a:xfrm>
          <a:prstGeom prst="rect">
            <a:avLst/>
          </a:prstGeom>
          <a:noFill/>
        </p:spPr>
        <p:txBody>
          <a:bodyPr wrap="none" lIns="0" tIns="0" rIns="0" bIns="0" rtlCol="0" anchor="ctr">
            <a:spAutoFit/>
          </a:bodyPr>
          <a:lstStyle/>
          <a:p>
            <a:pPr algn="ctr" defTabSz="1218565">
              <a:spcBef>
                <a:spcPct val="20000"/>
              </a:spcBef>
              <a:defRPr/>
            </a:pPr>
            <a:r>
              <a:rPr lang="zh-CN" altLang="en-US" sz="2200" b="1" dirty="0">
                <a:solidFill>
                  <a:schemeClr val="bg1"/>
                </a:solidFill>
                <a:cs typeface="+mn-ea"/>
                <a:sym typeface="+mn-lt"/>
              </a:rPr>
              <a:t>输入标题</a:t>
            </a:r>
            <a:endParaRPr lang="en-US" altLang="zh-CN" sz="2200" dirty="0">
              <a:solidFill>
                <a:schemeClr val="bg1"/>
              </a:solidFill>
              <a:cs typeface="+mn-ea"/>
              <a:sym typeface="+mn-lt"/>
            </a:endParaRPr>
          </a:p>
        </p:txBody>
      </p:sp>
      <p:sp>
        <p:nvSpPr>
          <p:cNvPr id="29" name="TextBox 76"/>
          <p:cNvSpPr txBox="1"/>
          <p:nvPr/>
        </p:nvSpPr>
        <p:spPr>
          <a:xfrm>
            <a:off x="9735621" y="4604021"/>
            <a:ext cx="1128515" cy="338554"/>
          </a:xfrm>
          <a:prstGeom prst="rect">
            <a:avLst/>
          </a:prstGeom>
          <a:noFill/>
          <a:ln>
            <a:noFill/>
          </a:ln>
        </p:spPr>
        <p:txBody>
          <a:bodyPr wrap="none" lIns="0" tIns="0" rIns="0" bIns="0" rtlCol="0" anchor="ctr">
            <a:spAutoFit/>
          </a:bodyPr>
          <a:lstStyle/>
          <a:p>
            <a:pPr algn="ctr" defTabSz="1218565">
              <a:spcBef>
                <a:spcPct val="20000"/>
              </a:spcBef>
              <a:defRPr/>
            </a:pPr>
            <a:r>
              <a:rPr lang="zh-CN" altLang="en-US" sz="2200" b="1" dirty="0">
                <a:solidFill>
                  <a:schemeClr val="bg1"/>
                </a:solidFill>
                <a:cs typeface="+mn-ea"/>
                <a:sym typeface="+mn-lt"/>
              </a:rPr>
              <a:t>输入标题</a:t>
            </a:r>
            <a:endParaRPr lang="en-US" altLang="zh-CN" sz="2200" dirty="0">
              <a:solidFill>
                <a:schemeClr val="bg1"/>
              </a:solidFill>
              <a:cs typeface="+mn-ea"/>
              <a:sym typeface="+mn-lt"/>
            </a:endParaRPr>
          </a:p>
        </p:txBody>
      </p:sp>
      <p:cxnSp>
        <p:nvCxnSpPr>
          <p:cNvPr id="30" name="Straight Connector 85"/>
          <p:cNvCxnSpPr/>
          <p:nvPr/>
        </p:nvCxnSpPr>
        <p:spPr>
          <a:xfrm>
            <a:off x="1890810" y="3122889"/>
            <a:ext cx="0" cy="1228949"/>
          </a:xfrm>
          <a:prstGeom prst="line">
            <a:avLst/>
          </a:prstGeom>
          <a:ln w="1905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88"/>
          <p:cNvCxnSpPr/>
          <p:nvPr/>
        </p:nvCxnSpPr>
        <p:spPr>
          <a:xfrm>
            <a:off x="3993077" y="2636633"/>
            <a:ext cx="0" cy="1715205"/>
          </a:xfrm>
          <a:prstGeom prst="line">
            <a:avLst/>
          </a:prstGeom>
          <a:ln w="1905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90"/>
          <p:cNvCxnSpPr/>
          <p:nvPr/>
        </p:nvCxnSpPr>
        <p:spPr>
          <a:xfrm>
            <a:off x="6095344" y="2311517"/>
            <a:ext cx="0" cy="2040322"/>
          </a:xfrm>
          <a:prstGeom prst="line">
            <a:avLst/>
          </a:prstGeom>
          <a:ln w="1905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92"/>
          <p:cNvCxnSpPr/>
          <p:nvPr/>
        </p:nvCxnSpPr>
        <p:spPr>
          <a:xfrm>
            <a:off x="10299878" y="3122889"/>
            <a:ext cx="0" cy="1228949"/>
          </a:xfrm>
          <a:prstGeom prst="line">
            <a:avLst/>
          </a:prstGeom>
          <a:ln w="1905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93"/>
          <p:cNvCxnSpPr/>
          <p:nvPr/>
        </p:nvCxnSpPr>
        <p:spPr>
          <a:xfrm>
            <a:off x="8197611" y="2636633"/>
            <a:ext cx="0" cy="1715205"/>
          </a:xfrm>
          <a:prstGeom prst="line">
            <a:avLst/>
          </a:prstGeom>
          <a:ln w="1905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Round Same Side Corner Rectangle 153"/>
          <p:cNvSpPr/>
          <p:nvPr/>
        </p:nvSpPr>
        <p:spPr>
          <a:xfrm>
            <a:off x="1062768" y="3560420"/>
            <a:ext cx="1656087" cy="38404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bg1"/>
                </a:solidFill>
                <a:cs typeface="+mn-ea"/>
                <a:sym typeface="+mn-lt"/>
              </a:rPr>
              <a:t>输入关键字</a:t>
            </a:r>
            <a:endParaRPr lang="en-US" sz="1600" b="1" dirty="0">
              <a:solidFill>
                <a:schemeClr val="bg1"/>
              </a:solidFill>
              <a:cs typeface="+mn-ea"/>
              <a:sym typeface="+mn-lt"/>
            </a:endParaRPr>
          </a:p>
        </p:txBody>
      </p:sp>
      <p:sp>
        <p:nvSpPr>
          <p:cNvPr id="36" name="Round Same Side Corner Rectangle 154"/>
          <p:cNvSpPr/>
          <p:nvPr/>
        </p:nvSpPr>
        <p:spPr>
          <a:xfrm>
            <a:off x="3165034" y="3329992"/>
            <a:ext cx="1656087" cy="384047"/>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cs typeface="+mn-ea"/>
                <a:sym typeface="+mn-lt"/>
              </a:rPr>
              <a:t>输入关键字</a:t>
            </a:r>
            <a:endParaRPr lang="en-US" altLang="zh-CN" sz="1600" b="1" dirty="0">
              <a:solidFill>
                <a:schemeClr val="bg1"/>
              </a:solidFill>
              <a:cs typeface="+mn-ea"/>
              <a:sym typeface="+mn-lt"/>
            </a:endParaRPr>
          </a:p>
        </p:txBody>
      </p:sp>
      <p:sp>
        <p:nvSpPr>
          <p:cNvPr id="37" name="Round Same Side Corner Rectangle 155"/>
          <p:cNvSpPr/>
          <p:nvPr/>
        </p:nvSpPr>
        <p:spPr>
          <a:xfrm>
            <a:off x="5267301" y="2975955"/>
            <a:ext cx="1656087" cy="38404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cs typeface="+mn-ea"/>
                <a:sym typeface="+mn-lt"/>
              </a:rPr>
              <a:t>输入关键字</a:t>
            </a:r>
            <a:endParaRPr lang="en-US" altLang="zh-CN" sz="1600" b="1" dirty="0">
              <a:solidFill>
                <a:schemeClr val="bg1"/>
              </a:solidFill>
              <a:cs typeface="+mn-ea"/>
              <a:sym typeface="+mn-lt"/>
            </a:endParaRPr>
          </a:p>
        </p:txBody>
      </p:sp>
      <p:sp>
        <p:nvSpPr>
          <p:cNvPr id="38" name="Round Same Side Corner Rectangle 156"/>
          <p:cNvSpPr/>
          <p:nvPr/>
        </p:nvSpPr>
        <p:spPr>
          <a:xfrm>
            <a:off x="7369568" y="3329992"/>
            <a:ext cx="1656087" cy="384047"/>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cs typeface="+mn-ea"/>
                <a:sym typeface="+mn-lt"/>
              </a:rPr>
              <a:t>输入关键字</a:t>
            </a:r>
            <a:endParaRPr lang="en-US" altLang="zh-CN" sz="1600" b="1" dirty="0">
              <a:solidFill>
                <a:schemeClr val="bg1"/>
              </a:solidFill>
              <a:cs typeface="+mn-ea"/>
              <a:sym typeface="+mn-lt"/>
            </a:endParaRPr>
          </a:p>
        </p:txBody>
      </p:sp>
      <p:sp>
        <p:nvSpPr>
          <p:cNvPr id="39" name="Round Same Side Corner Rectangle 157"/>
          <p:cNvSpPr/>
          <p:nvPr/>
        </p:nvSpPr>
        <p:spPr>
          <a:xfrm>
            <a:off x="9471835" y="3560420"/>
            <a:ext cx="1656087" cy="38404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cs typeface="+mn-ea"/>
                <a:sym typeface="+mn-lt"/>
              </a:rPr>
              <a:t>输入关键字</a:t>
            </a:r>
            <a:endParaRPr lang="en-US" altLang="zh-CN" sz="1600" b="1" dirty="0">
              <a:solidFill>
                <a:schemeClr val="bg1"/>
              </a:solidFill>
              <a:cs typeface="+mn-ea"/>
              <a:sym typeface="+mn-lt"/>
            </a:endParaRPr>
          </a:p>
        </p:txBody>
      </p:sp>
      <p:grpSp>
        <p:nvGrpSpPr>
          <p:cNvPr id="40" name="组合 39"/>
          <p:cNvGrpSpPr/>
          <p:nvPr/>
        </p:nvGrpSpPr>
        <p:grpSpPr>
          <a:xfrm>
            <a:off x="1350810" y="2103396"/>
            <a:ext cx="1080000" cy="1080000"/>
            <a:chOff x="2860786" y="2746714"/>
            <a:chExt cx="1248842" cy="1248840"/>
          </a:xfrm>
        </p:grpSpPr>
        <p:sp>
          <p:nvSpPr>
            <p:cNvPr id="41" name="椭圆 40"/>
            <p:cNvSpPr>
              <a:spLocks noChangeAspect="1"/>
            </p:cNvSpPr>
            <p:nvPr/>
          </p:nvSpPr>
          <p:spPr>
            <a:xfrm>
              <a:off x="2860786" y="2746714"/>
              <a:ext cx="1248842" cy="12488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cs typeface="+mn-ea"/>
                <a:sym typeface="+mn-lt"/>
              </a:endParaRPr>
            </a:p>
          </p:txBody>
        </p:sp>
        <p:grpSp>
          <p:nvGrpSpPr>
            <p:cNvPr id="42" name="组合 41"/>
            <p:cNvGrpSpPr>
              <a:grpSpLocks noChangeAspect="1"/>
            </p:cNvGrpSpPr>
            <p:nvPr/>
          </p:nvGrpSpPr>
          <p:grpSpPr>
            <a:xfrm>
              <a:off x="3195238" y="3129706"/>
              <a:ext cx="579938" cy="482856"/>
              <a:chOff x="521255" y="5321301"/>
              <a:chExt cx="360363" cy="300038"/>
            </a:xfrm>
            <a:solidFill>
              <a:srgbClr val="9DA8B1"/>
            </a:solidFill>
          </p:grpSpPr>
          <p:sp>
            <p:nvSpPr>
              <p:cNvPr id="43" name="Freeform 342"/>
              <p:cNvSpPr/>
              <p:nvPr/>
            </p:nvSpPr>
            <p:spPr bwMode="auto">
              <a:xfrm>
                <a:off x="575230" y="5373689"/>
                <a:ext cx="252413" cy="195263"/>
              </a:xfrm>
              <a:custGeom>
                <a:avLst/>
                <a:gdLst>
                  <a:gd name="T0" fmla="*/ 12 w 159"/>
                  <a:gd name="T1" fmla="*/ 75 h 123"/>
                  <a:gd name="T2" fmla="*/ 28 w 159"/>
                  <a:gd name="T3" fmla="*/ 64 h 123"/>
                  <a:gd name="T4" fmla="*/ 52 w 159"/>
                  <a:gd name="T5" fmla="*/ 92 h 123"/>
                  <a:gd name="T6" fmla="*/ 80 w 159"/>
                  <a:gd name="T7" fmla="*/ 32 h 123"/>
                  <a:gd name="T8" fmla="*/ 110 w 159"/>
                  <a:gd name="T9" fmla="*/ 123 h 123"/>
                  <a:gd name="T10" fmla="*/ 136 w 159"/>
                  <a:gd name="T11" fmla="*/ 59 h 123"/>
                  <a:gd name="T12" fmla="*/ 147 w 159"/>
                  <a:gd name="T13" fmla="*/ 85 h 123"/>
                  <a:gd name="T14" fmla="*/ 159 w 159"/>
                  <a:gd name="T15" fmla="*/ 83 h 123"/>
                  <a:gd name="T16" fmla="*/ 136 w 159"/>
                  <a:gd name="T17" fmla="*/ 29 h 123"/>
                  <a:gd name="T18" fmla="*/ 111 w 159"/>
                  <a:gd name="T19" fmla="*/ 89 h 123"/>
                  <a:gd name="T20" fmla="*/ 81 w 159"/>
                  <a:gd name="T21" fmla="*/ 0 h 123"/>
                  <a:gd name="T22" fmla="*/ 49 w 159"/>
                  <a:gd name="T23" fmla="*/ 72 h 123"/>
                  <a:gd name="T24" fmla="*/ 31 w 159"/>
                  <a:gd name="T25" fmla="*/ 50 h 123"/>
                  <a:gd name="T26" fmla="*/ 0 w 159"/>
                  <a:gd name="T27" fmla="*/ 72 h 123"/>
                  <a:gd name="T28" fmla="*/ 8 w 159"/>
                  <a:gd name="T29" fmla="*/ 78 h 123"/>
                  <a:gd name="T30" fmla="*/ 12 w 159"/>
                  <a:gd name="T31" fmla="*/ 7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123">
                    <a:moveTo>
                      <a:pt x="12" y="75"/>
                    </a:moveTo>
                    <a:lnTo>
                      <a:pt x="28" y="64"/>
                    </a:lnTo>
                    <a:lnTo>
                      <a:pt x="52" y="92"/>
                    </a:lnTo>
                    <a:lnTo>
                      <a:pt x="80" y="32"/>
                    </a:lnTo>
                    <a:lnTo>
                      <a:pt x="110" y="123"/>
                    </a:lnTo>
                    <a:lnTo>
                      <a:pt x="136" y="59"/>
                    </a:lnTo>
                    <a:lnTo>
                      <a:pt x="147" y="85"/>
                    </a:lnTo>
                    <a:lnTo>
                      <a:pt x="159" y="83"/>
                    </a:lnTo>
                    <a:lnTo>
                      <a:pt x="136" y="29"/>
                    </a:lnTo>
                    <a:lnTo>
                      <a:pt x="111" y="89"/>
                    </a:lnTo>
                    <a:lnTo>
                      <a:pt x="81" y="0"/>
                    </a:lnTo>
                    <a:lnTo>
                      <a:pt x="49" y="72"/>
                    </a:lnTo>
                    <a:lnTo>
                      <a:pt x="31" y="50"/>
                    </a:lnTo>
                    <a:lnTo>
                      <a:pt x="0" y="72"/>
                    </a:lnTo>
                    <a:lnTo>
                      <a:pt x="8" y="78"/>
                    </a:lnTo>
                    <a:lnTo>
                      <a:pt x="12" y="75"/>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cs typeface="+mn-ea"/>
                  <a:sym typeface="+mn-lt"/>
                </a:endParaRPr>
              </a:p>
            </p:txBody>
          </p:sp>
          <p:sp>
            <p:nvSpPr>
              <p:cNvPr id="44" name="Freeform 343"/>
              <p:cNvSpPr>
                <a:spLocks noEditPoints="1"/>
              </p:cNvSpPr>
              <p:nvPr/>
            </p:nvSpPr>
            <p:spPr bwMode="auto">
              <a:xfrm>
                <a:off x="521255" y="5321301"/>
                <a:ext cx="360363" cy="300038"/>
              </a:xfrm>
              <a:custGeom>
                <a:avLst/>
                <a:gdLst>
                  <a:gd name="T0" fmla="*/ 0 w 227"/>
                  <a:gd name="T1" fmla="*/ 0 h 189"/>
                  <a:gd name="T2" fmla="*/ 0 w 227"/>
                  <a:gd name="T3" fmla="*/ 189 h 189"/>
                  <a:gd name="T4" fmla="*/ 227 w 227"/>
                  <a:gd name="T5" fmla="*/ 189 h 189"/>
                  <a:gd name="T6" fmla="*/ 227 w 227"/>
                  <a:gd name="T7" fmla="*/ 0 h 189"/>
                  <a:gd name="T8" fmla="*/ 0 w 227"/>
                  <a:gd name="T9" fmla="*/ 0 h 189"/>
                  <a:gd name="T10" fmla="*/ 205 w 227"/>
                  <a:gd name="T11" fmla="*/ 167 h 189"/>
                  <a:gd name="T12" fmla="*/ 22 w 227"/>
                  <a:gd name="T13" fmla="*/ 167 h 189"/>
                  <a:gd name="T14" fmla="*/ 22 w 227"/>
                  <a:gd name="T15" fmla="*/ 22 h 189"/>
                  <a:gd name="T16" fmla="*/ 205 w 227"/>
                  <a:gd name="T17" fmla="*/ 22 h 189"/>
                  <a:gd name="T18" fmla="*/ 205 w 227"/>
                  <a:gd name="T19" fmla="*/ 16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89">
                    <a:moveTo>
                      <a:pt x="0" y="0"/>
                    </a:moveTo>
                    <a:lnTo>
                      <a:pt x="0" y="189"/>
                    </a:lnTo>
                    <a:lnTo>
                      <a:pt x="227" y="189"/>
                    </a:lnTo>
                    <a:lnTo>
                      <a:pt x="227" y="0"/>
                    </a:lnTo>
                    <a:lnTo>
                      <a:pt x="0" y="0"/>
                    </a:lnTo>
                    <a:close/>
                    <a:moveTo>
                      <a:pt x="205" y="167"/>
                    </a:moveTo>
                    <a:lnTo>
                      <a:pt x="22" y="167"/>
                    </a:lnTo>
                    <a:lnTo>
                      <a:pt x="22" y="22"/>
                    </a:lnTo>
                    <a:lnTo>
                      <a:pt x="205" y="22"/>
                    </a:lnTo>
                    <a:lnTo>
                      <a:pt x="205" y="16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cs typeface="+mn-ea"/>
                  <a:sym typeface="+mn-lt"/>
                </a:endParaRPr>
              </a:p>
            </p:txBody>
          </p:sp>
        </p:grpSp>
      </p:grpSp>
      <p:grpSp>
        <p:nvGrpSpPr>
          <p:cNvPr id="45" name="组合 44"/>
          <p:cNvGrpSpPr/>
          <p:nvPr/>
        </p:nvGrpSpPr>
        <p:grpSpPr>
          <a:xfrm>
            <a:off x="3453077" y="1622364"/>
            <a:ext cx="1080000" cy="1080000"/>
            <a:chOff x="4587607" y="2746710"/>
            <a:chExt cx="1248842" cy="1248840"/>
          </a:xfrm>
        </p:grpSpPr>
        <p:sp>
          <p:nvSpPr>
            <p:cNvPr id="46" name="椭圆 45"/>
            <p:cNvSpPr>
              <a:spLocks noChangeAspect="1"/>
            </p:cNvSpPr>
            <p:nvPr/>
          </p:nvSpPr>
          <p:spPr>
            <a:xfrm>
              <a:off x="4587607" y="2746710"/>
              <a:ext cx="1248842" cy="12488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cs typeface="+mn-ea"/>
                <a:sym typeface="+mn-lt"/>
              </a:endParaRPr>
            </a:p>
          </p:txBody>
        </p:sp>
        <p:sp>
          <p:nvSpPr>
            <p:cNvPr id="47" name="Freeform 195"/>
            <p:cNvSpPr>
              <a:spLocks noChangeAspect="1" noEditPoints="1"/>
            </p:cNvSpPr>
            <p:nvPr/>
          </p:nvSpPr>
          <p:spPr bwMode="auto">
            <a:xfrm>
              <a:off x="4892490" y="3112457"/>
              <a:ext cx="639076" cy="517346"/>
            </a:xfrm>
            <a:custGeom>
              <a:avLst/>
              <a:gdLst>
                <a:gd name="T0" fmla="*/ 201 w 252"/>
                <a:gd name="T1" fmla="*/ 52 h 204"/>
                <a:gd name="T2" fmla="*/ 201 w 252"/>
                <a:gd name="T3" fmla="*/ 0 h 204"/>
                <a:gd name="T4" fmla="*/ 0 w 252"/>
                <a:gd name="T5" fmla="*/ 0 h 204"/>
                <a:gd name="T6" fmla="*/ 0 w 252"/>
                <a:gd name="T7" fmla="*/ 152 h 204"/>
                <a:gd name="T8" fmla="*/ 51 w 252"/>
                <a:gd name="T9" fmla="*/ 152 h 204"/>
                <a:gd name="T10" fmla="*/ 51 w 252"/>
                <a:gd name="T11" fmla="*/ 204 h 204"/>
                <a:gd name="T12" fmla="*/ 252 w 252"/>
                <a:gd name="T13" fmla="*/ 204 h 204"/>
                <a:gd name="T14" fmla="*/ 252 w 252"/>
                <a:gd name="T15" fmla="*/ 52 h 204"/>
                <a:gd name="T16" fmla="*/ 201 w 252"/>
                <a:gd name="T17" fmla="*/ 52 h 204"/>
                <a:gd name="T18" fmla="*/ 25 w 252"/>
                <a:gd name="T19" fmla="*/ 127 h 204"/>
                <a:gd name="T20" fmla="*/ 25 w 252"/>
                <a:gd name="T21" fmla="*/ 25 h 204"/>
                <a:gd name="T22" fmla="*/ 176 w 252"/>
                <a:gd name="T23" fmla="*/ 25 h 204"/>
                <a:gd name="T24" fmla="*/ 176 w 252"/>
                <a:gd name="T25" fmla="*/ 52 h 204"/>
                <a:gd name="T26" fmla="*/ 51 w 252"/>
                <a:gd name="T27" fmla="*/ 52 h 204"/>
                <a:gd name="T28" fmla="*/ 51 w 252"/>
                <a:gd name="T29" fmla="*/ 127 h 204"/>
                <a:gd name="T30" fmla="*/ 25 w 252"/>
                <a:gd name="T31" fmla="*/ 127 h 204"/>
                <a:gd name="T32" fmla="*/ 76 w 252"/>
                <a:gd name="T33" fmla="*/ 77 h 204"/>
                <a:gd name="T34" fmla="*/ 227 w 252"/>
                <a:gd name="T35" fmla="*/ 77 h 204"/>
                <a:gd name="T36" fmla="*/ 227 w 252"/>
                <a:gd name="T37" fmla="*/ 179 h 204"/>
                <a:gd name="T38" fmla="*/ 76 w 252"/>
                <a:gd name="T39" fmla="*/ 179 h 204"/>
                <a:gd name="T40" fmla="*/ 76 w 252"/>
                <a:gd name="T4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204">
                  <a:moveTo>
                    <a:pt x="201" y="52"/>
                  </a:moveTo>
                  <a:lnTo>
                    <a:pt x="201" y="0"/>
                  </a:lnTo>
                  <a:lnTo>
                    <a:pt x="0" y="0"/>
                  </a:lnTo>
                  <a:lnTo>
                    <a:pt x="0" y="152"/>
                  </a:lnTo>
                  <a:lnTo>
                    <a:pt x="51" y="152"/>
                  </a:lnTo>
                  <a:lnTo>
                    <a:pt x="51" y="204"/>
                  </a:lnTo>
                  <a:lnTo>
                    <a:pt x="252" y="204"/>
                  </a:lnTo>
                  <a:lnTo>
                    <a:pt x="252" y="52"/>
                  </a:lnTo>
                  <a:lnTo>
                    <a:pt x="201" y="52"/>
                  </a:lnTo>
                  <a:close/>
                  <a:moveTo>
                    <a:pt x="25" y="127"/>
                  </a:moveTo>
                  <a:lnTo>
                    <a:pt x="25" y="25"/>
                  </a:lnTo>
                  <a:lnTo>
                    <a:pt x="176" y="25"/>
                  </a:lnTo>
                  <a:lnTo>
                    <a:pt x="176" y="52"/>
                  </a:lnTo>
                  <a:lnTo>
                    <a:pt x="51" y="52"/>
                  </a:lnTo>
                  <a:lnTo>
                    <a:pt x="51" y="127"/>
                  </a:lnTo>
                  <a:lnTo>
                    <a:pt x="25" y="127"/>
                  </a:lnTo>
                  <a:close/>
                  <a:moveTo>
                    <a:pt x="76" y="77"/>
                  </a:moveTo>
                  <a:lnTo>
                    <a:pt x="227" y="77"/>
                  </a:lnTo>
                  <a:lnTo>
                    <a:pt x="227" y="179"/>
                  </a:lnTo>
                  <a:lnTo>
                    <a:pt x="76" y="179"/>
                  </a:lnTo>
                  <a:lnTo>
                    <a:pt x="76" y="77"/>
                  </a:ln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cs typeface="+mn-ea"/>
                <a:sym typeface="+mn-lt"/>
              </a:endParaRPr>
            </a:p>
          </p:txBody>
        </p:sp>
      </p:grpSp>
      <p:grpSp>
        <p:nvGrpSpPr>
          <p:cNvPr id="48" name="组合 47"/>
          <p:cNvGrpSpPr/>
          <p:nvPr/>
        </p:nvGrpSpPr>
        <p:grpSpPr>
          <a:xfrm>
            <a:off x="5555344" y="1291065"/>
            <a:ext cx="1080000" cy="1080000"/>
            <a:chOff x="6385868" y="2746710"/>
            <a:chExt cx="1248842" cy="1248840"/>
          </a:xfrm>
        </p:grpSpPr>
        <p:sp>
          <p:nvSpPr>
            <p:cNvPr id="49" name="椭圆 48"/>
            <p:cNvSpPr>
              <a:spLocks noChangeAspect="1"/>
            </p:cNvSpPr>
            <p:nvPr/>
          </p:nvSpPr>
          <p:spPr>
            <a:xfrm>
              <a:off x="6385868" y="2746710"/>
              <a:ext cx="1248842" cy="12488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cs typeface="+mn-ea"/>
                <a:sym typeface="+mn-lt"/>
              </a:endParaRPr>
            </a:p>
          </p:txBody>
        </p:sp>
        <p:grpSp>
          <p:nvGrpSpPr>
            <p:cNvPr id="50" name="组合 49"/>
            <p:cNvGrpSpPr>
              <a:grpSpLocks noChangeAspect="1"/>
            </p:cNvGrpSpPr>
            <p:nvPr/>
          </p:nvGrpSpPr>
          <p:grpSpPr>
            <a:xfrm>
              <a:off x="6688386" y="3129702"/>
              <a:ext cx="643807" cy="482856"/>
              <a:chOff x="17463" y="6819899"/>
              <a:chExt cx="400050" cy="300038"/>
            </a:xfrm>
            <a:solidFill>
              <a:srgbClr val="9DA8B1"/>
            </a:solidFill>
          </p:grpSpPr>
          <p:sp>
            <p:nvSpPr>
              <p:cNvPr id="51" name="Rectangle 426"/>
              <p:cNvSpPr>
                <a:spLocks noChangeArrowheads="1"/>
              </p:cNvSpPr>
              <p:nvPr/>
            </p:nvSpPr>
            <p:spPr bwMode="auto">
              <a:xfrm>
                <a:off x="88900" y="6991349"/>
                <a:ext cx="31750" cy="69850"/>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90">
                  <a:cs typeface="+mn-ea"/>
                  <a:sym typeface="+mn-lt"/>
                </a:endParaRPr>
              </a:p>
            </p:txBody>
          </p:sp>
          <p:sp>
            <p:nvSpPr>
              <p:cNvPr id="52" name="Rectangle 427"/>
              <p:cNvSpPr>
                <a:spLocks noChangeArrowheads="1"/>
              </p:cNvSpPr>
              <p:nvPr/>
            </p:nvSpPr>
            <p:spPr bwMode="auto">
              <a:xfrm>
                <a:off x="144463" y="6911974"/>
                <a:ext cx="33338" cy="149225"/>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90">
                  <a:cs typeface="+mn-ea"/>
                  <a:sym typeface="+mn-lt"/>
                </a:endParaRPr>
              </a:p>
            </p:txBody>
          </p:sp>
          <p:sp>
            <p:nvSpPr>
              <p:cNvPr id="53" name="Rectangle 428"/>
              <p:cNvSpPr>
                <a:spLocks noChangeArrowheads="1"/>
              </p:cNvSpPr>
              <p:nvPr/>
            </p:nvSpPr>
            <p:spPr bwMode="auto">
              <a:xfrm>
                <a:off x="200025" y="6946899"/>
                <a:ext cx="33338" cy="114300"/>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90">
                  <a:cs typeface="+mn-ea"/>
                  <a:sym typeface="+mn-lt"/>
                </a:endParaRPr>
              </a:p>
            </p:txBody>
          </p:sp>
          <p:sp>
            <p:nvSpPr>
              <p:cNvPr id="54" name="Rectangle 429"/>
              <p:cNvSpPr>
                <a:spLocks noChangeArrowheads="1"/>
              </p:cNvSpPr>
              <p:nvPr/>
            </p:nvSpPr>
            <p:spPr bwMode="auto">
              <a:xfrm>
                <a:off x="257175" y="7024687"/>
                <a:ext cx="31750" cy="36513"/>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90">
                  <a:cs typeface="+mn-ea"/>
                  <a:sym typeface="+mn-lt"/>
                </a:endParaRPr>
              </a:p>
            </p:txBody>
          </p:sp>
          <p:sp>
            <p:nvSpPr>
              <p:cNvPr id="55" name="Rectangle 430"/>
              <p:cNvSpPr>
                <a:spLocks noChangeArrowheads="1"/>
              </p:cNvSpPr>
              <p:nvPr/>
            </p:nvSpPr>
            <p:spPr bwMode="auto">
              <a:xfrm>
                <a:off x="312738" y="6883399"/>
                <a:ext cx="33338" cy="177800"/>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90">
                  <a:cs typeface="+mn-ea"/>
                  <a:sym typeface="+mn-lt"/>
                </a:endParaRPr>
              </a:p>
            </p:txBody>
          </p:sp>
          <p:sp>
            <p:nvSpPr>
              <p:cNvPr id="56" name="Freeform 431"/>
              <p:cNvSpPr>
                <a:spLocks noEditPoints="1"/>
              </p:cNvSpPr>
              <p:nvPr/>
            </p:nvSpPr>
            <p:spPr bwMode="auto">
              <a:xfrm>
                <a:off x="17463" y="6819899"/>
                <a:ext cx="400050" cy="300038"/>
              </a:xfrm>
              <a:custGeom>
                <a:avLst/>
                <a:gdLst>
                  <a:gd name="T0" fmla="*/ 0 w 252"/>
                  <a:gd name="T1" fmla="*/ 0 h 189"/>
                  <a:gd name="T2" fmla="*/ 0 w 252"/>
                  <a:gd name="T3" fmla="*/ 189 h 189"/>
                  <a:gd name="T4" fmla="*/ 252 w 252"/>
                  <a:gd name="T5" fmla="*/ 189 h 189"/>
                  <a:gd name="T6" fmla="*/ 252 w 252"/>
                  <a:gd name="T7" fmla="*/ 0 h 189"/>
                  <a:gd name="T8" fmla="*/ 0 w 252"/>
                  <a:gd name="T9" fmla="*/ 0 h 189"/>
                  <a:gd name="T10" fmla="*/ 231 w 252"/>
                  <a:gd name="T11" fmla="*/ 168 h 189"/>
                  <a:gd name="T12" fmla="*/ 21 w 252"/>
                  <a:gd name="T13" fmla="*/ 168 h 189"/>
                  <a:gd name="T14" fmla="*/ 21 w 252"/>
                  <a:gd name="T15" fmla="*/ 21 h 189"/>
                  <a:gd name="T16" fmla="*/ 231 w 252"/>
                  <a:gd name="T17" fmla="*/ 21 h 189"/>
                  <a:gd name="T18" fmla="*/ 231 w 252"/>
                  <a:gd name="T19" fmla="*/ 16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189">
                    <a:moveTo>
                      <a:pt x="0" y="0"/>
                    </a:moveTo>
                    <a:lnTo>
                      <a:pt x="0" y="189"/>
                    </a:lnTo>
                    <a:lnTo>
                      <a:pt x="252" y="189"/>
                    </a:lnTo>
                    <a:lnTo>
                      <a:pt x="252" y="0"/>
                    </a:lnTo>
                    <a:lnTo>
                      <a:pt x="0" y="0"/>
                    </a:lnTo>
                    <a:close/>
                    <a:moveTo>
                      <a:pt x="231" y="168"/>
                    </a:moveTo>
                    <a:lnTo>
                      <a:pt x="21" y="168"/>
                    </a:lnTo>
                    <a:lnTo>
                      <a:pt x="21" y="21"/>
                    </a:lnTo>
                    <a:lnTo>
                      <a:pt x="231" y="21"/>
                    </a:lnTo>
                    <a:lnTo>
                      <a:pt x="231" y="168"/>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cs typeface="+mn-ea"/>
                  <a:sym typeface="+mn-lt"/>
                </a:endParaRPr>
              </a:p>
            </p:txBody>
          </p:sp>
        </p:grpSp>
      </p:grpSp>
      <p:grpSp>
        <p:nvGrpSpPr>
          <p:cNvPr id="57" name="组合 56"/>
          <p:cNvGrpSpPr/>
          <p:nvPr/>
        </p:nvGrpSpPr>
        <p:grpSpPr>
          <a:xfrm>
            <a:off x="7657611" y="1622364"/>
            <a:ext cx="1080000" cy="1080000"/>
            <a:chOff x="8141267" y="2746712"/>
            <a:chExt cx="1248840" cy="1248840"/>
          </a:xfrm>
        </p:grpSpPr>
        <p:sp>
          <p:nvSpPr>
            <p:cNvPr id="58" name="椭圆 57"/>
            <p:cNvSpPr>
              <a:spLocks noChangeAspect="1"/>
            </p:cNvSpPr>
            <p:nvPr/>
          </p:nvSpPr>
          <p:spPr>
            <a:xfrm flipH="1">
              <a:off x="8141267" y="2746712"/>
              <a:ext cx="1248840" cy="12488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cs typeface="+mn-ea"/>
                <a:sym typeface="+mn-lt"/>
              </a:endParaRPr>
            </a:p>
          </p:txBody>
        </p:sp>
        <p:grpSp>
          <p:nvGrpSpPr>
            <p:cNvPr id="59" name="组合 58"/>
            <p:cNvGrpSpPr>
              <a:grpSpLocks noChangeAspect="1"/>
            </p:cNvGrpSpPr>
            <p:nvPr/>
          </p:nvGrpSpPr>
          <p:grpSpPr>
            <a:xfrm>
              <a:off x="8467452" y="3129704"/>
              <a:ext cx="596471" cy="482856"/>
              <a:chOff x="12042775" y="6005512"/>
              <a:chExt cx="400050" cy="323850"/>
            </a:xfrm>
            <a:solidFill>
              <a:srgbClr val="E9E9E9"/>
            </a:solidFill>
          </p:grpSpPr>
          <p:sp>
            <p:nvSpPr>
              <p:cNvPr id="60" name="Freeform 367"/>
              <p:cNvSpPr>
                <a:spLocks noEditPoints="1"/>
              </p:cNvSpPr>
              <p:nvPr/>
            </p:nvSpPr>
            <p:spPr bwMode="auto">
              <a:xfrm>
                <a:off x="12042775" y="6005512"/>
                <a:ext cx="400050" cy="323850"/>
              </a:xfrm>
              <a:custGeom>
                <a:avLst/>
                <a:gdLst>
                  <a:gd name="T0" fmla="*/ 0 w 252"/>
                  <a:gd name="T1" fmla="*/ 0 h 204"/>
                  <a:gd name="T2" fmla="*/ 0 w 252"/>
                  <a:gd name="T3" fmla="*/ 204 h 204"/>
                  <a:gd name="T4" fmla="*/ 252 w 252"/>
                  <a:gd name="T5" fmla="*/ 204 h 204"/>
                  <a:gd name="T6" fmla="*/ 252 w 252"/>
                  <a:gd name="T7" fmla="*/ 0 h 204"/>
                  <a:gd name="T8" fmla="*/ 0 w 252"/>
                  <a:gd name="T9" fmla="*/ 0 h 204"/>
                  <a:gd name="T10" fmla="*/ 231 w 252"/>
                  <a:gd name="T11" fmla="*/ 183 h 204"/>
                  <a:gd name="T12" fmla="*/ 21 w 252"/>
                  <a:gd name="T13" fmla="*/ 183 h 204"/>
                  <a:gd name="T14" fmla="*/ 21 w 252"/>
                  <a:gd name="T15" fmla="*/ 21 h 204"/>
                  <a:gd name="T16" fmla="*/ 231 w 252"/>
                  <a:gd name="T17" fmla="*/ 21 h 204"/>
                  <a:gd name="T18" fmla="*/ 231 w 252"/>
                  <a:gd name="T19" fmla="*/ 18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04">
                    <a:moveTo>
                      <a:pt x="0" y="0"/>
                    </a:moveTo>
                    <a:lnTo>
                      <a:pt x="0" y="204"/>
                    </a:lnTo>
                    <a:lnTo>
                      <a:pt x="252" y="204"/>
                    </a:lnTo>
                    <a:lnTo>
                      <a:pt x="252" y="0"/>
                    </a:lnTo>
                    <a:lnTo>
                      <a:pt x="0" y="0"/>
                    </a:lnTo>
                    <a:close/>
                    <a:moveTo>
                      <a:pt x="231" y="183"/>
                    </a:moveTo>
                    <a:lnTo>
                      <a:pt x="21" y="183"/>
                    </a:lnTo>
                    <a:lnTo>
                      <a:pt x="21" y="21"/>
                    </a:lnTo>
                    <a:lnTo>
                      <a:pt x="231" y="21"/>
                    </a:lnTo>
                    <a:lnTo>
                      <a:pt x="231" y="1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cs typeface="+mn-ea"/>
                  <a:sym typeface="+mn-lt"/>
                </a:endParaRPr>
              </a:p>
            </p:txBody>
          </p:sp>
          <p:sp>
            <p:nvSpPr>
              <p:cNvPr id="61" name="Oval 368"/>
              <p:cNvSpPr>
                <a:spLocks noChangeArrowheads="1"/>
              </p:cNvSpPr>
              <p:nvPr/>
            </p:nvSpPr>
            <p:spPr bwMode="auto">
              <a:xfrm>
                <a:off x="12099925" y="6059487"/>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cs typeface="+mn-ea"/>
                  <a:sym typeface="+mn-lt"/>
                </a:endParaRPr>
              </a:p>
            </p:txBody>
          </p:sp>
          <p:sp>
            <p:nvSpPr>
              <p:cNvPr id="62" name="Oval 369"/>
              <p:cNvSpPr>
                <a:spLocks noChangeArrowheads="1"/>
              </p:cNvSpPr>
              <p:nvPr/>
            </p:nvSpPr>
            <p:spPr bwMode="auto">
              <a:xfrm>
                <a:off x="12344400" y="6059487"/>
                <a:ext cx="39688"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cs typeface="+mn-ea"/>
                  <a:sym typeface="+mn-lt"/>
                </a:endParaRPr>
              </a:p>
            </p:txBody>
          </p:sp>
          <p:sp>
            <p:nvSpPr>
              <p:cNvPr id="63" name="Oval 370"/>
              <p:cNvSpPr>
                <a:spLocks noChangeArrowheads="1"/>
              </p:cNvSpPr>
              <p:nvPr/>
            </p:nvSpPr>
            <p:spPr bwMode="auto">
              <a:xfrm>
                <a:off x="12099925" y="6232524"/>
                <a:ext cx="42863" cy="41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cs typeface="+mn-ea"/>
                  <a:sym typeface="+mn-lt"/>
                </a:endParaRPr>
              </a:p>
            </p:txBody>
          </p:sp>
          <p:sp>
            <p:nvSpPr>
              <p:cNvPr id="64" name="Oval 371"/>
              <p:cNvSpPr>
                <a:spLocks noChangeArrowheads="1"/>
              </p:cNvSpPr>
              <p:nvPr/>
            </p:nvSpPr>
            <p:spPr bwMode="auto">
              <a:xfrm>
                <a:off x="12344400" y="6232524"/>
                <a:ext cx="39688" cy="41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cs typeface="+mn-ea"/>
                  <a:sym typeface="+mn-lt"/>
                </a:endParaRPr>
              </a:p>
            </p:txBody>
          </p:sp>
          <p:sp>
            <p:nvSpPr>
              <p:cNvPr id="65" name="Freeform 372"/>
              <p:cNvSpPr>
                <a:spLocks noEditPoints="1"/>
              </p:cNvSpPr>
              <p:nvPr/>
            </p:nvSpPr>
            <p:spPr bwMode="auto">
              <a:xfrm>
                <a:off x="12188825" y="6089649"/>
                <a:ext cx="109538" cy="155575"/>
              </a:xfrm>
              <a:custGeom>
                <a:avLst/>
                <a:gdLst>
                  <a:gd name="T0" fmla="*/ 69 w 69"/>
                  <a:gd name="T1" fmla="*/ 0 h 98"/>
                  <a:gd name="T2" fmla="*/ 0 w 69"/>
                  <a:gd name="T3" fmla="*/ 0 h 98"/>
                  <a:gd name="T4" fmla="*/ 0 w 69"/>
                  <a:gd name="T5" fmla="*/ 98 h 98"/>
                  <a:gd name="T6" fmla="*/ 69 w 69"/>
                  <a:gd name="T7" fmla="*/ 98 h 98"/>
                  <a:gd name="T8" fmla="*/ 69 w 69"/>
                  <a:gd name="T9" fmla="*/ 0 h 98"/>
                  <a:gd name="T10" fmla="*/ 50 w 69"/>
                  <a:gd name="T11" fmla="*/ 83 h 98"/>
                  <a:gd name="T12" fmla="*/ 18 w 69"/>
                  <a:gd name="T13" fmla="*/ 83 h 98"/>
                  <a:gd name="T14" fmla="*/ 18 w 69"/>
                  <a:gd name="T15" fmla="*/ 48 h 98"/>
                  <a:gd name="T16" fmla="*/ 50 w 69"/>
                  <a:gd name="T17" fmla="*/ 48 h 98"/>
                  <a:gd name="T18" fmla="*/ 50 w 69"/>
                  <a:gd name="T19"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98">
                    <a:moveTo>
                      <a:pt x="69" y="0"/>
                    </a:moveTo>
                    <a:lnTo>
                      <a:pt x="0" y="0"/>
                    </a:lnTo>
                    <a:lnTo>
                      <a:pt x="0" y="98"/>
                    </a:lnTo>
                    <a:lnTo>
                      <a:pt x="69" y="98"/>
                    </a:lnTo>
                    <a:lnTo>
                      <a:pt x="69" y="0"/>
                    </a:lnTo>
                    <a:close/>
                    <a:moveTo>
                      <a:pt x="50" y="83"/>
                    </a:moveTo>
                    <a:lnTo>
                      <a:pt x="18" y="83"/>
                    </a:lnTo>
                    <a:lnTo>
                      <a:pt x="18" y="48"/>
                    </a:lnTo>
                    <a:lnTo>
                      <a:pt x="50" y="48"/>
                    </a:lnTo>
                    <a:lnTo>
                      <a:pt x="50"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cs typeface="+mn-ea"/>
                  <a:sym typeface="+mn-lt"/>
                </a:endParaRPr>
              </a:p>
            </p:txBody>
          </p:sp>
        </p:grpSp>
      </p:grpSp>
      <p:grpSp>
        <p:nvGrpSpPr>
          <p:cNvPr id="66" name="组合 65"/>
          <p:cNvGrpSpPr/>
          <p:nvPr/>
        </p:nvGrpSpPr>
        <p:grpSpPr>
          <a:xfrm>
            <a:off x="9759878" y="2103396"/>
            <a:ext cx="1080000" cy="1080000"/>
            <a:chOff x="9695723" y="2746710"/>
            <a:chExt cx="1250915" cy="1248840"/>
          </a:xfrm>
        </p:grpSpPr>
        <p:sp>
          <p:nvSpPr>
            <p:cNvPr id="67" name="Oval 25"/>
            <p:cNvSpPr/>
            <p:nvPr/>
          </p:nvSpPr>
          <p:spPr>
            <a:xfrm>
              <a:off x="9695723" y="2746710"/>
              <a:ext cx="1250915" cy="1248840"/>
            </a:xfrm>
            <a:prstGeom prst="ellipse">
              <a:avLst/>
            </a:prstGeom>
            <a:solidFill>
              <a:schemeClr val="accent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schemeClr val="bg1"/>
                </a:solidFill>
                <a:cs typeface="+mn-ea"/>
                <a:sym typeface="+mn-lt"/>
              </a:endParaRPr>
            </a:p>
          </p:txBody>
        </p:sp>
        <p:grpSp>
          <p:nvGrpSpPr>
            <p:cNvPr id="68" name="Group 121"/>
            <p:cNvGrpSpPr/>
            <p:nvPr/>
          </p:nvGrpSpPr>
          <p:grpSpPr>
            <a:xfrm>
              <a:off x="10036918" y="3112457"/>
              <a:ext cx="655200" cy="517346"/>
              <a:chOff x="2950272" y="1314466"/>
              <a:chExt cx="496661" cy="421788"/>
            </a:xfrm>
            <a:solidFill>
              <a:schemeClr val="bg1">
                <a:lumMod val="95000"/>
              </a:schemeClr>
            </a:solidFill>
          </p:grpSpPr>
          <p:sp>
            <p:nvSpPr>
              <p:cNvPr id="69" name="Freeform 12"/>
              <p:cNvSpPr/>
              <p:nvPr/>
            </p:nvSpPr>
            <p:spPr bwMode="auto">
              <a:xfrm>
                <a:off x="3107507" y="1559052"/>
                <a:ext cx="89848" cy="89848"/>
              </a:xfrm>
              <a:custGeom>
                <a:avLst/>
                <a:gdLst>
                  <a:gd name="T0" fmla="*/ 36 w 36"/>
                  <a:gd name="T1" fmla="*/ 20 h 36"/>
                  <a:gd name="T2" fmla="*/ 16 w 36"/>
                  <a:gd name="T3" fmla="*/ 0 h 36"/>
                  <a:gd name="T4" fmla="*/ 16 w 36"/>
                  <a:gd name="T5" fmla="*/ 0 h 36"/>
                  <a:gd name="T6" fmla="*/ 0 w 36"/>
                  <a:gd name="T7" fmla="*/ 36 h 36"/>
                  <a:gd name="T8" fmla="*/ 36 w 36"/>
                  <a:gd name="T9" fmla="*/ 20 h 36"/>
                </a:gdLst>
                <a:ahLst/>
                <a:cxnLst>
                  <a:cxn ang="0">
                    <a:pos x="T0" y="T1"/>
                  </a:cxn>
                  <a:cxn ang="0">
                    <a:pos x="T2" y="T3"/>
                  </a:cxn>
                  <a:cxn ang="0">
                    <a:pos x="T4" y="T5"/>
                  </a:cxn>
                  <a:cxn ang="0">
                    <a:pos x="T6" y="T7"/>
                  </a:cxn>
                  <a:cxn ang="0">
                    <a:pos x="T8" y="T9"/>
                  </a:cxn>
                </a:cxnLst>
                <a:rect l="0" t="0" r="r" b="b"/>
                <a:pathLst>
                  <a:path w="36" h="36">
                    <a:moveTo>
                      <a:pt x="36" y="20"/>
                    </a:moveTo>
                    <a:lnTo>
                      <a:pt x="16" y="0"/>
                    </a:lnTo>
                    <a:lnTo>
                      <a:pt x="16" y="0"/>
                    </a:lnTo>
                    <a:lnTo>
                      <a:pt x="0" y="36"/>
                    </a:lnTo>
                    <a:lnTo>
                      <a:pt x="36"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cs typeface="+mn-ea"/>
                  <a:sym typeface="+mn-lt"/>
                </a:endParaRPr>
              </a:p>
            </p:txBody>
          </p:sp>
          <p:sp>
            <p:nvSpPr>
              <p:cNvPr id="70" name="Rectangle 13"/>
              <p:cNvSpPr>
                <a:spLocks noChangeArrowheads="1"/>
              </p:cNvSpPr>
              <p:nvPr/>
            </p:nvSpPr>
            <p:spPr bwMode="auto">
              <a:xfrm>
                <a:off x="3197355" y="1608968"/>
                <a:ext cx="2497" cy="24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3200">
                  <a:cs typeface="+mn-ea"/>
                  <a:sym typeface="+mn-lt"/>
                </a:endParaRPr>
              </a:p>
            </p:txBody>
          </p:sp>
          <p:sp>
            <p:nvSpPr>
              <p:cNvPr id="71" name="Freeform 14"/>
              <p:cNvSpPr/>
              <p:nvPr/>
            </p:nvSpPr>
            <p:spPr bwMode="auto">
              <a:xfrm>
                <a:off x="3159917" y="1344415"/>
                <a:ext cx="227117" cy="222125"/>
              </a:xfrm>
              <a:custGeom>
                <a:avLst/>
                <a:gdLst>
                  <a:gd name="T0" fmla="*/ 81 w 91"/>
                  <a:gd name="T1" fmla="*/ 0 h 89"/>
                  <a:gd name="T2" fmla="*/ 0 w 91"/>
                  <a:gd name="T3" fmla="*/ 81 h 89"/>
                  <a:gd name="T4" fmla="*/ 8 w 91"/>
                  <a:gd name="T5" fmla="*/ 89 h 89"/>
                  <a:gd name="T6" fmla="*/ 91 w 91"/>
                  <a:gd name="T7" fmla="*/ 8 h 89"/>
                  <a:gd name="T8" fmla="*/ 81 w 91"/>
                  <a:gd name="T9" fmla="*/ 0 h 89"/>
                </a:gdLst>
                <a:ahLst/>
                <a:cxnLst>
                  <a:cxn ang="0">
                    <a:pos x="T0" y="T1"/>
                  </a:cxn>
                  <a:cxn ang="0">
                    <a:pos x="T2" y="T3"/>
                  </a:cxn>
                  <a:cxn ang="0">
                    <a:pos x="T4" y="T5"/>
                  </a:cxn>
                  <a:cxn ang="0">
                    <a:pos x="T6" y="T7"/>
                  </a:cxn>
                  <a:cxn ang="0">
                    <a:pos x="T8" y="T9"/>
                  </a:cxn>
                </a:cxnLst>
                <a:rect l="0" t="0" r="r" b="b"/>
                <a:pathLst>
                  <a:path w="91" h="89">
                    <a:moveTo>
                      <a:pt x="81" y="0"/>
                    </a:moveTo>
                    <a:lnTo>
                      <a:pt x="0" y="81"/>
                    </a:lnTo>
                    <a:lnTo>
                      <a:pt x="8" y="89"/>
                    </a:lnTo>
                    <a:lnTo>
                      <a:pt x="91" y="8"/>
                    </a:lnTo>
                    <a:lnTo>
                      <a:pt x="8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cs typeface="+mn-ea"/>
                  <a:sym typeface="+mn-lt"/>
                </a:endParaRPr>
              </a:p>
            </p:txBody>
          </p:sp>
          <p:sp>
            <p:nvSpPr>
              <p:cNvPr id="72" name="Freeform 15"/>
              <p:cNvSpPr/>
              <p:nvPr/>
            </p:nvSpPr>
            <p:spPr bwMode="auto">
              <a:xfrm>
                <a:off x="3189867" y="1374365"/>
                <a:ext cx="227117" cy="224620"/>
              </a:xfrm>
              <a:custGeom>
                <a:avLst/>
                <a:gdLst>
                  <a:gd name="T0" fmla="*/ 0 w 91"/>
                  <a:gd name="T1" fmla="*/ 82 h 90"/>
                  <a:gd name="T2" fmla="*/ 8 w 91"/>
                  <a:gd name="T3" fmla="*/ 90 h 90"/>
                  <a:gd name="T4" fmla="*/ 91 w 91"/>
                  <a:gd name="T5" fmla="*/ 8 h 90"/>
                  <a:gd name="T6" fmla="*/ 83 w 91"/>
                  <a:gd name="T7" fmla="*/ 0 h 90"/>
                  <a:gd name="T8" fmla="*/ 0 w 91"/>
                  <a:gd name="T9" fmla="*/ 82 h 90"/>
                </a:gdLst>
                <a:ahLst/>
                <a:cxnLst>
                  <a:cxn ang="0">
                    <a:pos x="T0" y="T1"/>
                  </a:cxn>
                  <a:cxn ang="0">
                    <a:pos x="T2" y="T3"/>
                  </a:cxn>
                  <a:cxn ang="0">
                    <a:pos x="T4" y="T5"/>
                  </a:cxn>
                  <a:cxn ang="0">
                    <a:pos x="T6" y="T7"/>
                  </a:cxn>
                  <a:cxn ang="0">
                    <a:pos x="T8" y="T9"/>
                  </a:cxn>
                </a:cxnLst>
                <a:rect l="0" t="0" r="r" b="b"/>
                <a:pathLst>
                  <a:path w="91" h="90">
                    <a:moveTo>
                      <a:pt x="0" y="82"/>
                    </a:moveTo>
                    <a:lnTo>
                      <a:pt x="8" y="90"/>
                    </a:lnTo>
                    <a:lnTo>
                      <a:pt x="91" y="8"/>
                    </a:lnTo>
                    <a:lnTo>
                      <a:pt x="83" y="0"/>
                    </a:lnTo>
                    <a:lnTo>
                      <a:pt x="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cs typeface="+mn-ea"/>
                  <a:sym typeface="+mn-lt"/>
                </a:endParaRPr>
              </a:p>
            </p:txBody>
          </p:sp>
          <p:sp>
            <p:nvSpPr>
              <p:cNvPr id="73" name="Freeform 16"/>
              <p:cNvSpPr/>
              <p:nvPr/>
            </p:nvSpPr>
            <p:spPr bwMode="auto">
              <a:xfrm>
                <a:off x="3377051" y="1314466"/>
                <a:ext cx="69882" cy="6489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3"/>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cs typeface="+mn-ea"/>
                  <a:sym typeface="+mn-lt"/>
                </a:endParaRPr>
              </a:p>
            </p:txBody>
          </p:sp>
          <p:sp>
            <p:nvSpPr>
              <p:cNvPr id="74" name="Freeform 17"/>
              <p:cNvSpPr/>
              <p:nvPr/>
            </p:nvSpPr>
            <p:spPr bwMode="auto">
              <a:xfrm>
                <a:off x="2950272" y="1324449"/>
                <a:ext cx="416796" cy="411805"/>
              </a:xfrm>
              <a:custGeom>
                <a:avLst/>
                <a:gdLst>
                  <a:gd name="T0" fmla="*/ 147 w 167"/>
                  <a:gd name="T1" fmla="*/ 145 h 165"/>
                  <a:gd name="T2" fmla="*/ 20 w 167"/>
                  <a:gd name="T3" fmla="*/ 145 h 165"/>
                  <a:gd name="T4" fmla="*/ 20 w 167"/>
                  <a:gd name="T5" fmla="*/ 20 h 165"/>
                  <a:gd name="T6" fmla="*/ 139 w 167"/>
                  <a:gd name="T7" fmla="*/ 20 h 165"/>
                  <a:gd name="T8" fmla="*/ 160 w 167"/>
                  <a:gd name="T9" fmla="*/ 0 h 165"/>
                  <a:gd name="T10" fmla="*/ 0 w 167"/>
                  <a:gd name="T11" fmla="*/ 0 h 165"/>
                  <a:gd name="T12" fmla="*/ 0 w 167"/>
                  <a:gd name="T13" fmla="*/ 165 h 165"/>
                  <a:gd name="T14" fmla="*/ 167 w 167"/>
                  <a:gd name="T15" fmla="*/ 165 h 165"/>
                  <a:gd name="T16" fmla="*/ 167 w 167"/>
                  <a:gd name="T17" fmla="*/ 61 h 165"/>
                  <a:gd name="T18" fmla="*/ 147 w 167"/>
                  <a:gd name="T19" fmla="*/ 81 h 165"/>
                  <a:gd name="T20" fmla="*/ 147 w 167"/>
                  <a:gd name="T21" fmla="*/ 14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cs typeface="+mn-ea"/>
                  <a:sym typeface="+mn-lt"/>
                </a:endParaRPr>
              </a:p>
            </p:txBody>
          </p:sp>
        </p:grpSp>
      </p:grpSp>
      <p:sp>
        <p:nvSpPr>
          <p:cNvPr id="75" name="Oval 37"/>
          <p:cNvSpPr>
            <a:spLocks noChangeAspect="1"/>
          </p:cNvSpPr>
          <p:nvPr/>
        </p:nvSpPr>
        <p:spPr>
          <a:xfrm>
            <a:off x="1764583" y="4249630"/>
            <a:ext cx="252455" cy="252452"/>
          </a:xfrm>
          <a:prstGeom prst="ellipse">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b="1" dirty="0">
              <a:solidFill>
                <a:schemeClr val="tx2">
                  <a:lumMod val="75000"/>
                </a:schemeClr>
              </a:solidFill>
              <a:cs typeface="+mn-ea"/>
              <a:sym typeface="+mn-lt"/>
            </a:endParaRPr>
          </a:p>
        </p:txBody>
      </p:sp>
      <p:sp>
        <p:nvSpPr>
          <p:cNvPr id="76" name="Oval 39"/>
          <p:cNvSpPr>
            <a:spLocks noChangeAspect="1"/>
          </p:cNvSpPr>
          <p:nvPr/>
        </p:nvSpPr>
        <p:spPr>
          <a:xfrm>
            <a:off x="3866850" y="4249630"/>
            <a:ext cx="252455" cy="252452"/>
          </a:xfrm>
          <a:prstGeom prst="ellipse">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rgbClr val="92D050"/>
              </a:solidFill>
              <a:cs typeface="+mn-ea"/>
              <a:sym typeface="+mn-lt"/>
            </a:endParaRPr>
          </a:p>
        </p:txBody>
      </p:sp>
      <p:sp>
        <p:nvSpPr>
          <p:cNvPr id="77" name="Oval 40"/>
          <p:cNvSpPr>
            <a:spLocks noChangeAspect="1"/>
          </p:cNvSpPr>
          <p:nvPr/>
        </p:nvSpPr>
        <p:spPr>
          <a:xfrm>
            <a:off x="5969117" y="4249630"/>
            <a:ext cx="252455" cy="252452"/>
          </a:xfrm>
          <a:prstGeom prst="ellipse">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rgbClr val="FF3F3F"/>
              </a:solidFill>
              <a:cs typeface="+mn-ea"/>
              <a:sym typeface="+mn-lt"/>
            </a:endParaRPr>
          </a:p>
        </p:txBody>
      </p:sp>
      <p:sp>
        <p:nvSpPr>
          <p:cNvPr id="78" name="Oval 74"/>
          <p:cNvSpPr>
            <a:spLocks noChangeAspect="1"/>
          </p:cNvSpPr>
          <p:nvPr/>
        </p:nvSpPr>
        <p:spPr>
          <a:xfrm>
            <a:off x="10173651" y="4249630"/>
            <a:ext cx="252455" cy="252452"/>
          </a:xfrm>
          <a:prstGeom prst="ellipse">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rgbClr val="0070C0"/>
              </a:solidFill>
              <a:cs typeface="+mn-ea"/>
              <a:sym typeface="+mn-lt"/>
            </a:endParaRPr>
          </a:p>
        </p:txBody>
      </p:sp>
      <p:sp>
        <p:nvSpPr>
          <p:cNvPr id="79" name="Oval 53"/>
          <p:cNvSpPr>
            <a:spLocks noChangeAspect="1"/>
          </p:cNvSpPr>
          <p:nvPr/>
        </p:nvSpPr>
        <p:spPr>
          <a:xfrm>
            <a:off x="8071384" y="4249630"/>
            <a:ext cx="252455" cy="252452"/>
          </a:xfrm>
          <a:prstGeom prst="ellipse">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rgbClr val="00B0F0"/>
              </a:solidFill>
              <a:cs typeface="+mn-ea"/>
              <a:sym typeface="+mn-lt"/>
            </a:endParaRPr>
          </a:p>
        </p:txBody>
      </p:sp>
      <p:sp>
        <p:nvSpPr>
          <p:cNvPr id="80" name="文本框 13"/>
          <p:cNvSpPr txBox="1"/>
          <p:nvPr/>
        </p:nvSpPr>
        <p:spPr>
          <a:xfrm>
            <a:off x="1041269" y="4921227"/>
            <a:ext cx="1699084" cy="996675"/>
          </a:xfrm>
          <a:prstGeom prst="rect">
            <a:avLst/>
          </a:prstGeom>
          <a:noFill/>
        </p:spPr>
        <p:txBody>
          <a:bodyPr wrap="square" lIns="91435" tIns="45716" rIns="91435" bIns="45716" rtlCol="0">
            <a:spAutoFit/>
          </a:bodyPr>
          <a:lstStyle/>
          <a:p>
            <a:pPr algn="ctr">
              <a:lnSpc>
                <a:spcPct val="113000"/>
              </a:lnSpc>
              <a:spcBef>
                <a:spcPct val="0"/>
              </a:spcBef>
              <a:buNone/>
            </a:pPr>
            <a:r>
              <a:rPr lang="zh-CN" altLang="en-US" sz="1300" dirty="0">
                <a:solidFill>
                  <a:schemeClr val="bg1">
                    <a:lumMod val="95000"/>
                  </a:schemeClr>
                </a:solidFill>
                <a:cs typeface="+mn-ea"/>
                <a:sym typeface="+mn-lt"/>
              </a:rPr>
              <a:t>在此输入文字描述在此输入文字描述在此输入文字描述在此输入文字描述。</a:t>
            </a:r>
            <a:endParaRPr lang="zh-CN" altLang="en-US" sz="1300" dirty="0">
              <a:solidFill>
                <a:schemeClr val="bg1">
                  <a:lumMod val="95000"/>
                </a:schemeClr>
              </a:solidFill>
              <a:cs typeface="+mn-ea"/>
              <a:sym typeface="+mn-lt"/>
            </a:endParaRPr>
          </a:p>
        </p:txBody>
      </p:sp>
      <p:sp>
        <p:nvSpPr>
          <p:cNvPr id="81" name="文本框 13"/>
          <p:cNvSpPr txBox="1"/>
          <p:nvPr/>
        </p:nvSpPr>
        <p:spPr>
          <a:xfrm>
            <a:off x="9428839" y="4921227"/>
            <a:ext cx="1699084" cy="996675"/>
          </a:xfrm>
          <a:prstGeom prst="rect">
            <a:avLst/>
          </a:prstGeom>
          <a:noFill/>
        </p:spPr>
        <p:txBody>
          <a:bodyPr wrap="square" lIns="91435" tIns="45716" rIns="91435" bIns="45716" rtlCol="0">
            <a:spAutoFit/>
          </a:bodyPr>
          <a:lstStyle/>
          <a:p>
            <a:pPr algn="ctr">
              <a:lnSpc>
                <a:spcPct val="113000"/>
              </a:lnSpc>
              <a:spcBef>
                <a:spcPct val="0"/>
              </a:spcBef>
              <a:buNone/>
            </a:pPr>
            <a:r>
              <a:rPr lang="zh-CN" altLang="en-US" sz="1300" dirty="0">
                <a:solidFill>
                  <a:schemeClr val="bg1">
                    <a:lumMod val="95000"/>
                  </a:schemeClr>
                </a:solidFill>
                <a:cs typeface="+mn-ea"/>
                <a:sym typeface="+mn-lt"/>
              </a:rPr>
              <a:t>在此输入文字描述在此输入文字描述在此输入文字描述在此输入文字描述。</a:t>
            </a:r>
            <a:endParaRPr lang="zh-CN" altLang="en-US" sz="1300" dirty="0">
              <a:solidFill>
                <a:schemeClr val="bg1">
                  <a:lumMod val="95000"/>
                </a:schemeClr>
              </a:solidFill>
              <a:cs typeface="+mn-ea"/>
              <a:sym typeface="+mn-lt"/>
            </a:endParaRPr>
          </a:p>
        </p:txBody>
      </p:sp>
      <p:sp>
        <p:nvSpPr>
          <p:cNvPr id="82" name="文本框 13"/>
          <p:cNvSpPr txBox="1"/>
          <p:nvPr/>
        </p:nvSpPr>
        <p:spPr>
          <a:xfrm>
            <a:off x="7331945" y="4921227"/>
            <a:ext cx="1699084" cy="996675"/>
          </a:xfrm>
          <a:prstGeom prst="rect">
            <a:avLst/>
          </a:prstGeom>
          <a:noFill/>
        </p:spPr>
        <p:txBody>
          <a:bodyPr wrap="square" lIns="91435" tIns="45716" rIns="91435" bIns="45716" rtlCol="0">
            <a:spAutoFit/>
          </a:bodyPr>
          <a:lstStyle/>
          <a:p>
            <a:pPr algn="ctr">
              <a:lnSpc>
                <a:spcPct val="113000"/>
              </a:lnSpc>
              <a:spcBef>
                <a:spcPct val="0"/>
              </a:spcBef>
              <a:buNone/>
            </a:pPr>
            <a:r>
              <a:rPr lang="zh-CN" altLang="en-US" sz="1300" dirty="0">
                <a:solidFill>
                  <a:schemeClr val="bg1">
                    <a:lumMod val="95000"/>
                  </a:schemeClr>
                </a:solidFill>
                <a:cs typeface="+mn-ea"/>
                <a:sym typeface="+mn-lt"/>
              </a:rPr>
              <a:t>在此输入文字描述在此输入文字描述在此输入文字描述在此输入文字描述。</a:t>
            </a:r>
            <a:endParaRPr lang="zh-CN" altLang="en-US" sz="1300" dirty="0">
              <a:solidFill>
                <a:schemeClr val="bg1">
                  <a:lumMod val="95000"/>
                </a:schemeClr>
              </a:solidFill>
              <a:cs typeface="+mn-ea"/>
              <a:sym typeface="+mn-lt"/>
            </a:endParaRPr>
          </a:p>
        </p:txBody>
      </p:sp>
      <p:sp>
        <p:nvSpPr>
          <p:cNvPr id="83" name="文本框 13"/>
          <p:cNvSpPr txBox="1"/>
          <p:nvPr/>
        </p:nvSpPr>
        <p:spPr>
          <a:xfrm>
            <a:off x="5235053" y="4921227"/>
            <a:ext cx="1699084" cy="996675"/>
          </a:xfrm>
          <a:prstGeom prst="rect">
            <a:avLst/>
          </a:prstGeom>
          <a:noFill/>
        </p:spPr>
        <p:txBody>
          <a:bodyPr wrap="square" lIns="91435" tIns="45716" rIns="91435" bIns="45716" rtlCol="0">
            <a:spAutoFit/>
          </a:bodyPr>
          <a:lstStyle/>
          <a:p>
            <a:pPr algn="ctr">
              <a:lnSpc>
                <a:spcPct val="113000"/>
              </a:lnSpc>
              <a:spcBef>
                <a:spcPct val="0"/>
              </a:spcBef>
              <a:buNone/>
            </a:pPr>
            <a:r>
              <a:rPr lang="zh-CN" altLang="en-US" sz="1300" dirty="0">
                <a:solidFill>
                  <a:schemeClr val="bg1">
                    <a:lumMod val="95000"/>
                  </a:schemeClr>
                </a:solidFill>
                <a:cs typeface="+mn-ea"/>
                <a:sym typeface="+mn-lt"/>
              </a:rPr>
              <a:t>在此输入文字描述在此输入文字描述在此输入文字描述在此输入文字描述。</a:t>
            </a:r>
            <a:endParaRPr lang="zh-CN" altLang="en-US" sz="1300" dirty="0">
              <a:solidFill>
                <a:schemeClr val="bg1">
                  <a:lumMod val="95000"/>
                </a:schemeClr>
              </a:solidFill>
              <a:cs typeface="+mn-ea"/>
              <a:sym typeface="+mn-lt"/>
            </a:endParaRPr>
          </a:p>
        </p:txBody>
      </p:sp>
      <p:sp>
        <p:nvSpPr>
          <p:cNvPr id="84" name="文本框 13"/>
          <p:cNvSpPr txBox="1"/>
          <p:nvPr/>
        </p:nvSpPr>
        <p:spPr>
          <a:xfrm>
            <a:off x="3138161" y="4921227"/>
            <a:ext cx="1699084" cy="996675"/>
          </a:xfrm>
          <a:prstGeom prst="rect">
            <a:avLst/>
          </a:prstGeom>
          <a:noFill/>
        </p:spPr>
        <p:txBody>
          <a:bodyPr wrap="square" lIns="91435" tIns="45716" rIns="91435" bIns="45716" rtlCol="0">
            <a:spAutoFit/>
          </a:bodyPr>
          <a:lstStyle/>
          <a:p>
            <a:pPr algn="ctr">
              <a:lnSpc>
                <a:spcPct val="113000"/>
              </a:lnSpc>
              <a:spcBef>
                <a:spcPct val="0"/>
              </a:spcBef>
              <a:buNone/>
            </a:pPr>
            <a:r>
              <a:rPr lang="zh-CN" altLang="en-US" sz="1300" dirty="0">
                <a:solidFill>
                  <a:schemeClr val="bg1">
                    <a:lumMod val="95000"/>
                  </a:schemeClr>
                </a:solidFill>
                <a:cs typeface="+mn-ea"/>
                <a:sym typeface="+mn-lt"/>
              </a:rPr>
              <a:t>在此输入文字描述在此输入文字描述在此输入文字描述在此输入文字描述。</a:t>
            </a:r>
            <a:endParaRPr lang="zh-CN" altLang="en-US" sz="1300" dirty="0">
              <a:solidFill>
                <a:schemeClr val="bg1">
                  <a:lumMod val="95000"/>
                </a:schemeClr>
              </a:solidFill>
              <a:cs typeface="+mn-ea"/>
              <a:sym typeface="+mn-lt"/>
            </a:endParaRPr>
          </a:p>
        </p:txBody>
      </p:sp>
      <p:sp>
        <p:nvSpPr>
          <p:cNvPr id="87"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88" name="图片 8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0-#ppt_w/2"/>
                                              </p:val>
                                            </p:tav>
                                            <p:tav tm="100000">
                                              <p:val>
                                                <p:strVal val="#ppt_x"/>
                                              </p:val>
                                            </p:tav>
                                          </p:tavLst>
                                        </p:anim>
                                        <p:anim calcmode="lin" valueType="num">
                                          <p:cBhvr additive="base">
                                            <p:cTn id="8" dur="500" fill="hold"/>
                                            <p:tgtEl>
                                              <p:spTgt spid="8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wipe(left)">
                                          <p:cBhvr>
                                            <p:cTn id="12" dur="500"/>
                                            <p:tgtEl>
                                              <p:spTgt spid="87"/>
                                            </p:tgtEl>
                                          </p:cBhvr>
                                        </p:animEffect>
                                      </p:childTnLst>
                                    </p:cTn>
                                  </p:par>
                                </p:childTnLst>
                              </p:cTn>
                            </p:par>
                            <p:par>
                              <p:cTn id="13" fill="hold">
                                <p:stCondLst>
                                  <p:cond delay="1000"/>
                                </p:stCondLst>
                                <p:childTnLst>
                                  <p:par>
                                    <p:cTn id="14" presetID="2" presetClass="entr" presetSubtype="1" fill="hold" nodeType="afterEffect" p14:presetBounceEnd="50000">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14:bounceEnd="50000">
                                          <p:cBhvr additive="base">
                                            <p:cTn id="16" dur="4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17" dur="400" fill="hold"/>
                                            <p:tgtEl>
                                              <p:spTgt spid="40"/>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up)">
                                          <p:cBhvr>
                                            <p:cTn id="21" dur="500"/>
                                            <p:tgtEl>
                                              <p:spTgt spid="30"/>
                                            </p:tgtEl>
                                          </p:cBhvr>
                                        </p:animEffect>
                                      </p:childTnLst>
                                    </p:cTn>
                                  </p:par>
                                  <p:par>
                                    <p:cTn id="22" presetID="2" presetClass="entr" presetSubtype="4" fill="hold" grpId="0" nodeType="withEffect">
                                      <p:stCondLst>
                                        <p:cond delay="250"/>
                                      </p:stCondLst>
                                      <p:childTnLst>
                                        <p:set>
                                          <p:cBhvr>
                                            <p:cTn id="23" dur="1" fill="hold">
                                              <p:stCondLst>
                                                <p:cond delay="0"/>
                                              </p:stCondLst>
                                            </p:cTn>
                                            <p:tgtEl>
                                              <p:spTgt spid="75"/>
                                            </p:tgtEl>
                                            <p:attrNameLst>
                                              <p:attrName>style.visibility</p:attrName>
                                            </p:attrNameLst>
                                          </p:cBhvr>
                                          <p:to>
                                            <p:strVal val="visible"/>
                                          </p:to>
                                        </p:set>
                                        <p:anim calcmode="lin" valueType="num">
                                          <p:cBhvr additive="base">
                                            <p:cTn id="24" dur="350" fill="hold"/>
                                            <p:tgtEl>
                                              <p:spTgt spid="75"/>
                                            </p:tgtEl>
                                            <p:attrNameLst>
                                              <p:attrName>ppt_x</p:attrName>
                                            </p:attrNameLst>
                                          </p:cBhvr>
                                          <p:tavLst>
                                            <p:tav tm="0">
                                              <p:val>
                                                <p:strVal val="#ppt_x"/>
                                              </p:val>
                                            </p:tav>
                                            <p:tav tm="100000">
                                              <p:val>
                                                <p:strVal val="#ppt_x"/>
                                              </p:val>
                                            </p:tav>
                                          </p:tavLst>
                                        </p:anim>
                                        <p:anim calcmode="lin" valueType="num">
                                          <p:cBhvr additive="base">
                                            <p:cTn id="25" dur="350" fill="hold"/>
                                            <p:tgtEl>
                                              <p:spTgt spid="7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5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350" fill="hold"/>
                                            <p:tgtEl>
                                              <p:spTgt spid="24"/>
                                            </p:tgtEl>
                                            <p:attrNameLst>
                                              <p:attrName>ppt_x</p:attrName>
                                            </p:attrNameLst>
                                          </p:cBhvr>
                                          <p:tavLst>
                                            <p:tav tm="0">
                                              <p:val>
                                                <p:strVal val="#ppt_x"/>
                                              </p:val>
                                            </p:tav>
                                            <p:tav tm="100000">
                                              <p:val>
                                                <p:strVal val="#ppt_x"/>
                                              </p:val>
                                            </p:tav>
                                          </p:tavLst>
                                        </p:anim>
                                        <p:anim calcmode="lin" valueType="num">
                                          <p:cBhvr additive="base">
                                            <p:cTn id="29" dur="350" fill="hold"/>
                                            <p:tgtEl>
                                              <p:spTgt spid="2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50"/>
                                      </p:stCondLst>
                                      <p:childTnLst>
                                        <p:set>
                                          <p:cBhvr>
                                            <p:cTn id="31" dur="1" fill="hold">
                                              <p:stCondLst>
                                                <p:cond delay="0"/>
                                              </p:stCondLst>
                                            </p:cTn>
                                            <p:tgtEl>
                                              <p:spTgt spid="80"/>
                                            </p:tgtEl>
                                            <p:attrNameLst>
                                              <p:attrName>style.visibility</p:attrName>
                                            </p:attrNameLst>
                                          </p:cBhvr>
                                          <p:to>
                                            <p:strVal val="visible"/>
                                          </p:to>
                                        </p:set>
                                        <p:anim calcmode="lin" valueType="num">
                                          <p:cBhvr additive="base">
                                            <p:cTn id="32" dur="350" fill="hold"/>
                                            <p:tgtEl>
                                              <p:spTgt spid="80"/>
                                            </p:tgtEl>
                                            <p:attrNameLst>
                                              <p:attrName>ppt_x</p:attrName>
                                            </p:attrNameLst>
                                          </p:cBhvr>
                                          <p:tavLst>
                                            <p:tav tm="0">
                                              <p:val>
                                                <p:strVal val="#ppt_x"/>
                                              </p:val>
                                            </p:tav>
                                            <p:tav tm="100000">
                                              <p:val>
                                                <p:strVal val="#ppt_x"/>
                                              </p:val>
                                            </p:tav>
                                          </p:tavLst>
                                        </p:anim>
                                        <p:anim calcmode="lin" valueType="num">
                                          <p:cBhvr additive="base">
                                            <p:cTn id="33" dur="350" fill="hold"/>
                                            <p:tgtEl>
                                              <p:spTgt spid="80"/>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16" presetClass="entr" presetSubtype="37"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barn(outVertical)">
                                          <p:cBhvr>
                                            <p:cTn id="37" dur="400"/>
                                            <p:tgtEl>
                                              <p:spTgt spid="35"/>
                                            </p:tgtEl>
                                          </p:cBhvr>
                                        </p:animEffect>
                                      </p:childTnLst>
                                    </p:cTn>
                                  </p:par>
                                </p:childTnLst>
                              </p:cTn>
                            </p:par>
                            <p:par>
                              <p:cTn id="38" fill="hold">
                                <p:stCondLst>
                                  <p:cond delay="2500"/>
                                </p:stCondLst>
                                <p:childTnLst>
                                  <p:par>
                                    <p:cTn id="39" presetID="2" presetClass="entr" presetSubtype="1" fill="hold" nodeType="afterEffect" p14:presetBounceEnd="50000">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14:bounceEnd="50000">
                                          <p:cBhvr additive="base">
                                            <p:cTn id="41" dur="4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42" dur="400" fill="hold"/>
                                            <p:tgtEl>
                                              <p:spTgt spid="45"/>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par>
                                    <p:cTn id="47" presetID="2" presetClass="entr" presetSubtype="4" fill="hold" grpId="0" nodeType="withEffect">
                                      <p:stCondLst>
                                        <p:cond delay="250"/>
                                      </p:stCondLst>
                                      <p:childTnLst>
                                        <p:set>
                                          <p:cBhvr>
                                            <p:cTn id="48" dur="1" fill="hold">
                                              <p:stCondLst>
                                                <p:cond delay="0"/>
                                              </p:stCondLst>
                                            </p:cTn>
                                            <p:tgtEl>
                                              <p:spTgt spid="76"/>
                                            </p:tgtEl>
                                            <p:attrNameLst>
                                              <p:attrName>style.visibility</p:attrName>
                                            </p:attrNameLst>
                                          </p:cBhvr>
                                          <p:to>
                                            <p:strVal val="visible"/>
                                          </p:to>
                                        </p:set>
                                        <p:anim calcmode="lin" valueType="num">
                                          <p:cBhvr additive="base">
                                            <p:cTn id="49" dur="350" fill="hold"/>
                                            <p:tgtEl>
                                              <p:spTgt spid="76"/>
                                            </p:tgtEl>
                                            <p:attrNameLst>
                                              <p:attrName>ppt_x</p:attrName>
                                            </p:attrNameLst>
                                          </p:cBhvr>
                                          <p:tavLst>
                                            <p:tav tm="0">
                                              <p:val>
                                                <p:strVal val="#ppt_x"/>
                                              </p:val>
                                            </p:tav>
                                            <p:tav tm="100000">
                                              <p:val>
                                                <p:strVal val="#ppt_x"/>
                                              </p:val>
                                            </p:tav>
                                          </p:tavLst>
                                        </p:anim>
                                        <p:anim calcmode="lin" valueType="num">
                                          <p:cBhvr additive="base">
                                            <p:cTn id="50" dur="350" fill="hold"/>
                                            <p:tgtEl>
                                              <p:spTgt spid="7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25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350" fill="hold"/>
                                            <p:tgtEl>
                                              <p:spTgt spid="25"/>
                                            </p:tgtEl>
                                            <p:attrNameLst>
                                              <p:attrName>ppt_x</p:attrName>
                                            </p:attrNameLst>
                                          </p:cBhvr>
                                          <p:tavLst>
                                            <p:tav tm="0">
                                              <p:val>
                                                <p:strVal val="#ppt_x"/>
                                              </p:val>
                                            </p:tav>
                                            <p:tav tm="100000">
                                              <p:val>
                                                <p:strVal val="#ppt_x"/>
                                              </p:val>
                                            </p:tav>
                                          </p:tavLst>
                                        </p:anim>
                                        <p:anim calcmode="lin" valueType="num">
                                          <p:cBhvr additive="base">
                                            <p:cTn id="54" dur="350" fill="hold"/>
                                            <p:tgtEl>
                                              <p:spTgt spid="2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250"/>
                                      </p:stCondLst>
                                      <p:childTnLst>
                                        <p:set>
                                          <p:cBhvr>
                                            <p:cTn id="56" dur="1" fill="hold">
                                              <p:stCondLst>
                                                <p:cond delay="0"/>
                                              </p:stCondLst>
                                            </p:cTn>
                                            <p:tgtEl>
                                              <p:spTgt spid="84"/>
                                            </p:tgtEl>
                                            <p:attrNameLst>
                                              <p:attrName>style.visibility</p:attrName>
                                            </p:attrNameLst>
                                          </p:cBhvr>
                                          <p:to>
                                            <p:strVal val="visible"/>
                                          </p:to>
                                        </p:set>
                                        <p:anim calcmode="lin" valueType="num">
                                          <p:cBhvr additive="base">
                                            <p:cTn id="57" dur="350" fill="hold"/>
                                            <p:tgtEl>
                                              <p:spTgt spid="84"/>
                                            </p:tgtEl>
                                            <p:attrNameLst>
                                              <p:attrName>ppt_x</p:attrName>
                                            </p:attrNameLst>
                                          </p:cBhvr>
                                          <p:tavLst>
                                            <p:tav tm="0">
                                              <p:val>
                                                <p:strVal val="#ppt_x"/>
                                              </p:val>
                                            </p:tav>
                                            <p:tav tm="100000">
                                              <p:val>
                                                <p:strVal val="#ppt_x"/>
                                              </p:val>
                                            </p:tav>
                                          </p:tavLst>
                                        </p:anim>
                                        <p:anim calcmode="lin" valueType="num">
                                          <p:cBhvr additive="base">
                                            <p:cTn id="58" dur="350" fill="hold"/>
                                            <p:tgtEl>
                                              <p:spTgt spid="84"/>
                                            </p:tgtEl>
                                            <p:attrNameLst>
                                              <p:attrName>ppt_y</p:attrName>
                                            </p:attrNameLst>
                                          </p:cBhvr>
                                          <p:tavLst>
                                            <p:tav tm="0">
                                              <p:val>
                                                <p:strVal val="1+#ppt_h/2"/>
                                              </p:val>
                                            </p:tav>
                                            <p:tav tm="100000">
                                              <p:val>
                                                <p:strVal val="#ppt_y"/>
                                              </p:val>
                                            </p:tav>
                                          </p:tavLst>
                                        </p:anim>
                                      </p:childTnLst>
                                    </p:cTn>
                                  </p:par>
                                </p:childTnLst>
                              </p:cTn>
                            </p:par>
                            <p:par>
                              <p:cTn id="59" fill="hold">
                                <p:stCondLst>
                                  <p:cond delay="3500"/>
                                </p:stCondLst>
                                <p:childTnLst>
                                  <p:par>
                                    <p:cTn id="60" presetID="16" presetClass="entr" presetSubtype="37"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barn(outVertical)">
                                          <p:cBhvr>
                                            <p:cTn id="62" dur="400"/>
                                            <p:tgtEl>
                                              <p:spTgt spid="36"/>
                                            </p:tgtEl>
                                          </p:cBhvr>
                                        </p:animEffect>
                                      </p:childTnLst>
                                    </p:cTn>
                                  </p:par>
                                </p:childTnLst>
                              </p:cTn>
                            </p:par>
                            <p:par>
                              <p:cTn id="63" fill="hold">
                                <p:stCondLst>
                                  <p:cond delay="4000"/>
                                </p:stCondLst>
                                <p:childTnLst>
                                  <p:par>
                                    <p:cTn id="64" presetID="2" presetClass="entr" presetSubtype="1" fill="hold" nodeType="afterEffect" p14:presetBounceEnd="50000">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14:bounceEnd="50000">
                                          <p:cBhvr additive="base">
                                            <p:cTn id="66" dur="400" fill="hold"/>
                                            <p:tgtEl>
                                              <p:spTgt spid="48"/>
                                            </p:tgtEl>
                                            <p:attrNameLst>
                                              <p:attrName>ppt_x</p:attrName>
                                            </p:attrNameLst>
                                          </p:cBhvr>
                                          <p:tavLst>
                                            <p:tav tm="0">
                                              <p:val>
                                                <p:strVal val="#ppt_x"/>
                                              </p:val>
                                            </p:tav>
                                            <p:tav tm="100000">
                                              <p:val>
                                                <p:strVal val="#ppt_x"/>
                                              </p:val>
                                            </p:tav>
                                          </p:tavLst>
                                        </p:anim>
                                        <p:anim calcmode="lin" valueType="num" p14:bounceEnd="50000">
                                          <p:cBhvr additive="base">
                                            <p:cTn id="67" dur="400" fill="hold"/>
                                            <p:tgtEl>
                                              <p:spTgt spid="48"/>
                                            </p:tgtEl>
                                            <p:attrNameLst>
                                              <p:attrName>ppt_y</p:attrName>
                                            </p:attrNameLst>
                                          </p:cBhvr>
                                          <p:tavLst>
                                            <p:tav tm="0">
                                              <p:val>
                                                <p:strVal val="0-#ppt_h/2"/>
                                              </p:val>
                                            </p:tav>
                                            <p:tav tm="100000">
                                              <p:val>
                                                <p:strVal val="#ppt_y"/>
                                              </p:val>
                                            </p:tav>
                                          </p:tavLst>
                                        </p:anim>
                                      </p:childTnLst>
                                    </p:cTn>
                                  </p:par>
                                </p:childTnLst>
                              </p:cTn>
                            </p:par>
                            <p:par>
                              <p:cTn id="68" fill="hold">
                                <p:stCondLst>
                                  <p:cond delay="4500"/>
                                </p:stCondLst>
                                <p:childTnLst>
                                  <p:par>
                                    <p:cTn id="69" presetID="22" presetClass="entr" presetSubtype="1"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up)">
                                          <p:cBhvr>
                                            <p:cTn id="71" dur="500"/>
                                            <p:tgtEl>
                                              <p:spTgt spid="32"/>
                                            </p:tgtEl>
                                          </p:cBhvr>
                                        </p:animEffect>
                                      </p:childTnLst>
                                    </p:cTn>
                                  </p:par>
                                  <p:par>
                                    <p:cTn id="72" presetID="2" presetClass="entr" presetSubtype="4" fill="hold" grpId="0" nodeType="withEffect">
                                      <p:stCondLst>
                                        <p:cond delay="250"/>
                                      </p:stCondLst>
                                      <p:childTnLst>
                                        <p:set>
                                          <p:cBhvr>
                                            <p:cTn id="73" dur="1" fill="hold">
                                              <p:stCondLst>
                                                <p:cond delay="0"/>
                                              </p:stCondLst>
                                            </p:cTn>
                                            <p:tgtEl>
                                              <p:spTgt spid="77"/>
                                            </p:tgtEl>
                                            <p:attrNameLst>
                                              <p:attrName>style.visibility</p:attrName>
                                            </p:attrNameLst>
                                          </p:cBhvr>
                                          <p:to>
                                            <p:strVal val="visible"/>
                                          </p:to>
                                        </p:set>
                                        <p:anim calcmode="lin" valueType="num">
                                          <p:cBhvr additive="base">
                                            <p:cTn id="74" dur="350" fill="hold"/>
                                            <p:tgtEl>
                                              <p:spTgt spid="77"/>
                                            </p:tgtEl>
                                            <p:attrNameLst>
                                              <p:attrName>ppt_x</p:attrName>
                                            </p:attrNameLst>
                                          </p:cBhvr>
                                          <p:tavLst>
                                            <p:tav tm="0">
                                              <p:val>
                                                <p:strVal val="#ppt_x"/>
                                              </p:val>
                                            </p:tav>
                                            <p:tav tm="100000">
                                              <p:val>
                                                <p:strVal val="#ppt_x"/>
                                              </p:val>
                                            </p:tav>
                                          </p:tavLst>
                                        </p:anim>
                                        <p:anim calcmode="lin" valueType="num">
                                          <p:cBhvr additive="base">
                                            <p:cTn id="75" dur="350" fill="hold"/>
                                            <p:tgtEl>
                                              <p:spTgt spid="7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25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350" fill="hold"/>
                                            <p:tgtEl>
                                              <p:spTgt spid="27"/>
                                            </p:tgtEl>
                                            <p:attrNameLst>
                                              <p:attrName>ppt_x</p:attrName>
                                            </p:attrNameLst>
                                          </p:cBhvr>
                                          <p:tavLst>
                                            <p:tav tm="0">
                                              <p:val>
                                                <p:strVal val="#ppt_x"/>
                                              </p:val>
                                            </p:tav>
                                            <p:tav tm="100000">
                                              <p:val>
                                                <p:strVal val="#ppt_x"/>
                                              </p:val>
                                            </p:tav>
                                          </p:tavLst>
                                        </p:anim>
                                        <p:anim calcmode="lin" valueType="num">
                                          <p:cBhvr additive="base">
                                            <p:cTn id="79" dur="350" fill="hold"/>
                                            <p:tgtEl>
                                              <p:spTgt spid="2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350" fill="hold"/>
                                            <p:tgtEl>
                                              <p:spTgt spid="83"/>
                                            </p:tgtEl>
                                            <p:attrNameLst>
                                              <p:attrName>ppt_x</p:attrName>
                                            </p:attrNameLst>
                                          </p:cBhvr>
                                          <p:tavLst>
                                            <p:tav tm="0">
                                              <p:val>
                                                <p:strVal val="#ppt_x"/>
                                              </p:val>
                                            </p:tav>
                                            <p:tav tm="100000">
                                              <p:val>
                                                <p:strVal val="#ppt_x"/>
                                              </p:val>
                                            </p:tav>
                                          </p:tavLst>
                                        </p:anim>
                                        <p:anim calcmode="lin" valueType="num">
                                          <p:cBhvr additive="base">
                                            <p:cTn id="83" dur="350" fill="hold"/>
                                            <p:tgtEl>
                                              <p:spTgt spid="83"/>
                                            </p:tgtEl>
                                            <p:attrNameLst>
                                              <p:attrName>ppt_y</p:attrName>
                                            </p:attrNameLst>
                                          </p:cBhvr>
                                          <p:tavLst>
                                            <p:tav tm="0">
                                              <p:val>
                                                <p:strVal val="1+#ppt_h/2"/>
                                              </p:val>
                                            </p:tav>
                                            <p:tav tm="100000">
                                              <p:val>
                                                <p:strVal val="#ppt_y"/>
                                              </p:val>
                                            </p:tav>
                                          </p:tavLst>
                                        </p:anim>
                                      </p:childTnLst>
                                    </p:cTn>
                                  </p:par>
                                </p:childTnLst>
                              </p:cTn>
                            </p:par>
                            <p:par>
                              <p:cTn id="84" fill="hold">
                                <p:stCondLst>
                                  <p:cond delay="5000"/>
                                </p:stCondLst>
                                <p:childTnLst>
                                  <p:par>
                                    <p:cTn id="85" presetID="16" presetClass="entr" presetSubtype="37"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barn(outVertical)">
                                          <p:cBhvr>
                                            <p:cTn id="87" dur="400"/>
                                            <p:tgtEl>
                                              <p:spTgt spid="37"/>
                                            </p:tgtEl>
                                          </p:cBhvr>
                                        </p:animEffect>
                                      </p:childTnLst>
                                    </p:cTn>
                                  </p:par>
                                </p:childTnLst>
                              </p:cTn>
                            </p:par>
                            <p:par>
                              <p:cTn id="88" fill="hold">
                                <p:stCondLst>
                                  <p:cond delay="5500"/>
                                </p:stCondLst>
                                <p:childTnLst>
                                  <p:par>
                                    <p:cTn id="89" presetID="2" presetClass="entr" presetSubtype="1" fill="hold" nodeType="afterEffect" p14:presetBounceEnd="50000">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14:bounceEnd="50000">
                                          <p:cBhvr additive="base">
                                            <p:cTn id="91" dur="400" fill="hold"/>
                                            <p:tgtEl>
                                              <p:spTgt spid="57"/>
                                            </p:tgtEl>
                                            <p:attrNameLst>
                                              <p:attrName>ppt_x</p:attrName>
                                            </p:attrNameLst>
                                          </p:cBhvr>
                                          <p:tavLst>
                                            <p:tav tm="0">
                                              <p:val>
                                                <p:strVal val="#ppt_x"/>
                                              </p:val>
                                            </p:tav>
                                            <p:tav tm="100000">
                                              <p:val>
                                                <p:strVal val="#ppt_x"/>
                                              </p:val>
                                            </p:tav>
                                          </p:tavLst>
                                        </p:anim>
                                        <p:anim calcmode="lin" valueType="num" p14:bounceEnd="50000">
                                          <p:cBhvr additive="base">
                                            <p:cTn id="92" dur="400" fill="hold"/>
                                            <p:tgtEl>
                                              <p:spTgt spid="57"/>
                                            </p:tgtEl>
                                            <p:attrNameLst>
                                              <p:attrName>ppt_y</p:attrName>
                                            </p:attrNameLst>
                                          </p:cBhvr>
                                          <p:tavLst>
                                            <p:tav tm="0">
                                              <p:val>
                                                <p:strVal val="0-#ppt_h/2"/>
                                              </p:val>
                                            </p:tav>
                                            <p:tav tm="100000">
                                              <p:val>
                                                <p:strVal val="#ppt_y"/>
                                              </p:val>
                                            </p:tav>
                                          </p:tavLst>
                                        </p:anim>
                                      </p:childTnLst>
                                    </p:cTn>
                                  </p:par>
                                </p:childTnLst>
                              </p:cTn>
                            </p:par>
                            <p:par>
                              <p:cTn id="93" fill="hold">
                                <p:stCondLst>
                                  <p:cond delay="6000"/>
                                </p:stCondLst>
                                <p:childTnLst>
                                  <p:par>
                                    <p:cTn id="94" presetID="22" presetClass="entr" presetSubtype="1" fill="hold" nodeType="after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wipe(up)">
                                          <p:cBhvr>
                                            <p:cTn id="96" dur="500"/>
                                            <p:tgtEl>
                                              <p:spTgt spid="34"/>
                                            </p:tgtEl>
                                          </p:cBhvr>
                                        </p:animEffect>
                                      </p:childTnLst>
                                    </p:cTn>
                                  </p:par>
                                  <p:par>
                                    <p:cTn id="97" presetID="2" presetClass="entr" presetSubtype="4" fill="hold" grpId="0" nodeType="withEffect">
                                      <p:stCondLst>
                                        <p:cond delay="250"/>
                                      </p:stCondLst>
                                      <p:childTnLst>
                                        <p:set>
                                          <p:cBhvr>
                                            <p:cTn id="98" dur="1" fill="hold">
                                              <p:stCondLst>
                                                <p:cond delay="0"/>
                                              </p:stCondLst>
                                            </p:cTn>
                                            <p:tgtEl>
                                              <p:spTgt spid="79"/>
                                            </p:tgtEl>
                                            <p:attrNameLst>
                                              <p:attrName>style.visibility</p:attrName>
                                            </p:attrNameLst>
                                          </p:cBhvr>
                                          <p:to>
                                            <p:strVal val="visible"/>
                                          </p:to>
                                        </p:set>
                                        <p:anim calcmode="lin" valueType="num">
                                          <p:cBhvr additive="base">
                                            <p:cTn id="99" dur="350" fill="hold"/>
                                            <p:tgtEl>
                                              <p:spTgt spid="79"/>
                                            </p:tgtEl>
                                            <p:attrNameLst>
                                              <p:attrName>ppt_x</p:attrName>
                                            </p:attrNameLst>
                                          </p:cBhvr>
                                          <p:tavLst>
                                            <p:tav tm="0">
                                              <p:val>
                                                <p:strVal val="#ppt_x"/>
                                              </p:val>
                                            </p:tav>
                                            <p:tav tm="100000">
                                              <p:val>
                                                <p:strVal val="#ppt_x"/>
                                              </p:val>
                                            </p:tav>
                                          </p:tavLst>
                                        </p:anim>
                                        <p:anim calcmode="lin" valueType="num">
                                          <p:cBhvr additive="base">
                                            <p:cTn id="100" dur="350" fill="hold"/>
                                            <p:tgtEl>
                                              <p:spTgt spid="7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25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350" fill="hold"/>
                                            <p:tgtEl>
                                              <p:spTgt spid="28"/>
                                            </p:tgtEl>
                                            <p:attrNameLst>
                                              <p:attrName>ppt_x</p:attrName>
                                            </p:attrNameLst>
                                          </p:cBhvr>
                                          <p:tavLst>
                                            <p:tav tm="0">
                                              <p:val>
                                                <p:strVal val="#ppt_x"/>
                                              </p:val>
                                            </p:tav>
                                            <p:tav tm="100000">
                                              <p:val>
                                                <p:strVal val="#ppt_x"/>
                                              </p:val>
                                            </p:tav>
                                          </p:tavLst>
                                        </p:anim>
                                        <p:anim calcmode="lin" valueType="num">
                                          <p:cBhvr additive="base">
                                            <p:cTn id="104" dur="350" fill="hold"/>
                                            <p:tgtEl>
                                              <p:spTgt spid="2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250"/>
                                      </p:stCondLst>
                                      <p:childTnLst>
                                        <p:set>
                                          <p:cBhvr>
                                            <p:cTn id="106" dur="1" fill="hold">
                                              <p:stCondLst>
                                                <p:cond delay="0"/>
                                              </p:stCondLst>
                                            </p:cTn>
                                            <p:tgtEl>
                                              <p:spTgt spid="82"/>
                                            </p:tgtEl>
                                            <p:attrNameLst>
                                              <p:attrName>style.visibility</p:attrName>
                                            </p:attrNameLst>
                                          </p:cBhvr>
                                          <p:to>
                                            <p:strVal val="visible"/>
                                          </p:to>
                                        </p:set>
                                        <p:anim calcmode="lin" valueType="num">
                                          <p:cBhvr additive="base">
                                            <p:cTn id="107" dur="350" fill="hold"/>
                                            <p:tgtEl>
                                              <p:spTgt spid="82"/>
                                            </p:tgtEl>
                                            <p:attrNameLst>
                                              <p:attrName>ppt_x</p:attrName>
                                            </p:attrNameLst>
                                          </p:cBhvr>
                                          <p:tavLst>
                                            <p:tav tm="0">
                                              <p:val>
                                                <p:strVal val="#ppt_x"/>
                                              </p:val>
                                            </p:tav>
                                            <p:tav tm="100000">
                                              <p:val>
                                                <p:strVal val="#ppt_x"/>
                                              </p:val>
                                            </p:tav>
                                          </p:tavLst>
                                        </p:anim>
                                        <p:anim calcmode="lin" valueType="num">
                                          <p:cBhvr additive="base">
                                            <p:cTn id="108" dur="350" fill="hold"/>
                                            <p:tgtEl>
                                              <p:spTgt spid="82"/>
                                            </p:tgtEl>
                                            <p:attrNameLst>
                                              <p:attrName>ppt_y</p:attrName>
                                            </p:attrNameLst>
                                          </p:cBhvr>
                                          <p:tavLst>
                                            <p:tav tm="0">
                                              <p:val>
                                                <p:strVal val="1+#ppt_h/2"/>
                                              </p:val>
                                            </p:tav>
                                            <p:tav tm="100000">
                                              <p:val>
                                                <p:strVal val="#ppt_y"/>
                                              </p:val>
                                            </p:tav>
                                          </p:tavLst>
                                        </p:anim>
                                      </p:childTnLst>
                                    </p:cTn>
                                  </p:par>
                                </p:childTnLst>
                              </p:cTn>
                            </p:par>
                            <p:par>
                              <p:cTn id="109" fill="hold">
                                <p:stCondLst>
                                  <p:cond delay="6500"/>
                                </p:stCondLst>
                                <p:childTnLst>
                                  <p:par>
                                    <p:cTn id="110" presetID="16" presetClass="entr" presetSubtype="37" fill="hold" grpId="0" nodeType="after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barn(outVertical)">
                                          <p:cBhvr>
                                            <p:cTn id="112" dur="400"/>
                                            <p:tgtEl>
                                              <p:spTgt spid="38"/>
                                            </p:tgtEl>
                                          </p:cBhvr>
                                        </p:animEffect>
                                      </p:childTnLst>
                                    </p:cTn>
                                  </p:par>
                                </p:childTnLst>
                              </p:cTn>
                            </p:par>
                            <p:par>
                              <p:cTn id="113" fill="hold">
                                <p:stCondLst>
                                  <p:cond delay="7000"/>
                                </p:stCondLst>
                                <p:childTnLst>
                                  <p:par>
                                    <p:cTn id="114" presetID="2" presetClass="entr" presetSubtype="1" fill="hold" nodeType="afterEffect" p14:presetBounceEnd="50000">
                                      <p:stCondLst>
                                        <p:cond delay="0"/>
                                      </p:stCondLst>
                                      <p:childTnLst>
                                        <p:set>
                                          <p:cBhvr>
                                            <p:cTn id="115" dur="1" fill="hold">
                                              <p:stCondLst>
                                                <p:cond delay="0"/>
                                              </p:stCondLst>
                                            </p:cTn>
                                            <p:tgtEl>
                                              <p:spTgt spid="66"/>
                                            </p:tgtEl>
                                            <p:attrNameLst>
                                              <p:attrName>style.visibility</p:attrName>
                                            </p:attrNameLst>
                                          </p:cBhvr>
                                          <p:to>
                                            <p:strVal val="visible"/>
                                          </p:to>
                                        </p:set>
                                        <p:anim calcmode="lin" valueType="num" p14:bounceEnd="50000">
                                          <p:cBhvr additive="base">
                                            <p:cTn id="116" dur="400" fill="hold"/>
                                            <p:tgtEl>
                                              <p:spTgt spid="66"/>
                                            </p:tgtEl>
                                            <p:attrNameLst>
                                              <p:attrName>ppt_x</p:attrName>
                                            </p:attrNameLst>
                                          </p:cBhvr>
                                          <p:tavLst>
                                            <p:tav tm="0">
                                              <p:val>
                                                <p:strVal val="#ppt_x"/>
                                              </p:val>
                                            </p:tav>
                                            <p:tav tm="100000">
                                              <p:val>
                                                <p:strVal val="#ppt_x"/>
                                              </p:val>
                                            </p:tav>
                                          </p:tavLst>
                                        </p:anim>
                                        <p:anim calcmode="lin" valueType="num" p14:bounceEnd="50000">
                                          <p:cBhvr additive="base">
                                            <p:cTn id="117" dur="400" fill="hold"/>
                                            <p:tgtEl>
                                              <p:spTgt spid="66"/>
                                            </p:tgtEl>
                                            <p:attrNameLst>
                                              <p:attrName>ppt_y</p:attrName>
                                            </p:attrNameLst>
                                          </p:cBhvr>
                                          <p:tavLst>
                                            <p:tav tm="0">
                                              <p:val>
                                                <p:strVal val="0-#ppt_h/2"/>
                                              </p:val>
                                            </p:tav>
                                            <p:tav tm="100000">
                                              <p:val>
                                                <p:strVal val="#ppt_y"/>
                                              </p:val>
                                            </p:tav>
                                          </p:tavLst>
                                        </p:anim>
                                      </p:childTnLst>
                                    </p:cTn>
                                  </p:par>
                                </p:childTnLst>
                              </p:cTn>
                            </p:par>
                            <p:par>
                              <p:cTn id="118" fill="hold">
                                <p:stCondLst>
                                  <p:cond delay="7500"/>
                                </p:stCondLst>
                                <p:childTnLst>
                                  <p:par>
                                    <p:cTn id="119" presetID="22" presetClass="entr" presetSubtype="1" fill="hold" nodeType="afterEffect">
                                      <p:stCondLst>
                                        <p:cond delay="0"/>
                                      </p:stCondLst>
                                      <p:childTnLst>
                                        <p:set>
                                          <p:cBhvr>
                                            <p:cTn id="120" dur="1" fill="hold">
                                              <p:stCondLst>
                                                <p:cond delay="0"/>
                                              </p:stCondLst>
                                            </p:cTn>
                                            <p:tgtEl>
                                              <p:spTgt spid="33"/>
                                            </p:tgtEl>
                                            <p:attrNameLst>
                                              <p:attrName>style.visibility</p:attrName>
                                            </p:attrNameLst>
                                          </p:cBhvr>
                                          <p:to>
                                            <p:strVal val="visible"/>
                                          </p:to>
                                        </p:set>
                                        <p:animEffect transition="in" filter="wipe(up)">
                                          <p:cBhvr>
                                            <p:cTn id="121" dur="500"/>
                                            <p:tgtEl>
                                              <p:spTgt spid="33"/>
                                            </p:tgtEl>
                                          </p:cBhvr>
                                        </p:animEffect>
                                      </p:childTnLst>
                                    </p:cTn>
                                  </p:par>
                                  <p:par>
                                    <p:cTn id="122" presetID="2" presetClass="entr" presetSubtype="4" fill="hold" grpId="0" nodeType="withEffect">
                                      <p:stCondLst>
                                        <p:cond delay="250"/>
                                      </p:stCondLst>
                                      <p:childTnLst>
                                        <p:set>
                                          <p:cBhvr>
                                            <p:cTn id="123" dur="1" fill="hold">
                                              <p:stCondLst>
                                                <p:cond delay="0"/>
                                              </p:stCondLst>
                                            </p:cTn>
                                            <p:tgtEl>
                                              <p:spTgt spid="78"/>
                                            </p:tgtEl>
                                            <p:attrNameLst>
                                              <p:attrName>style.visibility</p:attrName>
                                            </p:attrNameLst>
                                          </p:cBhvr>
                                          <p:to>
                                            <p:strVal val="visible"/>
                                          </p:to>
                                        </p:set>
                                        <p:anim calcmode="lin" valueType="num">
                                          <p:cBhvr additive="base">
                                            <p:cTn id="124" dur="350" fill="hold"/>
                                            <p:tgtEl>
                                              <p:spTgt spid="78"/>
                                            </p:tgtEl>
                                            <p:attrNameLst>
                                              <p:attrName>ppt_x</p:attrName>
                                            </p:attrNameLst>
                                          </p:cBhvr>
                                          <p:tavLst>
                                            <p:tav tm="0">
                                              <p:val>
                                                <p:strVal val="#ppt_x"/>
                                              </p:val>
                                            </p:tav>
                                            <p:tav tm="100000">
                                              <p:val>
                                                <p:strVal val="#ppt_x"/>
                                              </p:val>
                                            </p:tav>
                                          </p:tavLst>
                                        </p:anim>
                                        <p:anim calcmode="lin" valueType="num">
                                          <p:cBhvr additive="base">
                                            <p:cTn id="125" dur="350" fill="hold"/>
                                            <p:tgtEl>
                                              <p:spTgt spid="78"/>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250"/>
                                      </p:stCondLst>
                                      <p:childTnLst>
                                        <p:set>
                                          <p:cBhvr>
                                            <p:cTn id="127" dur="1" fill="hold">
                                              <p:stCondLst>
                                                <p:cond delay="0"/>
                                              </p:stCondLst>
                                            </p:cTn>
                                            <p:tgtEl>
                                              <p:spTgt spid="29"/>
                                            </p:tgtEl>
                                            <p:attrNameLst>
                                              <p:attrName>style.visibility</p:attrName>
                                            </p:attrNameLst>
                                          </p:cBhvr>
                                          <p:to>
                                            <p:strVal val="visible"/>
                                          </p:to>
                                        </p:set>
                                        <p:anim calcmode="lin" valueType="num">
                                          <p:cBhvr additive="base">
                                            <p:cTn id="128" dur="350" fill="hold"/>
                                            <p:tgtEl>
                                              <p:spTgt spid="29"/>
                                            </p:tgtEl>
                                            <p:attrNameLst>
                                              <p:attrName>ppt_x</p:attrName>
                                            </p:attrNameLst>
                                          </p:cBhvr>
                                          <p:tavLst>
                                            <p:tav tm="0">
                                              <p:val>
                                                <p:strVal val="#ppt_x"/>
                                              </p:val>
                                            </p:tav>
                                            <p:tav tm="100000">
                                              <p:val>
                                                <p:strVal val="#ppt_x"/>
                                              </p:val>
                                            </p:tav>
                                          </p:tavLst>
                                        </p:anim>
                                        <p:anim calcmode="lin" valueType="num">
                                          <p:cBhvr additive="base">
                                            <p:cTn id="129" dur="350" fill="hold"/>
                                            <p:tgtEl>
                                              <p:spTgt spid="29"/>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250"/>
                                      </p:stCondLst>
                                      <p:childTnLst>
                                        <p:set>
                                          <p:cBhvr>
                                            <p:cTn id="131" dur="1" fill="hold">
                                              <p:stCondLst>
                                                <p:cond delay="0"/>
                                              </p:stCondLst>
                                            </p:cTn>
                                            <p:tgtEl>
                                              <p:spTgt spid="81"/>
                                            </p:tgtEl>
                                            <p:attrNameLst>
                                              <p:attrName>style.visibility</p:attrName>
                                            </p:attrNameLst>
                                          </p:cBhvr>
                                          <p:to>
                                            <p:strVal val="visible"/>
                                          </p:to>
                                        </p:set>
                                        <p:anim calcmode="lin" valueType="num">
                                          <p:cBhvr additive="base">
                                            <p:cTn id="132" dur="350" fill="hold"/>
                                            <p:tgtEl>
                                              <p:spTgt spid="81"/>
                                            </p:tgtEl>
                                            <p:attrNameLst>
                                              <p:attrName>ppt_x</p:attrName>
                                            </p:attrNameLst>
                                          </p:cBhvr>
                                          <p:tavLst>
                                            <p:tav tm="0">
                                              <p:val>
                                                <p:strVal val="#ppt_x"/>
                                              </p:val>
                                            </p:tav>
                                            <p:tav tm="100000">
                                              <p:val>
                                                <p:strVal val="#ppt_x"/>
                                              </p:val>
                                            </p:tav>
                                          </p:tavLst>
                                        </p:anim>
                                        <p:anim calcmode="lin" valueType="num">
                                          <p:cBhvr additive="base">
                                            <p:cTn id="133" dur="350" fill="hold"/>
                                            <p:tgtEl>
                                              <p:spTgt spid="81"/>
                                            </p:tgtEl>
                                            <p:attrNameLst>
                                              <p:attrName>ppt_y</p:attrName>
                                            </p:attrNameLst>
                                          </p:cBhvr>
                                          <p:tavLst>
                                            <p:tav tm="0">
                                              <p:val>
                                                <p:strVal val="1+#ppt_h/2"/>
                                              </p:val>
                                            </p:tav>
                                            <p:tav tm="100000">
                                              <p:val>
                                                <p:strVal val="#ppt_y"/>
                                              </p:val>
                                            </p:tav>
                                          </p:tavLst>
                                        </p:anim>
                                      </p:childTnLst>
                                    </p:cTn>
                                  </p:par>
                                </p:childTnLst>
                              </p:cTn>
                            </p:par>
                            <p:par>
                              <p:cTn id="134" fill="hold">
                                <p:stCondLst>
                                  <p:cond delay="8000"/>
                                </p:stCondLst>
                                <p:childTnLst>
                                  <p:par>
                                    <p:cTn id="135" presetID="16" presetClass="entr" presetSubtype="37"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barn(outVertical)">
                                          <p:cBhvr>
                                            <p:cTn id="137" dur="4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P spid="28" grpId="0"/>
          <p:bldP spid="29" grpId="0"/>
          <p:bldP spid="35" grpId="0" animBg="1"/>
          <p:bldP spid="36" grpId="0" animBg="1"/>
          <p:bldP spid="37" grpId="0" animBg="1"/>
          <p:bldP spid="38" grpId="0" animBg="1"/>
          <p:bldP spid="39" grpId="0" animBg="1"/>
          <p:bldP spid="75" grpId="0" animBg="1"/>
          <p:bldP spid="76" grpId="0" animBg="1"/>
          <p:bldP spid="77" grpId="0" animBg="1"/>
          <p:bldP spid="78" grpId="0" animBg="1"/>
          <p:bldP spid="79" grpId="0" animBg="1"/>
          <p:bldP spid="80" grpId="0"/>
          <p:bldP spid="81" grpId="0"/>
          <p:bldP spid="82" grpId="0"/>
          <p:bldP spid="83" grpId="0"/>
          <p:bldP spid="84" grpId="0"/>
          <p:bldP spid="8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0-#ppt_w/2"/>
                                              </p:val>
                                            </p:tav>
                                            <p:tav tm="100000">
                                              <p:val>
                                                <p:strVal val="#ppt_x"/>
                                              </p:val>
                                            </p:tav>
                                          </p:tavLst>
                                        </p:anim>
                                        <p:anim calcmode="lin" valueType="num">
                                          <p:cBhvr additive="base">
                                            <p:cTn id="8" dur="500" fill="hold"/>
                                            <p:tgtEl>
                                              <p:spTgt spid="8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wipe(left)">
                                          <p:cBhvr>
                                            <p:cTn id="12" dur="500"/>
                                            <p:tgtEl>
                                              <p:spTgt spid="87"/>
                                            </p:tgtEl>
                                          </p:cBhvr>
                                        </p:animEffect>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400" fill="hold"/>
                                            <p:tgtEl>
                                              <p:spTgt spid="40"/>
                                            </p:tgtEl>
                                            <p:attrNameLst>
                                              <p:attrName>ppt_x</p:attrName>
                                            </p:attrNameLst>
                                          </p:cBhvr>
                                          <p:tavLst>
                                            <p:tav tm="0">
                                              <p:val>
                                                <p:strVal val="#ppt_x"/>
                                              </p:val>
                                            </p:tav>
                                            <p:tav tm="100000">
                                              <p:val>
                                                <p:strVal val="#ppt_x"/>
                                              </p:val>
                                            </p:tav>
                                          </p:tavLst>
                                        </p:anim>
                                        <p:anim calcmode="lin" valueType="num">
                                          <p:cBhvr additive="base">
                                            <p:cTn id="17" dur="400" fill="hold"/>
                                            <p:tgtEl>
                                              <p:spTgt spid="40"/>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up)">
                                          <p:cBhvr>
                                            <p:cTn id="21" dur="500"/>
                                            <p:tgtEl>
                                              <p:spTgt spid="30"/>
                                            </p:tgtEl>
                                          </p:cBhvr>
                                        </p:animEffect>
                                      </p:childTnLst>
                                    </p:cTn>
                                  </p:par>
                                  <p:par>
                                    <p:cTn id="22" presetID="2" presetClass="entr" presetSubtype="4" fill="hold" grpId="0" nodeType="withEffect">
                                      <p:stCondLst>
                                        <p:cond delay="250"/>
                                      </p:stCondLst>
                                      <p:childTnLst>
                                        <p:set>
                                          <p:cBhvr>
                                            <p:cTn id="23" dur="1" fill="hold">
                                              <p:stCondLst>
                                                <p:cond delay="0"/>
                                              </p:stCondLst>
                                            </p:cTn>
                                            <p:tgtEl>
                                              <p:spTgt spid="75"/>
                                            </p:tgtEl>
                                            <p:attrNameLst>
                                              <p:attrName>style.visibility</p:attrName>
                                            </p:attrNameLst>
                                          </p:cBhvr>
                                          <p:to>
                                            <p:strVal val="visible"/>
                                          </p:to>
                                        </p:set>
                                        <p:anim calcmode="lin" valueType="num">
                                          <p:cBhvr additive="base">
                                            <p:cTn id="24" dur="350" fill="hold"/>
                                            <p:tgtEl>
                                              <p:spTgt spid="75"/>
                                            </p:tgtEl>
                                            <p:attrNameLst>
                                              <p:attrName>ppt_x</p:attrName>
                                            </p:attrNameLst>
                                          </p:cBhvr>
                                          <p:tavLst>
                                            <p:tav tm="0">
                                              <p:val>
                                                <p:strVal val="#ppt_x"/>
                                              </p:val>
                                            </p:tav>
                                            <p:tav tm="100000">
                                              <p:val>
                                                <p:strVal val="#ppt_x"/>
                                              </p:val>
                                            </p:tav>
                                          </p:tavLst>
                                        </p:anim>
                                        <p:anim calcmode="lin" valueType="num">
                                          <p:cBhvr additive="base">
                                            <p:cTn id="25" dur="350" fill="hold"/>
                                            <p:tgtEl>
                                              <p:spTgt spid="7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5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350" fill="hold"/>
                                            <p:tgtEl>
                                              <p:spTgt spid="24"/>
                                            </p:tgtEl>
                                            <p:attrNameLst>
                                              <p:attrName>ppt_x</p:attrName>
                                            </p:attrNameLst>
                                          </p:cBhvr>
                                          <p:tavLst>
                                            <p:tav tm="0">
                                              <p:val>
                                                <p:strVal val="#ppt_x"/>
                                              </p:val>
                                            </p:tav>
                                            <p:tav tm="100000">
                                              <p:val>
                                                <p:strVal val="#ppt_x"/>
                                              </p:val>
                                            </p:tav>
                                          </p:tavLst>
                                        </p:anim>
                                        <p:anim calcmode="lin" valueType="num">
                                          <p:cBhvr additive="base">
                                            <p:cTn id="29" dur="350" fill="hold"/>
                                            <p:tgtEl>
                                              <p:spTgt spid="2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50"/>
                                      </p:stCondLst>
                                      <p:childTnLst>
                                        <p:set>
                                          <p:cBhvr>
                                            <p:cTn id="31" dur="1" fill="hold">
                                              <p:stCondLst>
                                                <p:cond delay="0"/>
                                              </p:stCondLst>
                                            </p:cTn>
                                            <p:tgtEl>
                                              <p:spTgt spid="80"/>
                                            </p:tgtEl>
                                            <p:attrNameLst>
                                              <p:attrName>style.visibility</p:attrName>
                                            </p:attrNameLst>
                                          </p:cBhvr>
                                          <p:to>
                                            <p:strVal val="visible"/>
                                          </p:to>
                                        </p:set>
                                        <p:anim calcmode="lin" valueType="num">
                                          <p:cBhvr additive="base">
                                            <p:cTn id="32" dur="350" fill="hold"/>
                                            <p:tgtEl>
                                              <p:spTgt spid="80"/>
                                            </p:tgtEl>
                                            <p:attrNameLst>
                                              <p:attrName>ppt_x</p:attrName>
                                            </p:attrNameLst>
                                          </p:cBhvr>
                                          <p:tavLst>
                                            <p:tav tm="0">
                                              <p:val>
                                                <p:strVal val="#ppt_x"/>
                                              </p:val>
                                            </p:tav>
                                            <p:tav tm="100000">
                                              <p:val>
                                                <p:strVal val="#ppt_x"/>
                                              </p:val>
                                            </p:tav>
                                          </p:tavLst>
                                        </p:anim>
                                        <p:anim calcmode="lin" valueType="num">
                                          <p:cBhvr additive="base">
                                            <p:cTn id="33" dur="350" fill="hold"/>
                                            <p:tgtEl>
                                              <p:spTgt spid="80"/>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16" presetClass="entr" presetSubtype="37"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barn(outVertical)">
                                          <p:cBhvr>
                                            <p:cTn id="37" dur="400"/>
                                            <p:tgtEl>
                                              <p:spTgt spid="35"/>
                                            </p:tgtEl>
                                          </p:cBhvr>
                                        </p:animEffect>
                                      </p:childTnLst>
                                    </p:cTn>
                                  </p:par>
                                </p:childTnLst>
                              </p:cTn>
                            </p:par>
                            <p:par>
                              <p:cTn id="38" fill="hold">
                                <p:stCondLst>
                                  <p:cond delay="2500"/>
                                </p:stCondLst>
                                <p:childTnLst>
                                  <p:par>
                                    <p:cTn id="39" presetID="2" presetClass="entr" presetSubtype="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400" fill="hold"/>
                                            <p:tgtEl>
                                              <p:spTgt spid="45"/>
                                            </p:tgtEl>
                                            <p:attrNameLst>
                                              <p:attrName>ppt_x</p:attrName>
                                            </p:attrNameLst>
                                          </p:cBhvr>
                                          <p:tavLst>
                                            <p:tav tm="0">
                                              <p:val>
                                                <p:strVal val="#ppt_x"/>
                                              </p:val>
                                            </p:tav>
                                            <p:tav tm="100000">
                                              <p:val>
                                                <p:strVal val="#ppt_x"/>
                                              </p:val>
                                            </p:tav>
                                          </p:tavLst>
                                        </p:anim>
                                        <p:anim calcmode="lin" valueType="num">
                                          <p:cBhvr additive="base">
                                            <p:cTn id="42" dur="400" fill="hold"/>
                                            <p:tgtEl>
                                              <p:spTgt spid="45"/>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par>
                                    <p:cTn id="47" presetID="2" presetClass="entr" presetSubtype="4" fill="hold" grpId="0" nodeType="withEffect">
                                      <p:stCondLst>
                                        <p:cond delay="250"/>
                                      </p:stCondLst>
                                      <p:childTnLst>
                                        <p:set>
                                          <p:cBhvr>
                                            <p:cTn id="48" dur="1" fill="hold">
                                              <p:stCondLst>
                                                <p:cond delay="0"/>
                                              </p:stCondLst>
                                            </p:cTn>
                                            <p:tgtEl>
                                              <p:spTgt spid="76"/>
                                            </p:tgtEl>
                                            <p:attrNameLst>
                                              <p:attrName>style.visibility</p:attrName>
                                            </p:attrNameLst>
                                          </p:cBhvr>
                                          <p:to>
                                            <p:strVal val="visible"/>
                                          </p:to>
                                        </p:set>
                                        <p:anim calcmode="lin" valueType="num">
                                          <p:cBhvr additive="base">
                                            <p:cTn id="49" dur="350" fill="hold"/>
                                            <p:tgtEl>
                                              <p:spTgt spid="76"/>
                                            </p:tgtEl>
                                            <p:attrNameLst>
                                              <p:attrName>ppt_x</p:attrName>
                                            </p:attrNameLst>
                                          </p:cBhvr>
                                          <p:tavLst>
                                            <p:tav tm="0">
                                              <p:val>
                                                <p:strVal val="#ppt_x"/>
                                              </p:val>
                                            </p:tav>
                                            <p:tav tm="100000">
                                              <p:val>
                                                <p:strVal val="#ppt_x"/>
                                              </p:val>
                                            </p:tav>
                                          </p:tavLst>
                                        </p:anim>
                                        <p:anim calcmode="lin" valueType="num">
                                          <p:cBhvr additive="base">
                                            <p:cTn id="50" dur="350" fill="hold"/>
                                            <p:tgtEl>
                                              <p:spTgt spid="7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25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350" fill="hold"/>
                                            <p:tgtEl>
                                              <p:spTgt spid="25"/>
                                            </p:tgtEl>
                                            <p:attrNameLst>
                                              <p:attrName>ppt_x</p:attrName>
                                            </p:attrNameLst>
                                          </p:cBhvr>
                                          <p:tavLst>
                                            <p:tav tm="0">
                                              <p:val>
                                                <p:strVal val="#ppt_x"/>
                                              </p:val>
                                            </p:tav>
                                            <p:tav tm="100000">
                                              <p:val>
                                                <p:strVal val="#ppt_x"/>
                                              </p:val>
                                            </p:tav>
                                          </p:tavLst>
                                        </p:anim>
                                        <p:anim calcmode="lin" valueType="num">
                                          <p:cBhvr additive="base">
                                            <p:cTn id="54" dur="350" fill="hold"/>
                                            <p:tgtEl>
                                              <p:spTgt spid="2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250"/>
                                      </p:stCondLst>
                                      <p:childTnLst>
                                        <p:set>
                                          <p:cBhvr>
                                            <p:cTn id="56" dur="1" fill="hold">
                                              <p:stCondLst>
                                                <p:cond delay="0"/>
                                              </p:stCondLst>
                                            </p:cTn>
                                            <p:tgtEl>
                                              <p:spTgt spid="84"/>
                                            </p:tgtEl>
                                            <p:attrNameLst>
                                              <p:attrName>style.visibility</p:attrName>
                                            </p:attrNameLst>
                                          </p:cBhvr>
                                          <p:to>
                                            <p:strVal val="visible"/>
                                          </p:to>
                                        </p:set>
                                        <p:anim calcmode="lin" valueType="num">
                                          <p:cBhvr additive="base">
                                            <p:cTn id="57" dur="350" fill="hold"/>
                                            <p:tgtEl>
                                              <p:spTgt spid="84"/>
                                            </p:tgtEl>
                                            <p:attrNameLst>
                                              <p:attrName>ppt_x</p:attrName>
                                            </p:attrNameLst>
                                          </p:cBhvr>
                                          <p:tavLst>
                                            <p:tav tm="0">
                                              <p:val>
                                                <p:strVal val="#ppt_x"/>
                                              </p:val>
                                            </p:tav>
                                            <p:tav tm="100000">
                                              <p:val>
                                                <p:strVal val="#ppt_x"/>
                                              </p:val>
                                            </p:tav>
                                          </p:tavLst>
                                        </p:anim>
                                        <p:anim calcmode="lin" valueType="num">
                                          <p:cBhvr additive="base">
                                            <p:cTn id="58" dur="350" fill="hold"/>
                                            <p:tgtEl>
                                              <p:spTgt spid="84"/>
                                            </p:tgtEl>
                                            <p:attrNameLst>
                                              <p:attrName>ppt_y</p:attrName>
                                            </p:attrNameLst>
                                          </p:cBhvr>
                                          <p:tavLst>
                                            <p:tav tm="0">
                                              <p:val>
                                                <p:strVal val="1+#ppt_h/2"/>
                                              </p:val>
                                            </p:tav>
                                            <p:tav tm="100000">
                                              <p:val>
                                                <p:strVal val="#ppt_y"/>
                                              </p:val>
                                            </p:tav>
                                          </p:tavLst>
                                        </p:anim>
                                      </p:childTnLst>
                                    </p:cTn>
                                  </p:par>
                                </p:childTnLst>
                              </p:cTn>
                            </p:par>
                            <p:par>
                              <p:cTn id="59" fill="hold">
                                <p:stCondLst>
                                  <p:cond delay="3500"/>
                                </p:stCondLst>
                                <p:childTnLst>
                                  <p:par>
                                    <p:cTn id="60" presetID="16" presetClass="entr" presetSubtype="37"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barn(outVertical)">
                                          <p:cBhvr>
                                            <p:cTn id="62" dur="400"/>
                                            <p:tgtEl>
                                              <p:spTgt spid="36"/>
                                            </p:tgtEl>
                                          </p:cBhvr>
                                        </p:animEffect>
                                      </p:childTnLst>
                                    </p:cTn>
                                  </p:par>
                                </p:childTnLst>
                              </p:cTn>
                            </p:par>
                            <p:par>
                              <p:cTn id="63" fill="hold">
                                <p:stCondLst>
                                  <p:cond delay="4000"/>
                                </p:stCondLst>
                                <p:childTnLst>
                                  <p:par>
                                    <p:cTn id="64" presetID="2" presetClass="entr" presetSubtype="1"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400" fill="hold"/>
                                            <p:tgtEl>
                                              <p:spTgt spid="48"/>
                                            </p:tgtEl>
                                            <p:attrNameLst>
                                              <p:attrName>ppt_x</p:attrName>
                                            </p:attrNameLst>
                                          </p:cBhvr>
                                          <p:tavLst>
                                            <p:tav tm="0">
                                              <p:val>
                                                <p:strVal val="#ppt_x"/>
                                              </p:val>
                                            </p:tav>
                                            <p:tav tm="100000">
                                              <p:val>
                                                <p:strVal val="#ppt_x"/>
                                              </p:val>
                                            </p:tav>
                                          </p:tavLst>
                                        </p:anim>
                                        <p:anim calcmode="lin" valueType="num">
                                          <p:cBhvr additive="base">
                                            <p:cTn id="67" dur="400" fill="hold"/>
                                            <p:tgtEl>
                                              <p:spTgt spid="48"/>
                                            </p:tgtEl>
                                            <p:attrNameLst>
                                              <p:attrName>ppt_y</p:attrName>
                                            </p:attrNameLst>
                                          </p:cBhvr>
                                          <p:tavLst>
                                            <p:tav tm="0">
                                              <p:val>
                                                <p:strVal val="0-#ppt_h/2"/>
                                              </p:val>
                                            </p:tav>
                                            <p:tav tm="100000">
                                              <p:val>
                                                <p:strVal val="#ppt_y"/>
                                              </p:val>
                                            </p:tav>
                                          </p:tavLst>
                                        </p:anim>
                                      </p:childTnLst>
                                    </p:cTn>
                                  </p:par>
                                </p:childTnLst>
                              </p:cTn>
                            </p:par>
                            <p:par>
                              <p:cTn id="68" fill="hold">
                                <p:stCondLst>
                                  <p:cond delay="4500"/>
                                </p:stCondLst>
                                <p:childTnLst>
                                  <p:par>
                                    <p:cTn id="69" presetID="22" presetClass="entr" presetSubtype="1"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up)">
                                          <p:cBhvr>
                                            <p:cTn id="71" dur="500"/>
                                            <p:tgtEl>
                                              <p:spTgt spid="32"/>
                                            </p:tgtEl>
                                          </p:cBhvr>
                                        </p:animEffect>
                                      </p:childTnLst>
                                    </p:cTn>
                                  </p:par>
                                  <p:par>
                                    <p:cTn id="72" presetID="2" presetClass="entr" presetSubtype="4" fill="hold" grpId="0" nodeType="withEffect">
                                      <p:stCondLst>
                                        <p:cond delay="250"/>
                                      </p:stCondLst>
                                      <p:childTnLst>
                                        <p:set>
                                          <p:cBhvr>
                                            <p:cTn id="73" dur="1" fill="hold">
                                              <p:stCondLst>
                                                <p:cond delay="0"/>
                                              </p:stCondLst>
                                            </p:cTn>
                                            <p:tgtEl>
                                              <p:spTgt spid="77"/>
                                            </p:tgtEl>
                                            <p:attrNameLst>
                                              <p:attrName>style.visibility</p:attrName>
                                            </p:attrNameLst>
                                          </p:cBhvr>
                                          <p:to>
                                            <p:strVal val="visible"/>
                                          </p:to>
                                        </p:set>
                                        <p:anim calcmode="lin" valueType="num">
                                          <p:cBhvr additive="base">
                                            <p:cTn id="74" dur="350" fill="hold"/>
                                            <p:tgtEl>
                                              <p:spTgt spid="77"/>
                                            </p:tgtEl>
                                            <p:attrNameLst>
                                              <p:attrName>ppt_x</p:attrName>
                                            </p:attrNameLst>
                                          </p:cBhvr>
                                          <p:tavLst>
                                            <p:tav tm="0">
                                              <p:val>
                                                <p:strVal val="#ppt_x"/>
                                              </p:val>
                                            </p:tav>
                                            <p:tav tm="100000">
                                              <p:val>
                                                <p:strVal val="#ppt_x"/>
                                              </p:val>
                                            </p:tav>
                                          </p:tavLst>
                                        </p:anim>
                                        <p:anim calcmode="lin" valueType="num">
                                          <p:cBhvr additive="base">
                                            <p:cTn id="75" dur="350" fill="hold"/>
                                            <p:tgtEl>
                                              <p:spTgt spid="7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25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350" fill="hold"/>
                                            <p:tgtEl>
                                              <p:spTgt spid="27"/>
                                            </p:tgtEl>
                                            <p:attrNameLst>
                                              <p:attrName>ppt_x</p:attrName>
                                            </p:attrNameLst>
                                          </p:cBhvr>
                                          <p:tavLst>
                                            <p:tav tm="0">
                                              <p:val>
                                                <p:strVal val="#ppt_x"/>
                                              </p:val>
                                            </p:tav>
                                            <p:tav tm="100000">
                                              <p:val>
                                                <p:strVal val="#ppt_x"/>
                                              </p:val>
                                            </p:tav>
                                          </p:tavLst>
                                        </p:anim>
                                        <p:anim calcmode="lin" valueType="num">
                                          <p:cBhvr additive="base">
                                            <p:cTn id="79" dur="350" fill="hold"/>
                                            <p:tgtEl>
                                              <p:spTgt spid="2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350" fill="hold"/>
                                            <p:tgtEl>
                                              <p:spTgt spid="83"/>
                                            </p:tgtEl>
                                            <p:attrNameLst>
                                              <p:attrName>ppt_x</p:attrName>
                                            </p:attrNameLst>
                                          </p:cBhvr>
                                          <p:tavLst>
                                            <p:tav tm="0">
                                              <p:val>
                                                <p:strVal val="#ppt_x"/>
                                              </p:val>
                                            </p:tav>
                                            <p:tav tm="100000">
                                              <p:val>
                                                <p:strVal val="#ppt_x"/>
                                              </p:val>
                                            </p:tav>
                                          </p:tavLst>
                                        </p:anim>
                                        <p:anim calcmode="lin" valueType="num">
                                          <p:cBhvr additive="base">
                                            <p:cTn id="83" dur="350" fill="hold"/>
                                            <p:tgtEl>
                                              <p:spTgt spid="83"/>
                                            </p:tgtEl>
                                            <p:attrNameLst>
                                              <p:attrName>ppt_y</p:attrName>
                                            </p:attrNameLst>
                                          </p:cBhvr>
                                          <p:tavLst>
                                            <p:tav tm="0">
                                              <p:val>
                                                <p:strVal val="1+#ppt_h/2"/>
                                              </p:val>
                                            </p:tav>
                                            <p:tav tm="100000">
                                              <p:val>
                                                <p:strVal val="#ppt_y"/>
                                              </p:val>
                                            </p:tav>
                                          </p:tavLst>
                                        </p:anim>
                                      </p:childTnLst>
                                    </p:cTn>
                                  </p:par>
                                </p:childTnLst>
                              </p:cTn>
                            </p:par>
                            <p:par>
                              <p:cTn id="84" fill="hold">
                                <p:stCondLst>
                                  <p:cond delay="5000"/>
                                </p:stCondLst>
                                <p:childTnLst>
                                  <p:par>
                                    <p:cTn id="85" presetID="16" presetClass="entr" presetSubtype="37"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barn(outVertical)">
                                          <p:cBhvr>
                                            <p:cTn id="87" dur="400"/>
                                            <p:tgtEl>
                                              <p:spTgt spid="37"/>
                                            </p:tgtEl>
                                          </p:cBhvr>
                                        </p:animEffect>
                                      </p:childTnLst>
                                    </p:cTn>
                                  </p:par>
                                </p:childTnLst>
                              </p:cTn>
                            </p:par>
                            <p:par>
                              <p:cTn id="88" fill="hold">
                                <p:stCondLst>
                                  <p:cond delay="5500"/>
                                </p:stCondLst>
                                <p:childTnLst>
                                  <p:par>
                                    <p:cTn id="89" presetID="2" presetClass="entr" presetSubtype="1" fill="hold"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400" fill="hold"/>
                                            <p:tgtEl>
                                              <p:spTgt spid="57"/>
                                            </p:tgtEl>
                                            <p:attrNameLst>
                                              <p:attrName>ppt_x</p:attrName>
                                            </p:attrNameLst>
                                          </p:cBhvr>
                                          <p:tavLst>
                                            <p:tav tm="0">
                                              <p:val>
                                                <p:strVal val="#ppt_x"/>
                                              </p:val>
                                            </p:tav>
                                            <p:tav tm="100000">
                                              <p:val>
                                                <p:strVal val="#ppt_x"/>
                                              </p:val>
                                            </p:tav>
                                          </p:tavLst>
                                        </p:anim>
                                        <p:anim calcmode="lin" valueType="num">
                                          <p:cBhvr additive="base">
                                            <p:cTn id="92" dur="400" fill="hold"/>
                                            <p:tgtEl>
                                              <p:spTgt spid="57"/>
                                            </p:tgtEl>
                                            <p:attrNameLst>
                                              <p:attrName>ppt_y</p:attrName>
                                            </p:attrNameLst>
                                          </p:cBhvr>
                                          <p:tavLst>
                                            <p:tav tm="0">
                                              <p:val>
                                                <p:strVal val="0-#ppt_h/2"/>
                                              </p:val>
                                            </p:tav>
                                            <p:tav tm="100000">
                                              <p:val>
                                                <p:strVal val="#ppt_y"/>
                                              </p:val>
                                            </p:tav>
                                          </p:tavLst>
                                        </p:anim>
                                      </p:childTnLst>
                                    </p:cTn>
                                  </p:par>
                                </p:childTnLst>
                              </p:cTn>
                            </p:par>
                            <p:par>
                              <p:cTn id="93" fill="hold">
                                <p:stCondLst>
                                  <p:cond delay="6000"/>
                                </p:stCondLst>
                                <p:childTnLst>
                                  <p:par>
                                    <p:cTn id="94" presetID="22" presetClass="entr" presetSubtype="1" fill="hold" nodeType="after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wipe(up)">
                                          <p:cBhvr>
                                            <p:cTn id="96" dur="500"/>
                                            <p:tgtEl>
                                              <p:spTgt spid="34"/>
                                            </p:tgtEl>
                                          </p:cBhvr>
                                        </p:animEffect>
                                      </p:childTnLst>
                                    </p:cTn>
                                  </p:par>
                                  <p:par>
                                    <p:cTn id="97" presetID="2" presetClass="entr" presetSubtype="4" fill="hold" grpId="0" nodeType="withEffect">
                                      <p:stCondLst>
                                        <p:cond delay="250"/>
                                      </p:stCondLst>
                                      <p:childTnLst>
                                        <p:set>
                                          <p:cBhvr>
                                            <p:cTn id="98" dur="1" fill="hold">
                                              <p:stCondLst>
                                                <p:cond delay="0"/>
                                              </p:stCondLst>
                                            </p:cTn>
                                            <p:tgtEl>
                                              <p:spTgt spid="79"/>
                                            </p:tgtEl>
                                            <p:attrNameLst>
                                              <p:attrName>style.visibility</p:attrName>
                                            </p:attrNameLst>
                                          </p:cBhvr>
                                          <p:to>
                                            <p:strVal val="visible"/>
                                          </p:to>
                                        </p:set>
                                        <p:anim calcmode="lin" valueType="num">
                                          <p:cBhvr additive="base">
                                            <p:cTn id="99" dur="350" fill="hold"/>
                                            <p:tgtEl>
                                              <p:spTgt spid="79"/>
                                            </p:tgtEl>
                                            <p:attrNameLst>
                                              <p:attrName>ppt_x</p:attrName>
                                            </p:attrNameLst>
                                          </p:cBhvr>
                                          <p:tavLst>
                                            <p:tav tm="0">
                                              <p:val>
                                                <p:strVal val="#ppt_x"/>
                                              </p:val>
                                            </p:tav>
                                            <p:tav tm="100000">
                                              <p:val>
                                                <p:strVal val="#ppt_x"/>
                                              </p:val>
                                            </p:tav>
                                          </p:tavLst>
                                        </p:anim>
                                        <p:anim calcmode="lin" valueType="num">
                                          <p:cBhvr additive="base">
                                            <p:cTn id="100" dur="350" fill="hold"/>
                                            <p:tgtEl>
                                              <p:spTgt spid="7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25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350" fill="hold"/>
                                            <p:tgtEl>
                                              <p:spTgt spid="28"/>
                                            </p:tgtEl>
                                            <p:attrNameLst>
                                              <p:attrName>ppt_x</p:attrName>
                                            </p:attrNameLst>
                                          </p:cBhvr>
                                          <p:tavLst>
                                            <p:tav tm="0">
                                              <p:val>
                                                <p:strVal val="#ppt_x"/>
                                              </p:val>
                                            </p:tav>
                                            <p:tav tm="100000">
                                              <p:val>
                                                <p:strVal val="#ppt_x"/>
                                              </p:val>
                                            </p:tav>
                                          </p:tavLst>
                                        </p:anim>
                                        <p:anim calcmode="lin" valueType="num">
                                          <p:cBhvr additive="base">
                                            <p:cTn id="104" dur="350" fill="hold"/>
                                            <p:tgtEl>
                                              <p:spTgt spid="2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250"/>
                                      </p:stCondLst>
                                      <p:childTnLst>
                                        <p:set>
                                          <p:cBhvr>
                                            <p:cTn id="106" dur="1" fill="hold">
                                              <p:stCondLst>
                                                <p:cond delay="0"/>
                                              </p:stCondLst>
                                            </p:cTn>
                                            <p:tgtEl>
                                              <p:spTgt spid="82"/>
                                            </p:tgtEl>
                                            <p:attrNameLst>
                                              <p:attrName>style.visibility</p:attrName>
                                            </p:attrNameLst>
                                          </p:cBhvr>
                                          <p:to>
                                            <p:strVal val="visible"/>
                                          </p:to>
                                        </p:set>
                                        <p:anim calcmode="lin" valueType="num">
                                          <p:cBhvr additive="base">
                                            <p:cTn id="107" dur="350" fill="hold"/>
                                            <p:tgtEl>
                                              <p:spTgt spid="82"/>
                                            </p:tgtEl>
                                            <p:attrNameLst>
                                              <p:attrName>ppt_x</p:attrName>
                                            </p:attrNameLst>
                                          </p:cBhvr>
                                          <p:tavLst>
                                            <p:tav tm="0">
                                              <p:val>
                                                <p:strVal val="#ppt_x"/>
                                              </p:val>
                                            </p:tav>
                                            <p:tav tm="100000">
                                              <p:val>
                                                <p:strVal val="#ppt_x"/>
                                              </p:val>
                                            </p:tav>
                                          </p:tavLst>
                                        </p:anim>
                                        <p:anim calcmode="lin" valueType="num">
                                          <p:cBhvr additive="base">
                                            <p:cTn id="108" dur="350" fill="hold"/>
                                            <p:tgtEl>
                                              <p:spTgt spid="82"/>
                                            </p:tgtEl>
                                            <p:attrNameLst>
                                              <p:attrName>ppt_y</p:attrName>
                                            </p:attrNameLst>
                                          </p:cBhvr>
                                          <p:tavLst>
                                            <p:tav tm="0">
                                              <p:val>
                                                <p:strVal val="1+#ppt_h/2"/>
                                              </p:val>
                                            </p:tav>
                                            <p:tav tm="100000">
                                              <p:val>
                                                <p:strVal val="#ppt_y"/>
                                              </p:val>
                                            </p:tav>
                                          </p:tavLst>
                                        </p:anim>
                                      </p:childTnLst>
                                    </p:cTn>
                                  </p:par>
                                </p:childTnLst>
                              </p:cTn>
                            </p:par>
                            <p:par>
                              <p:cTn id="109" fill="hold">
                                <p:stCondLst>
                                  <p:cond delay="6500"/>
                                </p:stCondLst>
                                <p:childTnLst>
                                  <p:par>
                                    <p:cTn id="110" presetID="16" presetClass="entr" presetSubtype="37" fill="hold" grpId="0" nodeType="after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barn(outVertical)">
                                          <p:cBhvr>
                                            <p:cTn id="112" dur="400"/>
                                            <p:tgtEl>
                                              <p:spTgt spid="38"/>
                                            </p:tgtEl>
                                          </p:cBhvr>
                                        </p:animEffect>
                                      </p:childTnLst>
                                    </p:cTn>
                                  </p:par>
                                </p:childTnLst>
                              </p:cTn>
                            </p:par>
                            <p:par>
                              <p:cTn id="113" fill="hold">
                                <p:stCondLst>
                                  <p:cond delay="7000"/>
                                </p:stCondLst>
                                <p:childTnLst>
                                  <p:par>
                                    <p:cTn id="114" presetID="2" presetClass="entr" presetSubtype="1" fill="hold" nodeType="afterEffect">
                                      <p:stCondLst>
                                        <p:cond delay="0"/>
                                      </p:stCondLst>
                                      <p:childTnLst>
                                        <p:set>
                                          <p:cBhvr>
                                            <p:cTn id="115" dur="1" fill="hold">
                                              <p:stCondLst>
                                                <p:cond delay="0"/>
                                              </p:stCondLst>
                                            </p:cTn>
                                            <p:tgtEl>
                                              <p:spTgt spid="66"/>
                                            </p:tgtEl>
                                            <p:attrNameLst>
                                              <p:attrName>style.visibility</p:attrName>
                                            </p:attrNameLst>
                                          </p:cBhvr>
                                          <p:to>
                                            <p:strVal val="visible"/>
                                          </p:to>
                                        </p:set>
                                        <p:anim calcmode="lin" valueType="num">
                                          <p:cBhvr additive="base">
                                            <p:cTn id="116" dur="400" fill="hold"/>
                                            <p:tgtEl>
                                              <p:spTgt spid="66"/>
                                            </p:tgtEl>
                                            <p:attrNameLst>
                                              <p:attrName>ppt_x</p:attrName>
                                            </p:attrNameLst>
                                          </p:cBhvr>
                                          <p:tavLst>
                                            <p:tav tm="0">
                                              <p:val>
                                                <p:strVal val="#ppt_x"/>
                                              </p:val>
                                            </p:tav>
                                            <p:tav tm="100000">
                                              <p:val>
                                                <p:strVal val="#ppt_x"/>
                                              </p:val>
                                            </p:tav>
                                          </p:tavLst>
                                        </p:anim>
                                        <p:anim calcmode="lin" valueType="num">
                                          <p:cBhvr additive="base">
                                            <p:cTn id="117" dur="400" fill="hold"/>
                                            <p:tgtEl>
                                              <p:spTgt spid="66"/>
                                            </p:tgtEl>
                                            <p:attrNameLst>
                                              <p:attrName>ppt_y</p:attrName>
                                            </p:attrNameLst>
                                          </p:cBhvr>
                                          <p:tavLst>
                                            <p:tav tm="0">
                                              <p:val>
                                                <p:strVal val="0-#ppt_h/2"/>
                                              </p:val>
                                            </p:tav>
                                            <p:tav tm="100000">
                                              <p:val>
                                                <p:strVal val="#ppt_y"/>
                                              </p:val>
                                            </p:tav>
                                          </p:tavLst>
                                        </p:anim>
                                      </p:childTnLst>
                                    </p:cTn>
                                  </p:par>
                                </p:childTnLst>
                              </p:cTn>
                            </p:par>
                            <p:par>
                              <p:cTn id="118" fill="hold">
                                <p:stCondLst>
                                  <p:cond delay="7500"/>
                                </p:stCondLst>
                                <p:childTnLst>
                                  <p:par>
                                    <p:cTn id="119" presetID="22" presetClass="entr" presetSubtype="1" fill="hold" nodeType="afterEffect">
                                      <p:stCondLst>
                                        <p:cond delay="0"/>
                                      </p:stCondLst>
                                      <p:childTnLst>
                                        <p:set>
                                          <p:cBhvr>
                                            <p:cTn id="120" dur="1" fill="hold">
                                              <p:stCondLst>
                                                <p:cond delay="0"/>
                                              </p:stCondLst>
                                            </p:cTn>
                                            <p:tgtEl>
                                              <p:spTgt spid="33"/>
                                            </p:tgtEl>
                                            <p:attrNameLst>
                                              <p:attrName>style.visibility</p:attrName>
                                            </p:attrNameLst>
                                          </p:cBhvr>
                                          <p:to>
                                            <p:strVal val="visible"/>
                                          </p:to>
                                        </p:set>
                                        <p:animEffect transition="in" filter="wipe(up)">
                                          <p:cBhvr>
                                            <p:cTn id="121" dur="500"/>
                                            <p:tgtEl>
                                              <p:spTgt spid="33"/>
                                            </p:tgtEl>
                                          </p:cBhvr>
                                        </p:animEffect>
                                      </p:childTnLst>
                                    </p:cTn>
                                  </p:par>
                                  <p:par>
                                    <p:cTn id="122" presetID="2" presetClass="entr" presetSubtype="4" fill="hold" grpId="0" nodeType="withEffect">
                                      <p:stCondLst>
                                        <p:cond delay="250"/>
                                      </p:stCondLst>
                                      <p:childTnLst>
                                        <p:set>
                                          <p:cBhvr>
                                            <p:cTn id="123" dur="1" fill="hold">
                                              <p:stCondLst>
                                                <p:cond delay="0"/>
                                              </p:stCondLst>
                                            </p:cTn>
                                            <p:tgtEl>
                                              <p:spTgt spid="78"/>
                                            </p:tgtEl>
                                            <p:attrNameLst>
                                              <p:attrName>style.visibility</p:attrName>
                                            </p:attrNameLst>
                                          </p:cBhvr>
                                          <p:to>
                                            <p:strVal val="visible"/>
                                          </p:to>
                                        </p:set>
                                        <p:anim calcmode="lin" valueType="num">
                                          <p:cBhvr additive="base">
                                            <p:cTn id="124" dur="350" fill="hold"/>
                                            <p:tgtEl>
                                              <p:spTgt spid="78"/>
                                            </p:tgtEl>
                                            <p:attrNameLst>
                                              <p:attrName>ppt_x</p:attrName>
                                            </p:attrNameLst>
                                          </p:cBhvr>
                                          <p:tavLst>
                                            <p:tav tm="0">
                                              <p:val>
                                                <p:strVal val="#ppt_x"/>
                                              </p:val>
                                            </p:tav>
                                            <p:tav tm="100000">
                                              <p:val>
                                                <p:strVal val="#ppt_x"/>
                                              </p:val>
                                            </p:tav>
                                          </p:tavLst>
                                        </p:anim>
                                        <p:anim calcmode="lin" valueType="num">
                                          <p:cBhvr additive="base">
                                            <p:cTn id="125" dur="350" fill="hold"/>
                                            <p:tgtEl>
                                              <p:spTgt spid="78"/>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250"/>
                                      </p:stCondLst>
                                      <p:childTnLst>
                                        <p:set>
                                          <p:cBhvr>
                                            <p:cTn id="127" dur="1" fill="hold">
                                              <p:stCondLst>
                                                <p:cond delay="0"/>
                                              </p:stCondLst>
                                            </p:cTn>
                                            <p:tgtEl>
                                              <p:spTgt spid="29"/>
                                            </p:tgtEl>
                                            <p:attrNameLst>
                                              <p:attrName>style.visibility</p:attrName>
                                            </p:attrNameLst>
                                          </p:cBhvr>
                                          <p:to>
                                            <p:strVal val="visible"/>
                                          </p:to>
                                        </p:set>
                                        <p:anim calcmode="lin" valueType="num">
                                          <p:cBhvr additive="base">
                                            <p:cTn id="128" dur="350" fill="hold"/>
                                            <p:tgtEl>
                                              <p:spTgt spid="29"/>
                                            </p:tgtEl>
                                            <p:attrNameLst>
                                              <p:attrName>ppt_x</p:attrName>
                                            </p:attrNameLst>
                                          </p:cBhvr>
                                          <p:tavLst>
                                            <p:tav tm="0">
                                              <p:val>
                                                <p:strVal val="#ppt_x"/>
                                              </p:val>
                                            </p:tav>
                                            <p:tav tm="100000">
                                              <p:val>
                                                <p:strVal val="#ppt_x"/>
                                              </p:val>
                                            </p:tav>
                                          </p:tavLst>
                                        </p:anim>
                                        <p:anim calcmode="lin" valueType="num">
                                          <p:cBhvr additive="base">
                                            <p:cTn id="129" dur="350" fill="hold"/>
                                            <p:tgtEl>
                                              <p:spTgt spid="29"/>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250"/>
                                      </p:stCondLst>
                                      <p:childTnLst>
                                        <p:set>
                                          <p:cBhvr>
                                            <p:cTn id="131" dur="1" fill="hold">
                                              <p:stCondLst>
                                                <p:cond delay="0"/>
                                              </p:stCondLst>
                                            </p:cTn>
                                            <p:tgtEl>
                                              <p:spTgt spid="81"/>
                                            </p:tgtEl>
                                            <p:attrNameLst>
                                              <p:attrName>style.visibility</p:attrName>
                                            </p:attrNameLst>
                                          </p:cBhvr>
                                          <p:to>
                                            <p:strVal val="visible"/>
                                          </p:to>
                                        </p:set>
                                        <p:anim calcmode="lin" valueType="num">
                                          <p:cBhvr additive="base">
                                            <p:cTn id="132" dur="350" fill="hold"/>
                                            <p:tgtEl>
                                              <p:spTgt spid="81"/>
                                            </p:tgtEl>
                                            <p:attrNameLst>
                                              <p:attrName>ppt_x</p:attrName>
                                            </p:attrNameLst>
                                          </p:cBhvr>
                                          <p:tavLst>
                                            <p:tav tm="0">
                                              <p:val>
                                                <p:strVal val="#ppt_x"/>
                                              </p:val>
                                            </p:tav>
                                            <p:tav tm="100000">
                                              <p:val>
                                                <p:strVal val="#ppt_x"/>
                                              </p:val>
                                            </p:tav>
                                          </p:tavLst>
                                        </p:anim>
                                        <p:anim calcmode="lin" valueType="num">
                                          <p:cBhvr additive="base">
                                            <p:cTn id="133" dur="350" fill="hold"/>
                                            <p:tgtEl>
                                              <p:spTgt spid="81"/>
                                            </p:tgtEl>
                                            <p:attrNameLst>
                                              <p:attrName>ppt_y</p:attrName>
                                            </p:attrNameLst>
                                          </p:cBhvr>
                                          <p:tavLst>
                                            <p:tav tm="0">
                                              <p:val>
                                                <p:strVal val="1+#ppt_h/2"/>
                                              </p:val>
                                            </p:tav>
                                            <p:tav tm="100000">
                                              <p:val>
                                                <p:strVal val="#ppt_y"/>
                                              </p:val>
                                            </p:tav>
                                          </p:tavLst>
                                        </p:anim>
                                      </p:childTnLst>
                                    </p:cTn>
                                  </p:par>
                                </p:childTnLst>
                              </p:cTn>
                            </p:par>
                            <p:par>
                              <p:cTn id="134" fill="hold">
                                <p:stCondLst>
                                  <p:cond delay="8000"/>
                                </p:stCondLst>
                                <p:childTnLst>
                                  <p:par>
                                    <p:cTn id="135" presetID="16" presetClass="entr" presetSubtype="37"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barn(outVertical)">
                                          <p:cBhvr>
                                            <p:cTn id="137" dur="4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P spid="28" grpId="0"/>
          <p:bldP spid="29" grpId="0"/>
          <p:bldP spid="35" grpId="0" animBg="1"/>
          <p:bldP spid="36" grpId="0" animBg="1"/>
          <p:bldP spid="37" grpId="0" animBg="1"/>
          <p:bldP spid="38" grpId="0" animBg="1"/>
          <p:bldP spid="39" grpId="0" animBg="1"/>
          <p:bldP spid="75" grpId="0" animBg="1"/>
          <p:bldP spid="76" grpId="0" animBg="1"/>
          <p:bldP spid="77" grpId="0" animBg="1"/>
          <p:bldP spid="78" grpId="0" animBg="1"/>
          <p:bldP spid="79" grpId="0" animBg="1"/>
          <p:bldP spid="80" grpId="0"/>
          <p:bldP spid="81" grpId="0"/>
          <p:bldP spid="82" grpId="0"/>
          <p:bldP spid="83" grpId="0"/>
          <p:bldP spid="84" grpId="0"/>
          <p:bldP spid="87"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74"/>
          <p:cNvGrpSpPr/>
          <p:nvPr/>
        </p:nvGrpSpPr>
        <p:grpSpPr>
          <a:xfrm>
            <a:off x="2178724" y="1659683"/>
            <a:ext cx="1228949" cy="3456420"/>
            <a:chOff x="1634043" y="1304396"/>
            <a:chExt cx="921712" cy="2592315"/>
          </a:xfrm>
        </p:grpSpPr>
        <p:sp>
          <p:nvSpPr>
            <p:cNvPr id="24" name="Rounded Rectangle 38"/>
            <p:cNvSpPr/>
            <p:nvPr/>
          </p:nvSpPr>
          <p:spPr>
            <a:xfrm>
              <a:off x="1634043" y="1304396"/>
              <a:ext cx="921712" cy="2592315"/>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nvGrpSpPr>
            <p:cNvPr id="25" name="Group 46"/>
            <p:cNvGrpSpPr/>
            <p:nvPr/>
          </p:nvGrpSpPr>
          <p:grpSpPr>
            <a:xfrm>
              <a:off x="1703480" y="3032606"/>
              <a:ext cx="782840" cy="782838"/>
              <a:chOff x="1703480" y="3032606"/>
              <a:chExt cx="782840" cy="782838"/>
            </a:xfrm>
          </p:grpSpPr>
          <p:sp>
            <p:nvSpPr>
              <p:cNvPr id="29" name="Oval 44"/>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tx2">
                      <a:lumMod val="75000"/>
                    </a:schemeClr>
                  </a:solidFill>
                  <a:cs typeface="+mn-ea"/>
                  <a:sym typeface="+mn-lt"/>
                </a:endParaRPr>
              </a:p>
            </p:txBody>
          </p:sp>
          <p:sp>
            <p:nvSpPr>
              <p:cNvPr id="31" name="Oval 45"/>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2"/>
                  </a:solidFill>
                  <a:cs typeface="+mn-ea"/>
                  <a:sym typeface="+mn-lt"/>
                </a:endParaRPr>
              </a:p>
            </p:txBody>
          </p:sp>
        </p:grpSp>
        <p:grpSp>
          <p:nvGrpSpPr>
            <p:cNvPr id="26" name="Group 61"/>
            <p:cNvGrpSpPr/>
            <p:nvPr/>
          </p:nvGrpSpPr>
          <p:grpSpPr>
            <a:xfrm>
              <a:off x="1753942" y="1477217"/>
              <a:ext cx="681917" cy="2108390"/>
              <a:chOff x="1753942" y="1477217"/>
              <a:chExt cx="681917" cy="2108390"/>
            </a:xfrm>
          </p:grpSpPr>
          <p:sp>
            <p:nvSpPr>
              <p:cNvPr id="27" name="Text Placeholder 3"/>
              <p:cNvSpPr txBox="1"/>
              <p:nvPr/>
            </p:nvSpPr>
            <p:spPr>
              <a:xfrm>
                <a:off x="1907297" y="3262442"/>
                <a:ext cx="375205"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400" b="1" dirty="0" smtClean="0">
                    <a:solidFill>
                      <a:schemeClr val="tx1">
                        <a:lumMod val="75000"/>
                        <a:lumOff val="25000"/>
                      </a:schemeClr>
                    </a:solidFill>
                    <a:cs typeface="+mn-ea"/>
                    <a:sym typeface="+mn-lt"/>
                  </a:rPr>
                  <a:t>输入标签</a:t>
                </a:r>
                <a:endParaRPr lang="en-US" sz="1400" b="1" dirty="0">
                  <a:solidFill>
                    <a:schemeClr val="tx1">
                      <a:lumMod val="75000"/>
                      <a:lumOff val="25000"/>
                    </a:schemeClr>
                  </a:solidFill>
                  <a:cs typeface="+mn-ea"/>
                  <a:sym typeface="+mn-lt"/>
                </a:endParaRPr>
              </a:p>
            </p:txBody>
          </p:sp>
          <p:sp>
            <p:nvSpPr>
              <p:cNvPr id="28" name="Rectangle 60"/>
              <p:cNvSpPr/>
              <p:nvPr/>
            </p:nvSpPr>
            <p:spPr>
              <a:xfrm>
                <a:off x="1753942" y="1477217"/>
                <a:ext cx="681917" cy="438581"/>
              </a:xfrm>
              <a:prstGeom prst="rect">
                <a:avLst/>
              </a:prstGeom>
            </p:spPr>
            <p:txBody>
              <a:bodyPr wrap="none">
                <a:spAutoFit/>
              </a:bodyPr>
              <a:lstStyle/>
              <a:p>
                <a:pPr algn="ctr" defTabSz="1218565">
                  <a:spcBef>
                    <a:spcPct val="20000"/>
                  </a:spcBef>
                  <a:defRPr/>
                </a:pPr>
                <a:r>
                  <a:rPr lang="en-US" sz="3200" b="1" dirty="0">
                    <a:solidFill>
                      <a:schemeClr val="bg1"/>
                    </a:solidFill>
                    <a:cs typeface="+mn-ea"/>
                    <a:sym typeface="+mn-lt"/>
                  </a:rPr>
                  <a:t>90%</a:t>
                </a:r>
                <a:endParaRPr lang="en-US" sz="3200" b="1" dirty="0">
                  <a:solidFill>
                    <a:schemeClr val="bg1"/>
                  </a:solidFill>
                  <a:cs typeface="+mn-ea"/>
                  <a:sym typeface="+mn-lt"/>
                </a:endParaRPr>
              </a:p>
            </p:txBody>
          </p:sp>
        </p:grpSp>
      </p:grpSp>
      <p:grpSp>
        <p:nvGrpSpPr>
          <p:cNvPr id="32" name="Group 75"/>
          <p:cNvGrpSpPr/>
          <p:nvPr/>
        </p:nvGrpSpPr>
        <p:grpSpPr>
          <a:xfrm>
            <a:off x="3830125" y="2197348"/>
            <a:ext cx="1228949" cy="2918755"/>
            <a:chOff x="2872594" y="1707645"/>
            <a:chExt cx="921712" cy="2189066"/>
          </a:xfrm>
        </p:grpSpPr>
        <p:sp>
          <p:nvSpPr>
            <p:cNvPr id="39" name="Rounded Rectangle 40"/>
            <p:cNvSpPr/>
            <p:nvPr/>
          </p:nvSpPr>
          <p:spPr>
            <a:xfrm>
              <a:off x="2872594" y="1707645"/>
              <a:ext cx="921712" cy="2189066"/>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nvGrpSpPr>
            <p:cNvPr id="40" name="Group 47"/>
            <p:cNvGrpSpPr/>
            <p:nvPr/>
          </p:nvGrpSpPr>
          <p:grpSpPr>
            <a:xfrm>
              <a:off x="2942030" y="3032606"/>
              <a:ext cx="782840" cy="782838"/>
              <a:chOff x="1703480" y="3032606"/>
              <a:chExt cx="782840" cy="782838"/>
            </a:xfrm>
          </p:grpSpPr>
          <p:sp>
            <p:nvSpPr>
              <p:cNvPr id="45" name="Oval 48"/>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2"/>
                  </a:solidFill>
                  <a:cs typeface="+mn-ea"/>
                  <a:sym typeface="+mn-lt"/>
                </a:endParaRPr>
              </a:p>
            </p:txBody>
          </p:sp>
          <p:sp>
            <p:nvSpPr>
              <p:cNvPr id="46" name="Oval 49"/>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2"/>
                  </a:solidFill>
                  <a:cs typeface="+mn-ea"/>
                  <a:sym typeface="+mn-lt"/>
                </a:endParaRPr>
              </a:p>
            </p:txBody>
          </p:sp>
        </p:grpSp>
        <p:grpSp>
          <p:nvGrpSpPr>
            <p:cNvPr id="41" name="Group 62"/>
            <p:cNvGrpSpPr/>
            <p:nvPr/>
          </p:nvGrpSpPr>
          <p:grpSpPr>
            <a:xfrm>
              <a:off x="2986004" y="1825998"/>
              <a:ext cx="684322" cy="1759608"/>
              <a:chOff x="1752739" y="1750267"/>
              <a:chExt cx="684322" cy="1759608"/>
            </a:xfrm>
          </p:grpSpPr>
          <p:sp>
            <p:nvSpPr>
              <p:cNvPr id="43" name="Text Placeholder 3"/>
              <p:cNvSpPr txBox="1"/>
              <p:nvPr/>
            </p:nvSpPr>
            <p:spPr>
              <a:xfrm>
                <a:off x="1911900" y="3186710"/>
                <a:ext cx="381193"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400" b="1" dirty="0">
                    <a:solidFill>
                      <a:schemeClr val="tx1">
                        <a:lumMod val="75000"/>
                        <a:lumOff val="25000"/>
                      </a:schemeClr>
                    </a:solidFill>
                    <a:cs typeface="+mn-ea"/>
                    <a:sym typeface="+mn-lt"/>
                  </a:rPr>
                  <a:t>输入标签</a:t>
                </a:r>
                <a:endParaRPr lang="en-US" altLang="zh-CN" sz="1400" b="1" dirty="0">
                  <a:solidFill>
                    <a:schemeClr val="tx1">
                      <a:lumMod val="75000"/>
                      <a:lumOff val="25000"/>
                    </a:schemeClr>
                  </a:solidFill>
                  <a:cs typeface="+mn-ea"/>
                  <a:sym typeface="+mn-lt"/>
                </a:endParaRPr>
              </a:p>
            </p:txBody>
          </p:sp>
          <p:sp>
            <p:nvSpPr>
              <p:cNvPr id="44" name="Rectangle 64"/>
              <p:cNvSpPr/>
              <p:nvPr/>
            </p:nvSpPr>
            <p:spPr>
              <a:xfrm>
                <a:off x="1752739" y="1750267"/>
                <a:ext cx="684322" cy="438581"/>
              </a:xfrm>
              <a:prstGeom prst="rect">
                <a:avLst/>
              </a:prstGeom>
            </p:spPr>
            <p:txBody>
              <a:bodyPr wrap="none">
                <a:spAutoFit/>
              </a:bodyPr>
              <a:lstStyle/>
              <a:p>
                <a:pPr algn="ctr" defTabSz="1218565">
                  <a:spcBef>
                    <a:spcPct val="20000"/>
                  </a:spcBef>
                  <a:defRPr/>
                </a:pPr>
                <a:r>
                  <a:rPr lang="en-US" sz="3200" b="1" dirty="0">
                    <a:solidFill>
                      <a:schemeClr val="bg1"/>
                    </a:solidFill>
                    <a:cs typeface="+mn-ea"/>
                    <a:sym typeface="+mn-lt"/>
                  </a:rPr>
                  <a:t>80%</a:t>
                </a:r>
                <a:endParaRPr lang="en-US" sz="3200" b="1" dirty="0">
                  <a:solidFill>
                    <a:schemeClr val="bg1"/>
                  </a:solidFill>
                  <a:cs typeface="+mn-ea"/>
                  <a:sym typeface="+mn-lt"/>
                </a:endParaRPr>
              </a:p>
            </p:txBody>
          </p:sp>
        </p:grpSp>
      </p:grpSp>
      <p:grpSp>
        <p:nvGrpSpPr>
          <p:cNvPr id="47" name="Group 76"/>
          <p:cNvGrpSpPr/>
          <p:nvPr/>
        </p:nvGrpSpPr>
        <p:grpSpPr>
          <a:xfrm>
            <a:off x="5481520" y="891590"/>
            <a:ext cx="1228948" cy="4224513"/>
            <a:chOff x="4106521" y="728326"/>
            <a:chExt cx="921712" cy="3168385"/>
          </a:xfrm>
        </p:grpSpPr>
        <p:sp>
          <p:nvSpPr>
            <p:cNvPr id="48" name="Rounded Rectangle 41"/>
            <p:cNvSpPr/>
            <p:nvPr/>
          </p:nvSpPr>
          <p:spPr>
            <a:xfrm>
              <a:off x="4106521" y="728326"/>
              <a:ext cx="921712" cy="3168385"/>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nvGrpSpPr>
            <p:cNvPr id="49" name="Group 50"/>
            <p:cNvGrpSpPr/>
            <p:nvPr/>
          </p:nvGrpSpPr>
          <p:grpSpPr>
            <a:xfrm>
              <a:off x="4175957" y="3032606"/>
              <a:ext cx="782840" cy="782838"/>
              <a:chOff x="1703480" y="3032606"/>
              <a:chExt cx="782840" cy="782838"/>
            </a:xfrm>
          </p:grpSpPr>
          <p:sp>
            <p:nvSpPr>
              <p:cNvPr id="53" name="Oval 51"/>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accent1"/>
                  </a:solidFill>
                  <a:cs typeface="+mn-ea"/>
                  <a:sym typeface="+mn-lt"/>
                </a:endParaRPr>
              </a:p>
            </p:txBody>
          </p:sp>
          <p:sp>
            <p:nvSpPr>
              <p:cNvPr id="54" name="Oval 52"/>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rgbClr val="FF3F3F"/>
                  </a:solidFill>
                  <a:cs typeface="+mn-ea"/>
                  <a:sym typeface="+mn-lt"/>
                </a:endParaRPr>
              </a:p>
            </p:txBody>
          </p:sp>
        </p:grpSp>
        <p:grpSp>
          <p:nvGrpSpPr>
            <p:cNvPr id="50" name="Group 65"/>
            <p:cNvGrpSpPr/>
            <p:nvPr/>
          </p:nvGrpSpPr>
          <p:grpSpPr>
            <a:xfrm>
              <a:off x="4157383" y="958754"/>
              <a:ext cx="822582" cy="2626851"/>
              <a:chOff x="1689146" y="1174197"/>
              <a:chExt cx="822582" cy="2626851"/>
            </a:xfrm>
          </p:grpSpPr>
          <p:sp>
            <p:nvSpPr>
              <p:cNvPr id="51" name="Text Placeholder 3"/>
              <p:cNvSpPr txBox="1"/>
              <p:nvPr/>
            </p:nvSpPr>
            <p:spPr>
              <a:xfrm>
                <a:off x="1924450" y="3477883"/>
                <a:ext cx="349379"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400" b="1" dirty="0">
                    <a:solidFill>
                      <a:schemeClr val="tx1">
                        <a:lumMod val="75000"/>
                        <a:lumOff val="25000"/>
                      </a:schemeClr>
                    </a:solidFill>
                    <a:cs typeface="+mn-ea"/>
                    <a:sym typeface="+mn-lt"/>
                  </a:rPr>
                  <a:t>输入标签</a:t>
                </a:r>
                <a:endParaRPr lang="en-US" altLang="zh-CN" sz="1400" b="1" dirty="0">
                  <a:solidFill>
                    <a:schemeClr val="tx1">
                      <a:lumMod val="75000"/>
                      <a:lumOff val="25000"/>
                    </a:schemeClr>
                  </a:solidFill>
                  <a:cs typeface="+mn-ea"/>
                  <a:sym typeface="+mn-lt"/>
                </a:endParaRPr>
              </a:p>
            </p:txBody>
          </p:sp>
          <p:sp>
            <p:nvSpPr>
              <p:cNvPr id="52" name="Rectangle 67"/>
              <p:cNvSpPr/>
              <p:nvPr/>
            </p:nvSpPr>
            <p:spPr>
              <a:xfrm>
                <a:off x="1689146" y="1174197"/>
                <a:ext cx="822582" cy="438581"/>
              </a:xfrm>
              <a:prstGeom prst="rect">
                <a:avLst/>
              </a:prstGeom>
            </p:spPr>
            <p:txBody>
              <a:bodyPr wrap="none">
                <a:spAutoFit/>
              </a:bodyPr>
              <a:lstStyle/>
              <a:p>
                <a:pPr algn="ctr" defTabSz="1218565">
                  <a:spcBef>
                    <a:spcPct val="20000"/>
                  </a:spcBef>
                  <a:defRPr/>
                </a:pPr>
                <a:r>
                  <a:rPr lang="en-US" sz="3200" b="1" dirty="0">
                    <a:solidFill>
                      <a:schemeClr val="bg1"/>
                    </a:solidFill>
                    <a:cs typeface="+mn-ea"/>
                    <a:sym typeface="+mn-lt"/>
                  </a:rPr>
                  <a:t>100%</a:t>
                </a:r>
                <a:endParaRPr lang="en-US" sz="3200" b="1" dirty="0">
                  <a:solidFill>
                    <a:schemeClr val="bg1"/>
                  </a:solidFill>
                  <a:cs typeface="+mn-ea"/>
                  <a:sym typeface="+mn-lt"/>
                </a:endParaRPr>
              </a:p>
            </p:txBody>
          </p:sp>
        </p:grpSp>
      </p:grpSp>
      <p:grpSp>
        <p:nvGrpSpPr>
          <p:cNvPr id="55" name="Group 79"/>
          <p:cNvGrpSpPr/>
          <p:nvPr/>
        </p:nvGrpSpPr>
        <p:grpSpPr>
          <a:xfrm>
            <a:off x="8784325" y="1659683"/>
            <a:ext cx="1228949" cy="3456420"/>
            <a:chOff x="6588245" y="1304396"/>
            <a:chExt cx="921712" cy="2592315"/>
          </a:xfrm>
        </p:grpSpPr>
        <p:sp>
          <p:nvSpPr>
            <p:cNvPr id="56" name="Rounded Rectangle 43"/>
            <p:cNvSpPr/>
            <p:nvPr/>
          </p:nvSpPr>
          <p:spPr>
            <a:xfrm>
              <a:off x="6588245" y="1304396"/>
              <a:ext cx="921712" cy="2592315"/>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nvGrpSpPr>
            <p:cNvPr id="57" name="Group 56"/>
            <p:cNvGrpSpPr/>
            <p:nvPr/>
          </p:nvGrpSpPr>
          <p:grpSpPr>
            <a:xfrm>
              <a:off x="6657681" y="3032606"/>
              <a:ext cx="782840" cy="782838"/>
              <a:chOff x="1703480" y="3032606"/>
              <a:chExt cx="782840" cy="782838"/>
            </a:xfrm>
          </p:grpSpPr>
          <p:sp>
            <p:nvSpPr>
              <p:cNvPr id="61" name="Oval 57"/>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accent3"/>
                  </a:solidFill>
                  <a:cs typeface="+mn-ea"/>
                  <a:sym typeface="+mn-lt"/>
                </a:endParaRPr>
              </a:p>
            </p:txBody>
          </p:sp>
          <p:sp>
            <p:nvSpPr>
              <p:cNvPr id="62" name="Oval 58"/>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rgbClr val="00B0F0"/>
                  </a:solidFill>
                  <a:cs typeface="+mn-ea"/>
                  <a:sym typeface="+mn-lt"/>
                </a:endParaRPr>
              </a:p>
            </p:txBody>
          </p:sp>
        </p:grpSp>
        <p:grpSp>
          <p:nvGrpSpPr>
            <p:cNvPr id="58" name="Group 68"/>
            <p:cNvGrpSpPr/>
            <p:nvPr/>
          </p:nvGrpSpPr>
          <p:grpSpPr>
            <a:xfrm>
              <a:off x="6702857" y="1477217"/>
              <a:ext cx="681917" cy="2108388"/>
              <a:chOff x="1753941" y="1477217"/>
              <a:chExt cx="681917" cy="2108388"/>
            </a:xfrm>
          </p:grpSpPr>
          <p:sp>
            <p:nvSpPr>
              <p:cNvPr id="59" name="Text Placeholder 3"/>
              <p:cNvSpPr txBox="1"/>
              <p:nvPr/>
            </p:nvSpPr>
            <p:spPr>
              <a:xfrm>
                <a:off x="1950645" y="3262440"/>
                <a:ext cx="299080"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400" b="1" dirty="0">
                    <a:solidFill>
                      <a:schemeClr val="tx1">
                        <a:lumMod val="75000"/>
                        <a:lumOff val="25000"/>
                      </a:schemeClr>
                    </a:solidFill>
                    <a:cs typeface="+mn-ea"/>
                    <a:sym typeface="+mn-lt"/>
                  </a:rPr>
                  <a:t>输入标签</a:t>
                </a:r>
                <a:endParaRPr lang="en-US" altLang="zh-CN" sz="1400" b="1" dirty="0">
                  <a:solidFill>
                    <a:schemeClr val="tx1">
                      <a:lumMod val="75000"/>
                      <a:lumOff val="25000"/>
                    </a:schemeClr>
                  </a:solidFill>
                  <a:cs typeface="+mn-ea"/>
                  <a:sym typeface="+mn-lt"/>
                </a:endParaRPr>
              </a:p>
            </p:txBody>
          </p:sp>
          <p:sp>
            <p:nvSpPr>
              <p:cNvPr id="60" name="Rectangle 70"/>
              <p:cNvSpPr/>
              <p:nvPr/>
            </p:nvSpPr>
            <p:spPr>
              <a:xfrm>
                <a:off x="1753941" y="1477217"/>
                <a:ext cx="681917" cy="438581"/>
              </a:xfrm>
              <a:prstGeom prst="rect">
                <a:avLst/>
              </a:prstGeom>
            </p:spPr>
            <p:txBody>
              <a:bodyPr wrap="none">
                <a:spAutoFit/>
              </a:bodyPr>
              <a:lstStyle/>
              <a:p>
                <a:pPr algn="ctr" defTabSz="1218565">
                  <a:spcBef>
                    <a:spcPct val="20000"/>
                  </a:spcBef>
                  <a:defRPr/>
                </a:pPr>
                <a:r>
                  <a:rPr lang="en-US" sz="3200" b="1" dirty="0">
                    <a:solidFill>
                      <a:schemeClr val="bg1"/>
                    </a:solidFill>
                    <a:cs typeface="+mn-ea"/>
                    <a:sym typeface="+mn-lt"/>
                  </a:rPr>
                  <a:t>90%</a:t>
                </a:r>
                <a:endParaRPr lang="en-US" sz="3200" b="1" dirty="0">
                  <a:solidFill>
                    <a:schemeClr val="bg1"/>
                  </a:solidFill>
                  <a:cs typeface="+mn-ea"/>
                  <a:sym typeface="+mn-lt"/>
                </a:endParaRPr>
              </a:p>
            </p:txBody>
          </p:sp>
        </p:grpSp>
      </p:grpSp>
      <p:grpSp>
        <p:nvGrpSpPr>
          <p:cNvPr id="63" name="Group 78"/>
          <p:cNvGrpSpPr/>
          <p:nvPr/>
        </p:nvGrpSpPr>
        <p:grpSpPr>
          <a:xfrm>
            <a:off x="7132925" y="2427776"/>
            <a:ext cx="1228949" cy="2663083"/>
            <a:chOff x="5349694" y="1880466"/>
            <a:chExt cx="921712" cy="1997312"/>
          </a:xfrm>
        </p:grpSpPr>
        <p:sp>
          <p:nvSpPr>
            <p:cNvPr id="64" name="Rounded Rectangle 42"/>
            <p:cNvSpPr/>
            <p:nvPr/>
          </p:nvSpPr>
          <p:spPr>
            <a:xfrm>
              <a:off x="5349694" y="1880466"/>
              <a:ext cx="921712" cy="1997312"/>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nvGrpSpPr>
            <p:cNvPr id="65" name="Group 77"/>
            <p:cNvGrpSpPr/>
            <p:nvPr/>
          </p:nvGrpSpPr>
          <p:grpSpPr>
            <a:xfrm>
              <a:off x="5419130" y="1960262"/>
              <a:ext cx="782840" cy="1840285"/>
              <a:chOff x="5419130" y="1960262"/>
              <a:chExt cx="782840" cy="1840285"/>
            </a:xfrm>
          </p:grpSpPr>
          <p:grpSp>
            <p:nvGrpSpPr>
              <p:cNvPr id="66" name="Group 53"/>
              <p:cNvGrpSpPr/>
              <p:nvPr/>
            </p:nvGrpSpPr>
            <p:grpSpPr>
              <a:xfrm>
                <a:off x="5419130" y="3017709"/>
                <a:ext cx="782840" cy="782838"/>
                <a:chOff x="1703480" y="3032606"/>
                <a:chExt cx="782840" cy="782838"/>
              </a:xfrm>
            </p:grpSpPr>
            <p:sp>
              <p:nvSpPr>
                <p:cNvPr id="70" name="Oval 54"/>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accent2"/>
                    </a:solidFill>
                    <a:cs typeface="+mn-ea"/>
                    <a:sym typeface="+mn-lt"/>
                  </a:endParaRPr>
                </a:p>
              </p:txBody>
            </p:sp>
            <p:sp>
              <p:nvSpPr>
                <p:cNvPr id="71" name="Oval 55"/>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rgbClr val="FFC000"/>
                    </a:solidFill>
                    <a:cs typeface="+mn-ea"/>
                    <a:sym typeface="+mn-lt"/>
                  </a:endParaRPr>
                </a:p>
              </p:txBody>
            </p:sp>
          </p:grpSp>
          <p:grpSp>
            <p:nvGrpSpPr>
              <p:cNvPr id="67" name="Group 71"/>
              <p:cNvGrpSpPr/>
              <p:nvPr/>
            </p:nvGrpSpPr>
            <p:grpSpPr>
              <a:xfrm>
                <a:off x="5466226" y="1960262"/>
                <a:ext cx="684322" cy="1610449"/>
                <a:chOff x="1752740" y="1865481"/>
                <a:chExt cx="684322" cy="1610449"/>
              </a:xfrm>
            </p:grpSpPr>
            <p:sp>
              <p:nvSpPr>
                <p:cNvPr id="68" name="Text Placeholder 3"/>
                <p:cNvSpPr txBox="1"/>
                <p:nvPr/>
              </p:nvSpPr>
              <p:spPr>
                <a:xfrm>
                  <a:off x="1953286" y="3152765"/>
                  <a:ext cx="283226"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400" b="1" dirty="0">
                      <a:solidFill>
                        <a:schemeClr val="tx1">
                          <a:lumMod val="75000"/>
                          <a:lumOff val="25000"/>
                        </a:schemeClr>
                      </a:solidFill>
                      <a:cs typeface="+mn-ea"/>
                      <a:sym typeface="+mn-lt"/>
                    </a:rPr>
                    <a:t>输入标签</a:t>
                  </a:r>
                  <a:endParaRPr lang="en-US" altLang="zh-CN" sz="1400" b="1" dirty="0">
                    <a:solidFill>
                      <a:schemeClr val="tx1">
                        <a:lumMod val="75000"/>
                        <a:lumOff val="25000"/>
                      </a:schemeClr>
                    </a:solidFill>
                    <a:cs typeface="+mn-ea"/>
                    <a:sym typeface="+mn-lt"/>
                  </a:endParaRPr>
                </a:p>
              </p:txBody>
            </p:sp>
            <p:sp>
              <p:nvSpPr>
                <p:cNvPr id="69" name="Rectangle 73"/>
                <p:cNvSpPr/>
                <p:nvPr/>
              </p:nvSpPr>
              <p:spPr>
                <a:xfrm>
                  <a:off x="1752740" y="1865481"/>
                  <a:ext cx="684322" cy="438581"/>
                </a:xfrm>
                <a:prstGeom prst="rect">
                  <a:avLst/>
                </a:prstGeom>
              </p:spPr>
              <p:txBody>
                <a:bodyPr wrap="none">
                  <a:spAutoFit/>
                </a:bodyPr>
                <a:lstStyle/>
                <a:p>
                  <a:pPr algn="ctr" defTabSz="1218565">
                    <a:spcBef>
                      <a:spcPct val="20000"/>
                    </a:spcBef>
                    <a:defRPr/>
                  </a:pPr>
                  <a:r>
                    <a:rPr lang="en-US" sz="3200" b="1" dirty="0">
                      <a:solidFill>
                        <a:schemeClr val="bg1"/>
                      </a:solidFill>
                      <a:cs typeface="+mn-ea"/>
                      <a:sym typeface="+mn-lt"/>
                    </a:rPr>
                    <a:t>70%</a:t>
                  </a:r>
                  <a:endParaRPr lang="en-US" sz="3200" b="1" dirty="0">
                    <a:solidFill>
                      <a:schemeClr val="bg1"/>
                    </a:solidFill>
                    <a:cs typeface="+mn-ea"/>
                    <a:sym typeface="+mn-lt"/>
                  </a:endParaRPr>
                </a:p>
              </p:txBody>
            </p:sp>
          </p:grpSp>
        </p:grpSp>
      </p:grpSp>
      <p:sp>
        <p:nvSpPr>
          <p:cNvPr id="72" name="TextBox 107"/>
          <p:cNvSpPr txBox="1"/>
          <p:nvPr/>
        </p:nvSpPr>
        <p:spPr>
          <a:xfrm>
            <a:off x="1034781" y="5244572"/>
            <a:ext cx="1012244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dirty="0">
                <a:latin typeface="+mn-lt"/>
                <a:ea typeface="+mn-ea"/>
                <a:cs typeface="+mn-ea"/>
                <a:sym typeface="+mn-lt"/>
              </a:rPr>
              <a:t>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a:t>
            </a:r>
            <a:r>
              <a:rPr lang="zh-CN" altLang="en-US" dirty="0" smtClean="0">
                <a:latin typeface="+mn-lt"/>
                <a:ea typeface="+mn-ea"/>
                <a:cs typeface="+mn-ea"/>
                <a:sym typeface="+mn-lt"/>
              </a:rPr>
              <a:t>描述。</a:t>
            </a:r>
            <a:endParaRPr lang="zh-CN" altLang="en-US" dirty="0">
              <a:latin typeface="+mn-lt"/>
              <a:ea typeface="+mn-ea"/>
              <a:cs typeface="+mn-ea"/>
              <a:sym typeface="+mn-lt"/>
            </a:endParaRPr>
          </a:p>
        </p:txBody>
      </p:sp>
      <p:sp>
        <p:nvSpPr>
          <p:cNvPr id="73" name="文本框 13"/>
          <p:cNvSpPr txBox="1"/>
          <p:nvPr/>
        </p:nvSpPr>
        <p:spPr>
          <a:xfrm>
            <a:off x="2271306" y="2715170"/>
            <a:ext cx="1072669"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cs typeface="+mn-ea"/>
                <a:sym typeface="+mn-lt"/>
              </a:rPr>
              <a:t>在此录入上述图表</a:t>
            </a:r>
            <a:r>
              <a:rPr lang="zh-CN" altLang="en-US" sz="1300" dirty="0" smtClean="0">
                <a:solidFill>
                  <a:schemeClr val="bg1">
                    <a:lumMod val="95000"/>
                  </a:schemeClr>
                </a:solidFill>
                <a:cs typeface="+mn-ea"/>
                <a:sym typeface="+mn-lt"/>
              </a:rPr>
              <a:t>的综合描述说明</a:t>
            </a:r>
            <a:endParaRPr lang="zh-CN" altLang="en-US" sz="1300" dirty="0">
              <a:solidFill>
                <a:schemeClr val="bg1">
                  <a:lumMod val="95000"/>
                </a:schemeClr>
              </a:solidFill>
              <a:cs typeface="+mn-ea"/>
              <a:sym typeface="+mn-lt"/>
            </a:endParaRPr>
          </a:p>
        </p:txBody>
      </p:sp>
      <p:sp>
        <p:nvSpPr>
          <p:cNvPr id="74" name="文本框 13"/>
          <p:cNvSpPr txBox="1"/>
          <p:nvPr/>
        </p:nvSpPr>
        <p:spPr>
          <a:xfrm>
            <a:off x="3908265" y="3113349"/>
            <a:ext cx="1058228"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solidFill>
                <a:cs typeface="+mn-ea"/>
                <a:sym typeface="+mn-lt"/>
              </a:rPr>
              <a:t>在此录入上述图表</a:t>
            </a:r>
            <a:r>
              <a:rPr lang="zh-CN" altLang="en-US" sz="1300" dirty="0" smtClean="0">
                <a:solidFill>
                  <a:schemeClr val="bg1"/>
                </a:solidFill>
                <a:cs typeface="+mn-ea"/>
                <a:sym typeface="+mn-lt"/>
              </a:rPr>
              <a:t>的综合描述说明</a:t>
            </a:r>
            <a:endParaRPr lang="zh-CN" altLang="en-US" sz="1300" dirty="0">
              <a:solidFill>
                <a:schemeClr val="bg1"/>
              </a:solidFill>
              <a:cs typeface="+mn-ea"/>
              <a:sym typeface="+mn-lt"/>
            </a:endParaRPr>
          </a:p>
        </p:txBody>
      </p:sp>
      <p:sp>
        <p:nvSpPr>
          <p:cNvPr id="75" name="文本框 13"/>
          <p:cNvSpPr txBox="1"/>
          <p:nvPr/>
        </p:nvSpPr>
        <p:spPr>
          <a:xfrm>
            <a:off x="8870594" y="2715170"/>
            <a:ext cx="1072669"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cs typeface="+mn-ea"/>
                <a:sym typeface="+mn-lt"/>
              </a:rPr>
              <a:t>在此录入上述图表</a:t>
            </a:r>
            <a:r>
              <a:rPr lang="zh-CN" altLang="en-US" sz="1300" dirty="0" smtClean="0">
                <a:solidFill>
                  <a:schemeClr val="bg1">
                    <a:lumMod val="95000"/>
                  </a:schemeClr>
                </a:solidFill>
                <a:cs typeface="+mn-ea"/>
                <a:sym typeface="+mn-lt"/>
              </a:rPr>
              <a:t>的综合描述说明</a:t>
            </a:r>
            <a:endParaRPr lang="zh-CN" altLang="en-US" sz="1300" dirty="0">
              <a:solidFill>
                <a:schemeClr val="bg1">
                  <a:lumMod val="95000"/>
                </a:schemeClr>
              </a:solidFill>
              <a:cs typeface="+mn-ea"/>
              <a:sym typeface="+mn-lt"/>
            </a:endParaRPr>
          </a:p>
        </p:txBody>
      </p:sp>
      <p:sp>
        <p:nvSpPr>
          <p:cNvPr id="76" name="文本框 13"/>
          <p:cNvSpPr txBox="1"/>
          <p:nvPr/>
        </p:nvSpPr>
        <p:spPr>
          <a:xfrm>
            <a:off x="7230245" y="3113349"/>
            <a:ext cx="1058228"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solidFill>
                <a:cs typeface="+mn-ea"/>
                <a:sym typeface="+mn-lt"/>
              </a:rPr>
              <a:t>在此录入上述图表</a:t>
            </a:r>
            <a:r>
              <a:rPr lang="zh-CN" altLang="en-US" sz="1300" dirty="0" smtClean="0">
                <a:solidFill>
                  <a:schemeClr val="bg1"/>
                </a:solidFill>
                <a:cs typeface="+mn-ea"/>
                <a:sym typeface="+mn-lt"/>
              </a:rPr>
              <a:t>的综合描述说明</a:t>
            </a:r>
            <a:endParaRPr lang="zh-CN" altLang="en-US" sz="1300" dirty="0">
              <a:solidFill>
                <a:schemeClr val="bg1"/>
              </a:solidFill>
              <a:cs typeface="+mn-ea"/>
              <a:sym typeface="+mn-lt"/>
            </a:endParaRPr>
          </a:p>
        </p:txBody>
      </p:sp>
      <p:sp>
        <p:nvSpPr>
          <p:cNvPr id="77" name="文本框 13"/>
          <p:cNvSpPr txBox="1"/>
          <p:nvPr/>
        </p:nvSpPr>
        <p:spPr>
          <a:xfrm>
            <a:off x="5562251" y="1975835"/>
            <a:ext cx="1058228" cy="1532719"/>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cs typeface="+mn-ea"/>
                <a:sym typeface="+mn-lt"/>
              </a:rPr>
              <a:t>在此录入上述图表</a:t>
            </a:r>
            <a:r>
              <a:rPr lang="zh-CN" altLang="en-US" sz="1300" dirty="0" smtClean="0">
                <a:solidFill>
                  <a:schemeClr val="bg1">
                    <a:lumMod val="95000"/>
                  </a:schemeClr>
                </a:solidFill>
                <a:cs typeface="+mn-ea"/>
                <a:sym typeface="+mn-lt"/>
              </a:rPr>
              <a:t>的综合描述</a:t>
            </a:r>
            <a:r>
              <a:rPr lang="zh-CN" altLang="en-US" sz="1300" dirty="0">
                <a:solidFill>
                  <a:schemeClr val="bg1">
                    <a:lumMod val="95000"/>
                  </a:schemeClr>
                </a:solidFill>
                <a:cs typeface="+mn-ea"/>
                <a:sym typeface="+mn-lt"/>
              </a:rPr>
              <a:t>说明，在此录入上述图表的综合描述</a:t>
            </a:r>
            <a:r>
              <a:rPr lang="zh-CN" altLang="en-US" sz="1300" dirty="0" smtClean="0">
                <a:solidFill>
                  <a:schemeClr val="bg1">
                    <a:lumMod val="95000"/>
                  </a:schemeClr>
                </a:solidFill>
                <a:cs typeface="+mn-ea"/>
                <a:sym typeface="+mn-lt"/>
              </a:rPr>
              <a:t>说明</a:t>
            </a:r>
            <a:endParaRPr lang="zh-CN" altLang="en-US" sz="1300" dirty="0">
              <a:solidFill>
                <a:schemeClr val="bg1">
                  <a:lumMod val="95000"/>
                </a:schemeClr>
              </a:solidFill>
              <a:cs typeface="+mn-ea"/>
              <a:sym typeface="+mn-lt"/>
            </a:endParaRPr>
          </a:p>
        </p:txBody>
      </p:sp>
      <p:sp>
        <p:nvSpPr>
          <p:cNvPr id="79"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80" name="图片 7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wipe(left)">
                                      <p:cBhvr>
                                        <p:cTn id="12" dur="500"/>
                                        <p:tgtEl>
                                          <p:spTgt spid="79"/>
                                        </p:tgtEl>
                                      </p:cBhvr>
                                    </p:animEffect>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accel="50000" decel="50000" fill="hold"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additive="base">
                                        <p:cTn id="26" dur="500" fill="hold"/>
                                        <p:tgtEl>
                                          <p:spTgt spid="47"/>
                                        </p:tgtEl>
                                        <p:attrNameLst>
                                          <p:attrName>ppt_x</p:attrName>
                                        </p:attrNameLst>
                                      </p:cBhvr>
                                      <p:tavLst>
                                        <p:tav tm="0">
                                          <p:val>
                                            <p:strVal val="#ppt_x"/>
                                          </p:val>
                                        </p:tav>
                                        <p:tav tm="100000">
                                          <p:val>
                                            <p:strVal val="#ppt_x"/>
                                          </p:val>
                                        </p:tav>
                                      </p:tavLst>
                                    </p:anim>
                                    <p:anim calcmode="lin" valueType="num">
                                      <p:cBhvr additive="base">
                                        <p:cTn id="27" dur="500" fill="hold"/>
                                        <p:tgtEl>
                                          <p:spTgt spid="4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accel="50000" decel="50000" fill="hold" nodeType="after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500" fill="hold"/>
                                        <p:tgtEl>
                                          <p:spTgt spid="63"/>
                                        </p:tgtEl>
                                        <p:attrNameLst>
                                          <p:attrName>ppt_x</p:attrName>
                                        </p:attrNameLst>
                                      </p:cBhvr>
                                      <p:tavLst>
                                        <p:tav tm="0">
                                          <p:val>
                                            <p:strVal val="#ppt_x"/>
                                          </p:val>
                                        </p:tav>
                                        <p:tav tm="100000">
                                          <p:val>
                                            <p:strVal val="#ppt_x"/>
                                          </p:val>
                                        </p:tav>
                                      </p:tavLst>
                                    </p:anim>
                                    <p:anim calcmode="lin" valueType="num">
                                      <p:cBhvr additive="base">
                                        <p:cTn id="32" dur="500" fill="hold"/>
                                        <p:tgtEl>
                                          <p:spTgt spid="63"/>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accel="50000" decel="50000" fill="hold"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dissolve">
                                      <p:cBhvr>
                                        <p:cTn id="41" dur="500"/>
                                        <p:tgtEl>
                                          <p:spTgt spid="73"/>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dissolve">
                                      <p:cBhvr>
                                        <p:cTn id="44" dur="500"/>
                                        <p:tgtEl>
                                          <p:spTgt spid="74"/>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dissolve">
                                      <p:cBhvr>
                                        <p:cTn id="47" dur="500"/>
                                        <p:tgtEl>
                                          <p:spTgt spid="75"/>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76"/>
                                        </p:tgtEl>
                                        <p:attrNameLst>
                                          <p:attrName>style.visibility</p:attrName>
                                        </p:attrNameLst>
                                      </p:cBhvr>
                                      <p:to>
                                        <p:strVal val="visible"/>
                                      </p:to>
                                    </p:set>
                                    <p:animEffect transition="in" filter="dissolve">
                                      <p:cBhvr>
                                        <p:cTn id="50" dur="500"/>
                                        <p:tgtEl>
                                          <p:spTgt spid="76"/>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dissolve">
                                      <p:cBhvr>
                                        <p:cTn id="53" dur="500"/>
                                        <p:tgtEl>
                                          <p:spTgt spid="77"/>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410890" y="4737083"/>
            <a:ext cx="597494" cy="597494"/>
            <a:chOff x="1622288" y="2631136"/>
            <a:chExt cx="597494" cy="597494"/>
          </a:xfrm>
        </p:grpSpPr>
        <p:sp>
          <p:nvSpPr>
            <p:cNvPr id="21" name="泪滴形 20"/>
            <p:cNvSpPr/>
            <p:nvPr/>
          </p:nvSpPr>
          <p:spPr>
            <a:xfrm rot="5400000">
              <a:off x="1622288" y="2631136"/>
              <a:ext cx="597494" cy="59749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Freeform 23"/>
            <p:cNvSpPr/>
            <p:nvPr/>
          </p:nvSpPr>
          <p:spPr bwMode="auto">
            <a:xfrm>
              <a:off x="1710720" y="2753807"/>
              <a:ext cx="301477" cy="228279"/>
            </a:xfrm>
            <a:custGeom>
              <a:avLst/>
              <a:gdLst>
                <a:gd name="T0" fmla="*/ 15 w 100"/>
                <a:gd name="T1" fmla="*/ 75 h 75"/>
                <a:gd name="T2" fmla="*/ 51 w 100"/>
                <a:gd name="T3" fmla="*/ 17 h 75"/>
                <a:gd name="T4" fmla="*/ 51 w 100"/>
                <a:gd name="T5" fmla="*/ 0 h 75"/>
                <a:gd name="T6" fmla="*/ 100 w 100"/>
                <a:gd name="T7" fmla="*/ 28 h 75"/>
                <a:gd name="T8" fmla="*/ 51 w 100"/>
                <a:gd name="T9" fmla="*/ 61 h 75"/>
                <a:gd name="T10" fmla="*/ 51 w 100"/>
                <a:gd name="T11" fmla="*/ 45 h 75"/>
                <a:gd name="T12" fmla="*/ 51 w 100"/>
                <a:gd name="T13" fmla="*/ 40 h 75"/>
                <a:gd name="T14" fmla="*/ 15 w 100"/>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75">
                  <a:moveTo>
                    <a:pt x="15" y="75"/>
                  </a:moveTo>
                  <a:cubicBezTo>
                    <a:pt x="15" y="75"/>
                    <a:pt x="0" y="31"/>
                    <a:pt x="51" y="17"/>
                  </a:cubicBezTo>
                  <a:cubicBezTo>
                    <a:pt x="51" y="0"/>
                    <a:pt x="51" y="0"/>
                    <a:pt x="51" y="0"/>
                  </a:cubicBezTo>
                  <a:cubicBezTo>
                    <a:pt x="100" y="28"/>
                    <a:pt x="100" y="28"/>
                    <a:pt x="100" y="28"/>
                  </a:cubicBezTo>
                  <a:cubicBezTo>
                    <a:pt x="51" y="61"/>
                    <a:pt x="51" y="61"/>
                    <a:pt x="51" y="61"/>
                  </a:cubicBezTo>
                  <a:cubicBezTo>
                    <a:pt x="51" y="45"/>
                    <a:pt x="51" y="45"/>
                    <a:pt x="51" y="45"/>
                  </a:cubicBezTo>
                  <a:cubicBezTo>
                    <a:pt x="51" y="40"/>
                    <a:pt x="51" y="40"/>
                    <a:pt x="51" y="40"/>
                  </a:cubicBezTo>
                  <a:cubicBezTo>
                    <a:pt x="51" y="40"/>
                    <a:pt x="24" y="42"/>
                    <a:pt x="15" y="7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3" name="Freeform 27"/>
            <p:cNvSpPr/>
            <p:nvPr/>
          </p:nvSpPr>
          <p:spPr bwMode="auto">
            <a:xfrm>
              <a:off x="1858552" y="2906471"/>
              <a:ext cx="301478" cy="229520"/>
            </a:xfrm>
            <a:custGeom>
              <a:avLst/>
              <a:gdLst>
                <a:gd name="T0" fmla="*/ 84 w 100"/>
                <a:gd name="T1" fmla="*/ 0 h 75"/>
                <a:gd name="T2" fmla="*/ 49 w 100"/>
                <a:gd name="T3" fmla="*/ 59 h 75"/>
                <a:gd name="T4" fmla="*/ 49 w 100"/>
                <a:gd name="T5" fmla="*/ 75 h 75"/>
                <a:gd name="T6" fmla="*/ 0 w 100"/>
                <a:gd name="T7" fmla="*/ 48 h 75"/>
                <a:gd name="T8" fmla="*/ 49 w 100"/>
                <a:gd name="T9" fmla="*/ 14 h 75"/>
                <a:gd name="T10" fmla="*/ 49 w 100"/>
                <a:gd name="T11" fmla="*/ 30 h 75"/>
                <a:gd name="T12" fmla="*/ 49 w 100"/>
                <a:gd name="T13" fmla="*/ 35 h 75"/>
                <a:gd name="T14" fmla="*/ 84 w 100"/>
                <a:gd name="T15" fmla="*/ 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75">
                  <a:moveTo>
                    <a:pt x="84" y="0"/>
                  </a:moveTo>
                  <a:cubicBezTo>
                    <a:pt x="84" y="0"/>
                    <a:pt x="100" y="44"/>
                    <a:pt x="49" y="59"/>
                  </a:cubicBezTo>
                  <a:cubicBezTo>
                    <a:pt x="49" y="75"/>
                    <a:pt x="49" y="75"/>
                    <a:pt x="49" y="75"/>
                  </a:cubicBezTo>
                  <a:cubicBezTo>
                    <a:pt x="0" y="48"/>
                    <a:pt x="0" y="48"/>
                    <a:pt x="0" y="48"/>
                  </a:cubicBezTo>
                  <a:cubicBezTo>
                    <a:pt x="49" y="14"/>
                    <a:pt x="49" y="14"/>
                    <a:pt x="49" y="14"/>
                  </a:cubicBezTo>
                  <a:cubicBezTo>
                    <a:pt x="49" y="30"/>
                    <a:pt x="49" y="30"/>
                    <a:pt x="49" y="30"/>
                  </a:cubicBezTo>
                  <a:cubicBezTo>
                    <a:pt x="49" y="35"/>
                    <a:pt x="49" y="35"/>
                    <a:pt x="49" y="35"/>
                  </a:cubicBezTo>
                  <a:cubicBezTo>
                    <a:pt x="49" y="35"/>
                    <a:pt x="76" y="33"/>
                    <a:pt x="84"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nvGrpSpPr>
          <p:cNvPr id="24" name="组合 23"/>
          <p:cNvGrpSpPr/>
          <p:nvPr/>
        </p:nvGrpSpPr>
        <p:grpSpPr>
          <a:xfrm>
            <a:off x="4696303" y="4737083"/>
            <a:ext cx="597494" cy="597494"/>
            <a:chOff x="1622288" y="1296650"/>
            <a:chExt cx="597494" cy="597494"/>
          </a:xfrm>
        </p:grpSpPr>
        <p:sp>
          <p:nvSpPr>
            <p:cNvPr id="25" name="泪滴形 24"/>
            <p:cNvSpPr/>
            <p:nvPr/>
          </p:nvSpPr>
          <p:spPr>
            <a:xfrm rot="5400000">
              <a:off x="1622288" y="1296650"/>
              <a:ext cx="597494" cy="597494"/>
            </a:xfrm>
            <a:prstGeom prst="teardrop">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Freeform 13"/>
            <p:cNvSpPr>
              <a:spLocks noEditPoints="1"/>
            </p:cNvSpPr>
            <p:nvPr/>
          </p:nvSpPr>
          <p:spPr bwMode="auto">
            <a:xfrm>
              <a:off x="1894044" y="1513319"/>
              <a:ext cx="263670" cy="264390"/>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7" name="Freeform 14"/>
            <p:cNvSpPr>
              <a:spLocks noEditPoints="1"/>
            </p:cNvSpPr>
            <p:nvPr/>
          </p:nvSpPr>
          <p:spPr bwMode="auto">
            <a:xfrm>
              <a:off x="1722435" y="1466772"/>
              <a:ext cx="184065" cy="180971"/>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nvGrpSpPr>
          <p:cNvPr id="28" name="组合 27"/>
          <p:cNvGrpSpPr/>
          <p:nvPr/>
        </p:nvGrpSpPr>
        <p:grpSpPr>
          <a:xfrm>
            <a:off x="7971976" y="4737083"/>
            <a:ext cx="597494" cy="597494"/>
            <a:chOff x="1622288" y="3942436"/>
            <a:chExt cx="597494" cy="597494"/>
          </a:xfrm>
        </p:grpSpPr>
        <p:sp>
          <p:nvSpPr>
            <p:cNvPr id="29" name="泪滴形 28"/>
            <p:cNvSpPr/>
            <p:nvPr/>
          </p:nvSpPr>
          <p:spPr>
            <a:xfrm rot="5400000">
              <a:off x="1622288" y="3942436"/>
              <a:ext cx="597494" cy="59749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Freeform 31"/>
            <p:cNvSpPr/>
            <p:nvPr/>
          </p:nvSpPr>
          <p:spPr bwMode="auto">
            <a:xfrm>
              <a:off x="1755558" y="4126343"/>
              <a:ext cx="339017" cy="258298"/>
            </a:xfrm>
            <a:custGeom>
              <a:avLst/>
              <a:gdLst>
                <a:gd name="T0" fmla="*/ 95 w 95"/>
                <a:gd name="T1" fmla="*/ 17 h 71"/>
                <a:gd name="T2" fmla="*/ 78 w 95"/>
                <a:gd name="T3" fmla="*/ 0 h 71"/>
                <a:gd name="T4" fmla="*/ 59 w 95"/>
                <a:gd name="T5" fmla="*/ 0 h 71"/>
                <a:gd name="T6" fmla="*/ 59 w 95"/>
                <a:gd name="T7" fmla="*/ 12 h 71"/>
                <a:gd name="T8" fmla="*/ 78 w 95"/>
                <a:gd name="T9" fmla="*/ 12 h 71"/>
                <a:gd name="T10" fmla="*/ 83 w 95"/>
                <a:gd name="T11" fmla="*/ 17 h 71"/>
                <a:gd name="T12" fmla="*/ 83 w 95"/>
                <a:gd name="T13" fmla="*/ 54 h 71"/>
                <a:gd name="T14" fmla="*/ 78 w 95"/>
                <a:gd name="T15" fmla="*/ 59 h 71"/>
                <a:gd name="T16" fmla="*/ 17 w 95"/>
                <a:gd name="T17" fmla="*/ 59 h 71"/>
                <a:gd name="T18" fmla="*/ 12 w 95"/>
                <a:gd name="T19" fmla="*/ 54 h 71"/>
                <a:gd name="T20" fmla="*/ 12 w 95"/>
                <a:gd name="T21" fmla="*/ 17 h 71"/>
                <a:gd name="T22" fmla="*/ 17 w 95"/>
                <a:gd name="T23" fmla="*/ 12 h 71"/>
                <a:gd name="T24" fmla="*/ 37 w 95"/>
                <a:gd name="T25" fmla="*/ 12 h 71"/>
                <a:gd name="T26" fmla="*/ 37 w 95"/>
                <a:gd name="T27" fmla="*/ 0 h 71"/>
                <a:gd name="T28" fmla="*/ 17 w 95"/>
                <a:gd name="T29" fmla="*/ 0 h 71"/>
                <a:gd name="T30" fmla="*/ 0 w 95"/>
                <a:gd name="T31" fmla="*/ 17 h 71"/>
                <a:gd name="T32" fmla="*/ 0 w 95"/>
                <a:gd name="T33" fmla="*/ 54 h 71"/>
                <a:gd name="T34" fmla="*/ 17 w 95"/>
                <a:gd name="T35" fmla="*/ 71 h 71"/>
                <a:gd name="T36" fmla="*/ 78 w 95"/>
                <a:gd name="T37" fmla="*/ 71 h 71"/>
                <a:gd name="T38" fmla="*/ 95 w 95"/>
                <a:gd name="T39" fmla="*/ 54 h 71"/>
                <a:gd name="T40" fmla="*/ 95 w 95"/>
                <a:gd name="T41" fmla="*/ 1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71">
                  <a:moveTo>
                    <a:pt x="95" y="17"/>
                  </a:moveTo>
                  <a:cubicBezTo>
                    <a:pt x="95" y="8"/>
                    <a:pt x="87" y="0"/>
                    <a:pt x="78" y="0"/>
                  </a:cubicBezTo>
                  <a:cubicBezTo>
                    <a:pt x="59" y="0"/>
                    <a:pt x="59" y="0"/>
                    <a:pt x="59" y="0"/>
                  </a:cubicBezTo>
                  <a:cubicBezTo>
                    <a:pt x="59" y="12"/>
                    <a:pt x="59" y="12"/>
                    <a:pt x="59" y="12"/>
                  </a:cubicBezTo>
                  <a:cubicBezTo>
                    <a:pt x="78" y="12"/>
                    <a:pt x="78" y="12"/>
                    <a:pt x="78" y="12"/>
                  </a:cubicBezTo>
                  <a:cubicBezTo>
                    <a:pt x="81" y="12"/>
                    <a:pt x="83" y="15"/>
                    <a:pt x="83" y="17"/>
                  </a:cubicBezTo>
                  <a:cubicBezTo>
                    <a:pt x="83" y="54"/>
                    <a:pt x="83" y="54"/>
                    <a:pt x="83" y="54"/>
                  </a:cubicBezTo>
                  <a:cubicBezTo>
                    <a:pt x="83" y="57"/>
                    <a:pt x="81" y="59"/>
                    <a:pt x="78" y="59"/>
                  </a:cubicBezTo>
                  <a:cubicBezTo>
                    <a:pt x="17" y="59"/>
                    <a:pt x="17" y="59"/>
                    <a:pt x="17" y="59"/>
                  </a:cubicBezTo>
                  <a:cubicBezTo>
                    <a:pt x="15" y="59"/>
                    <a:pt x="12" y="57"/>
                    <a:pt x="12" y="54"/>
                  </a:cubicBezTo>
                  <a:cubicBezTo>
                    <a:pt x="12" y="17"/>
                    <a:pt x="12" y="17"/>
                    <a:pt x="12" y="17"/>
                  </a:cubicBezTo>
                  <a:cubicBezTo>
                    <a:pt x="12" y="15"/>
                    <a:pt x="15" y="12"/>
                    <a:pt x="17" y="12"/>
                  </a:cubicBezTo>
                  <a:cubicBezTo>
                    <a:pt x="37" y="12"/>
                    <a:pt x="37" y="12"/>
                    <a:pt x="37" y="12"/>
                  </a:cubicBezTo>
                  <a:cubicBezTo>
                    <a:pt x="37" y="0"/>
                    <a:pt x="37" y="0"/>
                    <a:pt x="37" y="0"/>
                  </a:cubicBezTo>
                  <a:cubicBezTo>
                    <a:pt x="17" y="0"/>
                    <a:pt x="17" y="0"/>
                    <a:pt x="17" y="0"/>
                  </a:cubicBezTo>
                  <a:cubicBezTo>
                    <a:pt x="8" y="0"/>
                    <a:pt x="0" y="8"/>
                    <a:pt x="0" y="17"/>
                  </a:cubicBezTo>
                  <a:cubicBezTo>
                    <a:pt x="0" y="54"/>
                    <a:pt x="0" y="54"/>
                    <a:pt x="0" y="54"/>
                  </a:cubicBezTo>
                  <a:cubicBezTo>
                    <a:pt x="0" y="64"/>
                    <a:pt x="8" y="71"/>
                    <a:pt x="17" y="71"/>
                  </a:cubicBezTo>
                  <a:cubicBezTo>
                    <a:pt x="78" y="71"/>
                    <a:pt x="78" y="71"/>
                    <a:pt x="78" y="71"/>
                  </a:cubicBezTo>
                  <a:cubicBezTo>
                    <a:pt x="87" y="71"/>
                    <a:pt x="95" y="64"/>
                    <a:pt x="95" y="54"/>
                  </a:cubicBezTo>
                  <a:lnTo>
                    <a:pt x="95" y="17"/>
                  </a:ln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31" name="Freeform 35"/>
            <p:cNvSpPr/>
            <p:nvPr/>
          </p:nvSpPr>
          <p:spPr bwMode="auto">
            <a:xfrm>
              <a:off x="1843152" y="4112558"/>
              <a:ext cx="163942" cy="275766"/>
            </a:xfrm>
            <a:custGeom>
              <a:avLst/>
              <a:gdLst>
                <a:gd name="T0" fmla="*/ 41 w 45"/>
                <a:gd name="T1" fmla="*/ 43 h 78"/>
                <a:gd name="T2" fmla="*/ 32 w 45"/>
                <a:gd name="T3" fmla="*/ 43 h 78"/>
                <a:gd name="T4" fmla="*/ 32 w 45"/>
                <a:gd name="T5" fmla="*/ 38 h 78"/>
                <a:gd name="T6" fmla="*/ 32 w 45"/>
                <a:gd name="T7" fmla="*/ 25 h 78"/>
                <a:gd name="T8" fmla="*/ 32 w 45"/>
                <a:gd name="T9" fmla="*/ 4 h 78"/>
                <a:gd name="T10" fmla="*/ 28 w 45"/>
                <a:gd name="T11" fmla="*/ 0 h 78"/>
                <a:gd name="T12" fmla="*/ 17 w 45"/>
                <a:gd name="T13" fmla="*/ 0 h 78"/>
                <a:gd name="T14" fmla="*/ 14 w 45"/>
                <a:gd name="T15" fmla="*/ 4 h 78"/>
                <a:gd name="T16" fmla="*/ 14 w 45"/>
                <a:gd name="T17" fmla="*/ 25 h 78"/>
                <a:gd name="T18" fmla="*/ 14 w 45"/>
                <a:gd name="T19" fmla="*/ 38 h 78"/>
                <a:gd name="T20" fmla="*/ 14 w 45"/>
                <a:gd name="T21" fmla="*/ 43 h 78"/>
                <a:gd name="T22" fmla="*/ 5 w 45"/>
                <a:gd name="T23" fmla="*/ 43 h 78"/>
                <a:gd name="T24" fmla="*/ 1 w 45"/>
                <a:gd name="T25" fmla="*/ 46 h 78"/>
                <a:gd name="T26" fmla="*/ 9 w 45"/>
                <a:gd name="T27" fmla="*/ 57 h 78"/>
                <a:gd name="T28" fmla="*/ 13 w 45"/>
                <a:gd name="T29" fmla="*/ 65 h 78"/>
                <a:gd name="T30" fmla="*/ 20 w 45"/>
                <a:gd name="T31" fmla="*/ 76 h 78"/>
                <a:gd name="T32" fmla="*/ 25 w 45"/>
                <a:gd name="T33" fmla="*/ 76 h 78"/>
                <a:gd name="T34" fmla="*/ 32 w 45"/>
                <a:gd name="T35" fmla="*/ 64 h 78"/>
                <a:gd name="T36" fmla="*/ 37 w 45"/>
                <a:gd name="T37" fmla="*/ 57 h 78"/>
                <a:gd name="T38" fmla="*/ 44 w 45"/>
                <a:gd name="T39" fmla="*/ 46 h 78"/>
                <a:gd name="T40" fmla="*/ 41 w 45"/>
                <a:gd name="T41" fmla="*/ 4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78">
                  <a:moveTo>
                    <a:pt x="41" y="43"/>
                  </a:moveTo>
                  <a:cubicBezTo>
                    <a:pt x="32" y="43"/>
                    <a:pt x="32" y="43"/>
                    <a:pt x="32" y="43"/>
                  </a:cubicBezTo>
                  <a:cubicBezTo>
                    <a:pt x="32" y="38"/>
                    <a:pt x="32" y="38"/>
                    <a:pt x="32" y="38"/>
                  </a:cubicBezTo>
                  <a:cubicBezTo>
                    <a:pt x="32" y="25"/>
                    <a:pt x="32" y="25"/>
                    <a:pt x="32" y="25"/>
                  </a:cubicBezTo>
                  <a:cubicBezTo>
                    <a:pt x="32" y="4"/>
                    <a:pt x="32" y="4"/>
                    <a:pt x="32" y="4"/>
                  </a:cubicBezTo>
                  <a:cubicBezTo>
                    <a:pt x="32" y="2"/>
                    <a:pt x="30" y="0"/>
                    <a:pt x="28" y="0"/>
                  </a:cubicBezTo>
                  <a:cubicBezTo>
                    <a:pt x="17" y="0"/>
                    <a:pt x="17" y="0"/>
                    <a:pt x="17" y="0"/>
                  </a:cubicBezTo>
                  <a:cubicBezTo>
                    <a:pt x="15" y="1"/>
                    <a:pt x="14" y="2"/>
                    <a:pt x="14" y="4"/>
                  </a:cubicBezTo>
                  <a:cubicBezTo>
                    <a:pt x="14" y="25"/>
                    <a:pt x="14" y="25"/>
                    <a:pt x="14" y="25"/>
                  </a:cubicBezTo>
                  <a:cubicBezTo>
                    <a:pt x="14" y="38"/>
                    <a:pt x="14" y="38"/>
                    <a:pt x="14" y="38"/>
                  </a:cubicBezTo>
                  <a:cubicBezTo>
                    <a:pt x="14" y="43"/>
                    <a:pt x="14" y="43"/>
                    <a:pt x="14" y="43"/>
                  </a:cubicBezTo>
                  <a:cubicBezTo>
                    <a:pt x="5" y="43"/>
                    <a:pt x="5" y="43"/>
                    <a:pt x="5" y="43"/>
                  </a:cubicBezTo>
                  <a:cubicBezTo>
                    <a:pt x="2" y="43"/>
                    <a:pt x="0" y="44"/>
                    <a:pt x="1" y="46"/>
                  </a:cubicBezTo>
                  <a:cubicBezTo>
                    <a:pt x="9" y="57"/>
                    <a:pt x="9" y="57"/>
                    <a:pt x="9" y="57"/>
                  </a:cubicBezTo>
                  <a:cubicBezTo>
                    <a:pt x="10" y="59"/>
                    <a:pt x="12" y="63"/>
                    <a:pt x="13" y="65"/>
                  </a:cubicBezTo>
                  <a:cubicBezTo>
                    <a:pt x="20" y="76"/>
                    <a:pt x="20" y="76"/>
                    <a:pt x="20" y="76"/>
                  </a:cubicBezTo>
                  <a:cubicBezTo>
                    <a:pt x="22" y="78"/>
                    <a:pt x="24" y="78"/>
                    <a:pt x="25" y="76"/>
                  </a:cubicBezTo>
                  <a:cubicBezTo>
                    <a:pt x="32" y="64"/>
                    <a:pt x="32" y="64"/>
                    <a:pt x="32" y="64"/>
                  </a:cubicBezTo>
                  <a:cubicBezTo>
                    <a:pt x="33" y="63"/>
                    <a:pt x="36" y="59"/>
                    <a:pt x="37" y="57"/>
                  </a:cubicBezTo>
                  <a:cubicBezTo>
                    <a:pt x="44" y="46"/>
                    <a:pt x="44" y="46"/>
                    <a:pt x="44" y="46"/>
                  </a:cubicBezTo>
                  <a:cubicBezTo>
                    <a:pt x="45" y="44"/>
                    <a:pt x="44" y="43"/>
                    <a:pt x="41" y="43"/>
                  </a:cubicBez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grpSp>
      <p:grpSp>
        <p:nvGrpSpPr>
          <p:cNvPr id="11" name="组合 10"/>
          <p:cNvGrpSpPr/>
          <p:nvPr/>
        </p:nvGrpSpPr>
        <p:grpSpPr>
          <a:xfrm>
            <a:off x="1506431" y="1317604"/>
            <a:ext cx="2603872" cy="3214160"/>
            <a:chOff x="1790707" y="1556140"/>
            <a:chExt cx="2603872" cy="3214160"/>
          </a:xfrm>
        </p:grpSpPr>
        <p:sp>
          <p:nvSpPr>
            <p:cNvPr id="40" name="任意多边形 39"/>
            <p:cNvSpPr/>
            <p:nvPr/>
          </p:nvSpPr>
          <p:spPr>
            <a:xfrm>
              <a:off x="1790707" y="1556140"/>
              <a:ext cx="2603872" cy="3214160"/>
            </a:xfrm>
            <a:custGeom>
              <a:avLst/>
              <a:gdLst>
                <a:gd name="connsiteX0" fmla="*/ 1008594 w 2603872"/>
                <a:gd name="connsiteY0" fmla="*/ 145742 h 3214160"/>
                <a:gd name="connsiteX1" fmla="*/ 946457 w 2603872"/>
                <a:gd name="connsiteY1" fmla="*/ 207879 h 3214160"/>
                <a:gd name="connsiteX2" fmla="*/ 1008594 w 2603872"/>
                <a:gd name="connsiteY2" fmla="*/ 270016 h 3214160"/>
                <a:gd name="connsiteX3" fmla="*/ 1595278 w 2603872"/>
                <a:gd name="connsiteY3" fmla="*/ 270016 h 3214160"/>
                <a:gd name="connsiteX4" fmla="*/ 1657415 w 2603872"/>
                <a:gd name="connsiteY4" fmla="*/ 207879 h 3214160"/>
                <a:gd name="connsiteX5" fmla="*/ 1595278 w 2603872"/>
                <a:gd name="connsiteY5" fmla="*/ 145742 h 3214160"/>
                <a:gd name="connsiteX6" fmla="*/ 0 w 2603872"/>
                <a:gd name="connsiteY6" fmla="*/ 0 h 3214160"/>
                <a:gd name="connsiteX7" fmla="*/ 2603872 w 2603872"/>
                <a:gd name="connsiteY7" fmla="*/ 0 h 3214160"/>
                <a:gd name="connsiteX8" fmla="*/ 2603872 w 2603872"/>
                <a:gd name="connsiteY8" fmla="*/ 3214160 h 3214160"/>
                <a:gd name="connsiteX9" fmla="*/ 0 w 2603872"/>
                <a:gd name="connsiteY9" fmla="*/ 3214160 h 321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3872" h="3214160">
                  <a:moveTo>
                    <a:pt x="1008594" y="145742"/>
                  </a:moveTo>
                  <a:cubicBezTo>
                    <a:pt x="974277" y="145742"/>
                    <a:pt x="946457" y="173562"/>
                    <a:pt x="946457" y="207879"/>
                  </a:cubicBezTo>
                  <a:cubicBezTo>
                    <a:pt x="946457" y="242196"/>
                    <a:pt x="974277" y="270016"/>
                    <a:pt x="1008594" y="270016"/>
                  </a:cubicBezTo>
                  <a:lnTo>
                    <a:pt x="1595278" y="270016"/>
                  </a:lnTo>
                  <a:cubicBezTo>
                    <a:pt x="1629595" y="270016"/>
                    <a:pt x="1657415" y="242196"/>
                    <a:pt x="1657415" y="207879"/>
                  </a:cubicBezTo>
                  <a:cubicBezTo>
                    <a:pt x="1657415" y="173562"/>
                    <a:pt x="1629595" y="145742"/>
                    <a:pt x="1595278" y="145742"/>
                  </a:cubicBezTo>
                  <a:close/>
                  <a:moveTo>
                    <a:pt x="0" y="0"/>
                  </a:moveTo>
                  <a:lnTo>
                    <a:pt x="2603872" y="0"/>
                  </a:lnTo>
                  <a:lnTo>
                    <a:pt x="2603872" y="3214160"/>
                  </a:lnTo>
                  <a:lnTo>
                    <a:pt x="0" y="321416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9" name="矩形 38"/>
            <p:cNvSpPr/>
            <p:nvPr/>
          </p:nvSpPr>
          <p:spPr>
            <a:xfrm>
              <a:off x="1944403" y="1967771"/>
              <a:ext cx="2296480" cy="2678687"/>
            </a:xfrm>
            <a:prstGeom prst="rect">
              <a:avLst/>
            </a:prstGeom>
            <a:blipFill>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41" name="组合 40"/>
          <p:cNvGrpSpPr/>
          <p:nvPr/>
        </p:nvGrpSpPr>
        <p:grpSpPr>
          <a:xfrm>
            <a:off x="4794064" y="1317604"/>
            <a:ext cx="2603872" cy="3214160"/>
            <a:chOff x="1790707" y="1556140"/>
            <a:chExt cx="2603872" cy="3214160"/>
          </a:xfrm>
        </p:grpSpPr>
        <p:sp>
          <p:nvSpPr>
            <p:cNvPr id="42" name="任意多边形 41"/>
            <p:cNvSpPr/>
            <p:nvPr/>
          </p:nvSpPr>
          <p:spPr>
            <a:xfrm>
              <a:off x="1790707" y="1556140"/>
              <a:ext cx="2603872" cy="3214160"/>
            </a:xfrm>
            <a:custGeom>
              <a:avLst/>
              <a:gdLst>
                <a:gd name="connsiteX0" fmla="*/ 1008594 w 2603872"/>
                <a:gd name="connsiteY0" fmla="*/ 145742 h 3214160"/>
                <a:gd name="connsiteX1" fmla="*/ 946457 w 2603872"/>
                <a:gd name="connsiteY1" fmla="*/ 207879 h 3214160"/>
                <a:gd name="connsiteX2" fmla="*/ 1008594 w 2603872"/>
                <a:gd name="connsiteY2" fmla="*/ 270016 h 3214160"/>
                <a:gd name="connsiteX3" fmla="*/ 1595278 w 2603872"/>
                <a:gd name="connsiteY3" fmla="*/ 270016 h 3214160"/>
                <a:gd name="connsiteX4" fmla="*/ 1657415 w 2603872"/>
                <a:gd name="connsiteY4" fmla="*/ 207879 h 3214160"/>
                <a:gd name="connsiteX5" fmla="*/ 1595278 w 2603872"/>
                <a:gd name="connsiteY5" fmla="*/ 145742 h 3214160"/>
                <a:gd name="connsiteX6" fmla="*/ 0 w 2603872"/>
                <a:gd name="connsiteY6" fmla="*/ 0 h 3214160"/>
                <a:gd name="connsiteX7" fmla="*/ 2603872 w 2603872"/>
                <a:gd name="connsiteY7" fmla="*/ 0 h 3214160"/>
                <a:gd name="connsiteX8" fmla="*/ 2603872 w 2603872"/>
                <a:gd name="connsiteY8" fmla="*/ 3214160 h 3214160"/>
                <a:gd name="connsiteX9" fmla="*/ 0 w 2603872"/>
                <a:gd name="connsiteY9" fmla="*/ 3214160 h 321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3872" h="3214160">
                  <a:moveTo>
                    <a:pt x="1008594" y="145742"/>
                  </a:moveTo>
                  <a:cubicBezTo>
                    <a:pt x="974277" y="145742"/>
                    <a:pt x="946457" y="173562"/>
                    <a:pt x="946457" y="207879"/>
                  </a:cubicBezTo>
                  <a:cubicBezTo>
                    <a:pt x="946457" y="242196"/>
                    <a:pt x="974277" y="270016"/>
                    <a:pt x="1008594" y="270016"/>
                  </a:cubicBezTo>
                  <a:lnTo>
                    <a:pt x="1595278" y="270016"/>
                  </a:lnTo>
                  <a:cubicBezTo>
                    <a:pt x="1629595" y="270016"/>
                    <a:pt x="1657415" y="242196"/>
                    <a:pt x="1657415" y="207879"/>
                  </a:cubicBezTo>
                  <a:cubicBezTo>
                    <a:pt x="1657415" y="173562"/>
                    <a:pt x="1629595" y="145742"/>
                    <a:pt x="1595278" y="145742"/>
                  </a:cubicBezTo>
                  <a:close/>
                  <a:moveTo>
                    <a:pt x="0" y="0"/>
                  </a:moveTo>
                  <a:lnTo>
                    <a:pt x="2603872" y="0"/>
                  </a:lnTo>
                  <a:lnTo>
                    <a:pt x="2603872" y="3214160"/>
                  </a:lnTo>
                  <a:lnTo>
                    <a:pt x="0" y="321416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3" name="矩形 42"/>
            <p:cNvSpPr/>
            <p:nvPr/>
          </p:nvSpPr>
          <p:spPr>
            <a:xfrm>
              <a:off x="1944403" y="1967771"/>
              <a:ext cx="2296480" cy="2678687"/>
            </a:xfrm>
            <a:prstGeom prst="rect">
              <a:avLst/>
            </a:prstGeom>
            <a:blipFill>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44" name="组合 43"/>
          <p:cNvGrpSpPr/>
          <p:nvPr/>
        </p:nvGrpSpPr>
        <p:grpSpPr>
          <a:xfrm>
            <a:off x="8081697" y="1317604"/>
            <a:ext cx="2603872" cy="3214160"/>
            <a:chOff x="1790707" y="1556140"/>
            <a:chExt cx="2603872" cy="3214160"/>
          </a:xfrm>
        </p:grpSpPr>
        <p:sp>
          <p:nvSpPr>
            <p:cNvPr id="45" name="任意多边形 44"/>
            <p:cNvSpPr/>
            <p:nvPr/>
          </p:nvSpPr>
          <p:spPr>
            <a:xfrm>
              <a:off x="1790707" y="1556140"/>
              <a:ext cx="2603872" cy="3214160"/>
            </a:xfrm>
            <a:custGeom>
              <a:avLst/>
              <a:gdLst>
                <a:gd name="connsiteX0" fmla="*/ 1008594 w 2603872"/>
                <a:gd name="connsiteY0" fmla="*/ 145742 h 3214160"/>
                <a:gd name="connsiteX1" fmla="*/ 946457 w 2603872"/>
                <a:gd name="connsiteY1" fmla="*/ 207879 h 3214160"/>
                <a:gd name="connsiteX2" fmla="*/ 1008594 w 2603872"/>
                <a:gd name="connsiteY2" fmla="*/ 270016 h 3214160"/>
                <a:gd name="connsiteX3" fmla="*/ 1595278 w 2603872"/>
                <a:gd name="connsiteY3" fmla="*/ 270016 h 3214160"/>
                <a:gd name="connsiteX4" fmla="*/ 1657415 w 2603872"/>
                <a:gd name="connsiteY4" fmla="*/ 207879 h 3214160"/>
                <a:gd name="connsiteX5" fmla="*/ 1595278 w 2603872"/>
                <a:gd name="connsiteY5" fmla="*/ 145742 h 3214160"/>
                <a:gd name="connsiteX6" fmla="*/ 0 w 2603872"/>
                <a:gd name="connsiteY6" fmla="*/ 0 h 3214160"/>
                <a:gd name="connsiteX7" fmla="*/ 2603872 w 2603872"/>
                <a:gd name="connsiteY7" fmla="*/ 0 h 3214160"/>
                <a:gd name="connsiteX8" fmla="*/ 2603872 w 2603872"/>
                <a:gd name="connsiteY8" fmla="*/ 3214160 h 3214160"/>
                <a:gd name="connsiteX9" fmla="*/ 0 w 2603872"/>
                <a:gd name="connsiteY9" fmla="*/ 3214160 h 321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3872" h="3214160">
                  <a:moveTo>
                    <a:pt x="1008594" y="145742"/>
                  </a:moveTo>
                  <a:cubicBezTo>
                    <a:pt x="974277" y="145742"/>
                    <a:pt x="946457" y="173562"/>
                    <a:pt x="946457" y="207879"/>
                  </a:cubicBezTo>
                  <a:cubicBezTo>
                    <a:pt x="946457" y="242196"/>
                    <a:pt x="974277" y="270016"/>
                    <a:pt x="1008594" y="270016"/>
                  </a:cubicBezTo>
                  <a:lnTo>
                    <a:pt x="1595278" y="270016"/>
                  </a:lnTo>
                  <a:cubicBezTo>
                    <a:pt x="1629595" y="270016"/>
                    <a:pt x="1657415" y="242196"/>
                    <a:pt x="1657415" y="207879"/>
                  </a:cubicBezTo>
                  <a:cubicBezTo>
                    <a:pt x="1657415" y="173562"/>
                    <a:pt x="1629595" y="145742"/>
                    <a:pt x="1595278" y="145742"/>
                  </a:cubicBezTo>
                  <a:close/>
                  <a:moveTo>
                    <a:pt x="0" y="0"/>
                  </a:moveTo>
                  <a:lnTo>
                    <a:pt x="2603872" y="0"/>
                  </a:lnTo>
                  <a:lnTo>
                    <a:pt x="2603872" y="3214160"/>
                  </a:lnTo>
                  <a:lnTo>
                    <a:pt x="0" y="321416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6" name="矩形 45"/>
            <p:cNvSpPr/>
            <p:nvPr/>
          </p:nvSpPr>
          <p:spPr>
            <a:xfrm>
              <a:off x="1944403" y="1967771"/>
              <a:ext cx="2296480" cy="2678687"/>
            </a:xfrm>
            <a:prstGeom prst="rect">
              <a:avLst/>
            </a:prstGeom>
            <a:blipFill>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4" name="矩形 53"/>
          <p:cNvSpPr/>
          <p:nvPr/>
        </p:nvSpPr>
        <p:spPr>
          <a:xfrm>
            <a:off x="2086674" y="4667652"/>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55" name="矩形 47"/>
          <p:cNvSpPr>
            <a:spLocks noChangeArrowheads="1"/>
          </p:cNvSpPr>
          <p:nvPr/>
        </p:nvSpPr>
        <p:spPr bwMode="auto">
          <a:xfrm>
            <a:off x="2086674" y="4973917"/>
            <a:ext cx="2148494"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56" name="矩形 55"/>
          <p:cNvSpPr/>
          <p:nvPr/>
        </p:nvSpPr>
        <p:spPr>
          <a:xfrm>
            <a:off x="5378764" y="4667652"/>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57" name="矩形 47"/>
          <p:cNvSpPr>
            <a:spLocks noChangeArrowheads="1"/>
          </p:cNvSpPr>
          <p:nvPr/>
        </p:nvSpPr>
        <p:spPr bwMode="auto">
          <a:xfrm>
            <a:off x="5378764" y="4973917"/>
            <a:ext cx="2151182"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58" name="矩形 57"/>
          <p:cNvSpPr/>
          <p:nvPr/>
        </p:nvSpPr>
        <p:spPr>
          <a:xfrm>
            <a:off x="8676063" y="4667652"/>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59" name="矩形 47"/>
          <p:cNvSpPr>
            <a:spLocks noChangeArrowheads="1"/>
          </p:cNvSpPr>
          <p:nvPr/>
        </p:nvSpPr>
        <p:spPr bwMode="auto">
          <a:xfrm>
            <a:off x="8676063" y="4973917"/>
            <a:ext cx="2310384"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33"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100"/>
                                  </p:stCondLst>
                                  <p:childTnLst>
                                    <p:set>
                                      <p:cBhvr>
                                        <p:cTn id="19" dur="1" fill="hold">
                                          <p:stCondLst>
                                            <p:cond delay="0"/>
                                          </p:stCondLst>
                                        </p:cTn>
                                        <p:tgtEl>
                                          <p:spTgt spid="41"/>
                                        </p:tgtEl>
                                        <p:attrNameLst>
                                          <p:attrName>style.visibility</p:attrName>
                                        </p:attrNameLst>
                                      </p:cBhvr>
                                      <p:to>
                                        <p:strVal val="visible"/>
                                      </p:to>
                                    </p:set>
                                    <p:anim calcmode="lin" valueType="num">
                                      <p:cBhvr>
                                        <p:cTn id="20" dur="500" fill="hold"/>
                                        <p:tgtEl>
                                          <p:spTgt spid="41"/>
                                        </p:tgtEl>
                                        <p:attrNameLst>
                                          <p:attrName>ppt_w</p:attrName>
                                        </p:attrNameLst>
                                      </p:cBhvr>
                                      <p:tavLst>
                                        <p:tav tm="0">
                                          <p:val>
                                            <p:fltVal val="0"/>
                                          </p:val>
                                        </p:tav>
                                        <p:tav tm="100000">
                                          <p:val>
                                            <p:strVal val="#ppt_w"/>
                                          </p:val>
                                        </p:tav>
                                      </p:tavLst>
                                    </p:anim>
                                    <p:anim calcmode="lin" valueType="num">
                                      <p:cBhvr>
                                        <p:cTn id="21" dur="500" fill="hold"/>
                                        <p:tgtEl>
                                          <p:spTgt spid="41"/>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20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childTnLst>
                                </p:cTn>
                              </p:par>
                              <p:par>
                                <p:cTn id="26" presetID="49" presetClass="entr" presetSubtype="0" decel="100000" fill="hold" nodeType="withEffect">
                                  <p:stCondLst>
                                    <p:cond delay="75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 calcmode="lin" valueType="num">
                                      <p:cBhvr>
                                        <p:cTn id="30" dur="500" fill="hold"/>
                                        <p:tgtEl>
                                          <p:spTgt spid="20"/>
                                        </p:tgtEl>
                                        <p:attrNameLst>
                                          <p:attrName>style.rotation</p:attrName>
                                        </p:attrNameLst>
                                      </p:cBhvr>
                                      <p:tavLst>
                                        <p:tav tm="0">
                                          <p:val>
                                            <p:fltVal val="360"/>
                                          </p:val>
                                        </p:tav>
                                        <p:tav tm="100000">
                                          <p:val>
                                            <p:fltVal val="0"/>
                                          </p:val>
                                        </p:tav>
                                      </p:tavLst>
                                    </p:anim>
                                    <p:animEffect transition="in" filter="fade">
                                      <p:cBhvr>
                                        <p:cTn id="31" dur="500"/>
                                        <p:tgtEl>
                                          <p:spTgt spid="20"/>
                                        </p:tgtEl>
                                      </p:cBhvr>
                                    </p:animEffect>
                                  </p:childTnLst>
                                </p:cTn>
                              </p:par>
                              <p:par>
                                <p:cTn id="32" presetID="14" presetClass="entr" presetSubtype="10" fill="hold" grpId="0" nodeType="withEffect">
                                  <p:stCondLst>
                                    <p:cond delay="1000"/>
                                  </p:stCondLst>
                                  <p:childTnLst>
                                    <p:set>
                                      <p:cBhvr>
                                        <p:cTn id="33" dur="1" fill="hold">
                                          <p:stCondLst>
                                            <p:cond delay="0"/>
                                          </p:stCondLst>
                                        </p:cTn>
                                        <p:tgtEl>
                                          <p:spTgt spid="54"/>
                                        </p:tgtEl>
                                        <p:attrNameLst>
                                          <p:attrName>style.visibility</p:attrName>
                                        </p:attrNameLst>
                                      </p:cBhvr>
                                      <p:to>
                                        <p:strVal val="visible"/>
                                      </p:to>
                                    </p:set>
                                    <p:animEffect transition="in" filter="randombar(horizontal)">
                                      <p:cBhvr>
                                        <p:cTn id="34" dur="400"/>
                                        <p:tgtEl>
                                          <p:spTgt spid="54"/>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55"/>
                                        </p:tgtEl>
                                        <p:attrNameLst>
                                          <p:attrName>style.visibility</p:attrName>
                                        </p:attrNameLst>
                                      </p:cBhvr>
                                      <p:to>
                                        <p:strVal val="visible"/>
                                      </p:to>
                                    </p:set>
                                    <p:animEffect transition="in" filter="randombar(horizontal)">
                                      <p:cBhvr>
                                        <p:cTn id="37" dur="400"/>
                                        <p:tgtEl>
                                          <p:spTgt spid="55"/>
                                        </p:tgtEl>
                                      </p:cBhvr>
                                    </p:animEffect>
                                  </p:childTnLst>
                                </p:cTn>
                              </p:par>
                              <p:par>
                                <p:cTn id="38" presetID="49" presetClass="entr" presetSubtype="0" decel="100000" fill="hold" nodeType="withEffect">
                                  <p:stCondLst>
                                    <p:cond delay="100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fltVal val="0"/>
                                          </p:val>
                                        </p:tav>
                                        <p:tav tm="100000">
                                          <p:val>
                                            <p:strVal val="#ppt_h"/>
                                          </p:val>
                                        </p:tav>
                                      </p:tavLst>
                                    </p:anim>
                                    <p:anim calcmode="lin" valueType="num">
                                      <p:cBhvr>
                                        <p:cTn id="42" dur="500" fill="hold"/>
                                        <p:tgtEl>
                                          <p:spTgt spid="24"/>
                                        </p:tgtEl>
                                        <p:attrNameLst>
                                          <p:attrName>style.rotation</p:attrName>
                                        </p:attrNameLst>
                                      </p:cBhvr>
                                      <p:tavLst>
                                        <p:tav tm="0">
                                          <p:val>
                                            <p:fltVal val="360"/>
                                          </p:val>
                                        </p:tav>
                                        <p:tav tm="100000">
                                          <p:val>
                                            <p:fltVal val="0"/>
                                          </p:val>
                                        </p:tav>
                                      </p:tavLst>
                                    </p:anim>
                                    <p:animEffect transition="in" filter="fade">
                                      <p:cBhvr>
                                        <p:cTn id="43" dur="500"/>
                                        <p:tgtEl>
                                          <p:spTgt spid="24"/>
                                        </p:tgtEl>
                                      </p:cBhvr>
                                    </p:animEffect>
                                  </p:childTnLst>
                                </p:cTn>
                              </p:par>
                              <p:par>
                                <p:cTn id="44" presetID="14" presetClass="entr" presetSubtype="10" fill="hold" grpId="0" nodeType="withEffect">
                                  <p:stCondLst>
                                    <p:cond delay="1250"/>
                                  </p:stCondLst>
                                  <p:childTnLst>
                                    <p:set>
                                      <p:cBhvr>
                                        <p:cTn id="45" dur="1" fill="hold">
                                          <p:stCondLst>
                                            <p:cond delay="0"/>
                                          </p:stCondLst>
                                        </p:cTn>
                                        <p:tgtEl>
                                          <p:spTgt spid="56"/>
                                        </p:tgtEl>
                                        <p:attrNameLst>
                                          <p:attrName>style.visibility</p:attrName>
                                        </p:attrNameLst>
                                      </p:cBhvr>
                                      <p:to>
                                        <p:strVal val="visible"/>
                                      </p:to>
                                    </p:set>
                                    <p:animEffect transition="in" filter="randombar(horizontal)">
                                      <p:cBhvr>
                                        <p:cTn id="46" dur="400"/>
                                        <p:tgtEl>
                                          <p:spTgt spid="56"/>
                                        </p:tgtEl>
                                      </p:cBhvr>
                                    </p:animEffect>
                                  </p:childTnLst>
                                </p:cTn>
                              </p:par>
                              <p:par>
                                <p:cTn id="47" presetID="14" presetClass="entr" presetSubtype="10" fill="hold" grpId="0" nodeType="withEffect">
                                  <p:stCondLst>
                                    <p:cond delay="1250"/>
                                  </p:stCondLst>
                                  <p:childTnLst>
                                    <p:set>
                                      <p:cBhvr>
                                        <p:cTn id="48" dur="1" fill="hold">
                                          <p:stCondLst>
                                            <p:cond delay="0"/>
                                          </p:stCondLst>
                                        </p:cTn>
                                        <p:tgtEl>
                                          <p:spTgt spid="57"/>
                                        </p:tgtEl>
                                        <p:attrNameLst>
                                          <p:attrName>style.visibility</p:attrName>
                                        </p:attrNameLst>
                                      </p:cBhvr>
                                      <p:to>
                                        <p:strVal val="visible"/>
                                      </p:to>
                                    </p:set>
                                    <p:animEffect transition="in" filter="randombar(horizontal)">
                                      <p:cBhvr>
                                        <p:cTn id="49" dur="400"/>
                                        <p:tgtEl>
                                          <p:spTgt spid="57"/>
                                        </p:tgtEl>
                                      </p:cBhvr>
                                    </p:animEffect>
                                  </p:childTnLst>
                                </p:cTn>
                              </p:par>
                              <p:par>
                                <p:cTn id="50" presetID="49" presetClass="entr" presetSubtype="0" decel="100000" fill="hold" nodeType="withEffect">
                                  <p:stCondLst>
                                    <p:cond delay="125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 calcmode="lin" valueType="num">
                                      <p:cBhvr>
                                        <p:cTn id="54" dur="500" fill="hold"/>
                                        <p:tgtEl>
                                          <p:spTgt spid="28"/>
                                        </p:tgtEl>
                                        <p:attrNameLst>
                                          <p:attrName>style.rotation</p:attrName>
                                        </p:attrNameLst>
                                      </p:cBhvr>
                                      <p:tavLst>
                                        <p:tav tm="0">
                                          <p:val>
                                            <p:fltVal val="360"/>
                                          </p:val>
                                        </p:tav>
                                        <p:tav tm="100000">
                                          <p:val>
                                            <p:fltVal val="0"/>
                                          </p:val>
                                        </p:tav>
                                      </p:tavLst>
                                    </p:anim>
                                    <p:animEffect transition="in" filter="fade">
                                      <p:cBhvr>
                                        <p:cTn id="55" dur="500"/>
                                        <p:tgtEl>
                                          <p:spTgt spid="28"/>
                                        </p:tgtEl>
                                      </p:cBhvr>
                                    </p:animEffect>
                                  </p:childTnLst>
                                </p:cTn>
                              </p:par>
                              <p:par>
                                <p:cTn id="56" presetID="14" presetClass="entr" presetSubtype="10" fill="hold" grpId="0" nodeType="withEffect">
                                  <p:stCondLst>
                                    <p:cond delay="1500"/>
                                  </p:stCondLst>
                                  <p:childTnLst>
                                    <p:set>
                                      <p:cBhvr>
                                        <p:cTn id="57" dur="1" fill="hold">
                                          <p:stCondLst>
                                            <p:cond delay="0"/>
                                          </p:stCondLst>
                                        </p:cTn>
                                        <p:tgtEl>
                                          <p:spTgt spid="58"/>
                                        </p:tgtEl>
                                        <p:attrNameLst>
                                          <p:attrName>style.visibility</p:attrName>
                                        </p:attrNameLst>
                                      </p:cBhvr>
                                      <p:to>
                                        <p:strVal val="visible"/>
                                      </p:to>
                                    </p:set>
                                    <p:animEffect transition="in" filter="randombar(horizontal)">
                                      <p:cBhvr>
                                        <p:cTn id="58" dur="400"/>
                                        <p:tgtEl>
                                          <p:spTgt spid="58"/>
                                        </p:tgtEl>
                                      </p:cBhvr>
                                    </p:animEffect>
                                  </p:childTnLst>
                                </p:cTn>
                              </p:par>
                              <p:par>
                                <p:cTn id="59" presetID="14" presetClass="entr" presetSubtype="10" fill="hold" grpId="0" nodeType="withEffect">
                                  <p:stCondLst>
                                    <p:cond delay="1500"/>
                                  </p:stCondLst>
                                  <p:childTnLst>
                                    <p:set>
                                      <p:cBhvr>
                                        <p:cTn id="60" dur="1" fill="hold">
                                          <p:stCondLst>
                                            <p:cond delay="0"/>
                                          </p:stCondLst>
                                        </p:cTn>
                                        <p:tgtEl>
                                          <p:spTgt spid="59"/>
                                        </p:tgtEl>
                                        <p:attrNameLst>
                                          <p:attrName>style.visibility</p:attrName>
                                        </p:attrNameLst>
                                      </p:cBhvr>
                                      <p:to>
                                        <p:strVal val="visible"/>
                                      </p:to>
                                    </p:set>
                                    <p:animEffect transition="in" filter="randombar(horizontal)">
                                      <p:cBhvr>
                                        <p:cTn id="61" dur="4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5"/>
          <p:cNvSpPr/>
          <p:nvPr/>
        </p:nvSpPr>
        <p:spPr bwMode="auto">
          <a:xfrm>
            <a:off x="5129505" y="1436237"/>
            <a:ext cx="3024570" cy="3208686"/>
          </a:xfrm>
          <a:custGeom>
            <a:avLst/>
            <a:gdLst>
              <a:gd name="T0" fmla="*/ 453 w 958"/>
              <a:gd name="T1" fmla="*/ 0 h 1016"/>
              <a:gd name="T2" fmla="*/ 215 w 958"/>
              <a:gd name="T3" fmla="*/ 59 h 1016"/>
              <a:gd name="T4" fmla="*/ 304 w 958"/>
              <a:gd name="T5" fmla="*/ 119 h 1016"/>
              <a:gd name="T6" fmla="*/ 486 w 958"/>
              <a:gd name="T7" fmla="*/ 514 h 1016"/>
              <a:gd name="T8" fmla="*/ 410 w 958"/>
              <a:gd name="T9" fmla="*/ 778 h 1016"/>
              <a:gd name="T10" fmla="*/ 0 w 958"/>
              <a:gd name="T11" fmla="*/ 732 h 1016"/>
              <a:gd name="T12" fmla="*/ 209 w 958"/>
              <a:gd name="T13" fmla="*/ 960 h 1016"/>
              <a:gd name="T14" fmla="*/ 454 w 958"/>
              <a:gd name="T15" fmla="*/ 1016 h 1016"/>
              <a:gd name="T16" fmla="*/ 722 w 958"/>
              <a:gd name="T17" fmla="*/ 933 h 1016"/>
              <a:gd name="T18" fmla="*/ 958 w 958"/>
              <a:gd name="T19" fmla="*/ 505 h 1016"/>
              <a:gd name="T20" fmla="*/ 453 w 958"/>
              <a:gd name="T21" fmla="*/ 0 h 1016"/>
              <a:gd name="connsiteX0" fmla="*/ 4729 w 10000"/>
              <a:gd name="connsiteY0" fmla="*/ 0 h 10000"/>
              <a:gd name="connsiteX1" fmla="*/ 2244 w 10000"/>
              <a:gd name="connsiteY1" fmla="*/ 581 h 10000"/>
              <a:gd name="connsiteX2" fmla="*/ 3173 w 10000"/>
              <a:gd name="connsiteY2" fmla="*/ 1171 h 10000"/>
              <a:gd name="connsiteX3" fmla="*/ 5073 w 10000"/>
              <a:gd name="connsiteY3" fmla="*/ 5059 h 10000"/>
              <a:gd name="connsiteX4" fmla="*/ 4280 w 10000"/>
              <a:gd name="connsiteY4" fmla="*/ 7657 h 10000"/>
              <a:gd name="connsiteX5" fmla="*/ 0 w 10000"/>
              <a:gd name="connsiteY5" fmla="*/ 7205 h 10000"/>
              <a:gd name="connsiteX6" fmla="*/ 2182 w 10000"/>
              <a:gd name="connsiteY6" fmla="*/ 9449 h 10000"/>
              <a:gd name="connsiteX7" fmla="*/ 4739 w 10000"/>
              <a:gd name="connsiteY7" fmla="*/ 10000 h 10000"/>
              <a:gd name="connsiteX8" fmla="*/ 7537 w 10000"/>
              <a:gd name="connsiteY8" fmla="*/ 9183 h 10000"/>
              <a:gd name="connsiteX9" fmla="*/ 10000 w 10000"/>
              <a:gd name="connsiteY9" fmla="*/ 4970 h 10000"/>
              <a:gd name="connsiteX10" fmla="*/ 4729 w 10000"/>
              <a:gd name="connsiteY10" fmla="*/ 0 h 10000"/>
              <a:gd name="connsiteX0-1" fmla="*/ 4729 w 10000"/>
              <a:gd name="connsiteY0-2" fmla="*/ 0 h 10000"/>
              <a:gd name="connsiteX1-3" fmla="*/ 2244 w 10000"/>
              <a:gd name="connsiteY1-4" fmla="*/ 581 h 10000"/>
              <a:gd name="connsiteX2-5" fmla="*/ 3173 w 10000"/>
              <a:gd name="connsiteY2-6" fmla="*/ 1171 h 10000"/>
              <a:gd name="connsiteX3-7" fmla="*/ 5073 w 10000"/>
              <a:gd name="connsiteY3-8" fmla="*/ 5059 h 10000"/>
              <a:gd name="connsiteX4-9" fmla="*/ 4280 w 10000"/>
              <a:gd name="connsiteY4-10" fmla="*/ 7657 h 10000"/>
              <a:gd name="connsiteX5-11" fmla="*/ 0 w 10000"/>
              <a:gd name="connsiteY5-12" fmla="*/ 7205 h 10000"/>
              <a:gd name="connsiteX6-13" fmla="*/ 2182 w 10000"/>
              <a:gd name="connsiteY6-14" fmla="*/ 9449 h 10000"/>
              <a:gd name="connsiteX7-15" fmla="*/ 4739 w 10000"/>
              <a:gd name="connsiteY7-16" fmla="*/ 10000 h 10000"/>
              <a:gd name="connsiteX8-17" fmla="*/ 7537 w 10000"/>
              <a:gd name="connsiteY8-18" fmla="*/ 9183 h 10000"/>
              <a:gd name="connsiteX9-19" fmla="*/ 10000 w 10000"/>
              <a:gd name="connsiteY9-20" fmla="*/ 4970 h 10000"/>
              <a:gd name="connsiteX10-21" fmla="*/ 4729 w 10000"/>
              <a:gd name="connsiteY10-22"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0000" h="10000">
                <a:moveTo>
                  <a:pt x="4729" y="0"/>
                </a:moveTo>
                <a:cubicBezTo>
                  <a:pt x="3831" y="0"/>
                  <a:pt x="2985" y="217"/>
                  <a:pt x="2244" y="581"/>
                </a:cubicBezTo>
                <a:cubicBezTo>
                  <a:pt x="2578" y="748"/>
                  <a:pt x="2881" y="945"/>
                  <a:pt x="3173" y="1171"/>
                </a:cubicBezTo>
                <a:cubicBezTo>
                  <a:pt x="4342" y="2087"/>
                  <a:pt x="5188" y="3524"/>
                  <a:pt x="5073" y="5059"/>
                </a:cubicBezTo>
                <a:cubicBezTo>
                  <a:pt x="5010" y="5925"/>
                  <a:pt x="5021" y="6663"/>
                  <a:pt x="4280" y="7657"/>
                </a:cubicBezTo>
                <a:cubicBezTo>
                  <a:pt x="1655" y="9788"/>
                  <a:pt x="0" y="7205"/>
                  <a:pt x="0" y="7205"/>
                </a:cubicBezTo>
                <a:cubicBezTo>
                  <a:pt x="282" y="8632"/>
                  <a:pt x="2182" y="9449"/>
                  <a:pt x="2182" y="9449"/>
                </a:cubicBezTo>
                <a:cubicBezTo>
                  <a:pt x="2902" y="9803"/>
                  <a:pt x="3862" y="10000"/>
                  <a:pt x="4739" y="10000"/>
                </a:cubicBezTo>
                <a:cubicBezTo>
                  <a:pt x="5772" y="10000"/>
                  <a:pt x="6722" y="9665"/>
                  <a:pt x="7537" y="9183"/>
                </a:cubicBezTo>
                <a:cubicBezTo>
                  <a:pt x="9019" y="8297"/>
                  <a:pt x="10000" y="6742"/>
                  <a:pt x="10000" y="4970"/>
                </a:cubicBezTo>
                <a:cubicBezTo>
                  <a:pt x="10000" y="2224"/>
                  <a:pt x="7641" y="0"/>
                  <a:pt x="4729" y="0"/>
                </a:cubicBezTo>
                <a:close/>
              </a:path>
            </a:pathLst>
          </a:custGeom>
          <a:solidFill>
            <a:srgbClr val="FFC000"/>
          </a:solidFill>
          <a:ln w="19050">
            <a:solidFill>
              <a:schemeClr val="bg1"/>
            </a:solidFill>
          </a:ln>
        </p:spPr>
        <p:txBody>
          <a:bodyPr vert="horz" wrap="square" lIns="91440" tIns="45720" rIns="91440" bIns="45720" numCol="1" anchor="t" anchorCtr="0" compatLnSpc="1"/>
          <a:lstStyle/>
          <a:p>
            <a:endParaRPr lang="id-ID">
              <a:cs typeface="+mn-ea"/>
              <a:sym typeface="+mn-lt"/>
            </a:endParaRPr>
          </a:p>
        </p:txBody>
      </p:sp>
      <p:sp>
        <p:nvSpPr>
          <p:cNvPr id="3" name="Freeform 26"/>
          <p:cNvSpPr>
            <a:spLocks noEditPoints="1"/>
          </p:cNvSpPr>
          <p:nvPr/>
        </p:nvSpPr>
        <p:spPr bwMode="auto">
          <a:xfrm>
            <a:off x="3483136" y="1449579"/>
            <a:ext cx="3215357" cy="2977874"/>
          </a:xfrm>
          <a:custGeom>
            <a:avLst/>
            <a:gdLst>
              <a:gd name="T0" fmla="*/ 692 w 1018"/>
              <a:gd name="T1" fmla="*/ 395 h 943"/>
              <a:gd name="T2" fmla="*/ 694 w 1018"/>
              <a:gd name="T3" fmla="*/ 397 h 943"/>
              <a:gd name="T4" fmla="*/ 694 w 1018"/>
              <a:gd name="T5" fmla="*/ 397 h 943"/>
              <a:gd name="T6" fmla="*/ 739 w 1018"/>
              <a:gd name="T7" fmla="*/ 393 h 943"/>
              <a:gd name="T8" fmla="*/ 972 w 1018"/>
              <a:gd name="T9" fmla="*/ 627 h 943"/>
              <a:gd name="T10" fmla="*/ 872 w 1018"/>
              <a:gd name="T11" fmla="*/ 818 h 943"/>
              <a:gd name="T12" fmla="*/ 872 w 1018"/>
              <a:gd name="T13" fmla="*/ 818 h 943"/>
              <a:gd name="T14" fmla="*/ 931 w 1018"/>
              <a:gd name="T15" fmla="*/ 774 h 943"/>
              <a:gd name="T16" fmla="*/ 1007 w 1018"/>
              <a:gd name="T17" fmla="*/ 510 h 943"/>
              <a:gd name="T18" fmla="*/ 825 w 1018"/>
              <a:gd name="T19" fmla="*/ 115 h 943"/>
              <a:gd name="T20" fmla="*/ 736 w 1018"/>
              <a:gd name="T21" fmla="*/ 55 h 943"/>
              <a:gd name="T22" fmla="*/ 735 w 1018"/>
              <a:gd name="T23" fmla="*/ 56 h 943"/>
              <a:gd name="T24" fmla="*/ 504 w 1018"/>
              <a:gd name="T25" fmla="*/ 0 h 943"/>
              <a:gd name="T26" fmla="*/ 0 w 1018"/>
              <a:gd name="T27" fmla="*/ 504 h 943"/>
              <a:gd name="T28" fmla="*/ 237 w 1018"/>
              <a:gd name="T29" fmla="*/ 932 h 943"/>
              <a:gd name="T30" fmla="*/ 257 w 1018"/>
              <a:gd name="T31" fmla="*/ 943 h 943"/>
              <a:gd name="T32" fmla="*/ 255 w 1018"/>
              <a:gd name="T33" fmla="*/ 898 h 943"/>
              <a:gd name="T34" fmla="*/ 692 w 1018"/>
              <a:gd name="T35" fmla="*/ 395 h 943"/>
              <a:gd name="T36" fmla="*/ 963 w 1018"/>
              <a:gd name="T37" fmla="*/ 713 h 943"/>
              <a:gd name="T38" fmla="*/ 963 w 1018"/>
              <a:gd name="T39" fmla="*/ 714 h 943"/>
              <a:gd name="T40" fmla="*/ 963 w 1018"/>
              <a:gd name="T41" fmla="*/ 71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8" h="943">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solidFill>
            <a:schemeClr val="accent6"/>
          </a:solidFill>
          <a:ln w="19050">
            <a:solidFill>
              <a:schemeClr val="bg1"/>
            </a:solidFill>
          </a:ln>
        </p:spPr>
        <p:txBody>
          <a:bodyPr vert="horz" wrap="square" lIns="91440" tIns="45720" rIns="91440" bIns="45720" numCol="1" anchor="t" anchorCtr="0" compatLnSpc="1"/>
          <a:lstStyle/>
          <a:p>
            <a:endParaRPr lang="id-ID">
              <a:cs typeface="+mn-ea"/>
              <a:sym typeface="+mn-lt"/>
            </a:endParaRPr>
          </a:p>
        </p:txBody>
      </p:sp>
      <p:sp>
        <p:nvSpPr>
          <p:cNvPr id="4" name="Freeform 27"/>
          <p:cNvSpPr/>
          <p:nvPr/>
        </p:nvSpPr>
        <p:spPr bwMode="auto">
          <a:xfrm>
            <a:off x="4288976" y="2697030"/>
            <a:ext cx="3231693" cy="3199347"/>
          </a:xfrm>
          <a:custGeom>
            <a:avLst/>
            <a:gdLst>
              <a:gd name="T0" fmla="*/ 325 w 1020"/>
              <a:gd name="T1" fmla="*/ 421 h 1013"/>
              <a:gd name="T2" fmla="*/ 249 w 1020"/>
              <a:gd name="T3" fmla="*/ 230 h 1013"/>
              <a:gd name="T4" fmla="*/ 439 w 1020"/>
              <a:gd name="T5" fmla="*/ 2 h 1013"/>
              <a:gd name="T6" fmla="*/ 437 w 1020"/>
              <a:gd name="T7" fmla="*/ 0 h 1013"/>
              <a:gd name="T8" fmla="*/ 0 w 1020"/>
              <a:gd name="T9" fmla="*/ 503 h 1013"/>
              <a:gd name="T10" fmla="*/ 510 w 1020"/>
              <a:gd name="T11" fmla="*/ 1013 h 1013"/>
              <a:gd name="T12" fmla="*/ 1020 w 1020"/>
              <a:gd name="T13" fmla="*/ 503 h 1013"/>
              <a:gd name="T14" fmla="*/ 325 w 1020"/>
              <a:gd name="T15" fmla="*/ 421 h 1013"/>
              <a:gd name="connsiteX0" fmla="*/ 3025 w 10000"/>
              <a:gd name="connsiteY0" fmla="*/ 4286 h 10000"/>
              <a:gd name="connsiteX1" fmla="*/ 2441 w 10000"/>
              <a:gd name="connsiteY1" fmla="*/ 2270 h 10000"/>
              <a:gd name="connsiteX2" fmla="*/ 4304 w 10000"/>
              <a:gd name="connsiteY2" fmla="*/ 20 h 10000"/>
              <a:gd name="connsiteX3" fmla="*/ 4284 w 10000"/>
              <a:gd name="connsiteY3" fmla="*/ 0 h 10000"/>
              <a:gd name="connsiteX4" fmla="*/ 0 w 10000"/>
              <a:gd name="connsiteY4" fmla="*/ 4965 h 10000"/>
              <a:gd name="connsiteX5" fmla="*/ 5000 w 10000"/>
              <a:gd name="connsiteY5" fmla="*/ 10000 h 10000"/>
              <a:gd name="connsiteX6" fmla="*/ 10000 w 10000"/>
              <a:gd name="connsiteY6" fmla="*/ 4965 h 10000"/>
              <a:gd name="connsiteX7" fmla="*/ 3025 w 10000"/>
              <a:gd name="connsiteY7" fmla="*/ 4286 h 10000"/>
              <a:gd name="connsiteX0-1" fmla="*/ 3025 w 10000"/>
              <a:gd name="connsiteY0-2" fmla="*/ 4286 h 10000"/>
              <a:gd name="connsiteX1-3" fmla="*/ 2441 w 10000"/>
              <a:gd name="connsiteY1-4" fmla="*/ 2270 h 10000"/>
              <a:gd name="connsiteX2-5" fmla="*/ 4304 w 10000"/>
              <a:gd name="connsiteY2-6" fmla="*/ 20 h 10000"/>
              <a:gd name="connsiteX3-7" fmla="*/ 4284 w 10000"/>
              <a:gd name="connsiteY3-8" fmla="*/ 0 h 10000"/>
              <a:gd name="connsiteX4-9" fmla="*/ 0 w 10000"/>
              <a:gd name="connsiteY4-10" fmla="*/ 4965 h 10000"/>
              <a:gd name="connsiteX5-11" fmla="*/ 5000 w 10000"/>
              <a:gd name="connsiteY5-12" fmla="*/ 10000 h 10000"/>
              <a:gd name="connsiteX6-13" fmla="*/ 10000 w 10000"/>
              <a:gd name="connsiteY6-14" fmla="*/ 4965 h 10000"/>
              <a:gd name="connsiteX7-15" fmla="*/ 3025 w 10000"/>
              <a:gd name="connsiteY7-16" fmla="*/ 4286 h 10000"/>
              <a:gd name="connsiteX0-17" fmla="*/ 3025 w 10000"/>
              <a:gd name="connsiteY0-18" fmla="*/ 4286 h 10000"/>
              <a:gd name="connsiteX1-19" fmla="*/ 2572 w 10000"/>
              <a:gd name="connsiteY1-20" fmla="*/ 3409 h 10000"/>
              <a:gd name="connsiteX2-21" fmla="*/ 2441 w 10000"/>
              <a:gd name="connsiteY2-22" fmla="*/ 2270 h 10000"/>
              <a:gd name="connsiteX3-23" fmla="*/ 4304 w 10000"/>
              <a:gd name="connsiteY3-24" fmla="*/ 20 h 10000"/>
              <a:gd name="connsiteX4-25" fmla="*/ 4284 w 10000"/>
              <a:gd name="connsiteY4-26" fmla="*/ 0 h 10000"/>
              <a:gd name="connsiteX5-27" fmla="*/ 0 w 10000"/>
              <a:gd name="connsiteY5-28" fmla="*/ 4965 h 10000"/>
              <a:gd name="connsiteX6-29" fmla="*/ 5000 w 10000"/>
              <a:gd name="connsiteY6-30" fmla="*/ 10000 h 10000"/>
              <a:gd name="connsiteX7-31" fmla="*/ 10000 w 10000"/>
              <a:gd name="connsiteY7-32" fmla="*/ 4965 h 10000"/>
              <a:gd name="connsiteX8" fmla="*/ 3025 w 10000"/>
              <a:gd name="connsiteY8" fmla="*/ 4286 h 10000"/>
              <a:gd name="connsiteX0-33" fmla="*/ 5718 w 10000"/>
              <a:gd name="connsiteY0-34" fmla="*/ 5877 h 10000"/>
              <a:gd name="connsiteX1-35" fmla="*/ 2572 w 10000"/>
              <a:gd name="connsiteY1-36" fmla="*/ 3409 h 10000"/>
              <a:gd name="connsiteX2-37" fmla="*/ 2441 w 10000"/>
              <a:gd name="connsiteY2-38" fmla="*/ 2270 h 10000"/>
              <a:gd name="connsiteX3-39" fmla="*/ 4304 w 10000"/>
              <a:gd name="connsiteY3-40" fmla="*/ 20 h 10000"/>
              <a:gd name="connsiteX4-41" fmla="*/ 4284 w 10000"/>
              <a:gd name="connsiteY4-42" fmla="*/ 0 h 10000"/>
              <a:gd name="connsiteX5-43" fmla="*/ 0 w 10000"/>
              <a:gd name="connsiteY5-44" fmla="*/ 4965 h 10000"/>
              <a:gd name="connsiteX6-45" fmla="*/ 5000 w 10000"/>
              <a:gd name="connsiteY6-46" fmla="*/ 10000 h 10000"/>
              <a:gd name="connsiteX7-47" fmla="*/ 10000 w 10000"/>
              <a:gd name="connsiteY7-48" fmla="*/ 4965 h 10000"/>
              <a:gd name="connsiteX8-49" fmla="*/ 5718 w 10000"/>
              <a:gd name="connsiteY8-50" fmla="*/ 5877 h 10000"/>
              <a:gd name="connsiteX0-51" fmla="*/ 5718 w 10000"/>
              <a:gd name="connsiteY0-52" fmla="*/ 5877 h 10000"/>
              <a:gd name="connsiteX1-53" fmla="*/ 2572 w 10000"/>
              <a:gd name="connsiteY1-54" fmla="*/ 3409 h 10000"/>
              <a:gd name="connsiteX2-55" fmla="*/ 2441 w 10000"/>
              <a:gd name="connsiteY2-56" fmla="*/ 2270 h 10000"/>
              <a:gd name="connsiteX3-57" fmla="*/ 4304 w 10000"/>
              <a:gd name="connsiteY3-58" fmla="*/ 20 h 10000"/>
              <a:gd name="connsiteX4-59" fmla="*/ 4284 w 10000"/>
              <a:gd name="connsiteY4-60" fmla="*/ 0 h 10000"/>
              <a:gd name="connsiteX5-61" fmla="*/ 0 w 10000"/>
              <a:gd name="connsiteY5-62" fmla="*/ 4965 h 10000"/>
              <a:gd name="connsiteX6-63" fmla="*/ 5000 w 10000"/>
              <a:gd name="connsiteY6-64" fmla="*/ 10000 h 10000"/>
              <a:gd name="connsiteX7-65" fmla="*/ 10000 w 10000"/>
              <a:gd name="connsiteY7-66" fmla="*/ 4965 h 10000"/>
              <a:gd name="connsiteX8-67" fmla="*/ 5718 w 10000"/>
              <a:gd name="connsiteY8-68" fmla="*/ 5877 h 10000"/>
              <a:gd name="connsiteX0-69" fmla="*/ 5718 w 10000"/>
              <a:gd name="connsiteY0-70" fmla="*/ 5877 h 10000"/>
              <a:gd name="connsiteX1-71" fmla="*/ 2572 w 10000"/>
              <a:gd name="connsiteY1-72" fmla="*/ 3409 h 10000"/>
              <a:gd name="connsiteX2-73" fmla="*/ 2441 w 10000"/>
              <a:gd name="connsiteY2-74" fmla="*/ 2270 h 10000"/>
              <a:gd name="connsiteX3-75" fmla="*/ 4304 w 10000"/>
              <a:gd name="connsiteY3-76" fmla="*/ 20 h 10000"/>
              <a:gd name="connsiteX4-77" fmla="*/ 4284 w 10000"/>
              <a:gd name="connsiteY4-78" fmla="*/ 0 h 10000"/>
              <a:gd name="connsiteX5-79" fmla="*/ 0 w 10000"/>
              <a:gd name="connsiteY5-80" fmla="*/ 4965 h 10000"/>
              <a:gd name="connsiteX6-81" fmla="*/ 5000 w 10000"/>
              <a:gd name="connsiteY6-82" fmla="*/ 10000 h 10000"/>
              <a:gd name="connsiteX7-83" fmla="*/ 10000 w 10000"/>
              <a:gd name="connsiteY7-84" fmla="*/ 4965 h 10000"/>
              <a:gd name="connsiteX8-85" fmla="*/ 5718 w 10000"/>
              <a:gd name="connsiteY8-86" fmla="*/ 5877 h 10000"/>
              <a:gd name="connsiteX0-87" fmla="*/ 5718 w 10030"/>
              <a:gd name="connsiteY0-88" fmla="*/ 5877 h 10000"/>
              <a:gd name="connsiteX1-89" fmla="*/ 2572 w 10030"/>
              <a:gd name="connsiteY1-90" fmla="*/ 3409 h 10000"/>
              <a:gd name="connsiteX2-91" fmla="*/ 2441 w 10030"/>
              <a:gd name="connsiteY2-92" fmla="*/ 2270 h 10000"/>
              <a:gd name="connsiteX3-93" fmla="*/ 4304 w 10030"/>
              <a:gd name="connsiteY3-94" fmla="*/ 20 h 10000"/>
              <a:gd name="connsiteX4-95" fmla="*/ 4284 w 10030"/>
              <a:gd name="connsiteY4-96" fmla="*/ 0 h 10000"/>
              <a:gd name="connsiteX5-97" fmla="*/ 0 w 10030"/>
              <a:gd name="connsiteY5-98" fmla="*/ 4965 h 10000"/>
              <a:gd name="connsiteX6-99" fmla="*/ 5000 w 10030"/>
              <a:gd name="connsiteY6-100" fmla="*/ 10000 h 10000"/>
              <a:gd name="connsiteX7-101" fmla="*/ 10030 w 10030"/>
              <a:gd name="connsiteY7-102" fmla="*/ 5010 h 10000"/>
              <a:gd name="connsiteX8-103" fmla="*/ 5718 w 10030"/>
              <a:gd name="connsiteY8-104" fmla="*/ 5877 h 10000"/>
              <a:gd name="connsiteX0-105" fmla="*/ 5718 w 10030"/>
              <a:gd name="connsiteY0-106" fmla="*/ 5877 h 10000"/>
              <a:gd name="connsiteX1-107" fmla="*/ 2572 w 10030"/>
              <a:gd name="connsiteY1-108" fmla="*/ 3409 h 10000"/>
              <a:gd name="connsiteX2-109" fmla="*/ 2441 w 10030"/>
              <a:gd name="connsiteY2-110" fmla="*/ 2270 h 10000"/>
              <a:gd name="connsiteX3-111" fmla="*/ 4304 w 10030"/>
              <a:gd name="connsiteY3-112" fmla="*/ 20 h 10000"/>
              <a:gd name="connsiteX4-113" fmla="*/ 4284 w 10030"/>
              <a:gd name="connsiteY4-114" fmla="*/ 0 h 10000"/>
              <a:gd name="connsiteX5-115" fmla="*/ 0 w 10030"/>
              <a:gd name="connsiteY5-116" fmla="*/ 4965 h 10000"/>
              <a:gd name="connsiteX6-117" fmla="*/ 5000 w 10030"/>
              <a:gd name="connsiteY6-118" fmla="*/ 10000 h 10000"/>
              <a:gd name="connsiteX7-119" fmla="*/ 10030 w 10030"/>
              <a:gd name="connsiteY7-120" fmla="*/ 5010 h 10000"/>
              <a:gd name="connsiteX8-121" fmla="*/ 5718 w 10030"/>
              <a:gd name="connsiteY8-122" fmla="*/ 5877 h 10000"/>
              <a:gd name="connsiteX0-123" fmla="*/ 5718 w 10030"/>
              <a:gd name="connsiteY0-124" fmla="*/ 5877 h 10000"/>
              <a:gd name="connsiteX1-125" fmla="*/ 2572 w 10030"/>
              <a:gd name="connsiteY1-126" fmla="*/ 3409 h 10000"/>
              <a:gd name="connsiteX2-127" fmla="*/ 2441 w 10030"/>
              <a:gd name="connsiteY2-128" fmla="*/ 2270 h 10000"/>
              <a:gd name="connsiteX3-129" fmla="*/ 4304 w 10030"/>
              <a:gd name="connsiteY3-130" fmla="*/ 20 h 10000"/>
              <a:gd name="connsiteX4-131" fmla="*/ 4284 w 10030"/>
              <a:gd name="connsiteY4-132" fmla="*/ 0 h 10000"/>
              <a:gd name="connsiteX5-133" fmla="*/ 0 w 10030"/>
              <a:gd name="connsiteY5-134" fmla="*/ 4965 h 10000"/>
              <a:gd name="connsiteX6-135" fmla="*/ 5000 w 10030"/>
              <a:gd name="connsiteY6-136" fmla="*/ 10000 h 10000"/>
              <a:gd name="connsiteX7-137" fmla="*/ 10030 w 10030"/>
              <a:gd name="connsiteY7-138" fmla="*/ 5010 h 10000"/>
              <a:gd name="connsiteX8-139" fmla="*/ 5718 w 10030"/>
              <a:gd name="connsiteY8-140" fmla="*/ 5877 h 10000"/>
              <a:gd name="connsiteX0-141" fmla="*/ 5718 w 10030"/>
              <a:gd name="connsiteY0-142" fmla="*/ 5877 h 10000"/>
              <a:gd name="connsiteX1-143" fmla="*/ 2808 w 10030"/>
              <a:gd name="connsiteY1-144" fmla="*/ 3930 h 10000"/>
              <a:gd name="connsiteX2-145" fmla="*/ 2441 w 10030"/>
              <a:gd name="connsiteY2-146" fmla="*/ 2270 h 10000"/>
              <a:gd name="connsiteX3-147" fmla="*/ 4304 w 10030"/>
              <a:gd name="connsiteY3-148" fmla="*/ 20 h 10000"/>
              <a:gd name="connsiteX4-149" fmla="*/ 4284 w 10030"/>
              <a:gd name="connsiteY4-150" fmla="*/ 0 h 10000"/>
              <a:gd name="connsiteX5-151" fmla="*/ 0 w 10030"/>
              <a:gd name="connsiteY5-152" fmla="*/ 4965 h 10000"/>
              <a:gd name="connsiteX6-153" fmla="*/ 5000 w 10030"/>
              <a:gd name="connsiteY6-154" fmla="*/ 10000 h 10000"/>
              <a:gd name="connsiteX7-155" fmla="*/ 10030 w 10030"/>
              <a:gd name="connsiteY7-156" fmla="*/ 5010 h 10000"/>
              <a:gd name="connsiteX8-157" fmla="*/ 5718 w 10030"/>
              <a:gd name="connsiteY8-158" fmla="*/ 5877 h 10000"/>
              <a:gd name="connsiteX0-159" fmla="*/ 5718 w 10030"/>
              <a:gd name="connsiteY0-160" fmla="*/ 5877 h 10000"/>
              <a:gd name="connsiteX1-161" fmla="*/ 2808 w 10030"/>
              <a:gd name="connsiteY1-162" fmla="*/ 3930 h 10000"/>
              <a:gd name="connsiteX2-163" fmla="*/ 2441 w 10030"/>
              <a:gd name="connsiteY2-164" fmla="*/ 2270 h 10000"/>
              <a:gd name="connsiteX3-165" fmla="*/ 4304 w 10030"/>
              <a:gd name="connsiteY3-166" fmla="*/ 20 h 10000"/>
              <a:gd name="connsiteX4-167" fmla="*/ 4284 w 10030"/>
              <a:gd name="connsiteY4-168" fmla="*/ 0 h 10000"/>
              <a:gd name="connsiteX5-169" fmla="*/ 0 w 10030"/>
              <a:gd name="connsiteY5-170" fmla="*/ 4965 h 10000"/>
              <a:gd name="connsiteX6-171" fmla="*/ 5000 w 10030"/>
              <a:gd name="connsiteY6-172" fmla="*/ 10000 h 10000"/>
              <a:gd name="connsiteX7-173" fmla="*/ 10030 w 10030"/>
              <a:gd name="connsiteY7-174" fmla="*/ 5010 h 10000"/>
              <a:gd name="connsiteX8-175" fmla="*/ 5718 w 10030"/>
              <a:gd name="connsiteY8-176" fmla="*/ 5877 h 10000"/>
              <a:gd name="connsiteX0-177" fmla="*/ 5718 w 10030"/>
              <a:gd name="connsiteY0-178" fmla="*/ 5877 h 10000"/>
              <a:gd name="connsiteX1-179" fmla="*/ 2808 w 10030"/>
              <a:gd name="connsiteY1-180" fmla="*/ 3930 h 10000"/>
              <a:gd name="connsiteX2-181" fmla="*/ 2441 w 10030"/>
              <a:gd name="connsiteY2-182" fmla="*/ 2270 h 10000"/>
              <a:gd name="connsiteX3-183" fmla="*/ 4304 w 10030"/>
              <a:gd name="connsiteY3-184" fmla="*/ 20 h 10000"/>
              <a:gd name="connsiteX4-185" fmla="*/ 4284 w 10030"/>
              <a:gd name="connsiteY4-186" fmla="*/ 0 h 10000"/>
              <a:gd name="connsiteX5-187" fmla="*/ 0 w 10030"/>
              <a:gd name="connsiteY5-188" fmla="*/ 4965 h 10000"/>
              <a:gd name="connsiteX6-189" fmla="*/ 5000 w 10030"/>
              <a:gd name="connsiteY6-190" fmla="*/ 10000 h 10000"/>
              <a:gd name="connsiteX7-191" fmla="*/ 10030 w 10030"/>
              <a:gd name="connsiteY7-192" fmla="*/ 5010 h 10000"/>
              <a:gd name="connsiteX8-193" fmla="*/ 5718 w 10030"/>
              <a:gd name="connsiteY8-194" fmla="*/ 5877 h 10000"/>
              <a:gd name="connsiteX0-195" fmla="*/ 5718 w 10030"/>
              <a:gd name="connsiteY0-196" fmla="*/ 5877 h 10000"/>
              <a:gd name="connsiteX1-197" fmla="*/ 2808 w 10030"/>
              <a:gd name="connsiteY1-198" fmla="*/ 3930 h 10000"/>
              <a:gd name="connsiteX2-199" fmla="*/ 2441 w 10030"/>
              <a:gd name="connsiteY2-200" fmla="*/ 2270 h 10000"/>
              <a:gd name="connsiteX3-201" fmla="*/ 4304 w 10030"/>
              <a:gd name="connsiteY3-202" fmla="*/ 20 h 10000"/>
              <a:gd name="connsiteX4-203" fmla="*/ 4284 w 10030"/>
              <a:gd name="connsiteY4-204" fmla="*/ 0 h 10000"/>
              <a:gd name="connsiteX5-205" fmla="*/ 0 w 10030"/>
              <a:gd name="connsiteY5-206" fmla="*/ 4965 h 10000"/>
              <a:gd name="connsiteX6-207" fmla="*/ 5000 w 10030"/>
              <a:gd name="connsiteY6-208" fmla="*/ 10000 h 10000"/>
              <a:gd name="connsiteX7-209" fmla="*/ 10030 w 10030"/>
              <a:gd name="connsiteY7-210" fmla="*/ 5010 h 10000"/>
              <a:gd name="connsiteX8-211" fmla="*/ 5718 w 10030"/>
              <a:gd name="connsiteY8-212" fmla="*/ 5877 h 10000"/>
              <a:gd name="connsiteX0-213" fmla="*/ 5718 w 10030"/>
              <a:gd name="connsiteY0-214" fmla="*/ 5907 h 10000"/>
              <a:gd name="connsiteX1-215" fmla="*/ 2808 w 10030"/>
              <a:gd name="connsiteY1-216" fmla="*/ 3930 h 10000"/>
              <a:gd name="connsiteX2-217" fmla="*/ 2441 w 10030"/>
              <a:gd name="connsiteY2-218" fmla="*/ 2270 h 10000"/>
              <a:gd name="connsiteX3-219" fmla="*/ 4304 w 10030"/>
              <a:gd name="connsiteY3-220" fmla="*/ 20 h 10000"/>
              <a:gd name="connsiteX4-221" fmla="*/ 4284 w 10030"/>
              <a:gd name="connsiteY4-222" fmla="*/ 0 h 10000"/>
              <a:gd name="connsiteX5-223" fmla="*/ 0 w 10030"/>
              <a:gd name="connsiteY5-224" fmla="*/ 4965 h 10000"/>
              <a:gd name="connsiteX6-225" fmla="*/ 5000 w 10030"/>
              <a:gd name="connsiteY6-226" fmla="*/ 10000 h 10000"/>
              <a:gd name="connsiteX7-227" fmla="*/ 10030 w 10030"/>
              <a:gd name="connsiteY7-228" fmla="*/ 5010 h 10000"/>
              <a:gd name="connsiteX8-229" fmla="*/ 5718 w 10030"/>
              <a:gd name="connsiteY8-230" fmla="*/ 5907 h 10000"/>
              <a:gd name="connsiteX0-231" fmla="*/ 5718 w 10030"/>
              <a:gd name="connsiteY0-232" fmla="*/ 5907 h 10000"/>
              <a:gd name="connsiteX1-233" fmla="*/ 2808 w 10030"/>
              <a:gd name="connsiteY1-234" fmla="*/ 3930 h 10000"/>
              <a:gd name="connsiteX2-235" fmla="*/ 2441 w 10030"/>
              <a:gd name="connsiteY2-236" fmla="*/ 2270 h 10000"/>
              <a:gd name="connsiteX3-237" fmla="*/ 4304 w 10030"/>
              <a:gd name="connsiteY3-238" fmla="*/ 20 h 10000"/>
              <a:gd name="connsiteX4-239" fmla="*/ 4284 w 10030"/>
              <a:gd name="connsiteY4-240" fmla="*/ 0 h 10000"/>
              <a:gd name="connsiteX5-241" fmla="*/ 0 w 10030"/>
              <a:gd name="connsiteY5-242" fmla="*/ 4965 h 10000"/>
              <a:gd name="connsiteX6-243" fmla="*/ 5000 w 10030"/>
              <a:gd name="connsiteY6-244" fmla="*/ 10000 h 10000"/>
              <a:gd name="connsiteX7-245" fmla="*/ 10030 w 10030"/>
              <a:gd name="connsiteY7-246" fmla="*/ 5010 h 10000"/>
              <a:gd name="connsiteX8-247" fmla="*/ 5718 w 10030"/>
              <a:gd name="connsiteY8-248" fmla="*/ 5907 h 10000"/>
              <a:gd name="connsiteX0-249" fmla="*/ 5718 w 10030"/>
              <a:gd name="connsiteY0-250" fmla="*/ 5907 h 10000"/>
              <a:gd name="connsiteX1-251" fmla="*/ 2808 w 10030"/>
              <a:gd name="connsiteY1-252" fmla="*/ 3930 h 10000"/>
              <a:gd name="connsiteX2-253" fmla="*/ 2441 w 10030"/>
              <a:gd name="connsiteY2-254" fmla="*/ 2270 h 10000"/>
              <a:gd name="connsiteX3-255" fmla="*/ 4304 w 10030"/>
              <a:gd name="connsiteY3-256" fmla="*/ 20 h 10000"/>
              <a:gd name="connsiteX4-257" fmla="*/ 4284 w 10030"/>
              <a:gd name="connsiteY4-258" fmla="*/ 0 h 10000"/>
              <a:gd name="connsiteX5-259" fmla="*/ 0 w 10030"/>
              <a:gd name="connsiteY5-260" fmla="*/ 4965 h 10000"/>
              <a:gd name="connsiteX6-261" fmla="*/ 5000 w 10030"/>
              <a:gd name="connsiteY6-262" fmla="*/ 10000 h 10000"/>
              <a:gd name="connsiteX7-263" fmla="*/ 10030 w 10030"/>
              <a:gd name="connsiteY7-264" fmla="*/ 5010 h 10000"/>
              <a:gd name="connsiteX8-265" fmla="*/ 5718 w 10030"/>
              <a:gd name="connsiteY8-266" fmla="*/ 5907 h 10000"/>
              <a:gd name="connsiteX0-267" fmla="*/ 5718 w 10030"/>
              <a:gd name="connsiteY0-268" fmla="*/ 5907 h 10000"/>
              <a:gd name="connsiteX1-269" fmla="*/ 2808 w 10030"/>
              <a:gd name="connsiteY1-270" fmla="*/ 3930 h 10000"/>
              <a:gd name="connsiteX2-271" fmla="*/ 2441 w 10030"/>
              <a:gd name="connsiteY2-272" fmla="*/ 2270 h 10000"/>
              <a:gd name="connsiteX3-273" fmla="*/ 4304 w 10030"/>
              <a:gd name="connsiteY3-274" fmla="*/ 20 h 10000"/>
              <a:gd name="connsiteX4-275" fmla="*/ 4284 w 10030"/>
              <a:gd name="connsiteY4-276" fmla="*/ 0 h 10000"/>
              <a:gd name="connsiteX5-277" fmla="*/ 0 w 10030"/>
              <a:gd name="connsiteY5-278" fmla="*/ 4965 h 10000"/>
              <a:gd name="connsiteX6-279" fmla="*/ 5000 w 10030"/>
              <a:gd name="connsiteY6-280" fmla="*/ 10000 h 10000"/>
              <a:gd name="connsiteX7-281" fmla="*/ 10030 w 10030"/>
              <a:gd name="connsiteY7-282" fmla="*/ 5010 h 10000"/>
              <a:gd name="connsiteX8-283" fmla="*/ 5718 w 10030"/>
              <a:gd name="connsiteY8-284" fmla="*/ 5907 h 10000"/>
              <a:gd name="connsiteX0-285" fmla="*/ 5718 w 10030"/>
              <a:gd name="connsiteY0-286" fmla="*/ 5907 h 10000"/>
              <a:gd name="connsiteX1-287" fmla="*/ 2808 w 10030"/>
              <a:gd name="connsiteY1-288" fmla="*/ 3930 h 10000"/>
              <a:gd name="connsiteX2-289" fmla="*/ 2441 w 10030"/>
              <a:gd name="connsiteY2-290" fmla="*/ 2270 h 10000"/>
              <a:gd name="connsiteX3-291" fmla="*/ 4304 w 10030"/>
              <a:gd name="connsiteY3-292" fmla="*/ 20 h 10000"/>
              <a:gd name="connsiteX4-293" fmla="*/ 4284 w 10030"/>
              <a:gd name="connsiteY4-294" fmla="*/ 0 h 10000"/>
              <a:gd name="connsiteX5-295" fmla="*/ 0 w 10030"/>
              <a:gd name="connsiteY5-296" fmla="*/ 4965 h 10000"/>
              <a:gd name="connsiteX6-297" fmla="*/ 5000 w 10030"/>
              <a:gd name="connsiteY6-298" fmla="*/ 10000 h 10000"/>
              <a:gd name="connsiteX7-299" fmla="*/ 10030 w 10030"/>
              <a:gd name="connsiteY7-300" fmla="*/ 5010 h 10000"/>
              <a:gd name="connsiteX8-301" fmla="*/ 5718 w 10030"/>
              <a:gd name="connsiteY8-302" fmla="*/ 5907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49" y="connsiteY8-50"/>
              </a:cxn>
            </a:cxnLst>
            <a:rect l="l" t="t" r="r" b="b"/>
            <a:pathLst>
              <a:path w="10030" h="10000">
                <a:moveTo>
                  <a:pt x="5718" y="5907"/>
                </a:moveTo>
                <a:cubicBezTo>
                  <a:pt x="3955" y="5310"/>
                  <a:pt x="3378" y="4697"/>
                  <a:pt x="2808" y="3930"/>
                </a:cubicBezTo>
                <a:cubicBezTo>
                  <a:pt x="2711" y="3594"/>
                  <a:pt x="2468" y="3264"/>
                  <a:pt x="2441" y="2270"/>
                </a:cubicBezTo>
                <a:cubicBezTo>
                  <a:pt x="2414" y="1289"/>
                  <a:pt x="3157" y="336"/>
                  <a:pt x="4304" y="20"/>
                </a:cubicBezTo>
                <a:lnTo>
                  <a:pt x="4284" y="0"/>
                </a:lnTo>
                <a:cubicBezTo>
                  <a:pt x="1902" y="375"/>
                  <a:pt x="0" y="2448"/>
                  <a:pt x="0" y="4965"/>
                </a:cubicBezTo>
                <a:cubicBezTo>
                  <a:pt x="0" y="7749"/>
                  <a:pt x="2235" y="10000"/>
                  <a:pt x="5000" y="10000"/>
                </a:cubicBezTo>
                <a:cubicBezTo>
                  <a:pt x="7765" y="10000"/>
                  <a:pt x="10030" y="7794"/>
                  <a:pt x="10030" y="5010"/>
                </a:cubicBezTo>
                <a:cubicBezTo>
                  <a:pt x="10030" y="5010"/>
                  <a:pt x="8299" y="6643"/>
                  <a:pt x="5718" y="5907"/>
                </a:cubicBezTo>
                <a:close/>
              </a:path>
            </a:pathLst>
          </a:custGeom>
          <a:solidFill>
            <a:srgbClr val="51AFAF"/>
          </a:solidFill>
          <a:ln w="19050">
            <a:solidFill>
              <a:schemeClr val="bg1"/>
            </a:solidFill>
          </a:ln>
        </p:spPr>
        <p:txBody>
          <a:bodyPr vert="horz" wrap="square" lIns="91440" tIns="45720" rIns="91440" bIns="45720" numCol="1" anchor="t" anchorCtr="0" compatLnSpc="1"/>
          <a:lstStyle/>
          <a:p>
            <a:endParaRPr lang="id-ID">
              <a:cs typeface="+mn-ea"/>
              <a:sym typeface="+mn-lt"/>
            </a:endParaRPr>
          </a:p>
        </p:txBody>
      </p:sp>
      <p:sp>
        <p:nvSpPr>
          <p:cNvPr id="5" name="Freeform 50"/>
          <p:cNvSpPr>
            <a:spLocks noEditPoints="1"/>
          </p:cNvSpPr>
          <p:nvPr/>
        </p:nvSpPr>
        <p:spPr bwMode="auto">
          <a:xfrm>
            <a:off x="7052620" y="2777605"/>
            <a:ext cx="747328" cy="525950"/>
          </a:xfrm>
          <a:custGeom>
            <a:avLst/>
            <a:gdLst>
              <a:gd name="T0" fmla="*/ 0 w 530"/>
              <a:gd name="T1" fmla="*/ 373 h 373"/>
              <a:gd name="T2" fmla="*/ 530 w 530"/>
              <a:gd name="T3" fmla="*/ 373 h 373"/>
              <a:gd name="T4" fmla="*/ 530 w 530"/>
              <a:gd name="T5" fmla="*/ 0 h 373"/>
              <a:gd name="T6" fmla="*/ 0 w 530"/>
              <a:gd name="T7" fmla="*/ 0 h 373"/>
              <a:gd name="T8" fmla="*/ 0 w 530"/>
              <a:gd name="T9" fmla="*/ 373 h 373"/>
              <a:gd name="T10" fmla="*/ 510 w 530"/>
              <a:gd name="T11" fmla="*/ 36 h 373"/>
              <a:gd name="T12" fmla="*/ 343 w 530"/>
              <a:gd name="T13" fmla="*/ 183 h 373"/>
              <a:gd name="T14" fmla="*/ 510 w 530"/>
              <a:gd name="T15" fmla="*/ 337 h 373"/>
              <a:gd name="T16" fmla="*/ 510 w 530"/>
              <a:gd name="T17" fmla="*/ 354 h 373"/>
              <a:gd name="T18" fmla="*/ 321 w 530"/>
              <a:gd name="T19" fmla="*/ 200 h 373"/>
              <a:gd name="T20" fmla="*/ 264 w 530"/>
              <a:gd name="T21" fmla="*/ 248 h 373"/>
              <a:gd name="T22" fmla="*/ 206 w 530"/>
              <a:gd name="T23" fmla="*/ 200 h 373"/>
              <a:gd name="T24" fmla="*/ 17 w 530"/>
              <a:gd name="T25" fmla="*/ 354 h 373"/>
              <a:gd name="T26" fmla="*/ 17 w 530"/>
              <a:gd name="T27" fmla="*/ 337 h 373"/>
              <a:gd name="T28" fmla="*/ 187 w 530"/>
              <a:gd name="T29" fmla="*/ 183 h 373"/>
              <a:gd name="T30" fmla="*/ 17 w 530"/>
              <a:gd name="T31" fmla="*/ 36 h 373"/>
              <a:gd name="T32" fmla="*/ 17 w 530"/>
              <a:gd name="T33" fmla="*/ 19 h 373"/>
              <a:gd name="T34" fmla="*/ 264 w 530"/>
              <a:gd name="T35" fmla="*/ 195 h 373"/>
              <a:gd name="T36" fmla="*/ 510 w 530"/>
              <a:gd name="T37" fmla="*/ 19 h 373"/>
              <a:gd name="T38" fmla="*/ 510 w 530"/>
              <a:gd name="T39" fmla="*/ 3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0" h="373">
                <a:moveTo>
                  <a:pt x="0" y="373"/>
                </a:moveTo>
                <a:lnTo>
                  <a:pt x="530" y="373"/>
                </a:lnTo>
                <a:lnTo>
                  <a:pt x="530" y="0"/>
                </a:lnTo>
                <a:lnTo>
                  <a:pt x="0" y="0"/>
                </a:lnTo>
                <a:lnTo>
                  <a:pt x="0" y="373"/>
                </a:lnTo>
                <a:close/>
                <a:moveTo>
                  <a:pt x="510" y="36"/>
                </a:moveTo>
                <a:lnTo>
                  <a:pt x="343" y="183"/>
                </a:lnTo>
                <a:lnTo>
                  <a:pt x="510" y="337"/>
                </a:lnTo>
                <a:lnTo>
                  <a:pt x="510" y="354"/>
                </a:lnTo>
                <a:lnTo>
                  <a:pt x="321" y="200"/>
                </a:lnTo>
                <a:lnTo>
                  <a:pt x="264" y="248"/>
                </a:lnTo>
                <a:lnTo>
                  <a:pt x="206" y="200"/>
                </a:lnTo>
                <a:lnTo>
                  <a:pt x="17" y="354"/>
                </a:lnTo>
                <a:lnTo>
                  <a:pt x="17" y="337"/>
                </a:lnTo>
                <a:lnTo>
                  <a:pt x="187" y="183"/>
                </a:lnTo>
                <a:lnTo>
                  <a:pt x="17" y="36"/>
                </a:lnTo>
                <a:lnTo>
                  <a:pt x="17" y="19"/>
                </a:lnTo>
                <a:lnTo>
                  <a:pt x="264" y="195"/>
                </a:lnTo>
                <a:lnTo>
                  <a:pt x="510" y="19"/>
                </a:lnTo>
                <a:lnTo>
                  <a:pt x="510" y="36"/>
                </a:lnTo>
                <a:close/>
              </a:path>
            </a:pathLst>
          </a:custGeom>
          <a:solidFill>
            <a:schemeClr val="bg1"/>
          </a:solidFill>
          <a:ln>
            <a:noFill/>
          </a:ln>
        </p:spPr>
        <p:txBody>
          <a:bodyPr vert="horz" wrap="square" lIns="91440" tIns="45720" rIns="91440" bIns="45720" numCol="1" anchor="t" anchorCtr="0" compatLnSpc="1"/>
          <a:lstStyle/>
          <a:p>
            <a:endParaRPr lang="id-ID">
              <a:cs typeface="+mn-ea"/>
              <a:sym typeface="+mn-lt"/>
            </a:endParaRPr>
          </a:p>
        </p:txBody>
      </p:sp>
      <p:sp>
        <p:nvSpPr>
          <p:cNvPr id="6" name="Freeform 51"/>
          <p:cNvSpPr>
            <a:spLocks noEditPoints="1"/>
          </p:cNvSpPr>
          <p:nvPr/>
        </p:nvSpPr>
        <p:spPr bwMode="auto">
          <a:xfrm>
            <a:off x="4288976" y="1951894"/>
            <a:ext cx="708543" cy="707220"/>
          </a:xfrm>
          <a:custGeom>
            <a:avLst/>
            <a:gdLst>
              <a:gd name="T0" fmla="*/ 120 w 223"/>
              <a:gd name="T1" fmla="*/ 86 h 223"/>
              <a:gd name="T2" fmla="*/ 120 w 223"/>
              <a:gd name="T3" fmla="*/ 69 h 223"/>
              <a:gd name="T4" fmla="*/ 163 w 223"/>
              <a:gd name="T5" fmla="*/ 69 h 223"/>
              <a:gd name="T6" fmla="*/ 163 w 223"/>
              <a:gd name="T7" fmla="*/ 0 h 223"/>
              <a:gd name="T8" fmla="*/ 60 w 223"/>
              <a:gd name="T9" fmla="*/ 0 h 223"/>
              <a:gd name="T10" fmla="*/ 60 w 223"/>
              <a:gd name="T11" fmla="*/ 69 h 223"/>
              <a:gd name="T12" fmla="*/ 103 w 223"/>
              <a:gd name="T13" fmla="*/ 69 h 223"/>
              <a:gd name="T14" fmla="*/ 103 w 223"/>
              <a:gd name="T15" fmla="*/ 86 h 223"/>
              <a:gd name="T16" fmla="*/ 43 w 223"/>
              <a:gd name="T17" fmla="*/ 86 h 223"/>
              <a:gd name="T18" fmla="*/ 43 w 223"/>
              <a:gd name="T19" fmla="*/ 78 h 223"/>
              <a:gd name="T20" fmla="*/ 18 w 223"/>
              <a:gd name="T21" fmla="*/ 78 h 223"/>
              <a:gd name="T22" fmla="*/ 18 w 223"/>
              <a:gd name="T23" fmla="*/ 86 h 223"/>
              <a:gd name="T24" fmla="*/ 0 w 223"/>
              <a:gd name="T25" fmla="*/ 86 h 223"/>
              <a:gd name="T26" fmla="*/ 0 w 223"/>
              <a:gd name="T27" fmla="*/ 223 h 223"/>
              <a:gd name="T28" fmla="*/ 223 w 223"/>
              <a:gd name="T29" fmla="*/ 223 h 223"/>
              <a:gd name="T30" fmla="*/ 223 w 223"/>
              <a:gd name="T31" fmla="*/ 86 h 223"/>
              <a:gd name="T32" fmla="*/ 120 w 223"/>
              <a:gd name="T33" fmla="*/ 86 h 223"/>
              <a:gd name="T34" fmla="*/ 69 w 223"/>
              <a:gd name="T35" fmla="*/ 9 h 223"/>
              <a:gd name="T36" fmla="*/ 155 w 223"/>
              <a:gd name="T37" fmla="*/ 9 h 223"/>
              <a:gd name="T38" fmla="*/ 155 w 223"/>
              <a:gd name="T39" fmla="*/ 60 h 223"/>
              <a:gd name="T40" fmla="*/ 69 w 223"/>
              <a:gd name="T41" fmla="*/ 60 h 223"/>
              <a:gd name="T42" fmla="*/ 69 w 223"/>
              <a:gd name="T43" fmla="*/ 9 h 223"/>
              <a:gd name="T44" fmla="*/ 112 w 223"/>
              <a:gd name="T45" fmla="*/ 198 h 223"/>
              <a:gd name="T46" fmla="*/ 69 w 223"/>
              <a:gd name="T47" fmla="*/ 155 h 223"/>
              <a:gd name="T48" fmla="*/ 112 w 223"/>
              <a:gd name="T49" fmla="*/ 112 h 223"/>
              <a:gd name="T50" fmla="*/ 155 w 223"/>
              <a:gd name="T51" fmla="*/ 155 h 223"/>
              <a:gd name="T52" fmla="*/ 112 w 223"/>
              <a:gd name="T53" fmla="*/ 198 h 223"/>
              <a:gd name="T54" fmla="*/ 206 w 223"/>
              <a:gd name="T55" fmla="*/ 112 h 223"/>
              <a:gd name="T56" fmla="*/ 180 w 223"/>
              <a:gd name="T57" fmla="*/ 112 h 223"/>
              <a:gd name="T58" fmla="*/ 180 w 223"/>
              <a:gd name="T59" fmla="*/ 103 h 223"/>
              <a:gd name="T60" fmla="*/ 206 w 223"/>
              <a:gd name="T61" fmla="*/ 103 h 223"/>
              <a:gd name="T62" fmla="*/ 206 w 223"/>
              <a:gd name="T63"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23">
                <a:moveTo>
                  <a:pt x="120" y="86"/>
                </a:moveTo>
                <a:cubicBezTo>
                  <a:pt x="120" y="69"/>
                  <a:pt x="120" y="69"/>
                  <a:pt x="120" y="69"/>
                </a:cubicBezTo>
                <a:cubicBezTo>
                  <a:pt x="163" y="69"/>
                  <a:pt x="163" y="69"/>
                  <a:pt x="163" y="69"/>
                </a:cubicBezTo>
                <a:cubicBezTo>
                  <a:pt x="163" y="0"/>
                  <a:pt x="163" y="0"/>
                  <a:pt x="163" y="0"/>
                </a:cubicBezTo>
                <a:cubicBezTo>
                  <a:pt x="60" y="0"/>
                  <a:pt x="60" y="0"/>
                  <a:pt x="60" y="0"/>
                </a:cubicBezTo>
                <a:cubicBezTo>
                  <a:pt x="60" y="69"/>
                  <a:pt x="60" y="69"/>
                  <a:pt x="60" y="69"/>
                </a:cubicBezTo>
                <a:cubicBezTo>
                  <a:pt x="103" y="69"/>
                  <a:pt x="103" y="69"/>
                  <a:pt x="103" y="69"/>
                </a:cubicBezTo>
                <a:cubicBezTo>
                  <a:pt x="103" y="86"/>
                  <a:pt x="103" y="86"/>
                  <a:pt x="103" y="86"/>
                </a:cubicBezTo>
                <a:cubicBezTo>
                  <a:pt x="43" y="86"/>
                  <a:pt x="43" y="86"/>
                  <a:pt x="43" y="86"/>
                </a:cubicBezTo>
                <a:cubicBezTo>
                  <a:pt x="43" y="78"/>
                  <a:pt x="43" y="78"/>
                  <a:pt x="43" y="78"/>
                </a:cubicBezTo>
                <a:cubicBezTo>
                  <a:pt x="18" y="78"/>
                  <a:pt x="18" y="78"/>
                  <a:pt x="18" y="78"/>
                </a:cubicBezTo>
                <a:cubicBezTo>
                  <a:pt x="18" y="86"/>
                  <a:pt x="18" y="86"/>
                  <a:pt x="18" y="86"/>
                </a:cubicBezTo>
                <a:cubicBezTo>
                  <a:pt x="0" y="86"/>
                  <a:pt x="0" y="86"/>
                  <a:pt x="0" y="86"/>
                </a:cubicBezTo>
                <a:cubicBezTo>
                  <a:pt x="0" y="223"/>
                  <a:pt x="0" y="223"/>
                  <a:pt x="0" y="223"/>
                </a:cubicBezTo>
                <a:cubicBezTo>
                  <a:pt x="223" y="223"/>
                  <a:pt x="223" y="223"/>
                  <a:pt x="223" y="223"/>
                </a:cubicBezTo>
                <a:cubicBezTo>
                  <a:pt x="223" y="86"/>
                  <a:pt x="223" y="86"/>
                  <a:pt x="223" y="86"/>
                </a:cubicBezTo>
                <a:cubicBezTo>
                  <a:pt x="120" y="86"/>
                  <a:pt x="120" y="86"/>
                  <a:pt x="120" y="86"/>
                </a:cubicBezTo>
                <a:moveTo>
                  <a:pt x="69" y="9"/>
                </a:moveTo>
                <a:cubicBezTo>
                  <a:pt x="155" y="9"/>
                  <a:pt x="155" y="9"/>
                  <a:pt x="155" y="9"/>
                </a:cubicBezTo>
                <a:cubicBezTo>
                  <a:pt x="155" y="60"/>
                  <a:pt x="155" y="60"/>
                  <a:pt x="155" y="60"/>
                </a:cubicBezTo>
                <a:cubicBezTo>
                  <a:pt x="69" y="60"/>
                  <a:pt x="69" y="60"/>
                  <a:pt x="69" y="60"/>
                </a:cubicBezTo>
                <a:lnTo>
                  <a:pt x="69" y="9"/>
                </a:lnTo>
                <a:close/>
                <a:moveTo>
                  <a:pt x="112" y="198"/>
                </a:moveTo>
                <a:cubicBezTo>
                  <a:pt x="88" y="198"/>
                  <a:pt x="69" y="178"/>
                  <a:pt x="69" y="155"/>
                </a:cubicBezTo>
                <a:cubicBezTo>
                  <a:pt x="69" y="131"/>
                  <a:pt x="88" y="112"/>
                  <a:pt x="112" y="112"/>
                </a:cubicBezTo>
                <a:cubicBezTo>
                  <a:pt x="136" y="112"/>
                  <a:pt x="155" y="131"/>
                  <a:pt x="155" y="155"/>
                </a:cubicBezTo>
                <a:cubicBezTo>
                  <a:pt x="155" y="178"/>
                  <a:pt x="136" y="198"/>
                  <a:pt x="112" y="198"/>
                </a:cubicBezTo>
                <a:moveTo>
                  <a:pt x="206" y="112"/>
                </a:moveTo>
                <a:cubicBezTo>
                  <a:pt x="180" y="112"/>
                  <a:pt x="180" y="112"/>
                  <a:pt x="180" y="112"/>
                </a:cubicBezTo>
                <a:cubicBezTo>
                  <a:pt x="180" y="103"/>
                  <a:pt x="180" y="103"/>
                  <a:pt x="180" y="103"/>
                </a:cubicBezTo>
                <a:cubicBezTo>
                  <a:pt x="206" y="103"/>
                  <a:pt x="206" y="103"/>
                  <a:pt x="206" y="103"/>
                </a:cubicBezTo>
                <a:lnTo>
                  <a:pt x="206" y="112"/>
                </a:lnTo>
                <a:close/>
              </a:path>
            </a:pathLst>
          </a:custGeom>
          <a:solidFill>
            <a:schemeClr val="bg1"/>
          </a:solidFill>
          <a:ln>
            <a:noFill/>
          </a:ln>
        </p:spPr>
        <p:txBody>
          <a:bodyPr vert="horz" wrap="square" lIns="91440" tIns="45720" rIns="91440" bIns="45720" numCol="1" anchor="t" anchorCtr="0" compatLnSpc="1"/>
          <a:lstStyle/>
          <a:p>
            <a:endParaRPr lang="id-ID">
              <a:cs typeface="+mn-ea"/>
              <a:sym typeface="+mn-lt"/>
            </a:endParaRPr>
          </a:p>
        </p:txBody>
      </p:sp>
      <p:grpSp>
        <p:nvGrpSpPr>
          <p:cNvPr id="7" name="Group 52"/>
          <p:cNvGrpSpPr/>
          <p:nvPr/>
        </p:nvGrpSpPr>
        <p:grpSpPr>
          <a:xfrm flipH="1">
            <a:off x="5141100" y="4644923"/>
            <a:ext cx="898644" cy="911405"/>
            <a:chOff x="1909763" y="950913"/>
            <a:chExt cx="782637" cy="793750"/>
          </a:xfrm>
          <a:solidFill>
            <a:schemeClr val="bg1"/>
          </a:solidFill>
        </p:grpSpPr>
        <p:sp>
          <p:nvSpPr>
            <p:cNvPr id="8" name="Freeform 59"/>
            <p:cNvSpPr>
              <a:spLocks noEditPoints="1"/>
            </p:cNvSpPr>
            <p:nvPr/>
          </p:nvSpPr>
          <p:spPr bwMode="auto">
            <a:xfrm>
              <a:off x="1909763" y="1204913"/>
              <a:ext cx="539750" cy="539750"/>
            </a:xfrm>
            <a:custGeom>
              <a:avLst/>
              <a:gdLst>
                <a:gd name="T0" fmla="*/ 0 w 340"/>
                <a:gd name="T1" fmla="*/ 340 h 340"/>
                <a:gd name="T2" fmla="*/ 340 w 340"/>
                <a:gd name="T3" fmla="*/ 340 h 340"/>
                <a:gd name="T4" fmla="*/ 340 w 340"/>
                <a:gd name="T5" fmla="*/ 0 h 340"/>
                <a:gd name="T6" fmla="*/ 0 w 340"/>
                <a:gd name="T7" fmla="*/ 0 h 340"/>
                <a:gd name="T8" fmla="*/ 0 w 340"/>
                <a:gd name="T9" fmla="*/ 340 h 340"/>
                <a:gd name="T10" fmla="*/ 304 w 340"/>
                <a:gd name="T11" fmla="*/ 251 h 340"/>
                <a:gd name="T12" fmla="*/ 35 w 340"/>
                <a:gd name="T13" fmla="*/ 251 h 340"/>
                <a:gd name="T14" fmla="*/ 35 w 340"/>
                <a:gd name="T15" fmla="*/ 36 h 340"/>
                <a:gd name="T16" fmla="*/ 304 w 340"/>
                <a:gd name="T17" fmla="*/ 36 h 340"/>
                <a:gd name="T18" fmla="*/ 304 w 340"/>
                <a:gd name="T19" fmla="*/ 25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40">
                  <a:moveTo>
                    <a:pt x="0" y="340"/>
                  </a:moveTo>
                  <a:lnTo>
                    <a:pt x="340" y="340"/>
                  </a:lnTo>
                  <a:lnTo>
                    <a:pt x="340" y="0"/>
                  </a:lnTo>
                  <a:lnTo>
                    <a:pt x="0" y="0"/>
                  </a:lnTo>
                  <a:lnTo>
                    <a:pt x="0" y="340"/>
                  </a:lnTo>
                  <a:close/>
                  <a:moveTo>
                    <a:pt x="304" y="251"/>
                  </a:moveTo>
                  <a:lnTo>
                    <a:pt x="35" y="251"/>
                  </a:lnTo>
                  <a:lnTo>
                    <a:pt x="35" y="36"/>
                  </a:lnTo>
                  <a:lnTo>
                    <a:pt x="304" y="36"/>
                  </a:lnTo>
                  <a:lnTo>
                    <a:pt x="304"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9" name="Freeform 60"/>
            <p:cNvSpPr/>
            <p:nvPr/>
          </p:nvSpPr>
          <p:spPr bwMode="auto">
            <a:xfrm>
              <a:off x="2060575" y="950913"/>
              <a:ext cx="631825" cy="569913"/>
            </a:xfrm>
            <a:custGeom>
              <a:avLst/>
              <a:gdLst>
                <a:gd name="T0" fmla="*/ 334 w 398"/>
                <a:gd name="T1" fmla="*/ 0 h 359"/>
                <a:gd name="T2" fmla="*/ 0 w 398"/>
                <a:gd name="T3" fmla="*/ 64 h 359"/>
                <a:gd name="T4" fmla="*/ 15 w 398"/>
                <a:gd name="T5" fmla="*/ 143 h 359"/>
                <a:gd name="T6" fmla="*/ 51 w 398"/>
                <a:gd name="T7" fmla="*/ 143 h 359"/>
                <a:gd name="T8" fmla="*/ 41 w 398"/>
                <a:gd name="T9" fmla="*/ 93 h 359"/>
                <a:gd name="T10" fmla="*/ 305 w 398"/>
                <a:gd name="T11" fmla="*/ 40 h 359"/>
                <a:gd name="T12" fmla="*/ 346 w 398"/>
                <a:gd name="T13" fmla="*/ 251 h 359"/>
                <a:gd name="T14" fmla="*/ 262 w 398"/>
                <a:gd name="T15" fmla="*/ 268 h 359"/>
                <a:gd name="T16" fmla="*/ 262 w 398"/>
                <a:gd name="T17" fmla="*/ 359 h 359"/>
                <a:gd name="T18" fmla="*/ 398 w 398"/>
                <a:gd name="T19" fmla="*/ 332 h 359"/>
                <a:gd name="T20" fmla="*/ 334 w 398"/>
                <a:gd name="T2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359">
                  <a:moveTo>
                    <a:pt x="334" y="0"/>
                  </a:moveTo>
                  <a:lnTo>
                    <a:pt x="0" y="64"/>
                  </a:lnTo>
                  <a:lnTo>
                    <a:pt x="15" y="143"/>
                  </a:lnTo>
                  <a:lnTo>
                    <a:pt x="51" y="143"/>
                  </a:lnTo>
                  <a:lnTo>
                    <a:pt x="41" y="93"/>
                  </a:lnTo>
                  <a:lnTo>
                    <a:pt x="305" y="40"/>
                  </a:lnTo>
                  <a:lnTo>
                    <a:pt x="346" y="251"/>
                  </a:lnTo>
                  <a:lnTo>
                    <a:pt x="262" y="268"/>
                  </a:lnTo>
                  <a:lnTo>
                    <a:pt x="262" y="359"/>
                  </a:lnTo>
                  <a:lnTo>
                    <a:pt x="398" y="332"/>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10" name="肘形接點 23"/>
          <p:cNvSpPr>
            <a:spLocks noChangeShapeType="1"/>
          </p:cNvSpPr>
          <p:nvPr/>
        </p:nvSpPr>
        <p:spPr bwMode="auto">
          <a:xfrm rot="16200000" flipV="1">
            <a:off x="2362821" y="881093"/>
            <a:ext cx="626447" cy="2732562"/>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Lst>
            <a:ahLst/>
            <a:cxnLst>
              <a:cxn ang="0">
                <a:pos x="connsiteX0-1" y="connsiteY0-2"/>
              </a:cxn>
              <a:cxn ang="0">
                <a:pos x="connsiteX1-3" y="connsiteY1-4"/>
              </a:cxn>
              <a:cxn ang="0">
                <a:pos x="connsiteX2-5" y="connsiteY2-6"/>
              </a:cxn>
            </a:cxnLst>
            <a:rect l="l" t="t" r="r" b="b"/>
            <a:pathLst>
              <a:path w="626447" h="2732562" fill="none">
                <a:moveTo>
                  <a:pt x="0" y="0"/>
                </a:moveTo>
                <a:lnTo>
                  <a:pt x="626447" y="464024"/>
                </a:lnTo>
                <a:lnTo>
                  <a:pt x="626447" y="2732562"/>
                </a:lnTo>
              </a:path>
            </a:pathLst>
          </a:custGeom>
          <a:noFill/>
          <a:ln w="19050" cap="flat" cmpd="sng">
            <a:solidFill>
              <a:schemeClr val="tx1">
                <a:lumMod val="50000"/>
                <a:lumOff val="50000"/>
              </a:schemeClr>
            </a:solidFill>
            <a:prstDash val="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dirty="0">
              <a:cs typeface="+mn-ea"/>
              <a:sym typeface="+mn-lt"/>
            </a:endParaRPr>
          </a:p>
        </p:txBody>
      </p:sp>
      <p:sp>
        <p:nvSpPr>
          <p:cNvPr id="18" name="矩形 17"/>
          <p:cNvSpPr/>
          <p:nvPr/>
        </p:nvSpPr>
        <p:spPr>
          <a:xfrm>
            <a:off x="8487282" y="1704590"/>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19" name="矩形 47"/>
          <p:cNvSpPr>
            <a:spLocks noChangeArrowheads="1"/>
          </p:cNvSpPr>
          <p:nvPr/>
        </p:nvSpPr>
        <p:spPr bwMode="auto">
          <a:xfrm>
            <a:off x="8487282" y="2092888"/>
            <a:ext cx="2454152" cy="121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20" name="肘形接點 23"/>
          <p:cNvSpPr>
            <a:spLocks noChangeShapeType="1"/>
          </p:cNvSpPr>
          <p:nvPr/>
        </p:nvSpPr>
        <p:spPr bwMode="auto">
          <a:xfrm rot="5400000" flipH="1" flipV="1">
            <a:off x="8525618" y="456459"/>
            <a:ext cx="1018064" cy="3216732"/>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8992"/>
              <a:gd name="connsiteY0-8" fmla="*/ 0 h 2732562"/>
              <a:gd name="connsiteX1-9" fmla="*/ 628992 w 628992"/>
              <a:gd name="connsiteY1-10" fmla="*/ 842968 h 2732562"/>
              <a:gd name="connsiteX2-11" fmla="*/ 626447 w 628992"/>
              <a:gd name="connsiteY2-12" fmla="*/ 2732562 h 2732562"/>
            </a:gdLst>
            <a:ahLst/>
            <a:cxnLst>
              <a:cxn ang="0">
                <a:pos x="connsiteX0-1" y="connsiteY0-2"/>
              </a:cxn>
              <a:cxn ang="0">
                <a:pos x="connsiteX1-3" y="connsiteY1-4"/>
              </a:cxn>
              <a:cxn ang="0">
                <a:pos x="connsiteX2-5" y="connsiteY2-6"/>
              </a:cxn>
            </a:cxnLst>
            <a:rect l="l" t="t" r="r" b="b"/>
            <a:pathLst>
              <a:path w="628992" h="2732562" fill="none">
                <a:moveTo>
                  <a:pt x="0" y="0"/>
                </a:moveTo>
                <a:lnTo>
                  <a:pt x="628992" y="842968"/>
                </a:lnTo>
                <a:cubicBezTo>
                  <a:pt x="628992" y="1599147"/>
                  <a:pt x="626447" y="1976383"/>
                  <a:pt x="626447" y="2732562"/>
                </a:cubicBezTo>
              </a:path>
            </a:pathLst>
          </a:custGeom>
          <a:noFill/>
          <a:ln w="19050" cap="flat" cmpd="sng">
            <a:solidFill>
              <a:schemeClr val="tx1">
                <a:lumMod val="50000"/>
                <a:lumOff val="50000"/>
              </a:schemeClr>
            </a:solidFill>
            <a:prstDash val="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dirty="0">
              <a:cs typeface="+mn-ea"/>
              <a:sym typeface="+mn-lt"/>
            </a:endParaRPr>
          </a:p>
        </p:txBody>
      </p:sp>
      <p:sp>
        <p:nvSpPr>
          <p:cNvPr id="21" name="矩形 20"/>
          <p:cNvSpPr/>
          <p:nvPr/>
        </p:nvSpPr>
        <p:spPr>
          <a:xfrm>
            <a:off x="7370057" y="4909484"/>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22" name="矩形 47"/>
          <p:cNvSpPr>
            <a:spLocks noChangeArrowheads="1"/>
          </p:cNvSpPr>
          <p:nvPr/>
        </p:nvSpPr>
        <p:spPr bwMode="auto">
          <a:xfrm>
            <a:off x="7370057" y="5297782"/>
            <a:ext cx="3441922"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23" name="肘形接點 23"/>
          <p:cNvSpPr>
            <a:spLocks noChangeShapeType="1"/>
          </p:cNvSpPr>
          <p:nvPr/>
        </p:nvSpPr>
        <p:spPr bwMode="auto">
          <a:xfrm rot="16200000" flipH="1">
            <a:off x="8244554" y="3506412"/>
            <a:ext cx="785863" cy="4348989"/>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Lst>
            <a:ahLst/>
            <a:cxnLst>
              <a:cxn ang="0">
                <a:pos x="connsiteX0-1" y="connsiteY0-2"/>
              </a:cxn>
              <a:cxn ang="0">
                <a:pos x="connsiteX1-3" y="connsiteY1-4"/>
              </a:cxn>
              <a:cxn ang="0">
                <a:pos x="connsiteX2-5" y="connsiteY2-6"/>
              </a:cxn>
            </a:cxnLst>
            <a:rect l="l" t="t" r="r" b="b"/>
            <a:pathLst>
              <a:path w="626447" h="2732562" fill="none">
                <a:moveTo>
                  <a:pt x="0" y="0"/>
                </a:moveTo>
                <a:lnTo>
                  <a:pt x="626447" y="464024"/>
                </a:lnTo>
                <a:lnTo>
                  <a:pt x="626447" y="2732562"/>
                </a:lnTo>
              </a:path>
            </a:pathLst>
          </a:custGeom>
          <a:noFill/>
          <a:ln w="19050" cap="flat" cmpd="sng">
            <a:solidFill>
              <a:schemeClr val="tx1">
                <a:lumMod val="50000"/>
                <a:lumOff val="50000"/>
              </a:schemeClr>
            </a:solidFill>
            <a:prstDash val="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dirty="0">
              <a:cs typeface="+mn-ea"/>
              <a:sym typeface="+mn-lt"/>
            </a:endParaRPr>
          </a:p>
        </p:txBody>
      </p:sp>
      <p:sp>
        <p:nvSpPr>
          <p:cNvPr id="24" name="矩形 23"/>
          <p:cNvSpPr/>
          <p:nvPr/>
        </p:nvSpPr>
        <p:spPr>
          <a:xfrm>
            <a:off x="2058843" y="2127330"/>
            <a:ext cx="1313162" cy="430879"/>
          </a:xfrm>
          <a:prstGeom prst="rect">
            <a:avLst/>
          </a:prstGeom>
        </p:spPr>
        <p:txBody>
          <a:bodyPr wrap="none" lIns="91431" tIns="45716" rIns="91431" bIns="45716">
            <a:spAutoFit/>
          </a:bodyPr>
          <a:lstStyle/>
          <a:p>
            <a:pPr algn="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25" name="矩形 47"/>
          <p:cNvSpPr>
            <a:spLocks noChangeArrowheads="1"/>
          </p:cNvSpPr>
          <p:nvPr/>
        </p:nvSpPr>
        <p:spPr bwMode="auto">
          <a:xfrm>
            <a:off x="917853" y="2515628"/>
            <a:ext cx="2454152"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26"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28" name="图片 2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500"/>
                                        <p:tgtEl>
                                          <p:spTgt spid="4"/>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000"/>
                            </p:stCondLst>
                            <p:childTnLst>
                              <p:par>
                                <p:cTn id="24" presetID="21" presetClass="entr" presetSubtype="1"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heel(1)">
                                      <p:cBhvr>
                                        <p:cTn id="26" dur="500"/>
                                        <p:tgtEl>
                                          <p:spTgt spid="3"/>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par>
                          <p:cTn id="33" fill="hold">
                            <p:stCondLst>
                              <p:cond delay="3000"/>
                            </p:stCondLst>
                            <p:childTnLst>
                              <p:par>
                                <p:cTn id="34" presetID="21" presetClass="entr" presetSubtype="1"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heel(1)">
                                      <p:cBhvr>
                                        <p:cTn id="36" dur="500"/>
                                        <p:tgtEl>
                                          <p:spTgt spid="2"/>
                                        </p:tgtEl>
                                      </p:cBhvr>
                                    </p:animEffect>
                                  </p:childTnLst>
                                </p:cTn>
                              </p:par>
                            </p:childTnLst>
                          </p:cTn>
                        </p:par>
                        <p:par>
                          <p:cTn id="37" fill="hold">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par>
                          <p:cTn id="43" fill="hold">
                            <p:stCondLst>
                              <p:cond delay="4000"/>
                            </p:stCondLst>
                            <p:childTnLst>
                              <p:par>
                                <p:cTn id="44" presetID="22" presetClass="entr" presetSubtype="2"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right)">
                                      <p:cBhvr>
                                        <p:cTn id="46" dur="500"/>
                                        <p:tgtEl>
                                          <p:spTgt spid="10"/>
                                        </p:tgtEl>
                                      </p:cBhvr>
                                    </p:animEffect>
                                  </p:childTnLst>
                                </p:cTn>
                              </p:par>
                            </p:childTnLst>
                          </p:cTn>
                        </p:par>
                        <p:par>
                          <p:cTn id="47" fill="hold">
                            <p:stCondLst>
                              <p:cond delay="4500"/>
                            </p:stCondLst>
                            <p:childTnLst>
                              <p:par>
                                <p:cTn id="48" presetID="14" presetClass="entr" presetSubtype="1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randombar(horizontal)">
                                      <p:cBhvr>
                                        <p:cTn id="50" dur="400"/>
                                        <p:tgtEl>
                                          <p:spTgt spid="24"/>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randombar(horizontal)">
                                      <p:cBhvr>
                                        <p:cTn id="53" dur="400"/>
                                        <p:tgtEl>
                                          <p:spTgt spid="25"/>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par>
                          <p:cTn id="58" fill="hold">
                            <p:stCondLst>
                              <p:cond delay="5500"/>
                            </p:stCondLst>
                            <p:childTnLst>
                              <p:par>
                                <p:cTn id="59" presetID="14" presetClass="entr" presetSubtype="1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randombar(horizontal)">
                                      <p:cBhvr>
                                        <p:cTn id="61" dur="400"/>
                                        <p:tgtEl>
                                          <p:spTgt spid="18"/>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randombar(horizontal)">
                                      <p:cBhvr>
                                        <p:cTn id="64" dur="400"/>
                                        <p:tgtEl>
                                          <p:spTgt spid="19"/>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6500"/>
                            </p:stCondLst>
                            <p:childTnLst>
                              <p:par>
                                <p:cTn id="70" presetID="14" presetClass="entr" presetSubtype="10"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randombar(horizontal)">
                                      <p:cBhvr>
                                        <p:cTn id="72" dur="400"/>
                                        <p:tgtEl>
                                          <p:spTgt spid="21"/>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randombar(horizontal)">
                                      <p:cBhvr>
                                        <p:cTn id="75" dur="4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8" grpId="0"/>
      <p:bldP spid="19" grpId="0"/>
      <p:bldP spid="20" grpId="0" animBg="1"/>
      <p:bldP spid="21" grpId="0"/>
      <p:bldP spid="22" grpId="0"/>
      <p:bldP spid="23" grpId="0" animBg="1"/>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7" y="3239912"/>
            <a:ext cx="12369543" cy="361809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72785"/>
            <a:ext cx="12192000" cy="585216"/>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3917" y="5402858"/>
            <a:ext cx="3089150" cy="1255869"/>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14715" flipH="1">
            <a:off x="8172446" y="4372935"/>
            <a:ext cx="680706" cy="849430"/>
          </a:xfrm>
          <a:prstGeom prst="rect">
            <a:avLst/>
          </a:prstGeom>
        </p:spPr>
      </p:pic>
      <p:sp>
        <p:nvSpPr>
          <p:cNvPr id="8" name="TextBox 23"/>
          <p:cNvSpPr txBox="1"/>
          <p:nvPr/>
        </p:nvSpPr>
        <p:spPr>
          <a:xfrm flipH="1">
            <a:off x="5467301" y="1824717"/>
            <a:ext cx="1286426" cy="110940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8000" b="0" i="0" u="none" strike="noStrike" kern="0" cap="none" spc="0" normalizeH="0" baseline="0" noProof="0" dirty="0" smtClean="0">
                <a:ln w="18415" cmpd="sng">
                  <a:noFill/>
                  <a:prstDash val="solid"/>
                </a:ln>
                <a:solidFill>
                  <a:schemeClr val="accent6"/>
                </a:solidFill>
                <a:effectLst/>
                <a:uLnTx/>
                <a:uFillTx/>
                <a:latin typeface="+mn-lt"/>
                <a:ea typeface="+mn-ea"/>
                <a:cs typeface="+mn-ea"/>
                <a:sym typeface="+mn-lt"/>
              </a:rPr>
              <a:t>01</a:t>
            </a:r>
            <a:endParaRPr kumimoji="0" lang="zh-CN" altLang="en-US" sz="8000" b="0" i="0" u="none" strike="noStrike" kern="0" cap="none" spc="0" normalizeH="0" baseline="0" noProof="0" dirty="0">
              <a:ln w="18415" cmpd="sng">
                <a:noFill/>
                <a:prstDash val="solid"/>
              </a:ln>
              <a:solidFill>
                <a:schemeClr val="accent6"/>
              </a:solidFill>
              <a:effectLst/>
              <a:uLnTx/>
              <a:uFillTx/>
              <a:latin typeface="+mn-lt"/>
              <a:ea typeface="+mn-ea"/>
              <a:cs typeface="+mn-ea"/>
              <a:sym typeface="+mn-lt"/>
            </a:endParaRPr>
          </a:p>
        </p:txBody>
      </p:sp>
      <p:sp>
        <p:nvSpPr>
          <p:cNvPr id="9" name="TextBox 25"/>
          <p:cNvSpPr txBox="1"/>
          <p:nvPr/>
        </p:nvSpPr>
        <p:spPr>
          <a:xfrm>
            <a:off x="3688931" y="3068223"/>
            <a:ext cx="4814138" cy="784830"/>
          </a:xfrm>
          <a:prstGeom prst="rect">
            <a:avLst/>
          </a:prstGeom>
          <a:noFill/>
        </p:spPr>
        <p:txBody>
          <a:bodyPr wrap="none" rtlCol="0">
            <a:spAutoFit/>
          </a:bodyPr>
          <a:lstStyle>
            <a:defPPr>
              <a:defRPr lang="zh-CN"/>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zh-CN" altLang="en-US" sz="4500" dirty="0">
                <a:solidFill>
                  <a:schemeClr val="accent6"/>
                </a:solidFill>
                <a:latin typeface="+mn-lt"/>
                <a:ea typeface="+mn-ea"/>
                <a:cs typeface="+mn-ea"/>
                <a:sym typeface="+mn-lt"/>
              </a:rPr>
              <a:t>点击此处添加标题</a:t>
            </a:r>
            <a:endParaRPr lang="zh-CN" altLang="en-US" sz="4500" dirty="0">
              <a:solidFill>
                <a:schemeClr val="accent6"/>
              </a:solidFill>
              <a:latin typeface="+mn-lt"/>
              <a:ea typeface="+mn-ea"/>
              <a:cs typeface="+mn-ea"/>
              <a:sym typeface="+mn-lt"/>
            </a:endParaRPr>
          </a:p>
        </p:txBody>
      </p:sp>
      <p:sp>
        <p:nvSpPr>
          <p:cNvPr id="11" name="椭圆 10"/>
          <p:cNvSpPr/>
          <p:nvPr/>
        </p:nvSpPr>
        <p:spPr>
          <a:xfrm>
            <a:off x="5397151" y="1591907"/>
            <a:ext cx="1397698" cy="1397698"/>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3"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21" presetClass="entr" presetSubtype="1"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heel(1)">
                                      <p:cBhvr>
                                        <p:cTn id="36" dur="2000"/>
                                        <p:tgtEl>
                                          <p:spTgt spid="11"/>
                                        </p:tgtEl>
                                      </p:cBhvr>
                                    </p:animEffect>
                                  </p:childTnLst>
                                </p:cTn>
                              </p:par>
                            </p:childTnLst>
                          </p:cTn>
                        </p:par>
                        <p:par>
                          <p:cTn id="37" fill="hold">
                            <p:stCondLst>
                              <p:cond delay="6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7000"/>
                            </p:stCondLst>
                            <p:childTnLst>
                              <p:par>
                                <p:cTn id="44" presetID="42"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367600" y="1505800"/>
            <a:ext cx="3755477" cy="3755477"/>
            <a:chOff x="5258944" y="977070"/>
            <a:chExt cx="5044439" cy="5044439"/>
          </a:xfrm>
          <a:noFill/>
        </p:grpSpPr>
        <p:sp>
          <p:nvSpPr>
            <p:cNvPr id="17" name="正五边形 16"/>
            <p:cNvSpPr/>
            <p:nvPr/>
          </p:nvSpPr>
          <p:spPr>
            <a:xfrm rot="2880000">
              <a:off x="5258944" y="1097176"/>
              <a:ext cx="5044439" cy="4804228"/>
            </a:xfrm>
            <a:prstGeom prst="pentagon">
              <a:avLst/>
            </a:prstGeom>
            <a:gr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正五边形 17"/>
            <p:cNvSpPr/>
            <p:nvPr/>
          </p:nvSpPr>
          <p:spPr>
            <a:xfrm rot="1440000">
              <a:off x="5258944" y="1097176"/>
              <a:ext cx="5044439" cy="4804228"/>
            </a:xfrm>
            <a:prstGeom prst="pentagon">
              <a:avLst/>
            </a:prstGeom>
            <a:gr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正五边形 18"/>
            <p:cNvSpPr/>
            <p:nvPr/>
          </p:nvSpPr>
          <p:spPr>
            <a:xfrm>
              <a:off x="5258944" y="1097176"/>
              <a:ext cx="5044439" cy="4804228"/>
            </a:xfrm>
            <a:prstGeom prst="pentagon">
              <a:avLst/>
            </a:prstGeom>
            <a:gr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椭圆 19"/>
            <p:cNvSpPr>
              <a:spLocks noChangeAspect="1"/>
            </p:cNvSpPr>
            <p:nvPr/>
          </p:nvSpPr>
          <p:spPr>
            <a:xfrm>
              <a:off x="5639163" y="1617404"/>
              <a:ext cx="4284000" cy="4284000"/>
            </a:xfrm>
            <a:prstGeom prst="ellipse">
              <a:avLst/>
            </a:prstGeom>
            <a:gr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32" name="组合 31"/>
          <p:cNvGrpSpPr/>
          <p:nvPr/>
        </p:nvGrpSpPr>
        <p:grpSpPr>
          <a:xfrm>
            <a:off x="7142348" y="1505800"/>
            <a:ext cx="3755477" cy="3755477"/>
            <a:chOff x="5258944" y="977070"/>
            <a:chExt cx="5044439" cy="5044439"/>
          </a:xfrm>
          <a:noFill/>
        </p:grpSpPr>
        <p:sp>
          <p:nvSpPr>
            <p:cNvPr id="34" name="正五边形 33"/>
            <p:cNvSpPr/>
            <p:nvPr/>
          </p:nvSpPr>
          <p:spPr>
            <a:xfrm rot="2880000">
              <a:off x="5258944" y="1097176"/>
              <a:ext cx="5044439" cy="4804228"/>
            </a:xfrm>
            <a:prstGeom prst="pentagon">
              <a:avLst/>
            </a:prstGeom>
            <a:grp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正五边形 34"/>
            <p:cNvSpPr/>
            <p:nvPr/>
          </p:nvSpPr>
          <p:spPr>
            <a:xfrm rot="1440000">
              <a:off x="5258944" y="1097176"/>
              <a:ext cx="5044439" cy="4804228"/>
            </a:xfrm>
            <a:prstGeom prst="pentagon">
              <a:avLst/>
            </a:prstGeom>
            <a:grp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 name="正五边形 35"/>
            <p:cNvSpPr/>
            <p:nvPr/>
          </p:nvSpPr>
          <p:spPr>
            <a:xfrm>
              <a:off x="5258944" y="1097176"/>
              <a:ext cx="5044439" cy="4804228"/>
            </a:xfrm>
            <a:prstGeom prst="pentagon">
              <a:avLst/>
            </a:prstGeom>
            <a:grp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7" name="椭圆 36"/>
            <p:cNvSpPr>
              <a:spLocks noChangeAspect="1"/>
            </p:cNvSpPr>
            <p:nvPr/>
          </p:nvSpPr>
          <p:spPr>
            <a:xfrm>
              <a:off x="5639163" y="1617404"/>
              <a:ext cx="4284000" cy="4284000"/>
            </a:xfrm>
            <a:prstGeom prst="ellipse">
              <a:avLst/>
            </a:prstGeom>
            <a:grp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8" name="矩形 37"/>
          <p:cNvSpPr/>
          <p:nvPr/>
        </p:nvSpPr>
        <p:spPr>
          <a:xfrm>
            <a:off x="5036251" y="2984887"/>
            <a:ext cx="2192923" cy="707886"/>
          </a:xfrm>
          <a:prstGeom prst="rect">
            <a:avLst/>
          </a:prstGeom>
        </p:spPr>
        <p:txBody>
          <a:bodyPr wrap="square">
            <a:spAutoFit/>
          </a:bodyPr>
          <a:lstStyle/>
          <a:p>
            <a:pPr algn="ctr"/>
            <a:r>
              <a:rPr lang="en-US" altLang="zh-CN" sz="4000" b="1" dirty="0" smtClean="0">
                <a:solidFill>
                  <a:schemeClr val="accent6"/>
                </a:solidFill>
                <a:cs typeface="+mn-ea"/>
                <a:sym typeface="+mn-lt"/>
              </a:rPr>
              <a:t>VS</a:t>
            </a:r>
            <a:endParaRPr lang="zh-CN" altLang="en-US" sz="4000" b="1" dirty="0">
              <a:solidFill>
                <a:schemeClr val="accent6"/>
              </a:solidFill>
              <a:cs typeface="+mn-ea"/>
              <a:sym typeface="+mn-lt"/>
            </a:endParaRPr>
          </a:p>
        </p:txBody>
      </p:sp>
      <p:sp>
        <p:nvSpPr>
          <p:cNvPr id="26" name="矩形 25"/>
          <p:cNvSpPr/>
          <p:nvPr/>
        </p:nvSpPr>
        <p:spPr>
          <a:xfrm>
            <a:off x="2262648" y="2719525"/>
            <a:ext cx="1877419" cy="430879"/>
          </a:xfrm>
          <a:prstGeom prst="rect">
            <a:avLst/>
          </a:prstGeom>
        </p:spPr>
        <p:txBody>
          <a:bodyPr wrap="none" lIns="91431" tIns="45716" rIns="91431" bIns="45716">
            <a:spAutoFit/>
          </a:bodyPr>
          <a:lstStyle/>
          <a:p>
            <a:pPr algn="ctr"/>
            <a:r>
              <a:rPr lang="zh-CN" altLang="en-US" sz="2200" b="1" dirty="0" smtClean="0">
                <a:solidFill>
                  <a:schemeClr val="accent6"/>
                </a:solidFill>
                <a:effectLst/>
                <a:cs typeface="+mn-ea"/>
                <a:sym typeface="+mn-lt"/>
              </a:rPr>
              <a:t>点击添加</a:t>
            </a:r>
            <a:r>
              <a:rPr lang="zh-CN" altLang="en-US" sz="2200" b="1" dirty="0">
                <a:solidFill>
                  <a:schemeClr val="accent6"/>
                </a:solidFill>
                <a:effectLst/>
                <a:cs typeface="+mn-ea"/>
                <a:sym typeface="+mn-lt"/>
              </a:rPr>
              <a:t>标题</a:t>
            </a:r>
            <a:endParaRPr lang="en-US" altLang="zh-CN" sz="2200" b="1" dirty="0">
              <a:solidFill>
                <a:schemeClr val="accent6"/>
              </a:solidFill>
              <a:effectLst/>
              <a:cs typeface="+mn-ea"/>
              <a:sym typeface="+mn-lt"/>
            </a:endParaRPr>
          </a:p>
        </p:txBody>
      </p:sp>
      <p:sp>
        <p:nvSpPr>
          <p:cNvPr id="27" name="矩形 47"/>
          <p:cNvSpPr>
            <a:spLocks noChangeArrowheads="1"/>
          </p:cNvSpPr>
          <p:nvPr/>
        </p:nvSpPr>
        <p:spPr bwMode="auto">
          <a:xfrm>
            <a:off x="2037041" y="3138748"/>
            <a:ext cx="2328630"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28" name="矩形 27"/>
          <p:cNvSpPr/>
          <p:nvPr/>
        </p:nvSpPr>
        <p:spPr>
          <a:xfrm>
            <a:off x="8033467" y="2719525"/>
            <a:ext cx="1877419" cy="430879"/>
          </a:xfrm>
          <a:prstGeom prst="rect">
            <a:avLst/>
          </a:prstGeom>
        </p:spPr>
        <p:txBody>
          <a:bodyPr wrap="none" lIns="91431" tIns="45716" rIns="91431" bIns="45716">
            <a:spAutoFit/>
          </a:bodyPr>
          <a:lstStyle/>
          <a:p>
            <a:pPr algn="ctr"/>
            <a:r>
              <a:rPr lang="zh-CN" altLang="en-US" sz="2200" b="1" dirty="0" smtClean="0">
                <a:solidFill>
                  <a:srgbClr val="FCA904"/>
                </a:solidFill>
                <a:effectLst/>
                <a:cs typeface="+mn-ea"/>
                <a:sym typeface="+mn-lt"/>
              </a:rPr>
              <a:t>点击添加</a:t>
            </a:r>
            <a:r>
              <a:rPr lang="zh-CN" altLang="en-US" sz="2200" b="1" dirty="0">
                <a:solidFill>
                  <a:srgbClr val="FCA904"/>
                </a:solidFill>
                <a:effectLst/>
                <a:cs typeface="+mn-ea"/>
                <a:sym typeface="+mn-lt"/>
              </a:rPr>
              <a:t>标题</a:t>
            </a:r>
            <a:endParaRPr lang="en-US" altLang="zh-CN" sz="2200" b="1" dirty="0">
              <a:solidFill>
                <a:srgbClr val="FCA904"/>
              </a:solidFill>
              <a:effectLst/>
              <a:cs typeface="+mn-ea"/>
              <a:sym typeface="+mn-lt"/>
            </a:endParaRPr>
          </a:p>
        </p:txBody>
      </p:sp>
      <p:sp>
        <p:nvSpPr>
          <p:cNvPr id="39" name="矩形 47"/>
          <p:cNvSpPr>
            <a:spLocks noChangeArrowheads="1"/>
          </p:cNvSpPr>
          <p:nvPr/>
        </p:nvSpPr>
        <p:spPr bwMode="auto">
          <a:xfrm>
            <a:off x="7807860" y="3138748"/>
            <a:ext cx="2328630"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22"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1+#ppt_w/2"/>
                                          </p:val>
                                        </p:tav>
                                        <p:tav tm="100000">
                                          <p:val>
                                            <p:strVal val="#ppt_x"/>
                                          </p:val>
                                        </p:tav>
                                      </p:tavLst>
                                    </p:anim>
                                    <p:anim calcmode="lin" valueType="num">
                                      <p:cBhvr additive="base">
                                        <p:cTn id="21" dur="500" fill="hold"/>
                                        <p:tgtEl>
                                          <p:spTgt spid="32"/>
                                        </p:tgtEl>
                                        <p:attrNameLst>
                                          <p:attrName>ppt_y</p:attrName>
                                        </p:attrNameLst>
                                      </p:cBhvr>
                                      <p:tavLst>
                                        <p:tav tm="0">
                                          <p:val>
                                            <p:strVal val="#ppt_y"/>
                                          </p:val>
                                        </p:tav>
                                        <p:tav tm="100000">
                                          <p:val>
                                            <p:strVal val="#ppt_y"/>
                                          </p:val>
                                        </p:tav>
                                      </p:tavLst>
                                    </p:anim>
                                  </p:childTnLst>
                                </p:cTn>
                              </p:par>
                              <p:par>
                                <p:cTn id="22" presetID="23" presetClass="entr" presetSubtype="16" fill="hold" grpId="0" nodeType="withEffect">
                                  <p:stCondLst>
                                    <p:cond delay="50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50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childTnLst>
                                </p:cTn>
                              </p:par>
                            </p:childTnLst>
                          </p:cTn>
                        </p:par>
                        <p:par>
                          <p:cTn id="30" fill="hold">
                            <p:stCondLst>
                              <p:cond delay="1500"/>
                            </p:stCondLst>
                            <p:childTnLst>
                              <p:par>
                                <p:cTn id="31" presetID="20"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edge">
                                      <p:cBhvr>
                                        <p:cTn id="33" dur="750"/>
                                        <p:tgtEl>
                                          <p:spTgt spid="27"/>
                                        </p:tgtEl>
                                      </p:cBhvr>
                                    </p:animEffect>
                                  </p:childTnLst>
                                </p:cTn>
                              </p:par>
                              <p:par>
                                <p:cTn id="34" presetID="20"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edge">
                                      <p:cBhvr>
                                        <p:cTn id="36" dur="750"/>
                                        <p:tgtEl>
                                          <p:spTgt spid="39"/>
                                        </p:tgtEl>
                                      </p:cBhvr>
                                    </p:animEffect>
                                  </p:childTnLst>
                                </p:cTn>
                              </p:par>
                              <p:par>
                                <p:cTn id="37" presetID="53" presetClass="entr" presetSubtype="16" fill="hold" grpId="0" nodeType="withEffect">
                                  <p:stCondLst>
                                    <p:cond delay="125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par>
                                <p:cTn id="42" presetID="8" presetClass="emph" presetSubtype="0" fill="hold" nodeType="withEffect">
                                  <p:stCondLst>
                                    <p:cond delay="1250"/>
                                  </p:stCondLst>
                                  <p:childTnLst>
                                    <p:animRot by="21600000">
                                      <p:cBhvr>
                                        <p:cTn id="43" dur="2000" fill="hold"/>
                                        <p:tgtEl>
                                          <p:spTgt spid="16"/>
                                        </p:tgtEl>
                                        <p:attrNameLst>
                                          <p:attrName>r</p:attrName>
                                        </p:attrNameLst>
                                      </p:cBhvr>
                                    </p:animRot>
                                  </p:childTnLst>
                                </p:cTn>
                              </p:par>
                              <p:par>
                                <p:cTn id="44" presetID="8" presetClass="emph" presetSubtype="0" fill="hold" nodeType="withEffect">
                                  <p:stCondLst>
                                    <p:cond delay="1250"/>
                                  </p:stCondLst>
                                  <p:childTnLst>
                                    <p:animRot by="21600000">
                                      <p:cBhvr>
                                        <p:cTn id="45" dur="2000" fill="hold"/>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6" grpId="0"/>
      <p:bldP spid="27" grpId="0"/>
      <p:bldP spid="28" grpId="0"/>
      <p:bldP spid="39" grpId="0"/>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4683171" y="1179198"/>
            <a:ext cx="6253537" cy="923822"/>
            <a:chOff x="4911768" y="1576758"/>
            <a:chExt cx="6253537" cy="923822"/>
          </a:xfrm>
        </p:grpSpPr>
        <p:sp>
          <p:nvSpPr>
            <p:cNvPr id="50" name="矩形 49"/>
            <p:cNvSpPr/>
            <p:nvPr/>
          </p:nvSpPr>
          <p:spPr>
            <a:xfrm>
              <a:off x="4911769" y="1576758"/>
              <a:ext cx="2408441" cy="430879"/>
            </a:xfrm>
            <a:prstGeom prst="rect">
              <a:avLst/>
            </a:prstGeom>
          </p:spPr>
          <p:txBody>
            <a:bodyPr wrap="square" lIns="91431" tIns="45716" rIns="91431" bIns="45716">
              <a:spAutoFit/>
            </a:bodyPr>
            <a:lstStyle/>
            <a:p>
              <a:r>
                <a:rPr lang="zh-CN" altLang="en-US" sz="2200" b="1" dirty="0">
                  <a:solidFill>
                    <a:schemeClr val="accent6"/>
                  </a:solidFill>
                  <a:cs typeface="+mn-ea"/>
                  <a:sym typeface="+mn-lt"/>
                </a:rPr>
                <a:t>点击</a:t>
              </a:r>
              <a:r>
                <a:rPr lang="zh-CN" altLang="en-US" sz="2200" b="1" dirty="0" smtClean="0">
                  <a:solidFill>
                    <a:schemeClr val="accent6"/>
                  </a:solidFill>
                  <a:cs typeface="+mn-ea"/>
                  <a:sym typeface="+mn-lt"/>
                </a:rPr>
                <a:t>添加</a:t>
              </a:r>
              <a:r>
                <a:rPr lang="zh-CN" altLang="en-US" sz="2200" b="1" dirty="0">
                  <a:solidFill>
                    <a:schemeClr val="accent6"/>
                  </a:solidFill>
                  <a:cs typeface="+mn-ea"/>
                  <a:sym typeface="+mn-lt"/>
                </a:rPr>
                <a:t>标题</a:t>
              </a:r>
              <a:endParaRPr lang="en-US" altLang="zh-CN" sz="2200" b="1" dirty="0">
                <a:solidFill>
                  <a:schemeClr val="accent6"/>
                </a:solidFill>
                <a:cs typeface="+mn-ea"/>
                <a:sym typeface="+mn-lt"/>
              </a:endParaRPr>
            </a:p>
          </p:txBody>
        </p:sp>
        <p:sp>
          <p:nvSpPr>
            <p:cNvPr id="51" name="矩形 47"/>
            <p:cNvSpPr>
              <a:spLocks noChangeArrowheads="1"/>
            </p:cNvSpPr>
            <p:nvPr/>
          </p:nvSpPr>
          <p:spPr bwMode="auto">
            <a:xfrm>
              <a:off x="4911768" y="1934279"/>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grpSp>
      <p:grpSp>
        <p:nvGrpSpPr>
          <p:cNvPr id="42" name="组合 41"/>
          <p:cNvGrpSpPr/>
          <p:nvPr/>
        </p:nvGrpSpPr>
        <p:grpSpPr>
          <a:xfrm>
            <a:off x="4683171" y="2386119"/>
            <a:ext cx="6253537" cy="923822"/>
            <a:chOff x="4911768" y="2853252"/>
            <a:chExt cx="6253537" cy="923822"/>
          </a:xfrm>
        </p:grpSpPr>
        <p:sp>
          <p:nvSpPr>
            <p:cNvPr id="52" name="矩形 51"/>
            <p:cNvSpPr/>
            <p:nvPr/>
          </p:nvSpPr>
          <p:spPr>
            <a:xfrm>
              <a:off x="4911769" y="2853252"/>
              <a:ext cx="2408441" cy="430879"/>
            </a:xfrm>
            <a:prstGeom prst="rect">
              <a:avLst/>
            </a:prstGeom>
          </p:spPr>
          <p:txBody>
            <a:bodyPr wrap="square" lIns="91431" tIns="45716" rIns="91431" bIns="45716">
              <a:spAutoFit/>
            </a:bodyPr>
            <a:lstStyle/>
            <a:p>
              <a:r>
                <a:rPr lang="zh-CN" altLang="en-US" sz="2200" b="1" dirty="0">
                  <a:solidFill>
                    <a:schemeClr val="accent6"/>
                  </a:solidFill>
                  <a:cs typeface="+mn-ea"/>
                  <a:sym typeface="+mn-lt"/>
                </a:rPr>
                <a:t>点击</a:t>
              </a:r>
              <a:r>
                <a:rPr lang="zh-CN" altLang="en-US" sz="2200" b="1" dirty="0" smtClean="0">
                  <a:solidFill>
                    <a:schemeClr val="accent6"/>
                  </a:solidFill>
                  <a:cs typeface="+mn-ea"/>
                  <a:sym typeface="+mn-lt"/>
                </a:rPr>
                <a:t>添加</a:t>
              </a:r>
              <a:r>
                <a:rPr lang="zh-CN" altLang="en-US" sz="2200" b="1" dirty="0">
                  <a:solidFill>
                    <a:schemeClr val="accent6"/>
                  </a:solidFill>
                  <a:cs typeface="+mn-ea"/>
                  <a:sym typeface="+mn-lt"/>
                </a:rPr>
                <a:t>标题</a:t>
              </a:r>
              <a:endParaRPr lang="en-US" altLang="zh-CN" sz="2200" b="1" dirty="0">
                <a:solidFill>
                  <a:schemeClr val="accent6"/>
                </a:solidFill>
                <a:cs typeface="+mn-ea"/>
                <a:sym typeface="+mn-lt"/>
              </a:endParaRPr>
            </a:p>
          </p:txBody>
        </p:sp>
        <p:sp>
          <p:nvSpPr>
            <p:cNvPr id="53" name="矩形 47"/>
            <p:cNvSpPr>
              <a:spLocks noChangeArrowheads="1"/>
            </p:cNvSpPr>
            <p:nvPr/>
          </p:nvSpPr>
          <p:spPr bwMode="auto">
            <a:xfrm>
              <a:off x="4911768" y="3210773"/>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grpSp>
      <p:grpSp>
        <p:nvGrpSpPr>
          <p:cNvPr id="43" name="组合 42"/>
          <p:cNvGrpSpPr/>
          <p:nvPr/>
        </p:nvGrpSpPr>
        <p:grpSpPr>
          <a:xfrm>
            <a:off x="4683171" y="3573162"/>
            <a:ext cx="6253537" cy="923822"/>
            <a:chOff x="4911768" y="4129746"/>
            <a:chExt cx="6253537" cy="923822"/>
          </a:xfrm>
        </p:grpSpPr>
        <p:sp>
          <p:nvSpPr>
            <p:cNvPr id="54" name="矩形 53"/>
            <p:cNvSpPr/>
            <p:nvPr/>
          </p:nvSpPr>
          <p:spPr>
            <a:xfrm>
              <a:off x="4911769" y="4129746"/>
              <a:ext cx="2408441" cy="430879"/>
            </a:xfrm>
            <a:prstGeom prst="rect">
              <a:avLst/>
            </a:prstGeom>
          </p:spPr>
          <p:txBody>
            <a:bodyPr wrap="square" lIns="91431" tIns="45716" rIns="91431" bIns="45716">
              <a:spAutoFit/>
            </a:bodyPr>
            <a:lstStyle/>
            <a:p>
              <a:r>
                <a:rPr lang="zh-CN" altLang="en-US" sz="2200" b="1" dirty="0">
                  <a:solidFill>
                    <a:schemeClr val="accent6"/>
                  </a:solidFill>
                  <a:cs typeface="+mn-ea"/>
                  <a:sym typeface="+mn-lt"/>
                </a:rPr>
                <a:t>点击</a:t>
              </a:r>
              <a:r>
                <a:rPr lang="zh-CN" altLang="en-US" sz="2200" b="1" dirty="0" smtClean="0">
                  <a:solidFill>
                    <a:schemeClr val="accent6"/>
                  </a:solidFill>
                  <a:cs typeface="+mn-ea"/>
                  <a:sym typeface="+mn-lt"/>
                </a:rPr>
                <a:t>添加</a:t>
              </a:r>
              <a:r>
                <a:rPr lang="zh-CN" altLang="en-US" sz="2200" b="1" dirty="0">
                  <a:solidFill>
                    <a:schemeClr val="accent6"/>
                  </a:solidFill>
                  <a:cs typeface="+mn-ea"/>
                  <a:sym typeface="+mn-lt"/>
                </a:rPr>
                <a:t>标题</a:t>
              </a:r>
              <a:endParaRPr lang="en-US" altLang="zh-CN" sz="2200" b="1" dirty="0">
                <a:solidFill>
                  <a:schemeClr val="accent6"/>
                </a:solidFill>
                <a:cs typeface="+mn-ea"/>
                <a:sym typeface="+mn-lt"/>
              </a:endParaRPr>
            </a:p>
          </p:txBody>
        </p:sp>
        <p:sp>
          <p:nvSpPr>
            <p:cNvPr id="55" name="矩形 47"/>
            <p:cNvSpPr>
              <a:spLocks noChangeArrowheads="1"/>
            </p:cNvSpPr>
            <p:nvPr/>
          </p:nvSpPr>
          <p:spPr bwMode="auto">
            <a:xfrm>
              <a:off x="4911768" y="4487267"/>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在此输入文字描述在此输入文字描述在此输入文字描述在此输入文字描述在此输入文字描述在此输入文字描述在此输入文字描述在此输入文字</a:t>
              </a:r>
              <a:r>
                <a:rPr lang="zh-CN" altLang="en-US" sz="1400" dirty="0" smtClean="0">
                  <a:solidFill>
                    <a:schemeClr val="tx1">
                      <a:lumMod val="75000"/>
                      <a:lumOff val="25000"/>
                    </a:schemeClr>
                  </a:solidFill>
                  <a:latin typeface="+mn-lt"/>
                  <a:ea typeface="+mn-ea"/>
                  <a:cs typeface="+mn-ea"/>
                  <a:sym typeface="+mn-lt"/>
                </a:rPr>
                <a:t>描述。</a:t>
              </a:r>
              <a:endParaRPr lang="zh-CN" altLang="en-US" sz="1400" dirty="0">
                <a:solidFill>
                  <a:schemeClr val="tx1">
                    <a:lumMod val="75000"/>
                    <a:lumOff val="25000"/>
                  </a:schemeClr>
                </a:solidFill>
                <a:latin typeface="+mn-lt"/>
                <a:ea typeface="+mn-ea"/>
                <a:cs typeface="+mn-ea"/>
                <a:sym typeface="+mn-lt"/>
              </a:endParaRPr>
            </a:p>
          </p:txBody>
        </p:sp>
      </p:grpSp>
      <p:grpSp>
        <p:nvGrpSpPr>
          <p:cNvPr id="44" name="组合 43"/>
          <p:cNvGrpSpPr/>
          <p:nvPr/>
        </p:nvGrpSpPr>
        <p:grpSpPr>
          <a:xfrm>
            <a:off x="4683171" y="4750267"/>
            <a:ext cx="6253537" cy="923822"/>
            <a:chOff x="4911768" y="5406241"/>
            <a:chExt cx="6253537" cy="923822"/>
          </a:xfrm>
        </p:grpSpPr>
        <p:sp>
          <p:nvSpPr>
            <p:cNvPr id="56" name="矩形 55"/>
            <p:cNvSpPr/>
            <p:nvPr/>
          </p:nvSpPr>
          <p:spPr>
            <a:xfrm>
              <a:off x="4911769" y="5406241"/>
              <a:ext cx="2408441" cy="430879"/>
            </a:xfrm>
            <a:prstGeom prst="rect">
              <a:avLst/>
            </a:prstGeom>
          </p:spPr>
          <p:txBody>
            <a:bodyPr wrap="square" lIns="91431" tIns="45716" rIns="91431" bIns="45716">
              <a:spAutoFit/>
            </a:bodyPr>
            <a:lstStyle/>
            <a:p>
              <a:r>
                <a:rPr lang="zh-CN" altLang="en-US" sz="2200" b="1" dirty="0">
                  <a:solidFill>
                    <a:schemeClr val="accent6"/>
                  </a:solidFill>
                  <a:cs typeface="+mn-ea"/>
                  <a:sym typeface="+mn-lt"/>
                </a:rPr>
                <a:t>点击</a:t>
              </a:r>
              <a:r>
                <a:rPr lang="zh-CN" altLang="en-US" sz="2200" b="1" dirty="0" smtClean="0">
                  <a:solidFill>
                    <a:schemeClr val="accent6"/>
                  </a:solidFill>
                  <a:cs typeface="+mn-ea"/>
                  <a:sym typeface="+mn-lt"/>
                </a:rPr>
                <a:t>添加</a:t>
              </a:r>
              <a:r>
                <a:rPr lang="zh-CN" altLang="en-US" sz="2200" b="1" dirty="0">
                  <a:solidFill>
                    <a:schemeClr val="accent6"/>
                  </a:solidFill>
                  <a:cs typeface="+mn-ea"/>
                  <a:sym typeface="+mn-lt"/>
                </a:rPr>
                <a:t>标题</a:t>
              </a:r>
              <a:endParaRPr lang="en-US" altLang="zh-CN" sz="2200" b="1" dirty="0">
                <a:solidFill>
                  <a:schemeClr val="accent6"/>
                </a:solidFill>
                <a:cs typeface="+mn-ea"/>
                <a:sym typeface="+mn-lt"/>
              </a:endParaRPr>
            </a:p>
          </p:txBody>
        </p:sp>
        <p:sp>
          <p:nvSpPr>
            <p:cNvPr id="57" name="矩形 47"/>
            <p:cNvSpPr>
              <a:spLocks noChangeArrowheads="1"/>
            </p:cNvSpPr>
            <p:nvPr/>
          </p:nvSpPr>
          <p:spPr bwMode="auto">
            <a:xfrm>
              <a:off x="4911768" y="5763762"/>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grpSp>
      <p:grpSp>
        <p:nvGrpSpPr>
          <p:cNvPr id="2" name="组合 1"/>
          <p:cNvGrpSpPr/>
          <p:nvPr/>
        </p:nvGrpSpPr>
        <p:grpSpPr>
          <a:xfrm>
            <a:off x="1567851" y="1190720"/>
            <a:ext cx="3098410" cy="971355"/>
            <a:chOff x="1361399" y="1508768"/>
            <a:chExt cx="3098410" cy="971355"/>
          </a:xfrm>
        </p:grpSpPr>
        <p:grpSp>
          <p:nvGrpSpPr>
            <p:cNvPr id="5" name="Group 30"/>
            <p:cNvGrpSpPr/>
            <p:nvPr/>
          </p:nvGrpSpPr>
          <p:grpSpPr>
            <a:xfrm>
              <a:off x="1361399" y="1508768"/>
              <a:ext cx="3098410" cy="971355"/>
              <a:chOff x="1231550" y="1255634"/>
              <a:chExt cx="2430618" cy="762001"/>
            </a:xfrm>
          </p:grpSpPr>
          <p:sp>
            <p:nvSpPr>
              <p:cNvPr id="6" name="Flowchart: Off-page Connector 22"/>
              <p:cNvSpPr/>
              <p:nvPr/>
            </p:nvSpPr>
            <p:spPr>
              <a:xfrm rot="16200000">
                <a:off x="1829116" y="830137"/>
                <a:ext cx="762000" cy="1612995"/>
              </a:xfrm>
              <a:prstGeom prst="flowChartOffpage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5865" dirty="0">
                  <a:cs typeface="+mn-ea"/>
                  <a:sym typeface="+mn-lt"/>
                </a:endParaRPr>
              </a:p>
            </p:txBody>
          </p:sp>
          <p:sp>
            <p:nvSpPr>
              <p:cNvPr id="7" name="Round Same Side Corner Rectangle 23"/>
              <p:cNvSpPr/>
              <p:nvPr/>
            </p:nvSpPr>
            <p:spPr>
              <a:xfrm rot="16200000">
                <a:off x="1080978" y="1406206"/>
                <a:ext cx="762001" cy="460857"/>
              </a:xfrm>
              <a:prstGeom prst="round2SameRect">
                <a:avLst/>
              </a:prstGeom>
              <a:solidFill>
                <a:srgbClr val="51AFA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cs typeface="+mn-ea"/>
                    <a:sym typeface="+mn-lt"/>
                  </a:rPr>
                  <a:t>01</a:t>
                </a:r>
                <a:endParaRPr lang="en-US" sz="2800" dirty="0">
                  <a:solidFill>
                    <a:schemeClr val="bg1">
                      <a:lumMod val="50000"/>
                      <a:lumOff val="50000"/>
                    </a:schemeClr>
                  </a:solidFill>
                  <a:cs typeface="+mn-ea"/>
                  <a:sym typeface="+mn-lt"/>
                </a:endParaRPr>
              </a:p>
            </p:txBody>
          </p:sp>
          <p:cxnSp>
            <p:nvCxnSpPr>
              <p:cNvPr id="8" name="Straight Connector 24"/>
              <p:cNvCxnSpPr/>
              <p:nvPr/>
            </p:nvCxnSpPr>
            <p:spPr>
              <a:xfrm flipV="1">
                <a:off x="2991445" y="1636634"/>
                <a:ext cx="670723" cy="2"/>
              </a:xfrm>
              <a:prstGeom prst="line">
                <a:avLst/>
              </a:prstGeom>
              <a:ln w="19050">
                <a:solidFill>
                  <a:srgbClr val="98C052"/>
                </a:solidFill>
                <a:prstDash val="sysDot"/>
              </a:ln>
            </p:spPr>
            <p:style>
              <a:lnRef idx="1">
                <a:schemeClr val="accent1"/>
              </a:lnRef>
              <a:fillRef idx="0">
                <a:schemeClr val="accent1"/>
              </a:fillRef>
              <a:effectRef idx="0">
                <a:schemeClr val="accent1"/>
              </a:effectRef>
              <a:fontRef idx="minor">
                <a:schemeClr val="tx1"/>
              </a:fontRef>
            </p:style>
          </p:cxnSp>
        </p:grpSp>
        <p:sp>
          <p:nvSpPr>
            <p:cNvPr id="37" name="Freeform 35"/>
            <p:cNvSpPr>
              <a:spLocks noChangeAspect="1" noEditPoints="1"/>
            </p:cNvSpPr>
            <p:nvPr/>
          </p:nvSpPr>
          <p:spPr bwMode="auto">
            <a:xfrm>
              <a:off x="2269724" y="1753520"/>
              <a:ext cx="783774" cy="457201"/>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121920" tIns="60960" rIns="121920" bIns="60960" numCol="1" anchor="t" anchorCtr="0" compatLnSpc="1"/>
            <a:lstStyle/>
            <a:p>
              <a:endParaRPr lang="en-US" sz="3200">
                <a:cs typeface="+mn-ea"/>
                <a:sym typeface="+mn-lt"/>
              </a:endParaRPr>
            </a:p>
          </p:txBody>
        </p:sp>
      </p:grpSp>
      <p:grpSp>
        <p:nvGrpSpPr>
          <p:cNvPr id="4" name="组合 3"/>
          <p:cNvGrpSpPr/>
          <p:nvPr/>
        </p:nvGrpSpPr>
        <p:grpSpPr>
          <a:xfrm>
            <a:off x="1565295" y="3631762"/>
            <a:ext cx="3100964" cy="971356"/>
            <a:chOff x="1358843" y="4069078"/>
            <a:chExt cx="3100964" cy="971356"/>
          </a:xfrm>
        </p:grpSpPr>
        <p:grpSp>
          <p:nvGrpSpPr>
            <p:cNvPr id="18" name="Group 40"/>
            <p:cNvGrpSpPr/>
            <p:nvPr/>
          </p:nvGrpSpPr>
          <p:grpSpPr>
            <a:xfrm>
              <a:off x="1358843" y="4069078"/>
              <a:ext cx="3100964" cy="971356"/>
              <a:chOff x="1229546" y="1255634"/>
              <a:chExt cx="2432622" cy="762002"/>
            </a:xfrm>
          </p:grpSpPr>
          <p:sp>
            <p:nvSpPr>
              <p:cNvPr id="19" name="Flowchart: Off-page Connector 47"/>
              <p:cNvSpPr/>
              <p:nvPr/>
            </p:nvSpPr>
            <p:spPr>
              <a:xfrm rot="16200000">
                <a:off x="1829116" y="830138"/>
                <a:ext cx="762000" cy="1612995"/>
              </a:xfrm>
              <a:prstGeom prst="flowChartOffpage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cs typeface="+mn-ea"/>
                  <a:sym typeface="+mn-lt"/>
                </a:endParaRPr>
              </a:p>
            </p:txBody>
          </p:sp>
          <p:sp>
            <p:nvSpPr>
              <p:cNvPr id="20" name="Round Same Side Corner Rectangle 49"/>
              <p:cNvSpPr/>
              <p:nvPr/>
            </p:nvSpPr>
            <p:spPr>
              <a:xfrm rot="16200000">
                <a:off x="1078974" y="1406206"/>
                <a:ext cx="762001" cy="460857"/>
              </a:xfrm>
              <a:prstGeom prst="round2SameRect">
                <a:avLst/>
              </a:prstGeom>
              <a:solidFill>
                <a:srgbClr val="51AFA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cs typeface="+mn-ea"/>
                    <a:sym typeface="+mn-lt"/>
                  </a:rPr>
                  <a:t>03</a:t>
                </a:r>
                <a:endParaRPr lang="en-US" sz="2800" dirty="0">
                  <a:solidFill>
                    <a:schemeClr val="bg1">
                      <a:lumMod val="50000"/>
                      <a:lumOff val="50000"/>
                    </a:schemeClr>
                  </a:solidFill>
                  <a:cs typeface="+mn-ea"/>
                  <a:sym typeface="+mn-lt"/>
                </a:endParaRPr>
              </a:p>
            </p:txBody>
          </p:sp>
          <p:cxnSp>
            <p:nvCxnSpPr>
              <p:cNvPr id="21" name="Straight Connector 50"/>
              <p:cNvCxnSpPr/>
              <p:nvPr/>
            </p:nvCxnSpPr>
            <p:spPr>
              <a:xfrm>
                <a:off x="2991444" y="1628840"/>
                <a:ext cx="670724" cy="1"/>
              </a:xfrm>
              <a:prstGeom prst="line">
                <a:avLst/>
              </a:prstGeom>
              <a:ln w="19050">
                <a:solidFill>
                  <a:srgbClr val="98C052"/>
                </a:solidFill>
                <a:prstDash val="sysDot"/>
              </a:ln>
            </p:spPr>
            <p:style>
              <a:lnRef idx="1">
                <a:schemeClr val="accent1"/>
              </a:lnRef>
              <a:fillRef idx="0">
                <a:schemeClr val="accent1"/>
              </a:fillRef>
              <a:effectRef idx="0">
                <a:schemeClr val="accent1"/>
              </a:effectRef>
              <a:fontRef idx="minor">
                <a:schemeClr val="tx1"/>
              </a:fontRef>
            </p:style>
          </p:cxnSp>
        </p:grpSp>
        <p:sp>
          <p:nvSpPr>
            <p:cNvPr id="38" name="Freeform 61"/>
            <p:cNvSpPr/>
            <p:nvPr/>
          </p:nvSpPr>
          <p:spPr bwMode="auto">
            <a:xfrm>
              <a:off x="2382417" y="4264823"/>
              <a:ext cx="558388" cy="57986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grpSp>
      <p:grpSp>
        <p:nvGrpSpPr>
          <p:cNvPr id="3" name="组合 2"/>
          <p:cNvGrpSpPr/>
          <p:nvPr/>
        </p:nvGrpSpPr>
        <p:grpSpPr>
          <a:xfrm>
            <a:off x="1567851" y="2411241"/>
            <a:ext cx="3098408" cy="971356"/>
            <a:chOff x="1361399" y="2788923"/>
            <a:chExt cx="3098408" cy="971356"/>
          </a:xfrm>
        </p:grpSpPr>
        <p:grpSp>
          <p:nvGrpSpPr>
            <p:cNvPr id="13" name="Group 31"/>
            <p:cNvGrpSpPr/>
            <p:nvPr/>
          </p:nvGrpSpPr>
          <p:grpSpPr>
            <a:xfrm>
              <a:off x="1361399" y="2788923"/>
              <a:ext cx="3098408" cy="971356"/>
              <a:chOff x="1231549" y="1255634"/>
              <a:chExt cx="2430616" cy="762002"/>
            </a:xfrm>
          </p:grpSpPr>
          <p:sp>
            <p:nvSpPr>
              <p:cNvPr id="14" name="Flowchart: Off-page Connector 32"/>
              <p:cNvSpPr/>
              <p:nvPr/>
            </p:nvSpPr>
            <p:spPr>
              <a:xfrm rot="16200000">
                <a:off x="1829116" y="830138"/>
                <a:ext cx="762000" cy="1612995"/>
              </a:xfrm>
              <a:prstGeom prst="flowChartOffpage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cs typeface="+mn-ea"/>
                  <a:sym typeface="+mn-lt"/>
                </a:endParaRPr>
              </a:p>
            </p:txBody>
          </p:sp>
          <p:sp>
            <p:nvSpPr>
              <p:cNvPr id="15" name="Round Same Side Corner Rectangle 33"/>
              <p:cNvSpPr/>
              <p:nvPr/>
            </p:nvSpPr>
            <p:spPr>
              <a:xfrm rot="16200000">
                <a:off x="1080977" y="1406206"/>
                <a:ext cx="762001" cy="460857"/>
              </a:xfrm>
              <a:prstGeom prst="round2SameRect">
                <a:avLst/>
              </a:prstGeom>
              <a:solidFill>
                <a:srgbClr val="51AFA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cs typeface="+mn-ea"/>
                    <a:sym typeface="+mn-lt"/>
                  </a:rPr>
                  <a:t>02</a:t>
                </a:r>
                <a:endParaRPr lang="en-US" sz="2800" dirty="0">
                  <a:solidFill>
                    <a:schemeClr val="bg1">
                      <a:lumMod val="50000"/>
                      <a:lumOff val="50000"/>
                    </a:schemeClr>
                  </a:solidFill>
                  <a:cs typeface="+mn-ea"/>
                  <a:sym typeface="+mn-lt"/>
                </a:endParaRPr>
              </a:p>
            </p:txBody>
          </p:sp>
          <p:cxnSp>
            <p:nvCxnSpPr>
              <p:cNvPr id="16" name="Straight Connector 34"/>
              <p:cNvCxnSpPr/>
              <p:nvPr/>
            </p:nvCxnSpPr>
            <p:spPr>
              <a:xfrm>
                <a:off x="2991446" y="1636637"/>
                <a:ext cx="670719" cy="1"/>
              </a:xfrm>
              <a:prstGeom prst="line">
                <a:avLst/>
              </a:prstGeom>
              <a:ln w="19050">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sp>
          <p:nvSpPr>
            <p:cNvPr id="45" name="Freeform 5"/>
            <p:cNvSpPr>
              <a:spLocks noEditPoints="1"/>
            </p:cNvSpPr>
            <p:nvPr/>
          </p:nvSpPr>
          <p:spPr bwMode="auto">
            <a:xfrm>
              <a:off x="2351352" y="3055525"/>
              <a:ext cx="620518" cy="438152"/>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bg1"/>
            </a:solidFill>
            <a:ln>
              <a:noFill/>
            </a:ln>
          </p:spPr>
          <p:txBody>
            <a:bodyPr vert="horz" wrap="square" lIns="121920" tIns="60960" rIns="121920" bIns="60960" numCol="1" anchor="t" anchorCtr="0" compatLnSpc="1"/>
            <a:lstStyle/>
            <a:p>
              <a:endParaRPr lang="id-ID" sz="1800">
                <a:cs typeface="+mn-ea"/>
                <a:sym typeface="+mn-lt"/>
              </a:endParaRPr>
            </a:p>
          </p:txBody>
        </p:sp>
      </p:grpSp>
      <p:grpSp>
        <p:nvGrpSpPr>
          <p:cNvPr id="39" name="组合 38"/>
          <p:cNvGrpSpPr/>
          <p:nvPr/>
        </p:nvGrpSpPr>
        <p:grpSpPr>
          <a:xfrm>
            <a:off x="1565296" y="4852284"/>
            <a:ext cx="3100963" cy="971356"/>
            <a:chOff x="1358844" y="5349234"/>
            <a:chExt cx="3100963" cy="971356"/>
          </a:xfrm>
        </p:grpSpPr>
        <p:grpSp>
          <p:nvGrpSpPr>
            <p:cNvPr id="23" name="Group 56"/>
            <p:cNvGrpSpPr/>
            <p:nvPr/>
          </p:nvGrpSpPr>
          <p:grpSpPr>
            <a:xfrm>
              <a:off x="1358844" y="5349234"/>
              <a:ext cx="3100963" cy="971356"/>
              <a:chOff x="1229545" y="1255634"/>
              <a:chExt cx="2432620" cy="762002"/>
            </a:xfrm>
          </p:grpSpPr>
          <p:sp>
            <p:nvSpPr>
              <p:cNvPr id="24" name="Flowchart: Off-page Connector 59"/>
              <p:cNvSpPr/>
              <p:nvPr/>
            </p:nvSpPr>
            <p:spPr>
              <a:xfrm rot="16200000">
                <a:off x="1829116" y="830138"/>
                <a:ext cx="762000" cy="1612995"/>
              </a:xfrm>
              <a:prstGeom prst="flowChartOffpage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cs typeface="+mn-ea"/>
                  <a:sym typeface="+mn-lt"/>
                </a:endParaRPr>
              </a:p>
            </p:txBody>
          </p:sp>
          <p:sp>
            <p:nvSpPr>
              <p:cNvPr id="25" name="Round Same Side Corner Rectangle 61"/>
              <p:cNvSpPr/>
              <p:nvPr/>
            </p:nvSpPr>
            <p:spPr>
              <a:xfrm rot="16200000">
                <a:off x="1078973" y="1406206"/>
                <a:ext cx="762001" cy="460857"/>
              </a:xfrm>
              <a:prstGeom prst="round2SameRect">
                <a:avLst/>
              </a:prstGeom>
              <a:solidFill>
                <a:srgbClr val="51AFA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cs typeface="+mn-ea"/>
                    <a:sym typeface="+mn-lt"/>
                  </a:rPr>
                  <a:t>04</a:t>
                </a:r>
                <a:endParaRPr lang="en-US" sz="2800" dirty="0">
                  <a:solidFill>
                    <a:schemeClr val="bg1">
                      <a:lumMod val="50000"/>
                      <a:lumOff val="50000"/>
                    </a:schemeClr>
                  </a:solidFill>
                  <a:cs typeface="+mn-ea"/>
                  <a:sym typeface="+mn-lt"/>
                </a:endParaRPr>
              </a:p>
            </p:txBody>
          </p:sp>
          <p:cxnSp>
            <p:nvCxnSpPr>
              <p:cNvPr id="26" name="Straight Connector 63"/>
              <p:cNvCxnSpPr/>
              <p:nvPr/>
            </p:nvCxnSpPr>
            <p:spPr>
              <a:xfrm>
                <a:off x="2991446" y="1644434"/>
                <a:ext cx="670719" cy="1"/>
              </a:xfrm>
              <a:prstGeom prst="line">
                <a:avLst/>
              </a:prstGeom>
              <a:ln w="19050">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50"/>
            <p:cNvGrpSpPr/>
            <p:nvPr/>
          </p:nvGrpSpPr>
          <p:grpSpPr>
            <a:xfrm>
              <a:off x="2365810" y="5540420"/>
              <a:ext cx="591603" cy="588985"/>
              <a:chOff x="6350" y="-3175"/>
              <a:chExt cx="717550" cy="714376"/>
            </a:xfrm>
            <a:solidFill>
              <a:schemeClr val="bg1"/>
            </a:solidFill>
          </p:grpSpPr>
          <p:sp>
            <p:nvSpPr>
              <p:cNvPr id="47" name="Freeform 18"/>
              <p:cNvSpPr/>
              <p:nvPr/>
            </p:nvSpPr>
            <p:spPr bwMode="auto">
              <a:xfrm>
                <a:off x="438150" y="430213"/>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a:cs typeface="+mn-ea"/>
                  <a:sym typeface="+mn-lt"/>
                </a:endParaRPr>
              </a:p>
            </p:txBody>
          </p:sp>
          <p:sp>
            <p:nvSpPr>
              <p:cNvPr id="48" name="Freeform 19"/>
              <p:cNvSpPr>
                <a:spLocks noEditPoints="1"/>
              </p:cNvSpPr>
              <p:nvPr/>
            </p:nvSpPr>
            <p:spPr bwMode="auto">
              <a:xfrm>
                <a:off x="6350" y="-3175"/>
                <a:ext cx="530225" cy="531813"/>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moveTo>
                      <a:pt x="70" y="122"/>
                    </a:moveTo>
                    <a:cubicBezTo>
                      <a:pt x="41" y="122"/>
                      <a:pt x="17" y="99"/>
                      <a:pt x="17" y="70"/>
                    </a:cubicBezTo>
                    <a:cubicBezTo>
                      <a:pt x="17" y="41"/>
                      <a:pt x="41" y="17"/>
                      <a:pt x="70" y="17"/>
                    </a:cubicBezTo>
                    <a:cubicBezTo>
                      <a:pt x="98" y="17"/>
                      <a:pt x="122" y="41"/>
                      <a:pt x="122" y="70"/>
                    </a:cubicBezTo>
                    <a:cubicBezTo>
                      <a:pt x="122" y="99"/>
                      <a:pt x="98" y="122"/>
                      <a:pt x="70" y="1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a:cs typeface="+mn-ea"/>
                  <a:sym typeface="+mn-lt"/>
                </a:endParaRPr>
              </a:p>
            </p:txBody>
          </p:sp>
          <p:sp>
            <p:nvSpPr>
              <p:cNvPr id="49" name="Freeform 20"/>
              <p:cNvSpPr/>
              <p:nvPr/>
            </p:nvSpPr>
            <p:spPr bwMode="auto">
              <a:xfrm>
                <a:off x="117475" y="106363"/>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a:cs typeface="+mn-ea"/>
                  <a:sym typeface="+mn-lt"/>
                </a:endParaRPr>
              </a:p>
            </p:txBody>
          </p:sp>
        </p:grpSp>
      </p:grpSp>
      <p:sp>
        <p:nvSpPr>
          <p:cNvPr id="58"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59" name="图片 5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left)">
                                          <p:cBhvr>
                                            <p:cTn id="12" dur="500"/>
                                            <p:tgtEl>
                                              <p:spTgt spid="58"/>
                                            </p:tgtEl>
                                          </p:cBhvr>
                                        </p:animEffect>
                                      </p:childTnLst>
                                    </p:cTn>
                                  </p:par>
                                </p:childTnLst>
                              </p:cTn>
                            </p:par>
                            <p:par>
                              <p:cTn id="13" fill="hold">
                                <p:stCondLst>
                                  <p:cond delay="1000"/>
                                </p:stCondLst>
                                <p:childTnLst>
                                  <p:par>
                                    <p:cTn id="14" presetID="2" presetClass="entr" presetSubtype="8" accel="50000" fill="hold" nodeType="afterEffect" p14:presetBounceEnd="37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37000">
                                          <p:cBhvr additive="base">
                                            <p:cTn id="16" dur="400" fill="hold"/>
                                            <p:tgtEl>
                                              <p:spTgt spid="2"/>
                                            </p:tgtEl>
                                            <p:attrNameLst>
                                              <p:attrName>ppt_x</p:attrName>
                                            </p:attrNameLst>
                                          </p:cBhvr>
                                          <p:tavLst>
                                            <p:tav tm="0">
                                              <p:val>
                                                <p:strVal val="0-#ppt_w/2"/>
                                              </p:val>
                                            </p:tav>
                                            <p:tav tm="100000">
                                              <p:val>
                                                <p:strVal val="#ppt_x"/>
                                              </p:val>
                                            </p:tav>
                                          </p:tavLst>
                                        </p:anim>
                                        <p:anim calcmode="lin" valueType="num" p14:bounceEnd="37000">
                                          <p:cBhvr additive="base">
                                            <p:cTn id="17" dur="4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2" presetClass="entr" presetSubtype="2" fill="hold" nodeType="afterEffect">
                                      <p:stCondLst>
                                        <p:cond delay="10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p:tgtEl>
                                              <p:spTgt spid="41"/>
                                            </p:tgtEl>
                                            <p:attrNameLst>
                                              <p:attrName>ppt_x</p:attrName>
                                            </p:attrNameLst>
                                          </p:cBhvr>
                                          <p:tavLst>
                                            <p:tav tm="0">
                                              <p:val>
                                                <p:strVal val="#ppt_x+#ppt_w*1.125000"/>
                                              </p:val>
                                            </p:tav>
                                            <p:tav tm="100000">
                                              <p:val>
                                                <p:strVal val="#ppt_x"/>
                                              </p:val>
                                            </p:tav>
                                          </p:tavLst>
                                        </p:anim>
                                        <p:animEffect transition="in" filter="wipe(left)">
                                          <p:cBhvr>
                                            <p:cTn id="22" dur="500"/>
                                            <p:tgtEl>
                                              <p:spTgt spid="41"/>
                                            </p:tgtEl>
                                          </p:cBhvr>
                                        </p:animEffect>
                                      </p:childTnLst>
                                    </p:cTn>
                                  </p:par>
                                </p:childTnLst>
                              </p:cTn>
                            </p:par>
                            <p:par>
                              <p:cTn id="23" fill="hold">
                                <p:stCondLst>
                                  <p:cond delay="2100"/>
                                </p:stCondLst>
                                <p:childTnLst>
                                  <p:par>
                                    <p:cTn id="24" presetID="2" presetClass="entr" presetSubtype="8" accel="50000" fill="hold" nodeType="afterEffect" p14:presetBounceEnd="37000">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14:bounceEnd="37000">
                                          <p:cBhvr additive="base">
                                            <p:cTn id="26" dur="400" fill="hold"/>
                                            <p:tgtEl>
                                              <p:spTgt spid="3"/>
                                            </p:tgtEl>
                                            <p:attrNameLst>
                                              <p:attrName>ppt_x</p:attrName>
                                            </p:attrNameLst>
                                          </p:cBhvr>
                                          <p:tavLst>
                                            <p:tav tm="0">
                                              <p:val>
                                                <p:strVal val="0-#ppt_w/2"/>
                                              </p:val>
                                            </p:tav>
                                            <p:tav tm="100000">
                                              <p:val>
                                                <p:strVal val="#ppt_x"/>
                                              </p:val>
                                            </p:tav>
                                          </p:tavLst>
                                        </p:anim>
                                        <p:anim calcmode="lin" valueType="num" p14:bounceEnd="37000">
                                          <p:cBhvr additive="base">
                                            <p:cTn id="27" dur="40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2600"/>
                                </p:stCondLst>
                                <p:childTnLst>
                                  <p:par>
                                    <p:cTn id="29" presetID="12" presetClass="entr" presetSubtype="2" fill="hold" nodeType="afterEffect">
                                      <p:stCondLst>
                                        <p:cond delay="10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p:tgtEl>
                                              <p:spTgt spid="42"/>
                                            </p:tgtEl>
                                            <p:attrNameLst>
                                              <p:attrName>ppt_x</p:attrName>
                                            </p:attrNameLst>
                                          </p:cBhvr>
                                          <p:tavLst>
                                            <p:tav tm="0">
                                              <p:val>
                                                <p:strVal val="#ppt_x+#ppt_w*1.125000"/>
                                              </p:val>
                                            </p:tav>
                                            <p:tav tm="100000">
                                              <p:val>
                                                <p:strVal val="#ppt_x"/>
                                              </p:val>
                                            </p:tav>
                                          </p:tavLst>
                                        </p:anim>
                                        <p:animEffect transition="in" filter="wipe(left)">
                                          <p:cBhvr>
                                            <p:cTn id="32" dur="500"/>
                                            <p:tgtEl>
                                              <p:spTgt spid="42"/>
                                            </p:tgtEl>
                                          </p:cBhvr>
                                        </p:animEffect>
                                      </p:childTnLst>
                                    </p:cTn>
                                  </p:par>
                                </p:childTnLst>
                              </p:cTn>
                            </p:par>
                            <p:par>
                              <p:cTn id="33" fill="hold">
                                <p:stCondLst>
                                  <p:cond delay="3200"/>
                                </p:stCondLst>
                                <p:childTnLst>
                                  <p:par>
                                    <p:cTn id="34" presetID="2" presetClass="entr" presetSubtype="8" accel="50000" fill="hold" nodeType="afterEffect" p14:presetBounceEnd="37000">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14:bounceEnd="37000">
                                          <p:cBhvr additive="base">
                                            <p:cTn id="36" dur="400" fill="hold"/>
                                            <p:tgtEl>
                                              <p:spTgt spid="4"/>
                                            </p:tgtEl>
                                            <p:attrNameLst>
                                              <p:attrName>ppt_x</p:attrName>
                                            </p:attrNameLst>
                                          </p:cBhvr>
                                          <p:tavLst>
                                            <p:tav tm="0">
                                              <p:val>
                                                <p:strVal val="0-#ppt_w/2"/>
                                              </p:val>
                                            </p:tav>
                                            <p:tav tm="100000">
                                              <p:val>
                                                <p:strVal val="#ppt_x"/>
                                              </p:val>
                                            </p:tav>
                                          </p:tavLst>
                                        </p:anim>
                                        <p:anim calcmode="lin" valueType="num" p14:bounceEnd="37000">
                                          <p:cBhvr additive="base">
                                            <p:cTn id="37" dur="400" fill="hold"/>
                                            <p:tgtEl>
                                              <p:spTgt spid="4"/>
                                            </p:tgtEl>
                                            <p:attrNameLst>
                                              <p:attrName>ppt_y</p:attrName>
                                            </p:attrNameLst>
                                          </p:cBhvr>
                                          <p:tavLst>
                                            <p:tav tm="0">
                                              <p:val>
                                                <p:strVal val="#ppt_y"/>
                                              </p:val>
                                            </p:tav>
                                            <p:tav tm="100000">
                                              <p:val>
                                                <p:strVal val="#ppt_y"/>
                                              </p:val>
                                            </p:tav>
                                          </p:tavLst>
                                        </p:anim>
                                      </p:childTnLst>
                                    </p:cTn>
                                  </p:par>
                                </p:childTnLst>
                              </p:cTn>
                            </p:par>
                            <p:par>
                              <p:cTn id="38" fill="hold">
                                <p:stCondLst>
                                  <p:cond delay="3700"/>
                                </p:stCondLst>
                                <p:childTnLst>
                                  <p:par>
                                    <p:cTn id="39" presetID="12" presetClass="entr" presetSubtype="2" fill="hold" nodeType="afterEffect">
                                      <p:stCondLst>
                                        <p:cond delay="10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p:tgtEl>
                                              <p:spTgt spid="43"/>
                                            </p:tgtEl>
                                            <p:attrNameLst>
                                              <p:attrName>ppt_x</p:attrName>
                                            </p:attrNameLst>
                                          </p:cBhvr>
                                          <p:tavLst>
                                            <p:tav tm="0">
                                              <p:val>
                                                <p:strVal val="#ppt_x+#ppt_w*1.125000"/>
                                              </p:val>
                                            </p:tav>
                                            <p:tav tm="100000">
                                              <p:val>
                                                <p:strVal val="#ppt_x"/>
                                              </p:val>
                                            </p:tav>
                                          </p:tavLst>
                                        </p:anim>
                                        <p:animEffect transition="in" filter="wipe(left)">
                                          <p:cBhvr>
                                            <p:cTn id="42" dur="500"/>
                                            <p:tgtEl>
                                              <p:spTgt spid="43"/>
                                            </p:tgtEl>
                                          </p:cBhvr>
                                        </p:animEffect>
                                      </p:childTnLst>
                                    </p:cTn>
                                  </p:par>
                                </p:childTnLst>
                              </p:cTn>
                            </p:par>
                            <p:par>
                              <p:cTn id="43" fill="hold">
                                <p:stCondLst>
                                  <p:cond delay="4300"/>
                                </p:stCondLst>
                                <p:childTnLst>
                                  <p:par>
                                    <p:cTn id="44" presetID="2" presetClass="entr" presetSubtype="8" accel="50000" fill="hold" nodeType="afterEffect" p14:presetBounceEnd="37000">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14:bounceEnd="37000">
                                          <p:cBhvr additive="base">
                                            <p:cTn id="46" dur="400" fill="hold"/>
                                            <p:tgtEl>
                                              <p:spTgt spid="39"/>
                                            </p:tgtEl>
                                            <p:attrNameLst>
                                              <p:attrName>ppt_x</p:attrName>
                                            </p:attrNameLst>
                                          </p:cBhvr>
                                          <p:tavLst>
                                            <p:tav tm="0">
                                              <p:val>
                                                <p:strVal val="0-#ppt_w/2"/>
                                              </p:val>
                                            </p:tav>
                                            <p:tav tm="100000">
                                              <p:val>
                                                <p:strVal val="#ppt_x"/>
                                              </p:val>
                                            </p:tav>
                                          </p:tavLst>
                                        </p:anim>
                                        <p:anim calcmode="lin" valueType="num" p14:bounceEnd="37000">
                                          <p:cBhvr additive="base">
                                            <p:cTn id="47" dur="400" fill="hold"/>
                                            <p:tgtEl>
                                              <p:spTgt spid="39"/>
                                            </p:tgtEl>
                                            <p:attrNameLst>
                                              <p:attrName>ppt_y</p:attrName>
                                            </p:attrNameLst>
                                          </p:cBhvr>
                                          <p:tavLst>
                                            <p:tav tm="0">
                                              <p:val>
                                                <p:strVal val="#ppt_y"/>
                                              </p:val>
                                            </p:tav>
                                            <p:tav tm="100000">
                                              <p:val>
                                                <p:strVal val="#ppt_y"/>
                                              </p:val>
                                            </p:tav>
                                          </p:tavLst>
                                        </p:anim>
                                      </p:childTnLst>
                                    </p:cTn>
                                  </p:par>
                                </p:childTnLst>
                              </p:cTn>
                            </p:par>
                            <p:par>
                              <p:cTn id="48" fill="hold">
                                <p:stCondLst>
                                  <p:cond delay="4800"/>
                                </p:stCondLst>
                                <p:childTnLst>
                                  <p:par>
                                    <p:cTn id="49" presetID="12" presetClass="entr" presetSubtype="2" fill="hold" nodeType="afterEffect">
                                      <p:stCondLst>
                                        <p:cond delay="10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p:tgtEl>
                                              <p:spTgt spid="44"/>
                                            </p:tgtEl>
                                            <p:attrNameLst>
                                              <p:attrName>ppt_x</p:attrName>
                                            </p:attrNameLst>
                                          </p:cBhvr>
                                          <p:tavLst>
                                            <p:tav tm="0">
                                              <p:val>
                                                <p:strVal val="#ppt_x+#ppt_w*1.125000"/>
                                              </p:val>
                                            </p:tav>
                                            <p:tav tm="100000">
                                              <p:val>
                                                <p:strVal val="#ppt_x"/>
                                              </p:val>
                                            </p:tav>
                                          </p:tavLst>
                                        </p:anim>
                                        <p:animEffect transition="in" filter="wipe(left)">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left)">
                                          <p:cBhvr>
                                            <p:cTn id="12" dur="500"/>
                                            <p:tgtEl>
                                              <p:spTgt spid="58"/>
                                            </p:tgtEl>
                                          </p:cBhvr>
                                        </p:animEffect>
                                      </p:childTnLst>
                                    </p:cTn>
                                  </p:par>
                                </p:childTnLst>
                              </p:cTn>
                            </p:par>
                            <p:par>
                              <p:cTn id="13" fill="hold">
                                <p:stCondLst>
                                  <p:cond delay="1000"/>
                                </p:stCondLst>
                                <p:childTnLst>
                                  <p:par>
                                    <p:cTn id="14" presetID="2" presetClass="entr" presetSubtype="8" accel="5000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400" fill="hold"/>
                                            <p:tgtEl>
                                              <p:spTgt spid="2"/>
                                            </p:tgtEl>
                                            <p:attrNameLst>
                                              <p:attrName>ppt_x</p:attrName>
                                            </p:attrNameLst>
                                          </p:cBhvr>
                                          <p:tavLst>
                                            <p:tav tm="0">
                                              <p:val>
                                                <p:strVal val="0-#ppt_w/2"/>
                                              </p:val>
                                            </p:tav>
                                            <p:tav tm="100000">
                                              <p:val>
                                                <p:strVal val="#ppt_x"/>
                                              </p:val>
                                            </p:tav>
                                          </p:tavLst>
                                        </p:anim>
                                        <p:anim calcmode="lin" valueType="num">
                                          <p:cBhvr additive="base">
                                            <p:cTn id="17" dur="4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2" presetClass="entr" presetSubtype="2" fill="hold" nodeType="afterEffect">
                                      <p:stCondLst>
                                        <p:cond delay="10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p:tgtEl>
                                              <p:spTgt spid="41"/>
                                            </p:tgtEl>
                                            <p:attrNameLst>
                                              <p:attrName>ppt_x</p:attrName>
                                            </p:attrNameLst>
                                          </p:cBhvr>
                                          <p:tavLst>
                                            <p:tav tm="0">
                                              <p:val>
                                                <p:strVal val="#ppt_x+#ppt_w*1.125000"/>
                                              </p:val>
                                            </p:tav>
                                            <p:tav tm="100000">
                                              <p:val>
                                                <p:strVal val="#ppt_x"/>
                                              </p:val>
                                            </p:tav>
                                          </p:tavLst>
                                        </p:anim>
                                        <p:animEffect transition="in" filter="wipe(left)">
                                          <p:cBhvr>
                                            <p:cTn id="22" dur="500"/>
                                            <p:tgtEl>
                                              <p:spTgt spid="41"/>
                                            </p:tgtEl>
                                          </p:cBhvr>
                                        </p:animEffect>
                                      </p:childTnLst>
                                    </p:cTn>
                                  </p:par>
                                </p:childTnLst>
                              </p:cTn>
                            </p:par>
                            <p:par>
                              <p:cTn id="23" fill="hold">
                                <p:stCondLst>
                                  <p:cond delay="2100"/>
                                </p:stCondLst>
                                <p:childTnLst>
                                  <p:par>
                                    <p:cTn id="24" presetID="2" presetClass="entr" presetSubtype="8" accel="5000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400" fill="hold"/>
                                            <p:tgtEl>
                                              <p:spTgt spid="3"/>
                                            </p:tgtEl>
                                            <p:attrNameLst>
                                              <p:attrName>ppt_x</p:attrName>
                                            </p:attrNameLst>
                                          </p:cBhvr>
                                          <p:tavLst>
                                            <p:tav tm="0">
                                              <p:val>
                                                <p:strVal val="0-#ppt_w/2"/>
                                              </p:val>
                                            </p:tav>
                                            <p:tav tm="100000">
                                              <p:val>
                                                <p:strVal val="#ppt_x"/>
                                              </p:val>
                                            </p:tav>
                                          </p:tavLst>
                                        </p:anim>
                                        <p:anim calcmode="lin" valueType="num">
                                          <p:cBhvr additive="base">
                                            <p:cTn id="27" dur="40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2600"/>
                                </p:stCondLst>
                                <p:childTnLst>
                                  <p:par>
                                    <p:cTn id="29" presetID="12" presetClass="entr" presetSubtype="2" fill="hold" nodeType="afterEffect">
                                      <p:stCondLst>
                                        <p:cond delay="10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p:tgtEl>
                                              <p:spTgt spid="42"/>
                                            </p:tgtEl>
                                            <p:attrNameLst>
                                              <p:attrName>ppt_x</p:attrName>
                                            </p:attrNameLst>
                                          </p:cBhvr>
                                          <p:tavLst>
                                            <p:tav tm="0">
                                              <p:val>
                                                <p:strVal val="#ppt_x+#ppt_w*1.125000"/>
                                              </p:val>
                                            </p:tav>
                                            <p:tav tm="100000">
                                              <p:val>
                                                <p:strVal val="#ppt_x"/>
                                              </p:val>
                                            </p:tav>
                                          </p:tavLst>
                                        </p:anim>
                                        <p:animEffect transition="in" filter="wipe(left)">
                                          <p:cBhvr>
                                            <p:cTn id="32" dur="500"/>
                                            <p:tgtEl>
                                              <p:spTgt spid="42"/>
                                            </p:tgtEl>
                                          </p:cBhvr>
                                        </p:animEffect>
                                      </p:childTnLst>
                                    </p:cTn>
                                  </p:par>
                                </p:childTnLst>
                              </p:cTn>
                            </p:par>
                            <p:par>
                              <p:cTn id="33" fill="hold">
                                <p:stCondLst>
                                  <p:cond delay="3200"/>
                                </p:stCondLst>
                                <p:childTnLst>
                                  <p:par>
                                    <p:cTn id="34" presetID="2" presetClass="entr" presetSubtype="8" accel="5000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400" fill="hold"/>
                                            <p:tgtEl>
                                              <p:spTgt spid="4"/>
                                            </p:tgtEl>
                                            <p:attrNameLst>
                                              <p:attrName>ppt_x</p:attrName>
                                            </p:attrNameLst>
                                          </p:cBhvr>
                                          <p:tavLst>
                                            <p:tav tm="0">
                                              <p:val>
                                                <p:strVal val="0-#ppt_w/2"/>
                                              </p:val>
                                            </p:tav>
                                            <p:tav tm="100000">
                                              <p:val>
                                                <p:strVal val="#ppt_x"/>
                                              </p:val>
                                            </p:tav>
                                          </p:tavLst>
                                        </p:anim>
                                        <p:anim calcmode="lin" valueType="num">
                                          <p:cBhvr additive="base">
                                            <p:cTn id="37" dur="400" fill="hold"/>
                                            <p:tgtEl>
                                              <p:spTgt spid="4"/>
                                            </p:tgtEl>
                                            <p:attrNameLst>
                                              <p:attrName>ppt_y</p:attrName>
                                            </p:attrNameLst>
                                          </p:cBhvr>
                                          <p:tavLst>
                                            <p:tav tm="0">
                                              <p:val>
                                                <p:strVal val="#ppt_y"/>
                                              </p:val>
                                            </p:tav>
                                            <p:tav tm="100000">
                                              <p:val>
                                                <p:strVal val="#ppt_y"/>
                                              </p:val>
                                            </p:tav>
                                          </p:tavLst>
                                        </p:anim>
                                      </p:childTnLst>
                                    </p:cTn>
                                  </p:par>
                                </p:childTnLst>
                              </p:cTn>
                            </p:par>
                            <p:par>
                              <p:cTn id="38" fill="hold">
                                <p:stCondLst>
                                  <p:cond delay="3700"/>
                                </p:stCondLst>
                                <p:childTnLst>
                                  <p:par>
                                    <p:cTn id="39" presetID="12" presetClass="entr" presetSubtype="2" fill="hold" nodeType="afterEffect">
                                      <p:stCondLst>
                                        <p:cond delay="10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p:tgtEl>
                                              <p:spTgt spid="43"/>
                                            </p:tgtEl>
                                            <p:attrNameLst>
                                              <p:attrName>ppt_x</p:attrName>
                                            </p:attrNameLst>
                                          </p:cBhvr>
                                          <p:tavLst>
                                            <p:tav tm="0">
                                              <p:val>
                                                <p:strVal val="#ppt_x+#ppt_w*1.125000"/>
                                              </p:val>
                                            </p:tav>
                                            <p:tav tm="100000">
                                              <p:val>
                                                <p:strVal val="#ppt_x"/>
                                              </p:val>
                                            </p:tav>
                                          </p:tavLst>
                                        </p:anim>
                                        <p:animEffect transition="in" filter="wipe(left)">
                                          <p:cBhvr>
                                            <p:cTn id="42" dur="500"/>
                                            <p:tgtEl>
                                              <p:spTgt spid="43"/>
                                            </p:tgtEl>
                                          </p:cBhvr>
                                        </p:animEffect>
                                      </p:childTnLst>
                                    </p:cTn>
                                  </p:par>
                                </p:childTnLst>
                              </p:cTn>
                            </p:par>
                            <p:par>
                              <p:cTn id="43" fill="hold">
                                <p:stCondLst>
                                  <p:cond delay="4300"/>
                                </p:stCondLst>
                                <p:childTnLst>
                                  <p:par>
                                    <p:cTn id="44" presetID="2" presetClass="entr" presetSubtype="8" accel="50000"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400" fill="hold"/>
                                            <p:tgtEl>
                                              <p:spTgt spid="39"/>
                                            </p:tgtEl>
                                            <p:attrNameLst>
                                              <p:attrName>ppt_x</p:attrName>
                                            </p:attrNameLst>
                                          </p:cBhvr>
                                          <p:tavLst>
                                            <p:tav tm="0">
                                              <p:val>
                                                <p:strVal val="0-#ppt_w/2"/>
                                              </p:val>
                                            </p:tav>
                                            <p:tav tm="100000">
                                              <p:val>
                                                <p:strVal val="#ppt_x"/>
                                              </p:val>
                                            </p:tav>
                                          </p:tavLst>
                                        </p:anim>
                                        <p:anim calcmode="lin" valueType="num">
                                          <p:cBhvr additive="base">
                                            <p:cTn id="47" dur="400" fill="hold"/>
                                            <p:tgtEl>
                                              <p:spTgt spid="39"/>
                                            </p:tgtEl>
                                            <p:attrNameLst>
                                              <p:attrName>ppt_y</p:attrName>
                                            </p:attrNameLst>
                                          </p:cBhvr>
                                          <p:tavLst>
                                            <p:tav tm="0">
                                              <p:val>
                                                <p:strVal val="#ppt_y"/>
                                              </p:val>
                                            </p:tav>
                                            <p:tav tm="100000">
                                              <p:val>
                                                <p:strVal val="#ppt_y"/>
                                              </p:val>
                                            </p:tav>
                                          </p:tavLst>
                                        </p:anim>
                                      </p:childTnLst>
                                    </p:cTn>
                                  </p:par>
                                </p:childTnLst>
                              </p:cTn>
                            </p:par>
                            <p:par>
                              <p:cTn id="48" fill="hold">
                                <p:stCondLst>
                                  <p:cond delay="4800"/>
                                </p:stCondLst>
                                <p:childTnLst>
                                  <p:par>
                                    <p:cTn id="49" presetID="12" presetClass="entr" presetSubtype="2" fill="hold" nodeType="afterEffect">
                                      <p:stCondLst>
                                        <p:cond delay="10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p:tgtEl>
                                              <p:spTgt spid="44"/>
                                            </p:tgtEl>
                                            <p:attrNameLst>
                                              <p:attrName>ppt_x</p:attrName>
                                            </p:attrNameLst>
                                          </p:cBhvr>
                                          <p:tavLst>
                                            <p:tav tm="0">
                                              <p:val>
                                                <p:strVal val="#ppt_x+#ppt_w*1.125000"/>
                                              </p:val>
                                            </p:tav>
                                            <p:tav tm="100000">
                                              <p:val>
                                                <p:strVal val="#ppt_x"/>
                                              </p:val>
                                            </p:tav>
                                          </p:tavLst>
                                        </p:anim>
                                        <p:animEffect transition="in" filter="wipe(left)">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7" y="3239912"/>
            <a:ext cx="12369543" cy="361809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72785"/>
            <a:ext cx="12192000" cy="585216"/>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3917" y="5402858"/>
            <a:ext cx="3089150" cy="1255869"/>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14715" flipH="1">
            <a:off x="8172446" y="4372935"/>
            <a:ext cx="680706" cy="849430"/>
          </a:xfrm>
          <a:prstGeom prst="rect">
            <a:avLst/>
          </a:prstGeom>
        </p:spPr>
      </p:pic>
      <p:sp>
        <p:nvSpPr>
          <p:cNvPr id="7" name="TextBox 23"/>
          <p:cNvSpPr txBox="1"/>
          <p:nvPr/>
        </p:nvSpPr>
        <p:spPr>
          <a:xfrm flipH="1">
            <a:off x="5467301" y="1824717"/>
            <a:ext cx="1286426" cy="110940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8000" b="0" i="0" u="none" strike="noStrike" kern="0" cap="none" spc="0" normalizeH="0" baseline="0" noProof="0" dirty="0" smtClean="0">
                <a:ln w="18415" cmpd="sng">
                  <a:noFill/>
                  <a:prstDash val="solid"/>
                </a:ln>
                <a:solidFill>
                  <a:schemeClr val="accent6"/>
                </a:solidFill>
                <a:effectLst/>
                <a:uLnTx/>
                <a:uFillTx/>
                <a:latin typeface="+mn-lt"/>
                <a:ea typeface="+mn-ea"/>
                <a:cs typeface="+mn-ea"/>
                <a:sym typeface="+mn-lt"/>
              </a:rPr>
              <a:t>04</a:t>
            </a:r>
            <a:endParaRPr kumimoji="0" lang="zh-CN" altLang="en-US" sz="8000" b="0" i="0" u="none" strike="noStrike" kern="0" cap="none" spc="0" normalizeH="0" baseline="0" noProof="0" dirty="0">
              <a:ln w="18415" cmpd="sng">
                <a:noFill/>
                <a:prstDash val="solid"/>
              </a:ln>
              <a:solidFill>
                <a:schemeClr val="accent6"/>
              </a:solidFill>
              <a:effectLst/>
              <a:uLnTx/>
              <a:uFillTx/>
              <a:latin typeface="+mn-lt"/>
              <a:ea typeface="+mn-ea"/>
              <a:cs typeface="+mn-ea"/>
              <a:sym typeface="+mn-lt"/>
            </a:endParaRPr>
          </a:p>
        </p:txBody>
      </p:sp>
      <p:sp>
        <p:nvSpPr>
          <p:cNvPr id="8" name="TextBox 25"/>
          <p:cNvSpPr txBox="1"/>
          <p:nvPr/>
        </p:nvSpPr>
        <p:spPr>
          <a:xfrm>
            <a:off x="3688931" y="3068223"/>
            <a:ext cx="4814138" cy="784830"/>
          </a:xfrm>
          <a:prstGeom prst="rect">
            <a:avLst/>
          </a:prstGeom>
          <a:noFill/>
        </p:spPr>
        <p:txBody>
          <a:bodyPr wrap="none" rtlCol="0">
            <a:spAutoFit/>
          </a:bodyPr>
          <a:lstStyle>
            <a:defPPr>
              <a:defRPr lang="zh-CN"/>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zh-CN" altLang="en-US" sz="4500" dirty="0">
                <a:solidFill>
                  <a:schemeClr val="accent6"/>
                </a:solidFill>
                <a:latin typeface="+mn-lt"/>
                <a:ea typeface="+mn-ea"/>
                <a:cs typeface="+mn-ea"/>
                <a:sym typeface="+mn-lt"/>
              </a:rPr>
              <a:t>点击此处添加标题</a:t>
            </a:r>
            <a:endParaRPr lang="zh-CN" altLang="en-US" sz="4500" dirty="0">
              <a:solidFill>
                <a:schemeClr val="accent6"/>
              </a:solidFill>
              <a:latin typeface="+mn-lt"/>
              <a:ea typeface="+mn-ea"/>
              <a:cs typeface="+mn-ea"/>
              <a:sym typeface="+mn-lt"/>
            </a:endParaRPr>
          </a:p>
        </p:txBody>
      </p:sp>
      <p:sp>
        <p:nvSpPr>
          <p:cNvPr id="9" name="椭圆 8"/>
          <p:cNvSpPr/>
          <p:nvPr/>
        </p:nvSpPr>
        <p:spPr>
          <a:xfrm>
            <a:off x="5397151" y="1591907"/>
            <a:ext cx="1397698" cy="1397698"/>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3"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21" presetClass="entr" presetSubtype="1"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heel(1)">
                                      <p:cBhvr>
                                        <p:cTn id="36" dur="2000"/>
                                        <p:tgtEl>
                                          <p:spTgt spid="9"/>
                                        </p:tgtEl>
                                      </p:cBhvr>
                                    </p:animEffect>
                                  </p:childTnLst>
                                </p:cTn>
                              </p:par>
                            </p:childTnLst>
                          </p:cTn>
                        </p:par>
                        <p:par>
                          <p:cTn id="37" fill="hold">
                            <p:stCondLst>
                              <p:cond delay="6500"/>
                            </p:stCondLst>
                            <p:childTnLst>
                              <p:par>
                                <p:cTn id="38" presetID="53" presetClass="entr" presetSubtype="16"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7000"/>
                            </p:stCondLst>
                            <p:childTnLst>
                              <p:par>
                                <p:cTn id="44" presetID="42" presetClass="entr" presetSubtype="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空心弧 2"/>
          <p:cNvSpPr/>
          <p:nvPr/>
        </p:nvSpPr>
        <p:spPr>
          <a:xfrm rot="5400000">
            <a:off x="4268892" y="1869745"/>
            <a:ext cx="1781052" cy="1781052"/>
          </a:xfrm>
          <a:prstGeom prst="blockArc">
            <a:avLst>
              <a:gd name="adj1" fmla="val 10800000"/>
              <a:gd name="adj2" fmla="val 95469"/>
              <a:gd name="adj3" fmla="val 235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24" name="空心弧 23"/>
          <p:cNvSpPr/>
          <p:nvPr/>
        </p:nvSpPr>
        <p:spPr>
          <a:xfrm rot="5400000">
            <a:off x="4268892" y="3664445"/>
            <a:ext cx="1781052" cy="1781052"/>
          </a:xfrm>
          <a:prstGeom prst="blockArc">
            <a:avLst>
              <a:gd name="adj1" fmla="val 10800000"/>
              <a:gd name="adj2" fmla="val 95469"/>
              <a:gd name="adj3" fmla="val 2351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25" name="空心弧 24"/>
          <p:cNvSpPr/>
          <p:nvPr/>
        </p:nvSpPr>
        <p:spPr>
          <a:xfrm rot="16200000" flipH="1">
            <a:off x="6142057" y="1869745"/>
            <a:ext cx="1781052" cy="1781052"/>
          </a:xfrm>
          <a:prstGeom prst="blockArc">
            <a:avLst>
              <a:gd name="adj1" fmla="val 10800000"/>
              <a:gd name="adj2" fmla="val 95469"/>
              <a:gd name="adj3" fmla="val 2351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26" name="空心弧 25"/>
          <p:cNvSpPr/>
          <p:nvPr/>
        </p:nvSpPr>
        <p:spPr>
          <a:xfrm rot="16200000" flipH="1">
            <a:off x="6142057" y="3664445"/>
            <a:ext cx="1781052" cy="1781052"/>
          </a:xfrm>
          <a:prstGeom prst="blockArc">
            <a:avLst>
              <a:gd name="adj1" fmla="val 10800000"/>
              <a:gd name="adj2" fmla="val 95469"/>
              <a:gd name="adj3" fmla="val 235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29" name="文本框 28"/>
          <p:cNvSpPr txBox="1"/>
          <p:nvPr/>
        </p:nvSpPr>
        <p:spPr>
          <a:xfrm>
            <a:off x="7445787" y="2057518"/>
            <a:ext cx="2007477" cy="430879"/>
          </a:xfrm>
          <a:prstGeom prst="rect">
            <a:avLst/>
          </a:prstGeom>
          <a:noFill/>
        </p:spPr>
        <p:txBody>
          <a:bodyPr wrap="square" lIns="91435" tIns="45716" rIns="91435" bIns="45716" rtlCol="0">
            <a:spAutoFit/>
          </a:bodyPr>
          <a:lstStyle/>
          <a:p>
            <a:r>
              <a:rPr lang="zh-CN" altLang="en-US" sz="2200" b="1" dirty="0" smtClean="0">
                <a:solidFill>
                  <a:schemeClr val="accent6"/>
                </a:solidFill>
                <a:cs typeface="+mn-ea"/>
                <a:sym typeface="+mn-lt"/>
              </a:rPr>
              <a:t>点击添加</a:t>
            </a:r>
            <a:r>
              <a:rPr lang="zh-CN" altLang="en-US" sz="2200" b="1" dirty="0">
                <a:solidFill>
                  <a:schemeClr val="accent6"/>
                </a:solidFill>
                <a:cs typeface="+mn-ea"/>
                <a:sym typeface="+mn-lt"/>
              </a:rPr>
              <a:t>标题</a:t>
            </a:r>
            <a:endParaRPr lang="zh-CN" altLang="en-US" sz="2200" b="1" baseline="-3000" dirty="0">
              <a:solidFill>
                <a:schemeClr val="accent6"/>
              </a:solidFill>
              <a:cs typeface="+mn-ea"/>
              <a:sym typeface="+mn-lt"/>
            </a:endParaRPr>
          </a:p>
        </p:txBody>
      </p:sp>
      <p:sp>
        <p:nvSpPr>
          <p:cNvPr id="30" name="文本框 29"/>
          <p:cNvSpPr txBox="1"/>
          <p:nvPr/>
        </p:nvSpPr>
        <p:spPr>
          <a:xfrm>
            <a:off x="7445787" y="2409854"/>
            <a:ext cx="3704435" cy="867922"/>
          </a:xfrm>
          <a:prstGeom prst="rect">
            <a:avLst/>
          </a:prstGeom>
          <a:noFill/>
        </p:spPr>
        <p:txBody>
          <a:bodyPr wrap="square" lIns="91435" tIns="45716" rIns="91435" bIns="45716" rtlCol="0">
            <a:spAutoFit/>
          </a:bodyPr>
          <a:lstStyle/>
          <a:p>
            <a:pPr>
              <a:lnSpc>
                <a:spcPct val="120000"/>
              </a:lnSpc>
              <a:spcBef>
                <a:spcPct val="0"/>
              </a:spcBef>
              <a:buNone/>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在此输入文字描述在此输入文字描述在此输入文字描述在此输入文字描述在此输入文字描述在此输入文字描述。</a:t>
            </a:r>
            <a:endParaRPr lang="zh-CN" altLang="en-US" sz="1400" dirty="0">
              <a:solidFill>
                <a:schemeClr val="tx1">
                  <a:lumMod val="75000"/>
                  <a:lumOff val="25000"/>
                </a:schemeClr>
              </a:solidFill>
              <a:cs typeface="+mn-ea"/>
              <a:sym typeface="+mn-lt"/>
            </a:endParaRPr>
          </a:p>
        </p:txBody>
      </p:sp>
      <p:sp>
        <p:nvSpPr>
          <p:cNvPr id="31" name="文本框 30"/>
          <p:cNvSpPr txBox="1"/>
          <p:nvPr/>
        </p:nvSpPr>
        <p:spPr>
          <a:xfrm>
            <a:off x="7445787" y="3940909"/>
            <a:ext cx="2007477" cy="430879"/>
          </a:xfrm>
          <a:prstGeom prst="rect">
            <a:avLst/>
          </a:prstGeom>
          <a:noFill/>
        </p:spPr>
        <p:txBody>
          <a:bodyPr wrap="square" lIns="91435" tIns="45716" rIns="91435" bIns="45716" rtlCol="0">
            <a:spAutoFit/>
          </a:bodyPr>
          <a:lstStyle/>
          <a:p>
            <a:r>
              <a:rPr lang="zh-CN" altLang="en-US" sz="2200" b="1" dirty="0" smtClean="0">
                <a:solidFill>
                  <a:schemeClr val="accent6"/>
                </a:solidFill>
                <a:cs typeface="+mn-ea"/>
                <a:sym typeface="+mn-lt"/>
              </a:rPr>
              <a:t>点击添加</a:t>
            </a:r>
            <a:r>
              <a:rPr lang="zh-CN" altLang="en-US" sz="2200" b="1" dirty="0">
                <a:solidFill>
                  <a:schemeClr val="accent6"/>
                </a:solidFill>
                <a:cs typeface="+mn-ea"/>
                <a:sym typeface="+mn-lt"/>
              </a:rPr>
              <a:t>标题</a:t>
            </a:r>
            <a:endParaRPr lang="zh-CN" altLang="en-US" sz="2200" b="1" baseline="-3000" dirty="0">
              <a:solidFill>
                <a:schemeClr val="accent6"/>
              </a:solidFill>
              <a:cs typeface="+mn-ea"/>
              <a:sym typeface="+mn-lt"/>
            </a:endParaRPr>
          </a:p>
        </p:txBody>
      </p:sp>
      <p:sp>
        <p:nvSpPr>
          <p:cNvPr id="32" name="文本框 31"/>
          <p:cNvSpPr txBox="1"/>
          <p:nvPr/>
        </p:nvSpPr>
        <p:spPr>
          <a:xfrm>
            <a:off x="7445787" y="4293245"/>
            <a:ext cx="3704435" cy="867922"/>
          </a:xfrm>
          <a:prstGeom prst="rect">
            <a:avLst/>
          </a:prstGeom>
          <a:noFill/>
        </p:spPr>
        <p:txBody>
          <a:bodyPr wrap="square" lIns="91435" tIns="45716" rIns="91435" bIns="45716" rtlCol="0">
            <a:spAutoFit/>
          </a:bodyPr>
          <a:lstStyle/>
          <a:p>
            <a:pPr>
              <a:lnSpc>
                <a:spcPct val="120000"/>
              </a:lnSpc>
              <a:spcBef>
                <a:spcPct val="0"/>
              </a:spcBef>
              <a:buNone/>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在此输入文字描述在此输入文字描述在此输入文字描述在此输入文字描述在此输入文字描述在此输入文字描述。</a:t>
            </a:r>
            <a:endParaRPr lang="zh-CN" altLang="en-US" sz="1400" dirty="0">
              <a:solidFill>
                <a:schemeClr val="tx1">
                  <a:lumMod val="75000"/>
                  <a:lumOff val="25000"/>
                </a:schemeClr>
              </a:solidFill>
              <a:cs typeface="+mn-ea"/>
              <a:sym typeface="+mn-lt"/>
            </a:endParaRPr>
          </a:p>
        </p:txBody>
      </p:sp>
      <p:sp>
        <p:nvSpPr>
          <p:cNvPr id="33" name="文本框 32"/>
          <p:cNvSpPr txBox="1"/>
          <p:nvPr/>
        </p:nvSpPr>
        <p:spPr>
          <a:xfrm>
            <a:off x="2659117" y="2057518"/>
            <a:ext cx="2007477" cy="430879"/>
          </a:xfrm>
          <a:prstGeom prst="rect">
            <a:avLst/>
          </a:prstGeom>
          <a:noFill/>
        </p:spPr>
        <p:txBody>
          <a:bodyPr wrap="square" lIns="91435" tIns="45716" rIns="91435" bIns="45716" rtlCol="0">
            <a:spAutoFit/>
          </a:bodyPr>
          <a:lstStyle/>
          <a:p>
            <a:pPr algn="r"/>
            <a:r>
              <a:rPr lang="zh-CN" altLang="en-US" sz="2200" b="1" dirty="0" smtClean="0">
                <a:solidFill>
                  <a:schemeClr val="accent6"/>
                </a:solidFill>
                <a:cs typeface="+mn-ea"/>
                <a:sym typeface="+mn-lt"/>
              </a:rPr>
              <a:t>点击添加</a:t>
            </a:r>
            <a:r>
              <a:rPr lang="zh-CN" altLang="en-US" sz="2200" b="1" dirty="0">
                <a:solidFill>
                  <a:schemeClr val="accent6"/>
                </a:solidFill>
                <a:cs typeface="+mn-ea"/>
                <a:sym typeface="+mn-lt"/>
              </a:rPr>
              <a:t>标题</a:t>
            </a:r>
            <a:endParaRPr lang="zh-CN" altLang="en-US" sz="2200" b="1" baseline="-3000" dirty="0">
              <a:solidFill>
                <a:schemeClr val="accent6"/>
              </a:solidFill>
              <a:cs typeface="+mn-ea"/>
              <a:sym typeface="+mn-lt"/>
            </a:endParaRPr>
          </a:p>
        </p:txBody>
      </p:sp>
      <p:sp>
        <p:nvSpPr>
          <p:cNvPr id="34" name="文本框 33"/>
          <p:cNvSpPr txBox="1"/>
          <p:nvPr/>
        </p:nvSpPr>
        <p:spPr>
          <a:xfrm>
            <a:off x="962159" y="2409854"/>
            <a:ext cx="3704435" cy="867922"/>
          </a:xfrm>
          <a:prstGeom prst="rect">
            <a:avLst/>
          </a:prstGeom>
          <a:noFill/>
        </p:spPr>
        <p:txBody>
          <a:bodyPr wrap="square" lIns="91435" tIns="45716" rIns="91435" bIns="45716" rtlCol="0">
            <a:spAutoFit/>
          </a:bodyPr>
          <a:lstStyle/>
          <a:p>
            <a:pPr algn="r">
              <a:lnSpc>
                <a:spcPct val="120000"/>
              </a:lnSpc>
              <a:spcBef>
                <a:spcPct val="0"/>
              </a:spcBef>
              <a:buNone/>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在此输入文字描述在此输入文字描述在此输入文字描述在此输入文字描述在此输入文字描述在此输入文字描述。</a:t>
            </a:r>
            <a:endParaRPr lang="zh-CN" altLang="en-US" sz="1400" dirty="0">
              <a:solidFill>
                <a:schemeClr val="tx1">
                  <a:lumMod val="75000"/>
                  <a:lumOff val="25000"/>
                </a:schemeClr>
              </a:solidFill>
              <a:cs typeface="+mn-ea"/>
              <a:sym typeface="+mn-lt"/>
            </a:endParaRPr>
          </a:p>
        </p:txBody>
      </p:sp>
      <p:sp>
        <p:nvSpPr>
          <p:cNvPr id="35" name="文本框 34"/>
          <p:cNvSpPr txBox="1"/>
          <p:nvPr/>
        </p:nvSpPr>
        <p:spPr>
          <a:xfrm>
            <a:off x="2659117" y="3940909"/>
            <a:ext cx="2007477" cy="430879"/>
          </a:xfrm>
          <a:prstGeom prst="rect">
            <a:avLst/>
          </a:prstGeom>
          <a:noFill/>
        </p:spPr>
        <p:txBody>
          <a:bodyPr wrap="square" lIns="91435" tIns="45716" rIns="91435" bIns="45716" rtlCol="0">
            <a:spAutoFit/>
          </a:bodyPr>
          <a:lstStyle/>
          <a:p>
            <a:pPr algn="r"/>
            <a:r>
              <a:rPr lang="zh-CN" altLang="en-US" sz="2200" b="1" dirty="0" smtClean="0">
                <a:solidFill>
                  <a:schemeClr val="accent6"/>
                </a:solidFill>
                <a:cs typeface="+mn-ea"/>
                <a:sym typeface="+mn-lt"/>
              </a:rPr>
              <a:t>点击添加</a:t>
            </a:r>
            <a:r>
              <a:rPr lang="zh-CN" altLang="en-US" sz="2200" b="1" dirty="0">
                <a:solidFill>
                  <a:schemeClr val="accent6"/>
                </a:solidFill>
                <a:cs typeface="+mn-ea"/>
                <a:sym typeface="+mn-lt"/>
              </a:rPr>
              <a:t>标题</a:t>
            </a:r>
            <a:endParaRPr lang="zh-CN" altLang="en-US" sz="2200" b="1" baseline="-3000" dirty="0">
              <a:solidFill>
                <a:schemeClr val="accent6"/>
              </a:solidFill>
              <a:cs typeface="+mn-ea"/>
              <a:sym typeface="+mn-lt"/>
            </a:endParaRPr>
          </a:p>
        </p:txBody>
      </p:sp>
      <p:sp>
        <p:nvSpPr>
          <p:cNvPr id="36" name="文本框 35"/>
          <p:cNvSpPr txBox="1"/>
          <p:nvPr/>
        </p:nvSpPr>
        <p:spPr>
          <a:xfrm>
            <a:off x="962159" y="4293245"/>
            <a:ext cx="3704435" cy="867922"/>
          </a:xfrm>
          <a:prstGeom prst="rect">
            <a:avLst/>
          </a:prstGeom>
          <a:noFill/>
        </p:spPr>
        <p:txBody>
          <a:bodyPr wrap="square" lIns="91435" tIns="45716" rIns="91435" bIns="45716" rtlCol="0">
            <a:spAutoFit/>
          </a:bodyPr>
          <a:lstStyle/>
          <a:p>
            <a:pPr algn="r">
              <a:lnSpc>
                <a:spcPct val="120000"/>
              </a:lnSpc>
              <a:spcBef>
                <a:spcPct val="0"/>
              </a:spcBef>
              <a:buNone/>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在此输入文字描述在此输入文字描述在此输入文字描述在此输入文字描述在此输入文字描述在此输入文字描述。</a:t>
            </a:r>
            <a:endParaRPr lang="zh-CN" altLang="en-US" sz="1400" dirty="0">
              <a:solidFill>
                <a:schemeClr val="tx1">
                  <a:lumMod val="75000"/>
                  <a:lumOff val="25000"/>
                </a:schemeClr>
              </a:solidFill>
              <a:cs typeface="+mn-ea"/>
              <a:sym typeface="+mn-lt"/>
            </a:endParaRPr>
          </a:p>
        </p:txBody>
      </p:sp>
      <p:grpSp>
        <p:nvGrpSpPr>
          <p:cNvPr id="4" name="组合 3"/>
          <p:cNvGrpSpPr/>
          <p:nvPr/>
        </p:nvGrpSpPr>
        <p:grpSpPr>
          <a:xfrm>
            <a:off x="5130618" y="1328097"/>
            <a:ext cx="1930765" cy="4717863"/>
            <a:chOff x="5341575" y="1164321"/>
            <a:chExt cx="1930765" cy="5160464"/>
          </a:xfrm>
          <a:gradFill>
            <a:gsLst>
              <a:gs pos="0">
                <a:schemeClr val="tx1">
                  <a:lumMod val="75000"/>
                  <a:lumOff val="25000"/>
                  <a:alpha val="0"/>
                </a:schemeClr>
              </a:gs>
              <a:gs pos="50000">
                <a:schemeClr val="tx1">
                  <a:lumMod val="75000"/>
                  <a:lumOff val="25000"/>
                </a:schemeClr>
              </a:gs>
              <a:gs pos="100000">
                <a:schemeClr val="tx1">
                  <a:lumMod val="75000"/>
                  <a:lumOff val="25000"/>
                  <a:alpha val="0"/>
                </a:schemeClr>
              </a:gs>
            </a:gsLst>
            <a:lin ang="5400000" scaled="1"/>
          </a:gradFill>
        </p:grpSpPr>
        <p:sp>
          <p:nvSpPr>
            <p:cNvPr id="2" name="矩形 1"/>
            <p:cNvSpPr/>
            <p:nvPr/>
          </p:nvSpPr>
          <p:spPr>
            <a:xfrm>
              <a:off x="7243540" y="1189262"/>
              <a:ext cx="28800" cy="5135523"/>
            </a:xfrm>
            <a:prstGeom prst="rect">
              <a:avLst/>
            </a:prstGeom>
            <a:grpFill/>
            <a:ln>
              <a:noFill/>
            </a:ln>
            <a:effectLst>
              <a:outerShdw blurRad="63500" sx="102000" sy="102000" algn="ctr" rotWithShape="0">
                <a:schemeClr val="tx1">
                  <a:lumMod val="95000"/>
                  <a:lumOff val="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矩形 18"/>
            <p:cNvSpPr/>
            <p:nvPr/>
          </p:nvSpPr>
          <p:spPr>
            <a:xfrm>
              <a:off x="5341575" y="1164321"/>
              <a:ext cx="28800" cy="5135523"/>
            </a:xfrm>
            <a:prstGeom prst="rect">
              <a:avLst/>
            </a:prstGeom>
            <a:grpFill/>
            <a:ln>
              <a:noFill/>
            </a:ln>
            <a:effectLst>
              <a:outerShdw blurRad="63500" sx="102000" sy="102000" algn="ctr" rotWithShape="0">
                <a:schemeClr val="tx1">
                  <a:lumMod val="95000"/>
                  <a:lumOff val="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8"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1000"/>
                            </p:stCondLst>
                            <p:childTnLst>
                              <p:par>
                                <p:cTn id="14" presetID="16" presetClass="entr" presetSubtype="4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Horizontal)">
                                      <p:cBhvr>
                                        <p:cTn id="16" dur="500"/>
                                        <p:tgtEl>
                                          <p:spTgt spid="4"/>
                                        </p:tgtEl>
                                      </p:cBhvr>
                                    </p:animEffect>
                                  </p:childTnLst>
                                </p:cTn>
                              </p:par>
                            </p:childTnLst>
                          </p:cTn>
                        </p:par>
                        <p:par>
                          <p:cTn id="17" fill="hold">
                            <p:stCondLst>
                              <p:cond delay="1500"/>
                            </p:stCondLst>
                            <p:childTnLst>
                              <p:par>
                                <p:cTn id="18" presetID="47"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250" fill="hold"/>
                                        <p:tgtEl>
                                          <p:spTgt spid="33"/>
                                        </p:tgtEl>
                                        <p:attrNameLst>
                                          <p:attrName>ppt_x</p:attrName>
                                        </p:attrNameLst>
                                      </p:cBhvr>
                                      <p:tavLst>
                                        <p:tav tm="0">
                                          <p:val>
                                            <p:strVal val="0-#ppt_w/2"/>
                                          </p:val>
                                        </p:tav>
                                        <p:tav tm="100000">
                                          <p:val>
                                            <p:strVal val="#ppt_x"/>
                                          </p:val>
                                        </p:tav>
                                      </p:tavLst>
                                    </p:anim>
                                    <p:anim calcmode="lin" valueType="num">
                                      <p:cBhvr additive="base">
                                        <p:cTn id="27" dur="250" fill="hold"/>
                                        <p:tgtEl>
                                          <p:spTgt spid="33"/>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250" fill="hold"/>
                                        <p:tgtEl>
                                          <p:spTgt spid="34"/>
                                        </p:tgtEl>
                                        <p:attrNameLst>
                                          <p:attrName>ppt_x</p:attrName>
                                        </p:attrNameLst>
                                      </p:cBhvr>
                                      <p:tavLst>
                                        <p:tav tm="0">
                                          <p:val>
                                            <p:strVal val="0-#ppt_w/2"/>
                                          </p:val>
                                        </p:tav>
                                        <p:tav tm="100000">
                                          <p:val>
                                            <p:strVal val="#ppt_x"/>
                                          </p:val>
                                        </p:tav>
                                      </p:tavLst>
                                    </p:anim>
                                    <p:anim calcmode="lin" valueType="num">
                                      <p:cBhvr additive="base">
                                        <p:cTn id="31" dur="2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anim calcmode="lin" valueType="num">
                                      <p:cBhvr>
                                        <p:cTn id="36" dur="500" fill="hold"/>
                                        <p:tgtEl>
                                          <p:spTgt spid="24"/>
                                        </p:tgtEl>
                                        <p:attrNameLst>
                                          <p:attrName>ppt_x</p:attrName>
                                        </p:attrNameLst>
                                      </p:cBhvr>
                                      <p:tavLst>
                                        <p:tav tm="0">
                                          <p:val>
                                            <p:strVal val="#ppt_x"/>
                                          </p:val>
                                        </p:tav>
                                        <p:tav tm="100000">
                                          <p:val>
                                            <p:strVal val="#ppt_x"/>
                                          </p:val>
                                        </p:tav>
                                      </p:tavLst>
                                    </p:anim>
                                    <p:anim calcmode="lin" valueType="num">
                                      <p:cBhvr>
                                        <p:cTn id="37" dur="500" fill="hold"/>
                                        <p:tgtEl>
                                          <p:spTgt spid="2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250" fill="hold"/>
                                        <p:tgtEl>
                                          <p:spTgt spid="35"/>
                                        </p:tgtEl>
                                        <p:attrNameLst>
                                          <p:attrName>ppt_x</p:attrName>
                                        </p:attrNameLst>
                                      </p:cBhvr>
                                      <p:tavLst>
                                        <p:tav tm="0">
                                          <p:val>
                                            <p:strVal val="0-#ppt_w/2"/>
                                          </p:val>
                                        </p:tav>
                                        <p:tav tm="100000">
                                          <p:val>
                                            <p:strVal val="#ppt_x"/>
                                          </p:val>
                                        </p:tav>
                                      </p:tavLst>
                                    </p:anim>
                                    <p:anim calcmode="lin" valueType="num">
                                      <p:cBhvr additive="base">
                                        <p:cTn id="42" dur="250" fill="hold"/>
                                        <p:tgtEl>
                                          <p:spTgt spid="35"/>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250" fill="hold"/>
                                        <p:tgtEl>
                                          <p:spTgt spid="36"/>
                                        </p:tgtEl>
                                        <p:attrNameLst>
                                          <p:attrName>ppt_x</p:attrName>
                                        </p:attrNameLst>
                                      </p:cBhvr>
                                      <p:tavLst>
                                        <p:tav tm="0">
                                          <p:val>
                                            <p:strVal val="0-#ppt_w/2"/>
                                          </p:val>
                                        </p:tav>
                                        <p:tav tm="100000">
                                          <p:val>
                                            <p:strVal val="#ppt_x"/>
                                          </p:val>
                                        </p:tav>
                                      </p:tavLst>
                                    </p:anim>
                                    <p:anim calcmode="lin" valueType="num">
                                      <p:cBhvr additive="base">
                                        <p:cTn id="46" dur="250" fill="hold"/>
                                        <p:tgtEl>
                                          <p:spTgt spid="3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anim calcmode="lin" valueType="num">
                                      <p:cBhvr>
                                        <p:cTn id="51" dur="500" fill="hold"/>
                                        <p:tgtEl>
                                          <p:spTgt spid="25"/>
                                        </p:tgtEl>
                                        <p:attrNameLst>
                                          <p:attrName>ppt_x</p:attrName>
                                        </p:attrNameLst>
                                      </p:cBhvr>
                                      <p:tavLst>
                                        <p:tav tm="0">
                                          <p:val>
                                            <p:strVal val="#ppt_x"/>
                                          </p:val>
                                        </p:tav>
                                        <p:tav tm="100000">
                                          <p:val>
                                            <p:strVal val="#ppt_x"/>
                                          </p:val>
                                        </p:tav>
                                      </p:tavLst>
                                    </p:anim>
                                    <p:anim calcmode="lin" valueType="num">
                                      <p:cBhvr>
                                        <p:cTn id="52" dur="5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2" presetClass="entr" presetSubtype="2"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250" fill="hold"/>
                                        <p:tgtEl>
                                          <p:spTgt spid="29"/>
                                        </p:tgtEl>
                                        <p:attrNameLst>
                                          <p:attrName>ppt_x</p:attrName>
                                        </p:attrNameLst>
                                      </p:cBhvr>
                                      <p:tavLst>
                                        <p:tav tm="0">
                                          <p:val>
                                            <p:strVal val="1+#ppt_w/2"/>
                                          </p:val>
                                        </p:tav>
                                        <p:tav tm="100000">
                                          <p:val>
                                            <p:strVal val="#ppt_x"/>
                                          </p:val>
                                        </p:tav>
                                      </p:tavLst>
                                    </p:anim>
                                    <p:anim calcmode="lin" valueType="num">
                                      <p:cBhvr additive="base">
                                        <p:cTn id="57" dur="250" fill="hold"/>
                                        <p:tgtEl>
                                          <p:spTgt spid="29"/>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additive="base">
                                        <p:cTn id="60" dur="250" fill="hold"/>
                                        <p:tgtEl>
                                          <p:spTgt spid="30"/>
                                        </p:tgtEl>
                                        <p:attrNameLst>
                                          <p:attrName>ppt_x</p:attrName>
                                        </p:attrNameLst>
                                      </p:cBhvr>
                                      <p:tavLst>
                                        <p:tav tm="0">
                                          <p:val>
                                            <p:strVal val="1+#ppt_w/2"/>
                                          </p:val>
                                        </p:tav>
                                        <p:tav tm="100000">
                                          <p:val>
                                            <p:strVal val="#ppt_x"/>
                                          </p:val>
                                        </p:tav>
                                      </p:tavLst>
                                    </p:anim>
                                    <p:anim calcmode="lin" valueType="num">
                                      <p:cBhvr additive="base">
                                        <p:cTn id="61" dur="250" fill="hold"/>
                                        <p:tgtEl>
                                          <p:spTgt spid="30"/>
                                        </p:tgtEl>
                                        <p:attrNameLst>
                                          <p:attrName>ppt_y</p:attrName>
                                        </p:attrNameLst>
                                      </p:cBhvr>
                                      <p:tavLst>
                                        <p:tav tm="0">
                                          <p:val>
                                            <p:strVal val="#ppt_y"/>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anim calcmode="lin" valueType="num">
                                      <p:cBhvr>
                                        <p:cTn id="66" dur="500" fill="hold"/>
                                        <p:tgtEl>
                                          <p:spTgt spid="26"/>
                                        </p:tgtEl>
                                        <p:attrNameLst>
                                          <p:attrName>ppt_x</p:attrName>
                                        </p:attrNameLst>
                                      </p:cBhvr>
                                      <p:tavLst>
                                        <p:tav tm="0">
                                          <p:val>
                                            <p:strVal val="#ppt_x"/>
                                          </p:val>
                                        </p:tav>
                                        <p:tav tm="100000">
                                          <p:val>
                                            <p:strVal val="#ppt_x"/>
                                          </p:val>
                                        </p:tav>
                                      </p:tavLst>
                                    </p:anim>
                                    <p:anim calcmode="lin" valueType="num">
                                      <p:cBhvr>
                                        <p:cTn id="67" dur="5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5000"/>
                            </p:stCondLst>
                            <p:childTnLst>
                              <p:par>
                                <p:cTn id="69" presetID="2" presetClass="entr" presetSubtype="2" fill="hold" grpId="0" nodeType="after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250" fill="hold"/>
                                        <p:tgtEl>
                                          <p:spTgt spid="31"/>
                                        </p:tgtEl>
                                        <p:attrNameLst>
                                          <p:attrName>ppt_x</p:attrName>
                                        </p:attrNameLst>
                                      </p:cBhvr>
                                      <p:tavLst>
                                        <p:tav tm="0">
                                          <p:val>
                                            <p:strVal val="1+#ppt_w/2"/>
                                          </p:val>
                                        </p:tav>
                                        <p:tav tm="100000">
                                          <p:val>
                                            <p:strVal val="#ppt_x"/>
                                          </p:val>
                                        </p:tav>
                                      </p:tavLst>
                                    </p:anim>
                                    <p:anim calcmode="lin" valueType="num">
                                      <p:cBhvr additive="base">
                                        <p:cTn id="72" dur="250" fill="hold"/>
                                        <p:tgtEl>
                                          <p:spTgt spid="31"/>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250" fill="hold"/>
                                        <p:tgtEl>
                                          <p:spTgt spid="32"/>
                                        </p:tgtEl>
                                        <p:attrNameLst>
                                          <p:attrName>ppt_x</p:attrName>
                                        </p:attrNameLst>
                                      </p:cBhvr>
                                      <p:tavLst>
                                        <p:tav tm="0">
                                          <p:val>
                                            <p:strVal val="1+#ppt_w/2"/>
                                          </p:val>
                                        </p:tav>
                                        <p:tav tm="100000">
                                          <p:val>
                                            <p:strVal val="#ppt_x"/>
                                          </p:val>
                                        </p:tav>
                                      </p:tavLst>
                                    </p:anim>
                                    <p:anim calcmode="lin" valueType="num">
                                      <p:cBhvr additive="base">
                                        <p:cTn id="76" dur="25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25" grpId="0" animBg="1"/>
      <p:bldP spid="26" grpId="0" animBg="1"/>
      <p:bldP spid="29" grpId="0"/>
      <p:bldP spid="30" grpId="0"/>
      <p:bldP spid="31" grpId="0"/>
      <p:bldP spid="32" grpId="0"/>
      <p:bldP spid="33" grpId="0"/>
      <p:bldP spid="34" grpId="0"/>
      <p:bldP spid="35" grpId="0"/>
      <p:bldP spid="36"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23"/>
          <p:cNvSpPr>
            <a:spLocks noChangeArrowheads="1"/>
          </p:cNvSpPr>
          <p:nvPr/>
        </p:nvSpPr>
        <p:spPr bwMode="auto">
          <a:xfrm>
            <a:off x="5673833" y="5281621"/>
            <a:ext cx="926224" cy="1576379"/>
          </a:xfrm>
          <a:custGeom>
            <a:avLst/>
            <a:gdLst>
              <a:gd name="T0" fmla="*/ 96678 w 288032"/>
              <a:gd name="T1" fmla="*/ 0 h 553620"/>
              <a:gd name="T2" fmla="*/ 194042 w 288032"/>
              <a:gd name="T3" fmla="*/ 0 h 553620"/>
              <a:gd name="T4" fmla="*/ 290720 w 288032"/>
              <a:gd name="T5" fmla="*/ 554875 h 553620"/>
              <a:gd name="T6" fmla="*/ 0 w 288032"/>
              <a:gd name="T7" fmla="*/ 554875 h 553620"/>
              <a:gd name="T8" fmla="*/ 0 60000 65536"/>
              <a:gd name="T9" fmla="*/ 0 60000 65536"/>
              <a:gd name="T10" fmla="*/ 0 60000 65536"/>
              <a:gd name="T11" fmla="*/ 0 60000 65536"/>
              <a:gd name="T12" fmla="*/ 0 w 288032"/>
              <a:gd name="T13" fmla="*/ 0 h 553620"/>
              <a:gd name="T14" fmla="*/ 288032 w 288032"/>
              <a:gd name="T15" fmla="*/ 553620 h 553620"/>
            </a:gdLst>
            <a:ahLst/>
            <a:cxnLst>
              <a:cxn ang="T8">
                <a:pos x="T0" y="T1"/>
              </a:cxn>
              <a:cxn ang="T9">
                <a:pos x="T2" y="T3"/>
              </a:cxn>
              <a:cxn ang="T10">
                <a:pos x="T4" y="T5"/>
              </a:cxn>
              <a:cxn ang="T11">
                <a:pos x="T6" y="T7"/>
              </a:cxn>
            </a:cxnLst>
            <a:rect l="T12" t="T13" r="T14" b="T15"/>
            <a:pathLst>
              <a:path w="288032" h="553620">
                <a:moveTo>
                  <a:pt x="95784" y="0"/>
                </a:moveTo>
                <a:lnTo>
                  <a:pt x="192248" y="0"/>
                </a:lnTo>
                <a:lnTo>
                  <a:pt x="288032" y="553620"/>
                </a:lnTo>
                <a:lnTo>
                  <a:pt x="0" y="553620"/>
                </a:lnTo>
                <a:lnTo>
                  <a:pt x="95784" y="0"/>
                </a:lnTo>
                <a:close/>
              </a:path>
            </a:pathLst>
          </a:custGeom>
          <a:solidFill>
            <a:srgbClr val="51AFAF"/>
          </a:solidFill>
          <a:ln>
            <a:noFill/>
          </a:ln>
        </p:spPr>
        <p:txBody>
          <a:bodyPr anchor="ctr"/>
          <a:lstStyle/>
          <a:p>
            <a:endParaRPr lang="zh-CN" altLang="en-US" dirty="0">
              <a:cs typeface="+mn-ea"/>
              <a:sym typeface="+mn-lt"/>
            </a:endParaRPr>
          </a:p>
        </p:txBody>
      </p:sp>
      <p:grpSp>
        <p:nvGrpSpPr>
          <p:cNvPr id="17" name="Group 6"/>
          <p:cNvGrpSpPr/>
          <p:nvPr/>
        </p:nvGrpSpPr>
        <p:grpSpPr bwMode="auto">
          <a:xfrm rot="-744809">
            <a:off x="1816828" y="4862521"/>
            <a:ext cx="8640233" cy="385233"/>
            <a:chOff x="0" y="0"/>
            <a:chExt cx="6480000" cy="288000"/>
          </a:xfrm>
        </p:grpSpPr>
        <p:sp>
          <p:nvSpPr>
            <p:cNvPr id="18" name="矩形 7"/>
            <p:cNvSpPr>
              <a:spLocks noChangeArrowheads="1"/>
            </p:cNvSpPr>
            <p:nvPr/>
          </p:nvSpPr>
          <p:spPr bwMode="auto">
            <a:xfrm>
              <a:off x="0" y="71992"/>
              <a:ext cx="6480000" cy="144016"/>
            </a:xfrm>
            <a:prstGeom prst="rect">
              <a:avLst/>
            </a:prstGeom>
            <a:solidFill>
              <a:srgbClr val="51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latin typeface="+mn-lt"/>
                <a:ea typeface="+mn-ea"/>
                <a:cs typeface="+mn-ea"/>
                <a:sym typeface="+mn-lt"/>
              </a:endParaRPr>
            </a:p>
          </p:txBody>
        </p:sp>
        <p:sp>
          <p:nvSpPr>
            <p:cNvPr id="19" name="椭圆 8"/>
            <p:cNvSpPr>
              <a:spLocks noChangeArrowheads="1"/>
            </p:cNvSpPr>
            <p:nvPr/>
          </p:nvSpPr>
          <p:spPr bwMode="auto">
            <a:xfrm>
              <a:off x="3095984" y="0"/>
              <a:ext cx="288000" cy="288000"/>
            </a:xfrm>
            <a:prstGeom prst="ellipse">
              <a:avLst/>
            </a:prstGeom>
            <a:solidFill>
              <a:srgbClr val="51AFAF"/>
            </a:solidFill>
            <a:ln w="38100">
              <a:solidFill>
                <a:srgbClr val="E5FAFD"/>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latin typeface="+mn-lt"/>
                <a:ea typeface="+mn-ea"/>
                <a:cs typeface="+mn-ea"/>
                <a:sym typeface="+mn-lt"/>
              </a:endParaRPr>
            </a:p>
          </p:txBody>
        </p:sp>
      </p:grpSp>
      <p:sp>
        <p:nvSpPr>
          <p:cNvPr id="20" name="TextBox 15"/>
          <p:cNvSpPr>
            <a:spLocks noChangeArrowheads="1"/>
          </p:cNvSpPr>
          <p:nvPr/>
        </p:nvSpPr>
        <p:spPr bwMode="auto">
          <a:xfrm rot="-709074">
            <a:off x="1644660" y="4724303"/>
            <a:ext cx="2031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4800" b="1" dirty="0" smtClean="0">
                <a:solidFill>
                  <a:srgbClr val="98C052"/>
                </a:solidFill>
                <a:latin typeface="+mn-lt"/>
                <a:ea typeface="+mn-ea"/>
                <a:cs typeface="+mn-ea"/>
                <a:sym typeface="+mn-lt"/>
              </a:rPr>
              <a:t>关键字</a:t>
            </a:r>
            <a:endParaRPr lang="zh-CN" altLang="en-US" sz="4800" b="1" dirty="0">
              <a:solidFill>
                <a:srgbClr val="98C052"/>
              </a:solidFill>
              <a:latin typeface="+mn-lt"/>
              <a:ea typeface="+mn-ea"/>
              <a:cs typeface="+mn-ea"/>
              <a:sym typeface="+mn-lt"/>
            </a:endParaRPr>
          </a:p>
        </p:txBody>
      </p:sp>
      <p:sp>
        <p:nvSpPr>
          <p:cNvPr id="21" name="TextBox 45"/>
          <p:cNvSpPr>
            <a:spLocks noChangeArrowheads="1"/>
          </p:cNvSpPr>
          <p:nvPr/>
        </p:nvSpPr>
        <p:spPr bwMode="auto">
          <a:xfrm rot="-709074">
            <a:off x="8323801" y="3304020"/>
            <a:ext cx="2031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4800" b="1" dirty="0" smtClean="0">
                <a:solidFill>
                  <a:srgbClr val="FCA904"/>
                </a:solidFill>
                <a:latin typeface="+mn-lt"/>
                <a:ea typeface="+mn-ea"/>
                <a:cs typeface="+mn-ea"/>
                <a:sym typeface="+mn-lt"/>
              </a:rPr>
              <a:t>关键字</a:t>
            </a:r>
            <a:endParaRPr lang="zh-CN" altLang="en-US" sz="4800" b="1" dirty="0">
              <a:solidFill>
                <a:srgbClr val="FCA904"/>
              </a:solidFill>
              <a:latin typeface="+mn-lt"/>
              <a:ea typeface="+mn-ea"/>
              <a:cs typeface="+mn-ea"/>
              <a:sym typeface="+mn-lt"/>
            </a:endParaRPr>
          </a:p>
        </p:txBody>
      </p:sp>
      <p:grpSp>
        <p:nvGrpSpPr>
          <p:cNvPr id="22" name="Group 11"/>
          <p:cNvGrpSpPr/>
          <p:nvPr/>
        </p:nvGrpSpPr>
        <p:grpSpPr bwMode="auto">
          <a:xfrm>
            <a:off x="1490861" y="2197608"/>
            <a:ext cx="3458633" cy="1955806"/>
            <a:chOff x="0" y="-174063"/>
            <a:chExt cx="2594714" cy="1467327"/>
          </a:xfrm>
        </p:grpSpPr>
        <p:sp>
          <p:nvSpPr>
            <p:cNvPr id="23" name="矩形 46"/>
            <p:cNvSpPr>
              <a:spLocks noChangeArrowheads="1"/>
            </p:cNvSpPr>
            <p:nvPr/>
          </p:nvSpPr>
          <p:spPr bwMode="auto">
            <a:xfrm>
              <a:off x="0" y="-174063"/>
              <a:ext cx="1904560" cy="3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135" b="1" dirty="0">
                  <a:solidFill>
                    <a:schemeClr val="accent6"/>
                  </a:solidFill>
                  <a:latin typeface="+mn-lt"/>
                  <a:ea typeface="+mn-ea"/>
                  <a:cs typeface="+mn-ea"/>
                  <a:sym typeface="+mn-lt"/>
                </a:rPr>
                <a:t>添加主题</a:t>
              </a:r>
              <a:endParaRPr lang="zh-CN" altLang="en-US" sz="2400" dirty="0">
                <a:solidFill>
                  <a:schemeClr val="accent6"/>
                </a:solidFill>
                <a:latin typeface="+mn-lt"/>
                <a:ea typeface="+mn-ea"/>
                <a:cs typeface="+mn-ea"/>
                <a:sym typeface="+mn-lt"/>
              </a:endParaRPr>
            </a:p>
          </p:txBody>
        </p:sp>
        <p:sp>
          <p:nvSpPr>
            <p:cNvPr id="24" name="矩形 47"/>
            <p:cNvSpPr>
              <a:spLocks noChangeArrowheads="1"/>
            </p:cNvSpPr>
            <p:nvPr/>
          </p:nvSpPr>
          <p:spPr bwMode="auto">
            <a:xfrm>
              <a:off x="0" y="90611"/>
              <a:ext cx="2594714" cy="99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ts val="2400"/>
                </a:lnSpc>
                <a:spcBef>
                  <a:spcPct val="0"/>
                </a:spcBef>
                <a:buNone/>
              </a:pPr>
              <a:r>
                <a:rPr lang="zh-CN" altLang="en-US" sz="1465"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在此输入文字描述在此输入文字描述在此输入文字描述在此输入文字描述在此输入文字描述在此输入文字描述在此输入文字描述在此输入文字描述。</a:t>
              </a:r>
              <a:endParaRPr lang="zh-CN" altLang="en-US" sz="1465" dirty="0">
                <a:solidFill>
                  <a:schemeClr val="tx1">
                    <a:lumMod val="75000"/>
                    <a:lumOff val="25000"/>
                  </a:schemeClr>
                </a:solidFill>
                <a:latin typeface="+mn-lt"/>
                <a:ea typeface="+mn-ea"/>
                <a:cs typeface="+mn-ea"/>
                <a:sym typeface="+mn-lt"/>
              </a:endParaRPr>
            </a:p>
          </p:txBody>
        </p:sp>
        <p:sp>
          <p:nvSpPr>
            <p:cNvPr id="25" name="等腰三角形 1"/>
            <p:cNvSpPr>
              <a:spLocks noChangeAspect="1" noChangeArrowheads="1"/>
            </p:cNvSpPr>
            <p:nvPr/>
          </p:nvSpPr>
          <p:spPr bwMode="auto">
            <a:xfrm flipV="1">
              <a:off x="862280" y="1138091"/>
              <a:ext cx="180000" cy="155173"/>
            </a:xfrm>
            <a:prstGeom prst="triangle">
              <a:avLst>
                <a:gd name="adj" fmla="val 50000"/>
              </a:avLst>
            </a:prstGeom>
            <a:solidFill>
              <a:srgbClr val="98C05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3BBE"/>
                </a:solidFill>
                <a:latin typeface="+mn-lt"/>
                <a:ea typeface="+mn-ea"/>
                <a:cs typeface="+mn-ea"/>
                <a:sym typeface="+mn-lt"/>
              </a:endParaRPr>
            </a:p>
          </p:txBody>
        </p:sp>
      </p:grpSp>
      <p:grpSp>
        <p:nvGrpSpPr>
          <p:cNvPr id="26" name="Group 15"/>
          <p:cNvGrpSpPr/>
          <p:nvPr/>
        </p:nvGrpSpPr>
        <p:grpSpPr bwMode="auto">
          <a:xfrm>
            <a:off x="7862028" y="1115173"/>
            <a:ext cx="3458633" cy="1684866"/>
            <a:chOff x="0" y="0"/>
            <a:chExt cx="2594714" cy="1263610"/>
          </a:xfrm>
        </p:grpSpPr>
        <p:sp>
          <p:nvSpPr>
            <p:cNvPr id="27" name="矩形 48"/>
            <p:cNvSpPr>
              <a:spLocks noChangeArrowheads="1"/>
            </p:cNvSpPr>
            <p:nvPr/>
          </p:nvSpPr>
          <p:spPr bwMode="auto">
            <a:xfrm>
              <a:off x="0" y="0"/>
              <a:ext cx="1904560" cy="31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135" b="1" dirty="0">
                  <a:solidFill>
                    <a:srgbClr val="FCA904"/>
                  </a:solidFill>
                  <a:latin typeface="+mn-lt"/>
                  <a:ea typeface="+mn-ea"/>
                  <a:cs typeface="+mn-ea"/>
                  <a:sym typeface="+mn-lt"/>
                </a:rPr>
                <a:t>添加主题</a:t>
              </a:r>
              <a:endParaRPr lang="zh-CN" altLang="en-US" sz="2400" dirty="0">
                <a:solidFill>
                  <a:srgbClr val="FCA904"/>
                </a:solidFill>
                <a:latin typeface="+mn-lt"/>
                <a:ea typeface="+mn-ea"/>
                <a:cs typeface="+mn-ea"/>
                <a:sym typeface="+mn-lt"/>
              </a:endParaRPr>
            </a:p>
          </p:txBody>
        </p:sp>
        <p:sp>
          <p:nvSpPr>
            <p:cNvPr id="28" name="矩形 49"/>
            <p:cNvSpPr>
              <a:spLocks noChangeArrowheads="1"/>
            </p:cNvSpPr>
            <p:nvPr/>
          </p:nvSpPr>
          <p:spPr bwMode="auto">
            <a:xfrm>
              <a:off x="0" y="264679"/>
              <a:ext cx="2594714" cy="76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ts val="2400"/>
                </a:lnSpc>
                <a:spcBef>
                  <a:spcPct val="0"/>
                </a:spcBef>
                <a:buNone/>
              </a:pPr>
              <a:r>
                <a:rPr lang="zh-CN" altLang="en-US" sz="1465"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在此输入文字描述在此输入文字描述在此输入文字描述在此输入文字描述在此输入文字描述在此输入文字</a:t>
              </a:r>
              <a:r>
                <a:rPr lang="zh-CN" altLang="en-US" sz="1465" dirty="0" smtClean="0">
                  <a:solidFill>
                    <a:schemeClr val="tx1">
                      <a:lumMod val="75000"/>
                      <a:lumOff val="25000"/>
                    </a:schemeClr>
                  </a:solidFill>
                  <a:latin typeface="+mn-lt"/>
                  <a:ea typeface="+mn-ea"/>
                  <a:cs typeface="+mn-ea"/>
                  <a:sym typeface="+mn-lt"/>
                </a:rPr>
                <a:t>描述。</a:t>
              </a:r>
              <a:endParaRPr lang="zh-CN" altLang="en-US" sz="1465" dirty="0">
                <a:solidFill>
                  <a:schemeClr val="tx1">
                    <a:lumMod val="75000"/>
                    <a:lumOff val="25000"/>
                  </a:schemeClr>
                </a:solidFill>
                <a:latin typeface="+mn-lt"/>
                <a:ea typeface="+mn-ea"/>
                <a:cs typeface="+mn-ea"/>
                <a:sym typeface="+mn-lt"/>
              </a:endParaRPr>
            </a:p>
          </p:txBody>
        </p:sp>
        <p:sp>
          <p:nvSpPr>
            <p:cNvPr id="29" name="等腰三角形 18"/>
            <p:cNvSpPr>
              <a:spLocks noChangeAspect="1" noChangeArrowheads="1"/>
            </p:cNvSpPr>
            <p:nvPr/>
          </p:nvSpPr>
          <p:spPr bwMode="auto">
            <a:xfrm flipV="1">
              <a:off x="862280" y="1108437"/>
              <a:ext cx="180000" cy="155173"/>
            </a:xfrm>
            <a:prstGeom prst="triangle">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chemeClr val="tx1">
                    <a:lumMod val="75000"/>
                    <a:lumOff val="25000"/>
                  </a:schemeClr>
                </a:solidFill>
                <a:latin typeface="+mn-lt"/>
                <a:ea typeface="+mn-ea"/>
                <a:cs typeface="+mn-ea"/>
                <a:sym typeface="+mn-lt"/>
              </a:endParaRPr>
            </a:p>
          </p:txBody>
        </p:sp>
      </p:grpSp>
      <p:sp>
        <p:nvSpPr>
          <p:cNvPr id="31"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32" name="图片 3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par>
                                <p:cTn id="33" presetID="42" presetClass="path" presetSubtype="0" autoRev="1" fill="hold" grpId="1" nodeType="withEffect">
                                  <p:stCondLst>
                                    <p:cond delay="1500"/>
                                  </p:stCondLst>
                                  <p:childTnLst>
                                    <p:animMotion origin="layout" path="M -0.00169 -0.22963 L 8.33333E-7 4.44444E-6 " pathEditMode="relative" rAng="0" ptsTypes="AA">
                                      <p:cBhvr>
                                        <p:cTn id="34" dur="750" spd="-100000" fill="hold"/>
                                        <p:tgtEl>
                                          <p:spTgt spid="20"/>
                                        </p:tgtEl>
                                        <p:attrNameLst>
                                          <p:attrName>ppt_x</p:attrName>
                                          <p:attrName>ppt_y</p:attrName>
                                        </p:attrNameLst>
                                      </p:cBhvr>
                                      <p:rCtr x="78" y="11481"/>
                                    </p:animMotion>
                                  </p:childTnLst>
                                </p:cTn>
                              </p:par>
                              <p:par>
                                <p:cTn id="35" presetID="42" presetClass="path" presetSubtype="0" autoRev="1" fill="hold" grpId="1" nodeType="withEffect">
                                  <p:stCondLst>
                                    <p:cond delay="1500"/>
                                  </p:stCondLst>
                                  <p:childTnLst>
                                    <p:animMotion origin="layout" path="M 4.375E-6 -1.11111E-6 L 4.375E-6 0.16134 " pathEditMode="relative" rAng="0" ptsTypes="AA">
                                      <p:cBhvr>
                                        <p:cTn id="36" dur="750" fill="hold"/>
                                        <p:tgtEl>
                                          <p:spTgt spid="21"/>
                                        </p:tgtEl>
                                        <p:attrNameLst>
                                          <p:attrName>ppt_x</p:attrName>
                                          <p:attrName>ppt_y</p:attrName>
                                        </p:attrNameLst>
                                      </p:cBhvr>
                                      <p:rCtr x="0" y="8056"/>
                                    </p:animMotion>
                                  </p:childTnLst>
                                </p:cTn>
                              </p:par>
                              <p:par>
                                <p:cTn id="37" presetID="8" presetClass="emph" presetSubtype="0" fill="hold" nodeType="withEffect">
                                  <p:stCondLst>
                                    <p:cond delay="1500"/>
                                  </p:stCondLst>
                                  <p:childTnLst>
                                    <p:animRot by="1440000">
                                      <p:cBhvr>
                                        <p:cTn id="38" dur="750" fill="hold"/>
                                        <p:tgtEl>
                                          <p:spTgt spid="17"/>
                                        </p:tgtEl>
                                        <p:attrNameLst>
                                          <p:attrName>r</p:attrName>
                                        </p:attrNameLst>
                                      </p:cBhvr>
                                    </p:animRot>
                                  </p:childTnLst>
                                </p:cTn>
                              </p:par>
                              <p:par>
                                <p:cTn id="39" presetID="8" presetClass="emph" presetSubtype="0" fill="hold" nodeType="withEffect">
                                  <p:stCondLst>
                                    <p:cond delay="2250"/>
                                  </p:stCondLst>
                                  <p:childTnLst>
                                    <p:animRot by="-1440000">
                                      <p:cBhvr>
                                        <p:cTn id="40" dur="750" fill="hold"/>
                                        <p:tgtEl>
                                          <p:spTgt spid="17"/>
                                        </p:tgtEl>
                                        <p:attrNameLst>
                                          <p:attrName>r</p:attrName>
                                        </p:attrNameLst>
                                      </p:cBhvr>
                                    </p:animRot>
                                  </p:childTnLst>
                                </p:cTn>
                              </p:par>
                            </p:childTnLst>
                          </p:cTn>
                        </p:par>
                        <p:par>
                          <p:cTn id="41" fill="hold">
                            <p:stCondLst>
                              <p:cond delay="2000"/>
                            </p:stCondLst>
                            <p:childTnLst>
                              <p:par>
                                <p:cTn id="42" presetID="22" presetClass="entr" presetSubtype="1"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750"/>
                                        <p:tgtEl>
                                          <p:spTgt spid="22"/>
                                        </p:tgtEl>
                                      </p:cBhvr>
                                    </p:animEffect>
                                  </p:childTnLst>
                                </p:cTn>
                              </p:par>
                            </p:childTnLst>
                          </p:cTn>
                        </p:par>
                        <p:par>
                          <p:cTn id="45" fill="hold">
                            <p:stCondLst>
                              <p:cond delay="3000"/>
                            </p:stCondLst>
                            <p:childTnLst>
                              <p:par>
                                <p:cTn id="46" presetID="22" presetClass="entr" presetSubtype="1"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up)">
                                      <p:cBhvr>
                                        <p:cTn id="48"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20" grpId="1"/>
      <p:bldP spid="21" grpId="0"/>
      <p:bldP spid="21" grpId="1"/>
      <p:bldP spid="3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41770" y="1589627"/>
            <a:ext cx="2431518" cy="425800"/>
          </a:xfrm>
          <a:prstGeom prst="rect">
            <a:avLst/>
          </a:prstGeom>
        </p:spPr>
        <p:txBody>
          <a:bodyPr wrap="none" lIns="86401" tIns="43201" rIns="86401" bIns="43201">
            <a:spAutoFit/>
          </a:bodyPr>
          <a:lstStyle/>
          <a:p>
            <a:r>
              <a:rPr lang="zh-CN" altLang="en-US" sz="2200" b="1" dirty="0">
                <a:solidFill>
                  <a:schemeClr val="accent6"/>
                </a:solidFill>
                <a:cs typeface="+mn-ea"/>
                <a:sym typeface="+mn-lt"/>
              </a:rPr>
              <a:t>点击此处添加标题</a:t>
            </a:r>
            <a:endParaRPr lang="en-US" altLang="zh-CN" sz="2200" b="1" dirty="0">
              <a:solidFill>
                <a:schemeClr val="accent6"/>
              </a:solidFill>
              <a:cs typeface="+mn-ea"/>
              <a:sym typeface="+mn-lt"/>
            </a:endParaRPr>
          </a:p>
        </p:txBody>
      </p:sp>
      <p:sp>
        <p:nvSpPr>
          <p:cNvPr id="3" name="矩形 47"/>
          <p:cNvSpPr>
            <a:spLocks noChangeArrowheads="1"/>
          </p:cNvSpPr>
          <p:nvPr/>
        </p:nvSpPr>
        <p:spPr bwMode="auto">
          <a:xfrm>
            <a:off x="5291211" y="1898174"/>
            <a:ext cx="5111051" cy="127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01" tIns="43201" rIns="86401" bIns="43201">
            <a:spAutoFit/>
          </a:bodyPr>
          <a:lstStyle/>
          <a:p>
            <a:pPr marL="360045" indent="-360045">
              <a:lnSpc>
                <a:spcPct val="130000"/>
              </a:lnSpc>
              <a:spcBef>
                <a:spcPct val="0"/>
              </a:spcBef>
              <a:spcAft>
                <a:spcPts val="535"/>
              </a:spcAft>
              <a:buClr>
                <a:schemeClr val="accent6"/>
              </a:buClr>
              <a:buFont typeface="Wingdings" panose="05000000000000000000" pitchFamily="2" charset="2"/>
              <a:buChar char="l"/>
            </a:pPr>
            <a:r>
              <a:rPr lang="zh-CN" altLang="en-US" sz="1400" dirty="0">
                <a:solidFill>
                  <a:schemeClr val="tx1">
                    <a:lumMod val="75000"/>
                    <a:lumOff val="25000"/>
                  </a:schemeClr>
                </a:solidFill>
                <a:cs typeface="+mn-ea"/>
                <a:sym typeface="+mn-lt"/>
              </a:rPr>
              <a:t>在此输入文字描述在此输入文字描述在此输入文字描述在此输入文字描述。</a:t>
            </a:r>
            <a:endParaRPr lang="en-US" altLang="zh-CN" sz="1400" dirty="0">
              <a:solidFill>
                <a:schemeClr val="tx1">
                  <a:lumMod val="75000"/>
                  <a:lumOff val="25000"/>
                </a:schemeClr>
              </a:solidFill>
              <a:cs typeface="+mn-ea"/>
              <a:sym typeface="+mn-lt"/>
            </a:endParaRPr>
          </a:p>
          <a:p>
            <a:pPr marL="360045" indent="-360045">
              <a:lnSpc>
                <a:spcPct val="130000"/>
              </a:lnSpc>
              <a:spcBef>
                <a:spcPct val="0"/>
              </a:spcBef>
              <a:spcAft>
                <a:spcPts val="535"/>
              </a:spcAft>
              <a:buClr>
                <a:schemeClr val="accent6"/>
              </a:buClr>
              <a:buFont typeface="Wingdings" panose="05000000000000000000" pitchFamily="2" charset="2"/>
              <a:buChar char="l"/>
            </a:pPr>
            <a:r>
              <a:rPr lang="zh-CN" altLang="en-US" sz="1400" dirty="0">
                <a:solidFill>
                  <a:schemeClr val="tx1">
                    <a:lumMod val="75000"/>
                    <a:lumOff val="25000"/>
                  </a:schemeClr>
                </a:solidFill>
                <a:cs typeface="+mn-ea"/>
                <a:sym typeface="+mn-lt"/>
              </a:rPr>
              <a:t>在此输入文字描述在此输入文字描述在此输入文字描述在此输入文字描述。</a:t>
            </a:r>
            <a:endParaRPr lang="zh-CN" altLang="en-US" sz="1400" dirty="0">
              <a:solidFill>
                <a:schemeClr val="tx1">
                  <a:lumMod val="75000"/>
                  <a:lumOff val="25000"/>
                </a:schemeClr>
              </a:solidFill>
              <a:cs typeface="+mn-ea"/>
              <a:sym typeface="+mn-lt"/>
            </a:endParaRPr>
          </a:p>
        </p:txBody>
      </p:sp>
      <p:sp>
        <p:nvSpPr>
          <p:cNvPr id="4" name="矩形 3"/>
          <p:cNvSpPr/>
          <p:nvPr/>
        </p:nvSpPr>
        <p:spPr>
          <a:xfrm>
            <a:off x="5641770" y="3852730"/>
            <a:ext cx="2431518" cy="425800"/>
          </a:xfrm>
          <a:prstGeom prst="rect">
            <a:avLst/>
          </a:prstGeom>
        </p:spPr>
        <p:txBody>
          <a:bodyPr wrap="none" lIns="86401" tIns="43201" rIns="86401" bIns="43201">
            <a:spAutoFit/>
          </a:bodyPr>
          <a:lstStyle/>
          <a:p>
            <a:r>
              <a:rPr lang="zh-CN" altLang="en-US" sz="2200" b="1" dirty="0">
                <a:solidFill>
                  <a:schemeClr val="accent6"/>
                </a:solidFill>
                <a:cs typeface="+mn-ea"/>
                <a:sym typeface="+mn-lt"/>
              </a:rPr>
              <a:t>点击此处添加标题</a:t>
            </a:r>
            <a:endParaRPr lang="en-US" altLang="zh-CN" sz="2200" b="1" dirty="0">
              <a:solidFill>
                <a:schemeClr val="accent6"/>
              </a:solidFill>
              <a:cs typeface="+mn-ea"/>
              <a:sym typeface="+mn-lt"/>
            </a:endParaRPr>
          </a:p>
        </p:txBody>
      </p:sp>
      <p:sp>
        <p:nvSpPr>
          <p:cNvPr id="5" name="矩形 47"/>
          <p:cNvSpPr>
            <a:spLocks noChangeArrowheads="1"/>
          </p:cNvSpPr>
          <p:nvPr/>
        </p:nvSpPr>
        <p:spPr bwMode="auto">
          <a:xfrm>
            <a:off x="5291211" y="4190361"/>
            <a:ext cx="5111051" cy="127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01" tIns="43201" rIns="86401" bIns="4320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360045" indent="-360045">
              <a:lnSpc>
                <a:spcPct val="130000"/>
              </a:lnSpc>
              <a:spcBef>
                <a:spcPct val="0"/>
              </a:spcBef>
              <a:spcAft>
                <a:spcPts val="535"/>
              </a:spcAft>
              <a:buClr>
                <a:schemeClr val="accent6"/>
              </a:buClr>
              <a:buFont typeface="Wingdings" panose="05000000000000000000" pitchFamily="2" charset="2"/>
              <a:buChar char="l"/>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en-US" altLang="zh-CN" sz="1400" dirty="0">
              <a:solidFill>
                <a:schemeClr val="tx1">
                  <a:lumMod val="75000"/>
                  <a:lumOff val="25000"/>
                </a:schemeClr>
              </a:solidFill>
              <a:latin typeface="+mn-lt"/>
              <a:ea typeface="+mn-ea"/>
              <a:cs typeface="+mn-ea"/>
              <a:sym typeface="+mn-lt"/>
            </a:endParaRPr>
          </a:p>
          <a:p>
            <a:pPr marL="360045" indent="-360045">
              <a:lnSpc>
                <a:spcPct val="130000"/>
              </a:lnSpc>
              <a:spcBef>
                <a:spcPct val="0"/>
              </a:spcBef>
              <a:spcAft>
                <a:spcPts val="535"/>
              </a:spcAft>
              <a:buClr>
                <a:schemeClr val="accent6"/>
              </a:buClr>
              <a:buFont typeface="Wingdings" panose="05000000000000000000" pitchFamily="2" charset="2"/>
              <a:buChar char="l"/>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17" name="任意多边形 16"/>
          <p:cNvSpPr/>
          <p:nvPr/>
        </p:nvSpPr>
        <p:spPr>
          <a:xfrm>
            <a:off x="2205795" y="3875952"/>
            <a:ext cx="2572754" cy="1866150"/>
          </a:xfrm>
          <a:custGeom>
            <a:avLst/>
            <a:gdLst>
              <a:gd name="connsiteX0" fmla="*/ 2572754 w 2572754"/>
              <a:gd name="connsiteY0" fmla="*/ 0 h 1866150"/>
              <a:gd name="connsiteX1" fmla="*/ 2572753 w 2572754"/>
              <a:gd name="connsiteY1" fmla="*/ 1866150 h 1866150"/>
              <a:gd name="connsiteX2" fmla="*/ 0 w 2572754"/>
              <a:gd name="connsiteY2" fmla="*/ 1866150 h 1866150"/>
              <a:gd name="connsiteX3" fmla="*/ 0 w 2572754"/>
              <a:gd name="connsiteY3" fmla="*/ 749362 h 1866150"/>
              <a:gd name="connsiteX4" fmla="*/ 639210 w 2572754"/>
              <a:gd name="connsiteY4" fmla="*/ 1302456 h 1866150"/>
              <a:gd name="connsiteX5" fmla="*/ 639210 w 2572754"/>
              <a:gd name="connsiteY5" fmla="*/ 1302455 h 1866150"/>
              <a:gd name="connsiteX6" fmla="*/ 640655 w 2572754"/>
              <a:gd name="connsiteY6" fmla="*/ 1303705 h 1866150"/>
              <a:gd name="connsiteX7" fmla="*/ 1185891 w 2572754"/>
              <a:gd name="connsiteY7" fmla="*/ 673578 h 1866150"/>
              <a:gd name="connsiteX8" fmla="*/ 1971194 w 2572754"/>
              <a:gd name="connsiteY8" fmla="*/ 1353086 h 1866150"/>
              <a:gd name="connsiteX9" fmla="*/ 1896757 w 2572754"/>
              <a:gd name="connsiteY9" fmla="*/ 1439111 h 1866150"/>
              <a:gd name="connsiteX10" fmla="*/ 2227134 w 2572754"/>
              <a:gd name="connsiteY10" fmla="*/ 1473735 h 1866150"/>
              <a:gd name="connsiteX11" fmla="*/ 2145394 w 2572754"/>
              <a:gd name="connsiteY11" fmla="*/ 1151763 h 1866150"/>
              <a:gd name="connsiteX12" fmla="*/ 2070957 w 2572754"/>
              <a:gd name="connsiteY12" fmla="*/ 1237790 h 1866150"/>
              <a:gd name="connsiteX13" fmla="*/ 1170357 w 2572754"/>
              <a:gd name="connsiteY13" fmla="*/ 458518 h 1866150"/>
              <a:gd name="connsiteX14" fmla="*/ 629457 w 2572754"/>
              <a:gd name="connsiteY14" fmla="*/ 1083633 h 1866150"/>
              <a:gd name="connsiteX15" fmla="*/ 0 w 2572754"/>
              <a:gd name="connsiteY15" fmla="*/ 538976 h 1866150"/>
              <a:gd name="connsiteX16" fmla="*/ 0 w 2572754"/>
              <a:gd name="connsiteY16" fmla="*/ 1 h 1866150"/>
              <a:gd name="connsiteX17" fmla="*/ 2572754 w 2572754"/>
              <a:gd name="connsiteY17" fmla="*/ 0 h 186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72754" h="1866150">
                <a:moveTo>
                  <a:pt x="2572754" y="0"/>
                </a:moveTo>
                <a:lnTo>
                  <a:pt x="2572753" y="1866150"/>
                </a:lnTo>
                <a:lnTo>
                  <a:pt x="0" y="1866150"/>
                </a:lnTo>
                <a:lnTo>
                  <a:pt x="0" y="749362"/>
                </a:lnTo>
                <a:lnTo>
                  <a:pt x="639210" y="1302456"/>
                </a:lnTo>
                <a:lnTo>
                  <a:pt x="639210" y="1302455"/>
                </a:lnTo>
                <a:lnTo>
                  <a:pt x="640655" y="1303705"/>
                </a:lnTo>
                <a:lnTo>
                  <a:pt x="1185891" y="673578"/>
                </a:lnTo>
                <a:lnTo>
                  <a:pt x="1971194" y="1353086"/>
                </a:lnTo>
                <a:lnTo>
                  <a:pt x="1896757" y="1439111"/>
                </a:lnTo>
                <a:lnTo>
                  <a:pt x="2227134" y="1473735"/>
                </a:lnTo>
                <a:lnTo>
                  <a:pt x="2145394" y="1151763"/>
                </a:lnTo>
                <a:lnTo>
                  <a:pt x="2070957" y="1237790"/>
                </a:lnTo>
                <a:lnTo>
                  <a:pt x="1170357" y="458518"/>
                </a:lnTo>
                <a:lnTo>
                  <a:pt x="629457" y="1083633"/>
                </a:lnTo>
                <a:lnTo>
                  <a:pt x="0" y="538976"/>
                </a:lnTo>
                <a:lnTo>
                  <a:pt x="0" y="1"/>
                </a:lnTo>
                <a:lnTo>
                  <a:pt x="2572754"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90">
              <a:cs typeface="+mn-ea"/>
              <a:sym typeface="+mn-lt"/>
            </a:endParaRPr>
          </a:p>
        </p:txBody>
      </p:sp>
      <p:sp>
        <p:nvSpPr>
          <p:cNvPr id="12" name="任意多边形 11"/>
          <p:cNvSpPr/>
          <p:nvPr/>
        </p:nvSpPr>
        <p:spPr>
          <a:xfrm>
            <a:off x="2205795" y="1629852"/>
            <a:ext cx="2572754" cy="1866149"/>
          </a:xfrm>
          <a:custGeom>
            <a:avLst/>
            <a:gdLst>
              <a:gd name="connsiteX0" fmla="*/ 1 w 2572754"/>
              <a:gd name="connsiteY0" fmla="*/ 0 h 1866149"/>
              <a:gd name="connsiteX1" fmla="*/ 2572754 w 2572754"/>
              <a:gd name="connsiteY1" fmla="*/ 0 h 1866149"/>
              <a:gd name="connsiteX2" fmla="*/ 2572754 w 2572754"/>
              <a:gd name="connsiteY2" fmla="*/ 1866148 h 1866149"/>
              <a:gd name="connsiteX3" fmla="*/ 1 w 2572754"/>
              <a:gd name="connsiteY3" fmla="*/ 1866149 h 1866149"/>
              <a:gd name="connsiteX4" fmla="*/ 0 w 2572754"/>
              <a:gd name="connsiteY4" fmla="*/ 1345973 h 1866149"/>
              <a:gd name="connsiteX5" fmla="*/ 8467 w 2572754"/>
              <a:gd name="connsiteY5" fmla="*/ 1355758 h 1866149"/>
              <a:gd name="connsiteX6" fmla="*/ 734017 w 2572754"/>
              <a:gd name="connsiteY6" fmla="*/ 727953 h 1866149"/>
              <a:gd name="connsiteX7" fmla="*/ 1274918 w 2572754"/>
              <a:gd name="connsiteY7" fmla="*/ 1353069 h 1866149"/>
              <a:gd name="connsiteX8" fmla="*/ 2175518 w 2572754"/>
              <a:gd name="connsiteY8" fmla="*/ 573796 h 1866149"/>
              <a:gd name="connsiteX9" fmla="*/ 2249956 w 2572754"/>
              <a:gd name="connsiteY9" fmla="*/ 659823 h 1866149"/>
              <a:gd name="connsiteX10" fmla="*/ 2331696 w 2572754"/>
              <a:gd name="connsiteY10" fmla="*/ 337849 h 1866149"/>
              <a:gd name="connsiteX11" fmla="*/ 2001317 w 2572754"/>
              <a:gd name="connsiteY11" fmla="*/ 372474 h 1866149"/>
              <a:gd name="connsiteX12" fmla="*/ 2075754 w 2572754"/>
              <a:gd name="connsiteY12" fmla="*/ 458500 h 1866149"/>
              <a:gd name="connsiteX13" fmla="*/ 1290452 w 2572754"/>
              <a:gd name="connsiteY13" fmla="*/ 1138007 h 1866149"/>
              <a:gd name="connsiteX14" fmla="*/ 745215 w 2572754"/>
              <a:gd name="connsiteY14" fmla="*/ 507881 h 1866149"/>
              <a:gd name="connsiteX15" fmla="*/ 743772 w 2572754"/>
              <a:gd name="connsiteY15" fmla="*/ 509130 h 1866149"/>
              <a:gd name="connsiteX16" fmla="*/ 743770 w 2572754"/>
              <a:gd name="connsiteY16" fmla="*/ 509128 h 1866149"/>
              <a:gd name="connsiteX17" fmla="*/ 0 w 2572754"/>
              <a:gd name="connsiteY17" fmla="*/ 1152698 h 1866149"/>
              <a:gd name="connsiteX18" fmla="*/ 1 w 2572754"/>
              <a:gd name="connsiteY18" fmla="*/ 0 h 186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2754" h="1866149">
                <a:moveTo>
                  <a:pt x="1" y="0"/>
                </a:moveTo>
                <a:lnTo>
                  <a:pt x="2572754" y="0"/>
                </a:lnTo>
                <a:lnTo>
                  <a:pt x="2572754" y="1866148"/>
                </a:lnTo>
                <a:lnTo>
                  <a:pt x="1" y="1866149"/>
                </a:lnTo>
                <a:lnTo>
                  <a:pt x="0" y="1345973"/>
                </a:lnTo>
                <a:lnTo>
                  <a:pt x="8467" y="1355758"/>
                </a:lnTo>
                <a:lnTo>
                  <a:pt x="734017" y="727953"/>
                </a:lnTo>
                <a:lnTo>
                  <a:pt x="1274918" y="1353069"/>
                </a:lnTo>
                <a:lnTo>
                  <a:pt x="2175518" y="573796"/>
                </a:lnTo>
                <a:lnTo>
                  <a:pt x="2249956" y="659823"/>
                </a:lnTo>
                <a:lnTo>
                  <a:pt x="2331696" y="337849"/>
                </a:lnTo>
                <a:lnTo>
                  <a:pt x="2001317" y="372474"/>
                </a:lnTo>
                <a:lnTo>
                  <a:pt x="2075754" y="458500"/>
                </a:lnTo>
                <a:lnTo>
                  <a:pt x="1290452" y="1138007"/>
                </a:lnTo>
                <a:lnTo>
                  <a:pt x="745215" y="507881"/>
                </a:lnTo>
                <a:lnTo>
                  <a:pt x="743772" y="509130"/>
                </a:lnTo>
                <a:lnTo>
                  <a:pt x="743770" y="509128"/>
                </a:lnTo>
                <a:lnTo>
                  <a:pt x="0" y="1152698"/>
                </a:lnTo>
                <a:lnTo>
                  <a:pt x="1" y="0"/>
                </a:lnTo>
                <a:close/>
              </a:path>
            </a:pathLst>
          </a:custGeom>
          <a:solidFill>
            <a:srgbClr val="51AF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90">
              <a:cs typeface="+mn-ea"/>
              <a:sym typeface="+mn-lt"/>
            </a:endParaRPr>
          </a:p>
        </p:txBody>
      </p:sp>
      <p:sp>
        <p:nvSpPr>
          <p:cNvPr id="9"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18" presetClass="entr" presetSubtype="3"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trips(upRight)">
                                      <p:cBhvr>
                                        <p:cTn id="16" dur="500"/>
                                        <p:tgtEl>
                                          <p:spTgt spid="12"/>
                                        </p:tgtEl>
                                      </p:cBhvr>
                                    </p:animEffect>
                                  </p:childTnLst>
                                </p:cTn>
                              </p:par>
                            </p:childTnLst>
                          </p:cTn>
                        </p:par>
                        <p:par>
                          <p:cTn id="17" fill="hold">
                            <p:stCondLst>
                              <p:cond delay="1500"/>
                            </p:stCondLst>
                            <p:childTnLst>
                              <p:par>
                                <p:cTn id="18" presetID="22" presetClass="entr" presetSubtype="8" fill="hold" grpId="0" nodeType="after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22" presetClass="entr" presetSubtype="8" fill="hold" grpId="0" nodeType="withEffect">
                                  <p:stCondLst>
                                    <p:cond delay="25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750"/>
                                        <p:tgtEl>
                                          <p:spTgt spid="3"/>
                                        </p:tgtEl>
                                      </p:cBhvr>
                                    </p:animEffect>
                                  </p:childTnLst>
                                </p:cTn>
                              </p:par>
                            </p:childTnLst>
                          </p:cTn>
                        </p:par>
                        <p:par>
                          <p:cTn id="24" fill="hold">
                            <p:stCondLst>
                              <p:cond delay="2250"/>
                            </p:stCondLst>
                            <p:childTnLst>
                              <p:par>
                                <p:cTn id="25" presetID="18" presetClass="entr" presetSubtype="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strips(downRight)">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25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par>
                                <p:cTn id="32" presetID="22" presetClass="entr" presetSubtype="8" fill="hold" grpId="0" nodeType="withEffect">
                                  <p:stCondLst>
                                    <p:cond delay="25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7" grpId="0" animBg="1"/>
      <p:bldP spid="12" grpId="0" animBg="1"/>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3"/>
          <p:cNvSpPr/>
          <p:nvPr/>
        </p:nvSpPr>
        <p:spPr bwMode="auto">
          <a:xfrm rot="20192702" flipH="1">
            <a:off x="6289222" y="975895"/>
            <a:ext cx="915453" cy="759925"/>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rgbClr val="98C052"/>
          </a:solidFill>
          <a:ln>
            <a:noFill/>
          </a:ln>
        </p:spPr>
        <p:txBody>
          <a:bodyPr vert="horz" wrap="square" lIns="91440" tIns="45720" rIns="91440" bIns="45720" numCol="1" anchor="t" anchorCtr="0" compatLnSpc="1"/>
          <a:lstStyle/>
          <a:p>
            <a:endParaRPr lang="id-ID">
              <a:cs typeface="+mn-ea"/>
              <a:sym typeface="+mn-lt"/>
            </a:endParaRPr>
          </a:p>
        </p:txBody>
      </p:sp>
      <p:sp>
        <p:nvSpPr>
          <p:cNvPr id="3" name="Freeform 36"/>
          <p:cNvSpPr/>
          <p:nvPr/>
        </p:nvSpPr>
        <p:spPr bwMode="auto">
          <a:xfrm rot="1695130">
            <a:off x="7864582" y="1816963"/>
            <a:ext cx="432992" cy="555713"/>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rgbClr val="51AFAF"/>
          </a:solidFill>
          <a:ln>
            <a:noFill/>
          </a:ln>
        </p:spPr>
        <p:txBody>
          <a:bodyPr vert="horz" wrap="square" lIns="91440" tIns="45720" rIns="91440" bIns="45720" numCol="1" anchor="t" anchorCtr="0" compatLnSpc="1"/>
          <a:lstStyle/>
          <a:p>
            <a:endParaRPr lang="id-ID">
              <a:cs typeface="+mn-ea"/>
              <a:sym typeface="+mn-lt"/>
            </a:endParaRPr>
          </a:p>
        </p:txBody>
      </p:sp>
      <p:sp>
        <p:nvSpPr>
          <p:cNvPr id="4" name="Freeform 30"/>
          <p:cNvSpPr/>
          <p:nvPr/>
        </p:nvSpPr>
        <p:spPr bwMode="auto">
          <a:xfrm rot="19798984">
            <a:off x="6365011" y="1174066"/>
            <a:ext cx="1582507" cy="1189591"/>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rgbClr val="E5C79B"/>
          </a:solidFill>
          <a:ln>
            <a:noFill/>
          </a:ln>
        </p:spPr>
        <p:txBody>
          <a:bodyPr vert="horz" wrap="square" lIns="91440" tIns="45720" rIns="91440" bIns="45720" numCol="1" anchor="t" anchorCtr="0" compatLnSpc="1"/>
          <a:lstStyle/>
          <a:p>
            <a:endParaRPr lang="id-ID">
              <a:cs typeface="+mn-ea"/>
              <a:sym typeface="+mn-lt"/>
            </a:endParaRPr>
          </a:p>
        </p:txBody>
      </p:sp>
      <p:sp>
        <p:nvSpPr>
          <p:cNvPr id="5" name="Freeform 36"/>
          <p:cNvSpPr/>
          <p:nvPr/>
        </p:nvSpPr>
        <p:spPr bwMode="auto">
          <a:xfrm rot="20742510">
            <a:off x="6012694" y="1813708"/>
            <a:ext cx="432992" cy="555713"/>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rgbClr val="98C052"/>
          </a:solidFill>
          <a:ln>
            <a:noFill/>
          </a:ln>
        </p:spPr>
        <p:txBody>
          <a:bodyPr vert="horz" wrap="square" lIns="91440" tIns="45720" rIns="91440" bIns="45720" numCol="1" anchor="t" anchorCtr="0" compatLnSpc="1"/>
          <a:lstStyle/>
          <a:p>
            <a:endParaRPr lang="id-ID">
              <a:cs typeface="+mn-ea"/>
              <a:sym typeface="+mn-lt"/>
            </a:endParaRPr>
          </a:p>
        </p:txBody>
      </p:sp>
      <p:sp>
        <p:nvSpPr>
          <p:cNvPr id="6" name="Freeform 30"/>
          <p:cNvSpPr/>
          <p:nvPr/>
        </p:nvSpPr>
        <p:spPr bwMode="auto">
          <a:xfrm rot="1801016" flipH="1">
            <a:off x="5637877" y="3544728"/>
            <a:ext cx="1029348" cy="773774"/>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rgbClr val="AA7F56"/>
          </a:solidFill>
          <a:ln>
            <a:noFill/>
          </a:ln>
        </p:spPr>
        <p:txBody>
          <a:bodyPr vert="horz" wrap="square" lIns="91440" tIns="45720" rIns="91440" bIns="45720" numCol="1" anchor="t" anchorCtr="0" compatLnSpc="1"/>
          <a:lstStyle/>
          <a:p>
            <a:endParaRPr lang="id-ID">
              <a:cs typeface="+mn-ea"/>
              <a:sym typeface="+mn-lt"/>
            </a:endParaRPr>
          </a:p>
        </p:txBody>
      </p:sp>
      <p:sp>
        <p:nvSpPr>
          <p:cNvPr id="7" name="Freeform 29"/>
          <p:cNvSpPr/>
          <p:nvPr/>
        </p:nvSpPr>
        <p:spPr bwMode="auto">
          <a:xfrm>
            <a:off x="6531240" y="2748851"/>
            <a:ext cx="1622968" cy="1105194"/>
          </a:xfrm>
          <a:custGeom>
            <a:avLst/>
            <a:gdLst>
              <a:gd name="T0" fmla="*/ 129 w 226"/>
              <a:gd name="T1" fmla="*/ 12 h 154"/>
              <a:gd name="T2" fmla="*/ 7 w 226"/>
              <a:gd name="T3" fmla="*/ 154 h 154"/>
              <a:gd name="T4" fmla="*/ 0 w 226"/>
              <a:gd name="T5" fmla="*/ 142 h 154"/>
              <a:gd name="T6" fmla="*/ 120 w 226"/>
              <a:gd name="T7" fmla="*/ 8 h 154"/>
              <a:gd name="T8" fmla="*/ 226 w 226"/>
              <a:gd name="T9" fmla="*/ 19 h 154"/>
              <a:gd name="T10" fmla="*/ 129 w 226"/>
              <a:gd name="T11" fmla="*/ 12 h 154"/>
            </a:gdLst>
            <a:ahLst/>
            <a:cxnLst>
              <a:cxn ang="0">
                <a:pos x="T0" y="T1"/>
              </a:cxn>
              <a:cxn ang="0">
                <a:pos x="T2" y="T3"/>
              </a:cxn>
              <a:cxn ang="0">
                <a:pos x="T4" y="T5"/>
              </a:cxn>
              <a:cxn ang="0">
                <a:pos x="T6" y="T7"/>
              </a:cxn>
              <a:cxn ang="0">
                <a:pos x="T8" y="T9"/>
              </a:cxn>
              <a:cxn ang="0">
                <a:pos x="T10" y="T11"/>
              </a:cxn>
            </a:cxnLst>
            <a:rect l="0" t="0" r="r" b="b"/>
            <a:pathLst>
              <a:path w="226" h="154">
                <a:moveTo>
                  <a:pt x="129" y="12"/>
                </a:moveTo>
                <a:cubicBezTo>
                  <a:pt x="55" y="28"/>
                  <a:pt x="4" y="90"/>
                  <a:pt x="7" y="154"/>
                </a:cubicBezTo>
                <a:cubicBezTo>
                  <a:pt x="4" y="151"/>
                  <a:pt x="3" y="145"/>
                  <a:pt x="0" y="142"/>
                </a:cubicBezTo>
                <a:cubicBezTo>
                  <a:pt x="0" y="80"/>
                  <a:pt x="48" y="24"/>
                  <a:pt x="120" y="8"/>
                </a:cubicBezTo>
                <a:cubicBezTo>
                  <a:pt x="157" y="0"/>
                  <a:pt x="195" y="5"/>
                  <a:pt x="226" y="19"/>
                </a:cubicBezTo>
                <a:cubicBezTo>
                  <a:pt x="197" y="8"/>
                  <a:pt x="163" y="5"/>
                  <a:pt x="129" y="1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8" name="Freeform 31"/>
          <p:cNvSpPr/>
          <p:nvPr/>
        </p:nvSpPr>
        <p:spPr bwMode="auto">
          <a:xfrm>
            <a:off x="5695533" y="1707245"/>
            <a:ext cx="151396" cy="581362"/>
          </a:xfrm>
          <a:custGeom>
            <a:avLst/>
            <a:gdLst>
              <a:gd name="T0" fmla="*/ 12 w 21"/>
              <a:gd name="T1" fmla="*/ 80 h 81"/>
              <a:gd name="T2" fmla="*/ 3 w 21"/>
              <a:gd name="T3" fmla="*/ 81 h 81"/>
              <a:gd name="T4" fmla="*/ 3 w 21"/>
              <a:gd name="T5" fmla="*/ 32 h 81"/>
              <a:gd name="T6" fmla="*/ 5 w 21"/>
              <a:gd name="T7" fmla="*/ 0 h 81"/>
              <a:gd name="T8" fmla="*/ 14 w 21"/>
              <a:gd name="T9" fmla="*/ 28 h 81"/>
              <a:gd name="T10" fmla="*/ 12 w 21"/>
              <a:gd name="T11" fmla="*/ 80 h 81"/>
            </a:gdLst>
            <a:ahLst/>
            <a:cxnLst>
              <a:cxn ang="0">
                <a:pos x="T0" y="T1"/>
              </a:cxn>
              <a:cxn ang="0">
                <a:pos x="T2" y="T3"/>
              </a:cxn>
              <a:cxn ang="0">
                <a:pos x="T4" y="T5"/>
              </a:cxn>
              <a:cxn ang="0">
                <a:pos x="T6" y="T7"/>
              </a:cxn>
              <a:cxn ang="0">
                <a:pos x="T8" y="T9"/>
              </a:cxn>
              <a:cxn ang="0">
                <a:pos x="T10" y="T11"/>
              </a:cxn>
            </a:cxnLst>
            <a:rect l="0" t="0" r="r" b="b"/>
            <a:pathLst>
              <a:path w="21" h="81">
                <a:moveTo>
                  <a:pt x="12" y="80"/>
                </a:moveTo>
                <a:cubicBezTo>
                  <a:pt x="9" y="81"/>
                  <a:pt x="6" y="81"/>
                  <a:pt x="3" y="81"/>
                </a:cubicBezTo>
                <a:cubicBezTo>
                  <a:pt x="3" y="55"/>
                  <a:pt x="3" y="36"/>
                  <a:pt x="3" y="32"/>
                </a:cubicBezTo>
                <a:cubicBezTo>
                  <a:pt x="0" y="8"/>
                  <a:pt x="1" y="0"/>
                  <a:pt x="5" y="0"/>
                </a:cubicBezTo>
                <a:cubicBezTo>
                  <a:pt x="9" y="0"/>
                  <a:pt x="21" y="3"/>
                  <a:pt x="14" y="28"/>
                </a:cubicBezTo>
                <a:cubicBezTo>
                  <a:pt x="13" y="33"/>
                  <a:pt x="12" y="52"/>
                  <a:pt x="12" y="8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9" name="Freeform 24"/>
          <p:cNvSpPr/>
          <p:nvPr/>
        </p:nvSpPr>
        <p:spPr bwMode="auto">
          <a:xfrm>
            <a:off x="5235288" y="3560335"/>
            <a:ext cx="214982" cy="2131659"/>
          </a:xfrm>
          <a:custGeom>
            <a:avLst/>
            <a:gdLst>
              <a:gd name="T0" fmla="*/ 21 w 30"/>
              <a:gd name="T1" fmla="*/ 297 h 297"/>
              <a:gd name="T2" fmla="*/ 29 w 30"/>
              <a:gd name="T3" fmla="*/ 290 h 297"/>
              <a:gd name="T4" fmla="*/ 29 w 30"/>
              <a:gd name="T5" fmla="*/ 13 h 297"/>
              <a:gd name="T6" fmla="*/ 21 w 30"/>
              <a:gd name="T7" fmla="*/ 2 h 297"/>
              <a:gd name="T8" fmla="*/ 22 w 30"/>
              <a:gd name="T9" fmla="*/ 7 h 297"/>
              <a:gd name="T10" fmla="*/ 14 w 30"/>
              <a:gd name="T11" fmla="*/ 290 h 297"/>
              <a:gd name="T12" fmla="*/ 21 w 3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30" h="297">
                <a:moveTo>
                  <a:pt x="21" y="297"/>
                </a:moveTo>
                <a:cubicBezTo>
                  <a:pt x="25" y="297"/>
                  <a:pt x="29" y="294"/>
                  <a:pt x="29" y="290"/>
                </a:cubicBezTo>
                <a:cubicBezTo>
                  <a:pt x="29" y="13"/>
                  <a:pt x="29" y="13"/>
                  <a:pt x="29" y="13"/>
                </a:cubicBezTo>
                <a:cubicBezTo>
                  <a:pt x="29" y="9"/>
                  <a:pt x="25" y="2"/>
                  <a:pt x="21" y="2"/>
                </a:cubicBezTo>
                <a:cubicBezTo>
                  <a:pt x="17" y="2"/>
                  <a:pt x="0" y="0"/>
                  <a:pt x="22" y="7"/>
                </a:cubicBezTo>
                <a:cubicBezTo>
                  <a:pt x="30" y="9"/>
                  <a:pt x="14" y="290"/>
                  <a:pt x="14" y="290"/>
                </a:cubicBezTo>
                <a:cubicBezTo>
                  <a:pt x="14" y="294"/>
                  <a:pt x="17" y="297"/>
                  <a:pt x="21" y="29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10" name="Freeform 25"/>
          <p:cNvSpPr/>
          <p:nvPr/>
        </p:nvSpPr>
        <p:spPr bwMode="auto">
          <a:xfrm>
            <a:off x="6840089" y="3969104"/>
            <a:ext cx="184702" cy="1722890"/>
          </a:xfrm>
          <a:custGeom>
            <a:avLst/>
            <a:gdLst>
              <a:gd name="T0" fmla="*/ 8 w 26"/>
              <a:gd name="T1" fmla="*/ 240 h 240"/>
              <a:gd name="T2" fmla="*/ 16 w 26"/>
              <a:gd name="T3" fmla="*/ 233 h 240"/>
              <a:gd name="T4" fmla="*/ 17 w 26"/>
              <a:gd name="T5" fmla="*/ 34 h 240"/>
              <a:gd name="T6" fmla="*/ 12 w 26"/>
              <a:gd name="T7" fmla="*/ 33 h 240"/>
              <a:gd name="T8" fmla="*/ 1 w 26"/>
              <a:gd name="T9" fmla="*/ 233 h 240"/>
              <a:gd name="T10" fmla="*/ 8 w 26"/>
              <a:gd name="T11" fmla="*/ 240 h 240"/>
            </a:gdLst>
            <a:ahLst/>
            <a:cxnLst>
              <a:cxn ang="0">
                <a:pos x="T0" y="T1"/>
              </a:cxn>
              <a:cxn ang="0">
                <a:pos x="T2" y="T3"/>
              </a:cxn>
              <a:cxn ang="0">
                <a:pos x="T4" y="T5"/>
              </a:cxn>
              <a:cxn ang="0">
                <a:pos x="T6" y="T7"/>
              </a:cxn>
              <a:cxn ang="0">
                <a:pos x="T8" y="T9"/>
              </a:cxn>
              <a:cxn ang="0">
                <a:pos x="T10" y="T11"/>
              </a:cxn>
            </a:cxnLst>
            <a:rect l="0" t="0" r="r" b="b"/>
            <a:pathLst>
              <a:path w="26" h="240">
                <a:moveTo>
                  <a:pt x="8" y="240"/>
                </a:moveTo>
                <a:cubicBezTo>
                  <a:pt x="12" y="240"/>
                  <a:pt x="16" y="237"/>
                  <a:pt x="16" y="233"/>
                </a:cubicBezTo>
                <a:cubicBezTo>
                  <a:pt x="16" y="233"/>
                  <a:pt x="8" y="68"/>
                  <a:pt x="17" y="34"/>
                </a:cubicBezTo>
                <a:cubicBezTo>
                  <a:pt x="26" y="0"/>
                  <a:pt x="15" y="30"/>
                  <a:pt x="12" y="33"/>
                </a:cubicBezTo>
                <a:cubicBezTo>
                  <a:pt x="0" y="53"/>
                  <a:pt x="1" y="233"/>
                  <a:pt x="1" y="233"/>
                </a:cubicBezTo>
                <a:cubicBezTo>
                  <a:pt x="1" y="237"/>
                  <a:pt x="4" y="240"/>
                  <a:pt x="8" y="24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11" name="Freeform 26"/>
          <p:cNvSpPr/>
          <p:nvPr/>
        </p:nvSpPr>
        <p:spPr bwMode="auto">
          <a:xfrm>
            <a:off x="6485820" y="3487665"/>
            <a:ext cx="145340" cy="1886398"/>
          </a:xfrm>
          <a:custGeom>
            <a:avLst/>
            <a:gdLst>
              <a:gd name="T0" fmla="*/ 9 w 20"/>
              <a:gd name="T1" fmla="*/ 263 h 263"/>
              <a:gd name="T2" fmla="*/ 17 w 20"/>
              <a:gd name="T3" fmla="*/ 256 h 263"/>
              <a:gd name="T4" fmla="*/ 17 w 20"/>
              <a:gd name="T5" fmla="*/ 19 h 263"/>
              <a:gd name="T6" fmla="*/ 9 w 20"/>
              <a:gd name="T7" fmla="*/ 12 h 263"/>
              <a:gd name="T8" fmla="*/ 2 w 20"/>
              <a:gd name="T9" fmla="*/ 256 h 263"/>
              <a:gd name="T10" fmla="*/ 9 w 20"/>
              <a:gd name="T11" fmla="*/ 263 h 263"/>
            </a:gdLst>
            <a:ahLst/>
            <a:cxnLst>
              <a:cxn ang="0">
                <a:pos x="T0" y="T1"/>
              </a:cxn>
              <a:cxn ang="0">
                <a:pos x="T2" y="T3"/>
              </a:cxn>
              <a:cxn ang="0">
                <a:pos x="T4" y="T5"/>
              </a:cxn>
              <a:cxn ang="0">
                <a:pos x="T6" y="T7"/>
              </a:cxn>
              <a:cxn ang="0">
                <a:pos x="T8" y="T9"/>
              </a:cxn>
              <a:cxn ang="0">
                <a:pos x="T10" y="T11"/>
              </a:cxn>
            </a:cxnLst>
            <a:rect l="0" t="0" r="r" b="b"/>
            <a:pathLst>
              <a:path w="20" h="263">
                <a:moveTo>
                  <a:pt x="9" y="263"/>
                </a:moveTo>
                <a:cubicBezTo>
                  <a:pt x="13" y="263"/>
                  <a:pt x="17" y="260"/>
                  <a:pt x="17" y="256"/>
                </a:cubicBezTo>
                <a:cubicBezTo>
                  <a:pt x="17" y="256"/>
                  <a:pt x="8" y="67"/>
                  <a:pt x="17" y="19"/>
                </a:cubicBezTo>
                <a:cubicBezTo>
                  <a:pt x="20" y="0"/>
                  <a:pt x="12" y="9"/>
                  <a:pt x="9" y="12"/>
                </a:cubicBezTo>
                <a:cubicBezTo>
                  <a:pt x="0" y="22"/>
                  <a:pt x="2" y="256"/>
                  <a:pt x="2" y="256"/>
                </a:cubicBezTo>
                <a:cubicBezTo>
                  <a:pt x="2" y="260"/>
                  <a:pt x="5" y="263"/>
                  <a:pt x="9" y="26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12" name="Freeform 27"/>
          <p:cNvSpPr>
            <a:spLocks noEditPoints="1"/>
          </p:cNvSpPr>
          <p:nvPr/>
        </p:nvSpPr>
        <p:spPr bwMode="auto">
          <a:xfrm>
            <a:off x="5329153" y="5222826"/>
            <a:ext cx="1625995" cy="1398901"/>
          </a:xfrm>
          <a:custGeom>
            <a:avLst/>
            <a:gdLst>
              <a:gd name="T0" fmla="*/ 2 w 226"/>
              <a:gd name="T1" fmla="*/ 61 h 195"/>
              <a:gd name="T2" fmla="*/ 56 w 226"/>
              <a:gd name="T3" fmla="*/ 128 h 195"/>
              <a:gd name="T4" fmla="*/ 56 w 226"/>
              <a:gd name="T5" fmla="*/ 128 h 195"/>
              <a:gd name="T6" fmla="*/ 108 w 226"/>
              <a:gd name="T7" fmla="*/ 192 h 195"/>
              <a:gd name="T8" fmla="*/ 113 w 226"/>
              <a:gd name="T9" fmla="*/ 195 h 195"/>
              <a:gd name="T10" fmla="*/ 119 w 226"/>
              <a:gd name="T11" fmla="*/ 192 h 195"/>
              <a:gd name="T12" fmla="*/ 171 w 226"/>
              <a:gd name="T13" fmla="*/ 128 h 195"/>
              <a:gd name="T14" fmla="*/ 171 w 226"/>
              <a:gd name="T15" fmla="*/ 128 h 195"/>
              <a:gd name="T16" fmla="*/ 224 w 226"/>
              <a:gd name="T17" fmla="*/ 61 h 195"/>
              <a:gd name="T18" fmla="*/ 225 w 226"/>
              <a:gd name="T19" fmla="*/ 54 h 195"/>
              <a:gd name="T20" fmla="*/ 219 w 226"/>
              <a:gd name="T21" fmla="*/ 49 h 195"/>
              <a:gd name="T22" fmla="*/ 178 w 226"/>
              <a:gd name="T23" fmla="*/ 7 h 195"/>
              <a:gd name="T24" fmla="*/ 177 w 226"/>
              <a:gd name="T25" fmla="*/ 5 h 195"/>
              <a:gd name="T26" fmla="*/ 169 w 226"/>
              <a:gd name="T27" fmla="*/ 1 h 195"/>
              <a:gd name="T28" fmla="*/ 166 w 226"/>
              <a:gd name="T29" fmla="*/ 2 h 195"/>
              <a:gd name="T30" fmla="*/ 163 w 226"/>
              <a:gd name="T31" fmla="*/ 7 h 195"/>
              <a:gd name="T32" fmla="*/ 113 w 226"/>
              <a:gd name="T33" fmla="*/ 50 h 195"/>
              <a:gd name="T34" fmla="*/ 64 w 226"/>
              <a:gd name="T35" fmla="*/ 7 h 195"/>
              <a:gd name="T36" fmla="*/ 56 w 226"/>
              <a:gd name="T37" fmla="*/ 1 h 195"/>
              <a:gd name="T38" fmla="*/ 56 w 226"/>
              <a:gd name="T39" fmla="*/ 1 h 195"/>
              <a:gd name="T40" fmla="*/ 53 w 226"/>
              <a:gd name="T41" fmla="*/ 2 h 195"/>
              <a:gd name="T42" fmla="*/ 50 w 226"/>
              <a:gd name="T43" fmla="*/ 5 h 195"/>
              <a:gd name="T44" fmla="*/ 49 w 226"/>
              <a:gd name="T45" fmla="*/ 7 h 195"/>
              <a:gd name="T46" fmla="*/ 7 w 226"/>
              <a:gd name="T47" fmla="*/ 49 h 195"/>
              <a:gd name="T48" fmla="*/ 1 w 226"/>
              <a:gd name="T49" fmla="*/ 54 h 195"/>
              <a:gd name="T50" fmla="*/ 2 w 226"/>
              <a:gd name="T51" fmla="*/ 61 h 195"/>
              <a:gd name="T52" fmla="*/ 75 w 226"/>
              <a:gd name="T53" fmla="*/ 128 h 195"/>
              <a:gd name="T54" fmla="*/ 152 w 226"/>
              <a:gd name="T55" fmla="*/ 128 h 195"/>
              <a:gd name="T56" fmla="*/ 113 w 226"/>
              <a:gd name="T57" fmla="*/ 175 h 195"/>
              <a:gd name="T58" fmla="*/ 75 w 226"/>
              <a:gd name="T59" fmla="*/ 12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6" h="195">
                <a:moveTo>
                  <a:pt x="2" y="61"/>
                </a:moveTo>
                <a:cubicBezTo>
                  <a:pt x="56" y="128"/>
                  <a:pt x="56" y="128"/>
                  <a:pt x="56" y="128"/>
                </a:cubicBezTo>
                <a:cubicBezTo>
                  <a:pt x="56" y="128"/>
                  <a:pt x="56" y="128"/>
                  <a:pt x="56" y="128"/>
                </a:cubicBezTo>
                <a:cubicBezTo>
                  <a:pt x="108" y="192"/>
                  <a:pt x="108" y="192"/>
                  <a:pt x="108" y="192"/>
                </a:cubicBezTo>
                <a:cubicBezTo>
                  <a:pt x="109" y="194"/>
                  <a:pt x="111" y="195"/>
                  <a:pt x="113" y="195"/>
                </a:cubicBezTo>
                <a:cubicBezTo>
                  <a:pt x="116" y="195"/>
                  <a:pt x="118" y="194"/>
                  <a:pt x="119" y="192"/>
                </a:cubicBezTo>
                <a:cubicBezTo>
                  <a:pt x="171" y="128"/>
                  <a:pt x="171" y="128"/>
                  <a:pt x="171" y="128"/>
                </a:cubicBezTo>
                <a:cubicBezTo>
                  <a:pt x="171" y="128"/>
                  <a:pt x="171" y="128"/>
                  <a:pt x="171" y="128"/>
                </a:cubicBezTo>
                <a:cubicBezTo>
                  <a:pt x="224" y="61"/>
                  <a:pt x="224" y="61"/>
                  <a:pt x="224" y="61"/>
                </a:cubicBezTo>
                <a:cubicBezTo>
                  <a:pt x="226" y="59"/>
                  <a:pt x="226" y="56"/>
                  <a:pt x="225" y="54"/>
                </a:cubicBezTo>
                <a:cubicBezTo>
                  <a:pt x="224" y="51"/>
                  <a:pt x="222" y="50"/>
                  <a:pt x="219" y="49"/>
                </a:cubicBezTo>
                <a:cubicBezTo>
                  <a:pt x="198" y="46"/>
                  <a:pt x="180" y="29"/>
                  <a:pt x="178" y="7"/>
                </a:cubicBezTo>
                <a:cubicBezTo>
                  <a:pt x="178" y="6"/>
                  <a:pt x="177" y="5"/>
                  <a:pt x="177" y="5"/>
                </a:cubicBezTo>
                <a:cubicBezTo>
                  <a:pt x="175" y="2"/>
                  <a:pt x="172" y="0"/>
                  <a:pt x="169" y="1"/>
                </a:cubicBezTo>
                <a:cubicBezTo>
                  <a:pt x="168" y="1"/>
                  <a:pt x="167" y="1"/>
                  <a:pt x="166" y="2"/>
                </a:cubicBezTo>
                <a:cubicBezTo>
                  <a:pt x="164" y="3"/>
                  <a:pt x="163" y="5"/>
                  <a:pt x="163" y="7"/>
                </a:cubicBezTo>
                <a:cubicBezTo>
                  <a:pt x="160" y="31"/>
                  <a:pt x="138" y="50"/>
                  <a:pt x="113" y="50"/>
                </a:cubicBezTo>
                <a:cubicBezTo>
                  <a:pt x="88" y="50"/>
                  <a:pt x="67" y="31"/>
                  <a:pt x="64" y="7"/>
                </a:cubicBezTo>
                <a:cubicBezTo>
                  <a:pt x="63" y="3"/>
                  <a:pt x="60" y="1"/>
                  <a:pt x="56" y="1"/>
                </a:cubicBezTo>
                <a:cubicBezTo>
                  <a:pt x="56" y="1"/>
                  <a:pt x="56" y="1"/>
                  <a:pt x="56" y="1"/>
                </a:cubicBezTo>
                <a:cubicBezTo>
                  <a:pt x="55" y="1"/>
                  <a:pt x="54" y="1"/>
                  <a:pt x="53" y="2"/>
                </a:cubicBezTo>
                <a:cubicBezTo>
                  <a:pt x="51" y="2"/>
                  <a:pt x="50" y="3"/>
                  <a:pt x="50" y="5"/>
                </a:cubicBezTo>
                <a:cubicBezTo>
                  <a:pt x="49" y="5"/>
                  <a:pt x="49" y="6"/>
                  <a:pt x="49" y="7"/>
                </a:cubicBezTo>
                <a:cubicBezTo>
                  <a:pt x="46" y="29"/>
                  <a:pt x="29" y="46"/>
                  <a:pt x="7" y="49"/>
                </a:cubicBezTo>
                <a:cubicBezTo>
                  <a:pt x="4" y="50"/>
                  <a:pt x="2" y="51"/>
                  <a:pt x="1" y="54"/>
                </a:cubicBezTo>
                <a:cubicBezTo>
                  <a:pt x="0" y="56"/>
                  <a:pt x="1" y="59"/>
                  <a:pt x="2" y="61"/>
                </a:cubicBezTo>
                <a:close/>
                <a:moveTo>
                  <a:pt x="75" y="128"/>
                </a:moveTo>
                <a:cubicBezTo>
                  <a:pt x="101" y="123"/>
                  <a:pt x="126" y="123"/>
                  <a:pt x="152" y="128"/>
                </a:cubicBezTo>
                <a:cubicBezTo>
                  <a:pt x="113" y="175"/>
                  <a:pt x="113" y="175"/>
                  <a:pt x="113" y="175"/>
                </a:cubicBezTo>
                <a:lnTo>
                  <a:pt x="75" y="128"/>
                </a:lnTo>
                <a:close/>
              </a:path>
            </a:pathLst>
          </a:custGeom>
          <a:solidFill>
            <a:schemeClr val="bg1">
              <a:lumMod val="5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13" name="Freeform 28"/>
          <p:cNvSpPr/>
          <p:nvPr/>
        </p:nvSpPr>
        <p:spPr bwMode="auto">
          <a:xfrm>
            <a:off x="3733534" y="2093865"/>
            <a:ext cx="1810603" cy="1666314"/>
          </a:xfrm>
          <a:custGeom>
            <a:avLst/>
            <a:gdLst>
              <a:gd name="T0" fmla="*/ 105 w 164"/>
              <a:gd name="T1" fmla="*/ 85 h 151"/>
              <a:gd name="T2" fmla="*/ 149 w 164"/>
              <a:gd name="T3" fmla="*/ 140 h 151"/>
              <a:gd name="T4" fmla="*/ 60 w 164"/>
              <a:gd name="T5" fmla="*/ 126 h 151"/>
              <a:gd name="T6" fmla="*/ 33 w 164"/>
              <a:gd name="T7" fmla="*/ 0 h 151"/>
              <a:gd name="T8" fmla="*/ 126 w 164"/>
              <a:gd name="T9" fmla="*/ 54 h 151"/>
              <a:gd name="T10" fmla="*/ 164 w 164"/>
              <a:gd name="T11" fmla="*/ 127 h 151"/>
              <a:gd name="T12" fmla="*/ 105 w 164"/>
              <a:gd name="T13" fmla="*/ 85 h 151"/>
            </a:gdLst>
            <a:ahLst/>
            <a:cxnLst>
              <a:cxn ang="0">
                <a:pos x="T0" y="T1"/>
              </a:cxn>
              <a:cxn ang="0">
                <a:pos x="T2" y="T3"/>
              </a:cxn>
              <a:cxn ang="0">
                <a:pos x="T4" y="T5"/>
              </a:cxn>
              <a:cxn ang="0">
                <a:pos x="T6" y="T7"/>
              </a:cxn>
              <a:cxn ang="0">
                <a:pos x="T8" y="T9"/>
              </a:cxn>
              <a:cxn ang="0">
                <a:pos x="T10" y="T11"/>
              </a:cxn>
              <a:cxn ang="0">
                <a:pos x="T12" y="T13"/>
              </a:cxn>
            </a:cxnLst>
            <a:rect l="0" t="0" r="r" b="b"/>
            <a:pathLst>
              <a:path w="164" h="151">
                <a:moveTo>
                  <a:pt x="105" y="85"/>
                </a:moveTo>
                <a:cubicBezTo>
                  <a:pt x="105" y="85"/>
                  <a:pt x="156" y="110"/>
                  <a:pt x="149" y="140"/>
                </a:cubicBezTo>
                <a:cubicBezTo>
                  <a:pt x="134" y="131"/>
                  <a:pt x="88" y="151"/>
                  <a:pt x="60" y="126"/>
                </a:cubicBezTo>
                <a:cubicBezTo>
                  <a:pt x="0" y="69"/>
                  <a:pt x="33" y="0"/>
                  <a:pt x="33" y="0"/>
                </a:cubicBezTo>
                <a:cubicBezTo>
                  <a:pt x="39" y="49"/>
                  <a:pt x="90" y="22"/>
                  <a:pt x="126" y="54"/>
                </a:cubicBezTo>
                <a:cubicBezTo>
                  <a:pt x="159" y="83"/>
                  <a:pt x="162" y="111"/>
                  <a:pt x="164" y="127"/>
                </a:cubicBezTo>
                <a:cubicBezTo>
                  <a:pt x="162" y="121"/>
                  <a:pt x="142" y="91"/>
                  <a:pt x="105" y="85"/>
                </a:cubicBezTo>
                <a:close/>
              </a:path>
            </a:pathLst>
          </a:custGeom>
          <a:solidFill>
            <a:srgbClr val="98C052"/>
          </a:solidFill>
          <a:ln>
            <a:noFill/>
          </a:ln>
        </p:spPr>
        <p:txBody>
          <a:bodyPr vert="horz" wrap="square" lIns="91440" tIns="45720" rIns="91440" bIns="45720" numCol="1" anchor="t" anchorCtr="0" compatLnSpc="1"/>
          <a:lstStyle/>
          <a:p>
            <a:endParaRPr lang="id-ID">
              <a:cs typeface="+mn-ea"/>
              <a:sym typeface="+mn-lt"/>
            </a:endParaRPr>
          </a:p>
        </p:txBody>
      </p:sp>
      <p:sp>
        <p:nvSpPr>
          <p:cNvPr id="14" name="Freeform 30"/>
          <p:cNvSpPr/>
          <p:nvPr/>
        </p:nvSpPr>
        <p:spPr bwMode="auto">
          <a:xfrm>
            <a:off x="6752278" y="2137210"/>
            <a:ext cx="1768308" cy="1329260"/>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rgbClr val="98C052"/>
          </a:solidFill>
          <a:ln>
            <a:noFill/>
          </a:ln>
        </p:spPr>
        <p:txBody>
          <a:bodyPr vert="horz" wrap="square" lIns="91440" tIns="45720" rIns="91440" bIns="45720" numCol="1" anchor="t" anchorCtr="0" compatLnSpc="1"/>
          <a:lstStyle/>
          <a:p>
            <a:endParaRPr lang="id-ID">
              <a:cs typeface="+mn-ea"/>
              <a:sym typeface="+mn-lt"/>
            </a:endParaRPr>
          </a:p>
        </p:txBody>
      </p:sp>
      <p:sp>
        <p:nvSpPr>
          <p:cNvPr id="15" name="Freeform 32"/>
          <p:cNvSpPr/>
          <p:nvPr/>
        </p:nvSpPr>
        <p:spPr bwMode="auto">
          <a:xfrm>
            <a:off x="5680392" y="3221207"/>
            <a:ext cx="109005" cy="2152856"/>
          </a:xfrm>
          <a:custGeom>
            <a:avLst/>
            <a:gdLst>
              <a:gd name="T0" fmla="*/ 13 w 15"/>
              <a:gd name="T1" fmla="*/ 4 h 300"/>
              <a:gd name="T2" fmla="*/ 15 w 15"/>
              <a:gd name="T3" fmla="*/ 293 h 300"/>
              <a:gd name="T4" fmla="*/ 7 w 15"/>
              <a:gd name="T5" fmla="*/ 300 h 300"/>
              <a:gd name="T6" fmla="*/ 0 w 15"/>
              <a:gd name="T7" fmla="*/ 293 h 300"/>
              <a:gd name="T8" fmla="*/ 4 w 15"/>
              <a:gd name="T9" fmla="*/ 0 h 300"/>
              <a:gd name="T10" fmla="*/ 13 w 15"/>
              <a:gd name="T11" fmla="*/ 4 h 300"/>
            </a:gdLst>
            <a:ahLst/>
            <a:cxnLst>
              <a:cxn ang="0">
                <a:pos x="T0" y="T1"/>
              </a:cxn>
              <a:cxn ang="0">
                <a:pos x="T2" y="T3"/>
              </a:cxn>
              <a:cxn ang="0">
                <a:pos x="T4" y="T5"/>
              </a:cxn>
              <a:cxn ang="0">
                <a:pos x="T6" y="T7"/>
              </a:cxn>
              <a:cxn ang="0">
                <a:pos x="T8" y="T9"/>
              </a:cxn>
              <a:cxn ang="0">
                <a:pos x="T10" y="T11"/>
              </a:cxn>
            </a:cxnLst>
            <a:rect l="0" t="0" r="r" b="b"/>
            <a:pathLst>
              <a:path w="15" h="300">
                <a:moveTo>
                  <a:pt x="13" y="4"/>
                </a:moveTo>
                <a:cubicBezTo>
                  <a:pt x="13" y="137"/>
                  <a:pt x="15" y="293"/>
                  <a:pt x="15" y="293"/>
                </a:cubicBezTo>
                <a:cubicBezTo>
                  <a:pt x="15" y="297"/>
                  <a:pt x="11" y="300"/>
                  <a:pt x="7" y="300"/>
                </a:cubicBezTo>
                <a:cubicBezTo>
                  <a:pt x="3" y="300"/>
                  <a:pt x="0" y="297"/>
                  <a:pt x="0" y="293"/>
                </a:cubicBezTo>
                <a:cubicBezTo>
                  <a:pt x="0" y="293"/>
                  <a:pt x="3" y="134"/>
                  <a:pt x="4" y="0"/>
                </a:cubicBezTo>
                <a:cubicBezTo>
                  <a:pt x="7" y="2"/>
                  <a:pt x="10" y="3"/>
                  <a:pt x="13" y="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16" name="Freeform 33"/>
          <p:cNvSpPr/>
          <p:nvPr/>
        </p:nvSpPr>
        <p:spPr bwMode="auto">
          <a:xfrm>
            <a:off x="5643527" y="2590934"/>
            <a:ext cx="1087553" cy="902787"/>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rgbClr val="E5C79B"/>
          </a:solidFill>
          <a:ln>
            <a:noFill/>
          </a:ln>
        </p:spPr>
        <p:txBody>
          <a:bodyPr vert="horz" wrap="square" lIns="91440" tIns="45720" rIns="91440" bIns="45720" numCol="1" anchor="t" anchorCtr="0" compatLnSpc="1"/>
          <a:lstStyle/>
          <a:p>
            <a:endParaRPr lang="id-ID">
              <a:cs typeface="+mn-ea"/>
              <a:sym typeface="+mn-lt"/>
            </a:endParaRPr>
          </a:p>
        </p:txBody>
      </p:sp>
      <p:sp>
        <p:nvSpPr>
          <p:cNvPr id="17" name="Freeform 34"/>
          <p:cNvSpPr/>
          <p:nvPr/>
        </p:nvSpPr>
        <p:spPr bwMode="auto">
          <a:xfrm>
            <a:off x="4840502" y="1795647"/>
            <a:ext cx="560165" cy="747898"/>
          </a:xfrm>
          <a:custGeom>
            <a:avLst/>
            <a:gdLst>
              <a:gd name="T0" fmla="*/ 23 w 78"/>
              <a:gd name="T1" fmla="*/ 85 h 104"/>
              <a:gd name="T2" fmla="*/ 18 w 78"/>
              <a:gd name="T3" fmla="*/ 31 h 104"/>
              <a:gd name="T4" fmla="*/ 45 w 78"/>
              <a:gd name="T5" fmla="*/ 0 h 104"/>
              <a:gd name="T6" fmla="*/ 57 w 78"/>
              <a:gd name="T7" fmla="*/ 17 h 104"/>
              <a:gd name="T8" fmla="*/ 75 w 78"/>
              <a:gd name="T9" fmla="*/ 57 h 104"/>
              <a:gd name="T10" fmla="*/ 70 w 78"/>
              <a:gd name="T11" fmla="*/ 79 h 104"/>
              <a:gd name="T12" fmla="*/ 76 w 78"/>
              <a:gd name="T13" fmla="*/ 72 h 104"/>
              <a:gd name="T14" fmla="*/ 73 w 78"/>
              <a:gd name="T15" fmla="*/ 104 h 104"/>
              <a:gd name="T16" fmla="*/ 62 w 78"/>
              <a:gd name="T17" fmla="*/ 95 h 104"/>
              <a:gd name="T18" fmla="*/ 33 w 78"/>
              <a:gd name="T19" fmla="*/ 30 h 104"/>
              <a:gd name="T20" fmla="*/ 57 w 78"/>
              <a:gd name="T21" fmla="*/ 104 h 104"/>
              <a:gd name="T22" fmla="*/ 19 w 78"/>
              <a:gd name="T23" fmla="*/ 85 h 104"/>
              <a:gd name="T24" fmla="*/ 23 w 78"/>
              <a:gd name="T25"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04">
                <a:moveTo>
                  <a:pt x="23" y="85"/>
                </a:moveTo>
                <a:cubicBezTo>
                  <a:pt x="23" y="85"/>
                  <a:pt x="0" y="66"/>
                  <a:pt x="18" y="31"/>
                </a:cubicBezTo>
                <a:cubicBezTo>
                  <a:pt x="31" y="5"/>
                  <a:pt x="45" y="0"/>
                  <a:pt x="45" y="0"/>
                </a:cubicBezTo>
                <a:cubicBezTo>
                  <a:pt x="45" y="0"/>
                  <a:pt x="40" y="8"/>
                  <a:pt x="57" y="17"/>
                </a:cubicBezTo>
                <a:cubicBezTo>
                  <a:pt x="67" y="22"/>
                  <a:pt x="78" y="40"/>
                  <a:pt x="75" y="57"/>
                </a:cubicBezTo>
                <a:cubicBezTo>
                  <a:pt x="71" y="75"/>
                  <a:pt x="70" y="79"/>
                  <a:pt x="70" y="79"/>
                </a:cubicBezTo>
                <a:cubicBezTo>
                  <a:pt x="76" y="72"/>
                  <a:pt x="76" y="72"/>
                  <a:pt x="76" y="72"/>
                </a:cubicBezTo>
                <a:cubicBezTo>
                  <a:pt x="76" y="72"/>
                  <a:pt x="66" y="96"/>
                  <a:pt x="73" y="104"/>
                </a:cubicBezTo>
                <a:cubicBezTo>
                  <a:pt x="69" y="101"/>
                  <a:pt x="66" y="98"/>
                  <a:pt x="62" y="95"/>
                </a:cubicBezTo>
                <a:cubicBezTo>
                  <a:pt x="41" y="76"/>
                  <a:pt x="31" y="51"/>
                  <a:pt x="33" y="30"/>
                </a:cubicBezTo>
                <a:cubicBezTo>
                  <a:pt x="27" y="50"/>
                  <a:pt x="29" y="77"/>
                  <a:pt x="57" y="104"/>
                </a:cubicBezTo>
                <a:cubicBezTo>
                  <a:pt x="48" y="104"/>
                  <a:pt x="31" y="101"/>
                  <a:pt x="19" y="85"/>
                </a:cubicBezTo>
                <a:lnTo>
                  <a:pt x="23" y="85"/>
                </a:lnTo>
                <a:close/>
              </a:path>
            </a:pathLst>
          </a:custGeom>
          <a:solidFill>
            <a:srgbClr val="51AFAF"/>
          </a:solidFill>
          <a:ln>
            <a:noFill/>
          </a:ln>
        </p:spPr>
        <p:txBody>
          <a:bodyPr vert="horz" wrap="square" lIns="91440" tIns="45720" rIns="91440" bIns="45720" numCol="1" anchor="t" anchorCtr="0" compatLnSpc="1"/>
          <a:lstStyle/>
          <a:p>
            <a:endParaRPr lang="id-ID">
              <a:cs typeface="+mn-ea"/>
              <a:sym typeface="+mn-lt"/>
            </a:endParaRPr>
          </a:p>
        </p:txBody>
      </p:sp>
      <p:sp>
        <p:nvSpPr>
          <p:cNvPr id="18" name="Freeform 35"/>
          <p:cNvSpPr/>
          <p:nvPr/>
        </p:nvSpPr>
        <p:spPr bwMode="auto">
          <a:xfrm>
            <a:off x="6861283" y="3738982"/>
            <a:ext cx="669170" cy="638893"/>
          </a:xfrm>
          <a:custGeom>
            <a:avLst/>
            <a:gdLst>
              <a:gd name="T0" fmla="*/ 9 w 93"/>
              <a:gd name="T1" fmla="*/ 37 h 89"/>
              <a:gd name="T2" fmla="*/ 52 w 93"/>
              <a:gd name="T3" fmla="*/ 3 h 89"/>
              <a:gd name="T4" fmla="*/ 93 w 93"/>
              <a:gd name="T5" fmla="*/ 9 h 89"/>
              <a:gd name="T6" fmla="*/ 85 w 93"/>
              <a:gd name="T7" fmla="*/ 28 h 89"/>
              <a:gd name="T8" fmla="*/ 60 w 93"/>
              <a:gd name="T9" fmla="*/ 65 h 89"/>
              <a:gd name="T10" fmla="*/ 40 w 93"/>
              <a:gd name="T11" fmla="*/ 73 h 89"/>
              <a:gd name="T12" fmla="*/ 49 w 93"/>
              <a:gd name="T13" fmla="*/ 74 h 89"/>
              <a:gd name="T14" fmla="*/ 21 w 93"/>
              <a:gd name="T15" fmla="*/ 89 h 89"/>
              <a:gd name="T16" fmla="*/ 22 w 93"/>
              <a:gd name="T17" fmla="*/ 74 h 89"/>
              <a:gd name="T18" fmla="*/ 60 w 93"/>
              <a:gd name="T19" fmla="*/ 15 h 89"/>
              <a:gd name="T20" fmla="*/ 12 w 93"/>
              <a:gd name="T21" fmla="*/ 76 h 89"/>
              <a:gd name="T22" fmla="*/ 7 w 93"/>
              <a:gd name="T23" fmla="*/ 33 h 89"/>
              <a:gd name="T24" fmla="*/ 9 w 93"/>
              <a:gd name="T25"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89">
                <a:moveTo>
                  <a:pt x="9" y="37"/>
                </a:moveTo>
                <a:cubicBezTo>
                  <a:pt x="9" y="37"/>
                  <a:pt x="13" y="7"/>
                  <a:pt x="52" y="3"/>
                </a:cubicBezTo>
                <a:cubicBezTo>
                  <a:pt x="80" y="0"/>
                  <a:pt x="93" y="9"/>
                  <a:pt x="93" y="9"/>
                </a:cubicBezTo>
                <a:cubicBezTo>
                  <a:pt x="93" y="9"/>
                  <a:pt x="83" y="9"/>
                  <a:pt x="85" y="28"/>
                </a:cubicBezTo>
                <a:cubicBezTo>
                  <a:pt x="86" y="39"/>
                  <a:pt x="77" y="58"/>
                  <a:pt x="60" y="65"/>
                </a:cubicBezTo>
                <a:cubicBezTo>
                  <a:pt x="44" y="71"/>
                  <a:pt x="40" y="73"/>
                  <a:pt x="40" y="73"/>
                </a:cubicBezTo>
                <a:cubicBezTo>
                  <a:pt x="49" y="74"/>
                  <a:pt x="49" y="74"/>
                  <a:pt x="49" y="74"/>
                </a:cubicBezTo>
                <a:cubicBezTo>
                  <a:pt x="49" y="74"/>
                  <a:pt x="23" y="78"/>
                  <a:pt x="21" y="89"/>
                </a:cubicBezTo>
                <a:cubicBezTo>
                  <a:pt x="21" y="84"/>
                  <a:pt x="21" y="79"/>
                  <a:pt x="22" y="74"/>
                </a:cubicBezTo>
                <a:cubicBezTo>
                  <a:pt x="27" y="47"/>
                  <a:pt x="42" y="25"/>
                  <a:pt x="60" y="15"/>
                </a:cubicBezTo>
                <a:cubicBezTo>
                  <a:pt x="41" y="21"/>
                  <a:pt x="19" y="37"/>
                  <a:pt x="12" y="76"/>
                </a:cubicBezTo>
                <a:cubicBezTo>
                  <a:pt x="7" y="68"/>
                  <a:pt x="0" y="52"/>
                  <a:pt x="7" y="33"/>
                </a:cubicBezTo>
                <a:lnTo>
                  <a:pt x="9" y="37"/>
                </a:lnTo>
                <a:close/>
              </a:path>
            </a:pathLst>
          </a:custGeom>
          <a:solidFill>
            <a:srgbClr val="51AFAF"/>
          </a:solidFill>
          <a:ln>
            <a:noFill/>
          </a:ln>
        </p:spPr>
        <p:txBody>
          <a:bodyPr vert="horz" wrap="square" lIns="91440" tIns="45720" rIns="91440" bIns="45720" numCol="1" anchor="t" anchorCtr="0" compatLnSpc="1"/>
          <a:lstStyle/>
          <a:p>
            <a:endParaRPr lang="id-ID">
              <a:cs typeface="+mn-ea"/>
              <a:sym typeface="+mn-lt"/>
            </a:endParaRPr>
          </a:p>
        </p:txBody>
      </p:sp>
      <p:sp>
        <p:nvSpPr>
          <p:cNvPr id="19" name="Freeform 36"/>
          <p:cNvSpPr/>
          <p:nvPr/>
        </p:nvSpPr>
        <p:spPr bwMode="auto">
          <a:xfrm>
            <a:off x="5415784" y="2069367"/>
            <a:ext cx="566221" cy="726702"/>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rgbClr val="AA7F56"/>
          </a:solidFill>
          <a:ln>
            <a:noFill/>
          </a:ln>
        </p:spPr>
        <p:txBody>
          <a:bodyPr vert="horz" wrap="square" lIns="91440" tIns="45720" rIns="91440" bIns="45720" numCol="1" anchor="t" anchorCtr="0" compatLnSpc="1"/>
          <a:lstStyle/>
          <a:p>
            <a:endParaRPr lang="id-ID">
              <a:cs typeface="+mn-ea"/>
              <a:sym typeface="+mn-lt"/>
            </a:endParaRPr>
          </a:p>
        </p:txBody>
      </p:sp>
      <p:sp>
        <p:nvSpPr>
          <p:cNvPr id="20" name="Freeform 37"/>
          <p:cNvSpPr/>
          <p:nvPr/>
        </p:nvSpPr>
        <p:spPr bwMode="auto">
          <a:xfrm>
            <a:off x="5344294" y="1053213"/>
            <a:ext cx="796343" cy="1041606"/>
          </a:xfrm>
          <a:custGeom>
            <a:avLst/>
            <a:gdLst>
              <a:gd name="T0" fmla="*/ 15 w 111"/>
              <a:gd name="T1" fmla="*/ 90 h 145"/>
              <a:gd name="T2" fmla="*/ 45 w 111"/>
              <a:gd name="T3" fmla="*/ 21 h 145"/>
              <a:gd name="T4" fmla="*/ 98 w 111"/>
              <a:gd name="T5" fmla="*/ 2 h 145"/>
              <a:gd name="T6" fmla="*/ 101 w 111"/>
              <a:gd name="T7" fmla="*/ 31 h 145"/>
              <a:gd name="T8" fmla="*/ 94 w 111"/>
              <a:gd name="T9" fmla="*/ 91 h 145"/>
              <a:gd name="T10" fmla="*/ 74 w 111"/>
              <a:gd name="T11" fmla="*/ 114 h 145"/>
              <a:gd name="T12" fmla="*/ 86 w 111"/>
              <a:gd name="T13" fmla="*/ 110 h 145"/>
              <a:gd name="T14" fmla="*/ 61 w 111"/>
              <a:gd name="T15" fmla="*/ 145 h 145"/>
              <a:gd name="T16" fmla="*/ 54 w 111"/>
              <a:gd name="T17" fmla="*/ 126 h 145"/>
              <a:gd name="T18" fmla="*/ 63 w 111"/>
              <a:gd name="T19" fmla="*/ 30 h 145"/>
              <a:gd name="T20" fmla="*/ 42 w 111"/>
              <a:gd name="T21" fmla="*/ 134 h 145"/>
              <a:gd name="T22" fmla="*/ 9 w 111"/>
              <a:gd name="T23" fmla="*/ 86 h 145"/>
              <a:gd name="T24" fmla="*/ 15 w 111"/>
              <a:gd name="T25" fmla="*/ 9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45">
                <a:moveTo>
                  <a:pt x="15" y="90"/>
                </a:moveTo>
                <a:cubicBezTo>
                  <a:pt x="15" y="90"/>
                  <a:pt x="0" y="50"/>
                  <a:pt x="45" y="21"/>
                </a:cubicBezTo>
                <a:cubicBezTo>
                  <a:pt x="78" y="0"/>
                  <a:pt x="98" y="2"/>
                  <a:pt x="98" y="2"/>
                </a:cubicBezTo>
                <a:cubicBezTo>
                  <a:pt x="98" y="2"/>
                  <a:pt x="86" y="9"/>
                  <a:pt x="101" y="31"/>
                </a:cubicBezTo>
                <a:cubicBezTo>
                  <a:pt x="109" y="43"/>
                  <a:pt x="111" y="72"/>
                  <a:pt x="94" y="91"/>
                </a:cubicBezTo>
                <a:cubicBezTo>
                  <a:pt x="78" y="109"/>
                  <a:pt x="74" y="114"/>
                  <a:pt x="74" y="114"/>
                </a:cubicBezTo>
                <a:cubicBezTo>
                  <a:pt x="86" y="110"/>
                  <a:pt x="86" y="110"/>
                  <a:pt x="86" y="110"/>
                </a:cubicBezTo>
                <a:cubicBezTo>
                  <a:pt x="86" y="110"/>
                  <a:pt x="58" y="131"/>
                  <a:pt x="61" y="145"/>
                </a:cubicBezTo>
                <a:cubicBezTo>
                  <a:pt x="59" y="139"/>
                  <a:pt x="56" y="133"/>
                  <a:pt x="54" y="126"/>
                </a:cubicBezTo>
                <a:cubicBezTo>
                  <a:pt x="42" y="90"/>
                  <a:pt x="47" y="53"/>
                  <a:pt x="63" y="30"/>
                </a:cubicBezTo>
                <a:cubicBezTo>
                  <a:pt x="43" y="50"/>
                  <a:pt x="27" y="84"/>
                  <a:pt x="42" y="134"/>
                </a:cubicBezTo>
                <a:cubicBezTo>
                  <a:pt x="32" y="128"/>
                  <a:pt x="14" y="113"/>
                  <a:pt x="9" y="86"/>
                </a:cubicBezTo>
                <a:lnTo>
                  <a:pt x="15" y="90"/>
                </a:lnTo>
                <a:close/>
              </a:path>
            </a:pathLst>
          </a:custGeom>
          <a:solidFill>
            <a:srgbClr val="E5C79B"/>
          </a:solidFill>
          <a:ln>
            <a:noFill/>
          </a:ln>
        </p:spPr>
        <p:txBody>
          <a:bodyPr vert="horz" wrap="square" lIns="91440" tIns="45720" rIns="91440" bIns="45720" numCol="1" anchor="t" anchorCtr="0" compatLnSpc="1"/>
          <a:lstStyle/>
          <a:p>
            <a:endParaRPr lang="id-ID">
              <a:cs typeface="+mn-ea"/>
              <a:sym typeface="+mn-lt"/>
            </a:endParaRPr>
          </a:p>
        </p:txBody>
      </p:sp>
      <p:sp>
        <p:nvSpPr>
          <p:cNvPr id="21" name="Freeform 33"/>
          <p:cNvSpPr/>
          <p:nvPr/>
        </p:nvSpPr>
        <p:spPr bwMode="auto">
          <a:xfrm>
            <a:off x="3992196" y="1647054"/>
            <a:ext cx="801592" cy="665408"/>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rgbClr val="E5C79B"/>
          </a:solidFill>
          <a:ln>
            <a:noFill/>
          </a:ln>
        </p:spPr>
        <p:txBody>
          <a:bodyPr vert="horz" wrap="square" lIns="91440" tIns="45720" rIns="91440" bIns="45720" numCol="1" anchor="t" anchorCtr="0" compatLnSpc="1"/>
          <a:lstStyle/>
          <a:p>
            <a:endParaRPr lang="id-ID">
              <a:cs typeface="+mn-ea"/>
              <a:sym typeface="+mn-lt"/>
            </a:endParaRPr>
          </a:p>
        </p:txBody>
      </p:sp>
      <p:cxnSp>
        <p:nvCxnSpPr>
          <p:cNvPr id="27" name="Straight Connector 66"/>
          <p:cNvCxnSpPr/>
          <p:nvPr/>
        </p:nvCxnSpPr>
        <p:spPr>
          <a:xfrm>
            <a:off x="6631160" y="6083022"/>
            <a:ext cx="2232297" cy="0"/>
          </a:xfrm>
          <a:prstGeom prst="line">
            <a:avLst/>
          </a:prstGeom>
          <a:ln w="19050">
            <a:solidFill>
              <a:schemeClr val="tx1">
                <a:lumMod val="65000"/>
                <a:lumOff val="3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67"/>
          <p:cNvCxnSpPr/>
          <p:nvPr/>
        </p:nvCxnSpPr>
        <p:spPr>
          <a:xfrm flipH="1">
            <a:off x="3070533" y="4800292"/>
            <a:ext cx="1834016" cy="0"/>
          </a:xfrm>
          <a:prstGeom prst="line">
            <a:avLst/>
          </a:prstGeom>
          <a:ln w="19050">
            <a:solidFill>
              <a:schemeClr val="tx1">
                <a:lumMod val="65000"/>
                <a:lumOff val="3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70"/>
          <p:cNvCxnSpPr/>
          <p:nvPr/>
        </p:nvCxnSpPr>
        <p:spPr>
          <a:xfrm flipV="1">
            <a:off x="4904548" y="3635124"/>
            <a:ext cx="0" cy="1162979"/>
          </a:xfrm>
          <a:prstGeom prst="line">
            <a:avLst/>
          </a:prstGeom>
          <a:ln w="19050">
            <a:solidFill>
              <a:schemeClr val="tx1">
                <a:lumMod val="65000"/>
                <a:lumOff val="3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73"/>
          <p:cNvCxnSpPr/>
          <p:nvPr/>
        </p:nvCxnSpPr>
        <p:spPr>
          <a:xfrm>
            <a:off x="7957768" y="3405844"/>
            <a:ext cx="2330740" cy="0"/>
          </a:xfrm>
          <a:prstGeom prst="line">
            <a:avLst/>
          </a:prstGeom>
          <a:ln w="19050">
            <a:solidFill>
              <a:schemeClr val="tx1">
                <a:lumMod val="65000"/>
                <a:lumOff val="3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742711" y="1513186"/>
            <a:ext cx="1877419" cy="430879"/>
          </a:xfrm>
          <a:prstGeom prst="rect">
            <a:avLst/>
          </a:prstGeom>
        </p:spPr>
        <p:txBody>
          <a:bodyPr wrap="none" lIns="91431" tIns="45716" rIns="91431" bIns="45716">
            <a:spAutoFit/>
          </a:bodyPr>
          <a:lstStyle/>
          <a:p>
            <a:r>
              <a:rPr lang="zh-CN" altLang="en-US" sz="2200" b="1" dirty="0" smtClean="0">
                <a:solidFill>
                  <a:schemeClr val="accent6"/>
                </a:solidFill>
                <a:effectLst/>
                <a:cs typeface="+mn-ea"/>
                <a:sym typeface="+mn-lt"/>
              </a:rPr>
              <a:t>点击添加</a:t>
            </a:r>
            <a:r>
              <a:rPr lang="zh-CN" altLang="en-US" sz="2200" b="1" dirty="0">
                <a:solidFill>
                  <a:schemeClr val="accent6"/>
                </a:solidFill>
                <a:effectLst/>
                <a:cs typeface="+mn-ea"/>
                <a:sym typeface="+mn-lt"/>
              </a:rPr>
              <a:t>标题</a:t>
            </a:r>
            <a:endParaRPr lang="en-US" altLang="zh-CN" sz="2200" b="1" dirty="0">
              <a:solidFill>
                <a:schemeClr val="accent6"/>
              </a:solidFill>
              <a:effectLst/>
              <a:cs typeface="+mn-ea"/>
              <a:sym typeface="+mn-lt"/>
            </a:endParaRPr>
          </a:p>
        </p:txBody>
      </p:sp>
      <p:sp>
        <p:nvSpPr>
          <p:cNvPr id="38" name="矩形 47"/>
          <p:cNvSpPr>
            <a:spLocks noChangeArrowheads="1"/>
          </p:cNvSpPr>
          <p:nvPr/>
        </p:nvSpPr>
        <p:spPr bwMode="auto">
          <a:xfrm>
            <a:off x="742710" y="1927038"/>
            <a:ext cx="2815681" cy="121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39" name="矩形 46"/>
          <p:cNvSpPr>
            <a:spLocks noChangeArrowheads="1"/>
          </p:cNvSpPr>
          <p:nvPr/>
        </p:nvSpPr>
        <p:spPr bwMode="auto">
          <a:xfrm>
            <a:off x="3002254" y="3584622"/>
            <a:ext cx="17508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2000" b="1" dirty="0">
                <a:solidFill>
                  <a:schemeClr val="accent6"/>
                </a:solidFill>
                <a:latin typeface="+mn-lt"/>
                <a:ea typeface="+mn-ea"/>
                <a:cs typeface="+mn-ea"/>
                <a:sym typeface="+mn-lt"/>
              </a:rPr>
              <a:t>添加主题</a:t>
            </a:r>
            <a:endParaRPr lang="zh-CN" altLang="en-US" sz="2000" dirty="0">
              <a:solidFill>
                <a:schemeClr val="accent6"/>
              </a:solidFill>
              <a:latin typeface="+mn-lt"/>
              <a:ea typeface="+mn-ea"/>
              <a:cs typeface="+mn-ea"/>
              <a:sym typeface="+mn-lt"/>
            </a:endParaRPr>
          </a:p>
        </p:txBody>
      </p:sp>
      <p:sp>
        <p:nvSpPr>
          <p:cNvPr id="40" name="矩形 47"/>
          <p:cNvSpPr>
            <a:spLocks noChangeArrowheads="1"/>
          </p:cNvSpPr>
          <p:nvPr/>
        </p:nvSpPr>
        <p:spPr bwMode="auto">
          <a:xfrm>
            <a:off x="3045961" y="3964703"/>
            <a:ext cx="1707191"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200" dirty="0">
                <a:solidFill>
                  <a:schemeClr val="tx1">
                    <a:lumMod val="75000"/>
                    <a:lumOff val="25000"/>
                  </a:schemeClr>
                </a:solidFill>
                <a:latin typeface="+mn-lt"/>
                <a:ea typeface="+mn-ea"/>
                <a:cs typeface="+mn-ea"/>
                <a:sym typeface="+mn-lt"/>
              </a:rPr>
              <a:t>在此输入文字描述在此输入文字描述在此输入文字</a:t>
            </a:r>
            <a:r>
              <a:rPr lang="zh-CN" altLang="en-US" sz="1200" dirty="0" smtClean="0">
                <a:solidFill>
                  <a:schemeClr val="tx1">
                    <a:lumMod val="75000"/>
                    <a:lumOff val="25000"/>
                  </a:schemeClr>
                </a:solidFill>
                <a:latin typeface="+mn-lt"/>
                <a:ea typeface="+mn-ea"/>
                <a:cs typeface="+mn-ea"/>
                <a:sym typeface="+mn-lt"/>
              </a:rPr>
              <a:t>描述。</a:t>
            </a:r>
            <a:endParaRPr lang="zh-CN" altLang="en-US" sz="1200" dirty="0">
              <a:solidFill>
                <a:schemeClr val="tx1">
                  <a:lumMod val="75000"/>
                  <a:lumOff val="25000"/>
                </a:schemeClr>
              </a:solidFill>
              <a:latin typeface="+mn-lt"/>
              <a:ea typeface="+mn-ea"/>
              <a:cs typeface="+mn-ea"/>
              <a:sym typeface="+mn-lt"/>
            </a:endParaRPr>
          </a:p>
        </p:txBody>
      </p:sp>
      <p:sp>
        <p:nvSpPr>
          <p:cNvPr id="41" name="矩形 46"/>
          <p:cNvSpPr>
            <a:spLocks noChangeArrowheads="1"/>
          </p:cNvSpPr>
          <p:nvPr/>
        </p:nvSpPr>
        <p:spPr bwMode="auto">
          <a:xfrm>
            <a:off x="7156266" y="4837579"/>
            <a:ext cx="25386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000" b="1" dirty="0">
                <a:solidFill>
                  <a:schemeClr val="accent6"/>
                </a:solidFill>
                <a:latin typeface="+mn-lt"/>
                <a:ea typeface="+mn-ea"/>
                <a:cs typeface="+mn-ea"/>
                <a:sym typeface="+mn-lt"/>
              </a:rPr>
              <a:t>添加主题</a:t>
            </a:r>
            <a:endParaRPr lang="zh-CN" altLang="en-US" sz="2000" dirty="0">
              <a:solidFill>
                <a:schemeClr val="accent6"/>
              </a:solidFill>
              <a:latin typeface="+mn-lt"/>
              <a:ea typeface="+mn-ea"/>
              <a:cs typeface="+mn-ea"/>
              <a:sym typeface="+mn-lt"/>
            </a:endParaRPr>
          </a:p>
        </p:txBody>
      </p:sp>
      <p:sp>
        <p:nvSpPr>
          <p:cNvPr id="42" name="矩形 47"/>
          <p:cNvSpPr>
            <a:spLocks noChangeArrowheads="1"/>
          </p:cNvSpPr>
          <p:nvPr/>
        </p:nvSpPr>
        <p:spPr bwMode="auto">
          <a:xfrm>
            <a:off x="7156266" y="5217660"/>
            <a:ext cx="1707191"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tx1">
                    <a:lumMod val="75000"/>
                    <a:lumOff val="25000"/>
                  </a:schemeClr>
                </a:solidFill>
                <a:latin typeface="+mn-lt"/>
                <a:ea typeface="+mn-ea"/>
                <a:cs typeface="+mn-ea"/>
                <a:sym typeface="+mn-lt"/>
              </a:rPr>
              <a:t>在此输入文字描述在此输入文字描述在此输入文字</a:t>
            </a:r>
            <a:r>
              <a:rPr lang="zh-CN" altLang="en-US" sz="1200" dirty="0" smtClean="0">
                <a:solidFill>
                  <a:schemeClr val="tx1">
                    <a:lumMod val="75000"/>
                    <a:lumOff val="25000"/>
                  </a:schemeClr>
                </a:solidFill>
                <a:latin typeface="+mn-lt"/>
                <a:ea typeface="+mn-ea"/>
                <a:cs typeface="+mn-ea"/>
                <a:sym typeface="+mn-lt"/>
              </a:rPr>
              <a:t>描述。</a:t>
            </a:r>
            <a:endParaRPr lang="zh-CN" altLang="en-US" sz="1200" dirty="0">
              <a:solidFill>
                <a:schemeClr val="tx1">
                  <a:lumMod val="75000"/>
                  <a:lumOff val="25000"/>
                </a:schemeClr>
              </a:solidFill>
              <a:latin typeface="+mn-lt"/>
              <a:ea typeface="+mn-ea"/>
              <a:cs typeface="+mn-ea"/>
              <a:sym typeface="+mn-lt"/>
            </a:endParaRPr>
          </a:p>
        </p:txBody>
      </p:sp>
      <p:sp>
        <p:nvSpPr>
          <p:cNvPr id="43" name="矩形 46"/>
          <p:cNvSpPr>
            <a:spLocks noChangeArrowheads="1"/>
          </p:cNvSpPr>
          <p:nvPr/>
        </p:nvSpPr>
        <p:spPr bwMode="auto">
          <a:xfrm>
            <a:off x="8594965" y="2143435"/>
            <a:ext cx="17071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000" b="1" dirty="0">
                <a:solidFill>
                  <a:schemeClr val="accent6"/>
                </a:solidFill>
                <a:latin typeface="+mn-lt"/>
                <a:ea typeface="+mn-ea"/>
                <a:cs typeface="+mn-ea"/>
                <a:sym typeface="+mn-lt"/>
              </a:rPr>
              <a:t>添加主题</a:t>
            </a:r>
            <a:endParaRPr lang="zh-CN" altLang="en-US" sz="2000" dirty="0">
              <a:solidFill>
                <a:schemeClr val="accent6"/>
              </a:solidFill>
              <a:latin typeface="+mn-lt"/>
              <a:ea typeface="+mn-ea"/>
              <a:cs typeface="+mn-ea"/>
              <a:sym typeface="+mn-lt"/>
            </a:endParaRPr>
          </a:p>
        </p:txBody>
      </p:sp>
      <p:sp>
        <p:nvSpPr>
          <p:cNvPr id="44" name="矩形 47"/>
          <p:cNvSpPr>
            <a:spLocks noChangeArrowheads="1"/>
          </p:cNvSpPr>
          <p:nvPr/>
        </p:nvSpPr>
        <p:spPr bwMode="auto">
          <a:xfrm>
            <a:off x="8594965" y="2523516"/>
            <a:ext cx="1707191"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tx1">
                    <a:lumMod val="75000"/>
                    <a:lumOff val="25000"/>
                  </a:schemeClr>
                </a:solidFill>
                <a:latin typeface="+mn-lt"/>
                <a:ea typeface="+mn-ea"/>
                <a:cs typeface="+mn-ea"/>
                <a:sym typeface="+mn-lt"/>
              </a:rPr>
              <a:t>在此输入文字描述在此输入文字描述在此输入文字描述。</a:t>
            </a:r>
            <a:endParaRPr lang="zh-CN" altLang="en-US" sz="1200" dirty="0">
              <a:solidFill>
                <a:schemeClr val="tx1">
                  <a:lumMod val="75000"/>
                  <a:lumOff val="25000"/>
                </a:schemeClr>
              </a:solidFill>
              <a:latin typeface="+mn-lt"/>
              <a:ea typeface="+mn-ea"/>
              <a:cs typeface="+mn-ea"/>
              <a:sym typeface="+mn-lt"/>
            </a:endParaRPr>
          </a:p>
        </p:txBody>
      </p:sp>
      <p:sp>
        <p:nvSpPr>
          <p:cNvPr id="35"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45" name="图片 4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anim calcmode="lin" valueType="num">
                                      <p:cBhvr>
                                        <p:cTn id="17" dur="500" fill="hold"/>
                                        <p:tgtEl>
                                          <p:spTgt spid="12"/>
                                        </p:tgtEl>
                                        <p:attrNameLst>
                                          <p:attrName>ppt_x</p:attrName>
                                        </p:attrNameLst>
                                      </p:cBhvr>
                                      <p:tavLst>
                                        <p:tav tm="0">
                                          <p:val>
                                            <p:strVal val="#ppt_x"/>
                                          </p:val>
                                        </p:tav>
                                        <p:tav tm="100000">
                                          <p:val>
                                            <p:strVal val="#ppt_x"/>
                                          </p:val>
                                        </p:tav>
                                      </p:tavLst>
                                    </p:anim>
                                    <p:anim calcmode="lin" valueType="num">
                                      <p:cBhvr>
                                        <p:cTn id="18" dur="5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400"/>
                                        <p:tgtEl>
                                          <p:spTgt spid="9"/>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400"/>
                                        <p:tgtEl>
                                          <p:spTgt spid="15"/>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400"/>
                                        <p:tgtEl>
                                          <p:spTgt spid="11"/>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400"/>
                                        <p:tgtEl>
                                          <p:spTgt spid="7"/>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down)">
                                      <p:cBhvr>
                                        <p:cTn id="53" dur="500"/>
                                        <p:tgtEl>
                                          <p:spTgt spid="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childTnLst>
                          </p:cTn>
                        </p:par>
                        <p:par>
                          <p:cTn id="66" fill="hold">
                            <p:stCondLst>
                              <p:cond delay="4000"/>
                            </p:stCondLst>
                            <p:childTnLst>
                              <p:par>
                                <p:cTn id="67" presetID="10" presetClass="entr" presetSubtype="0"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500"/>
                                        <p:tgtEl>
                                          <p:spTgt spid="4"/>
                                        </p:tgtEl>
                                      </p:cBhvr>
                                    </p:animEffect>
                                  </p:childTnLst>
                                </p:cTn>
                              </p:par>
                            </p:childTnLst>
                          </p:cTn>
                        </p:par>
                        <p:par>
                          <p:cTn id="76" fill="hold">
                            <p:stCondLst>
                              <p:cond delay="4500"/>
                            </p:stCondLst>
                            <p:childTnLst>
                              <p:par>
                                <p:cTn id="77" presetID="10" presetClass="entr" presetSubtype="0" fill="hold" grpId="0" nodeType="after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500"/>
                                        <p:tgtEl>
                                          <p:spTgt spid="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fade">
                                      <p:cBhvr>
                                        <p:cTn id="82" dur="500"/>
                                        <p:tgtEl>
                                          <p:spTgt spid="2"/>
                                        </p:tgtEl>
                                      </p:cBhvr>
                                    </p:animEffect>
                                  </p:childTnLst>
                                </p:cTn>
                              </p:par>
                            </p:childTnLst>
                          </p:cTn>
                        </p:par>
                        <p:par>
                          <p:cTn id="83" fill="hold">
                            <p:stCondLst>
                              <p:cond delay="5000"/>
                            </p:stCondLst>
                            <p:childTnLst>
                              <p:par>
                                <p:cTn id="84" presetID="22" presetClass="entr" presetSubtype="8"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left)">
                                      <p:cBhvr>
                                        <p:cTn id="86" dur="500"/>
                                        <p:tgtEl>
                                          <p:spTgt spid="27"/>
                                        </p:tgtEl>
                                      </p:cBhvr>
                                    </p:animEffect>
                                  </p:childTnLst>
                                </p:cTn>
                              </p:par>
                            </p:childTnLst>
                          </p:cTn>
                        </p:par>
                        <p:par>
                          <p:cTn id="87" fill="hold">
                            <p:stCondLst>
                              <p:cond delay="5500"/>
                            </p:stCondLst>
                            <p:childTnLst>
                              <p:par>
                                <p:cTn id="88" presetID="22" presetClass="entr" presetSubtype="8" fill="hold" grpId="0" nodeType="after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wipe(left)">
                                      <p:cBhvr>
                                        <p:cTn id="90" dur="500"/>
                                        <p:tgtEl>
                                          <p:spTgt spid="41"/>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500"/>
                                        <p:tgtEl>
                                          <p:spTgt spid="42"/>
                                        </p:tgtEl>
                                      </p:cBhvr>
                                    </p:animEffect>
                                  </p:childTnLst>
                                </p:cTn>
                              </p:par>
                            </p:childTnLst>
                          </p:cTn>
                        </p:par>
                        <p:par>
                          <p:cTn id="94" fill="hold">
                            <p:stCondLst>
                              <p:cond delay="6000"/>
                            </p:stCondLst>
                            <p:childTnLst>
                              <p:par>
                                <p:cTn id="95" presetID="22" presetClass="entr" presetSubtype="8" fill="hold" nodeType="afterEffect">
                                  <p:stCondLst>
                                    <p:cond delay="200"/>
                                  </p:stCondLst>
                                  <p:childTnLst>
                                    <p:set>
                                      <p:cBhvr>
                                        <p:cTn id="96" dur="1" fill="hold">
                                          <p:stCondLst>
                                            <p:cond delay="0"/>
                                          </p:stCondLst>
                                        </p:cTn>
                                        <p:tgtEl>
                                          <p:spTgt spid="34"/>
                                        </p:tgtEl>
                                        <p:attrNameLst>
                                          <p:attrName>style.visibility</p:attrName>
                                        </p:attrNameLst>
                                      </p:cBhvr>
                                      <p:to>
                                        <p:strVal val="visible"/>
                                      </p:to>
                                    </p:set>
                                    <p:animEffect transition="in" filter="wipe(left)">
                                      <p:cBhvr>
                                        <p:cTn id="97" dur="500"/>
                                        <p:tgtEl>
                                          <p:spTgt spid="34"/>
                                        </p:tgtEl>
                                      </p:cBhvr>
                                    </p:animEffect>
                                  </p:childTnLst>
                                </p:cTn>
                              </p:par>
                            </p:childTnLst>
                          </p:cTn>
                        </p:par>
                        <p:par>
                          <p:cTn id="98" fill="hold">
                            <p:stCondLst>
                              <p:cond delay="6700"/>
                            </p:stCondLst>
                            <p:childTnLst>
                              <p:par>
                                <p:cTn id="99" presetID="22" presetClass="entr" presetSubtype="8" fill="hold" grpId="0"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wipe(left)">
                                      <p:cBhvr>
                                        <p:cTn id="101" dur="500"/>
                                        <p:tgtEl>
                                          <p:spTgt spid="44"/>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wipe(left)">
                                      <p:cBhvr>
                                        <p:cTn id="104" dur="500"/>
                                        <p:tgtEl>
                                          <p:spTgt spid="43"/>
                                        </p:tgtEl>
                                      </p:cBhvr>
                                    </p:animEffect>
                                  </p:childTnLst>
                                </p:cTn>
                              </p:par>
                            </p:childTnLst>
                          </p:cTn>
                        </p:par>
                        <p:par>
                          <p:cTn id="105" fill="hold">
                            <p:stCondLst>
                              <p:cond delay="7200"/>
                            </p:stCondLst>
                            <p:childTnLst>
                              <p:par>
                                <p:cTn id="106" presetID="22" presetClass="entr" presetSubtype="1" fill="hold" nodeType="afterEffect">
                                  <p:stCondLst>
                                    <p:cond delay="200"/>
                                  </p:stCondLst>
                                  <p:childTnLst>
                                    <p:set>
                                      <p:cBhvr>
                                        <p:cTn id="107" dur="1" fill="hold">
                                          <p:stCondLst>
                                            <p:cond delay="0"/>
                                          </p:stCondLst>
                                        </p:cTn>
                                        <p:tgtEl>
                                          <p:spTgt spid="31"/>
                                        </p:tgtEl>
                                        <p:attrNameLst>
                                          <p:attrName>style.visibility</p:attrName>
                                        </p:attrNameLst>
                                      </p:cBhvr>
                                      <p:to>
                                        <p:strVal val="visible"/>
                                      </p:to>
                                    </p:set>
                                    <p:animEffect transition="in" filter="wipe(up)">
                                      <p:cBhvr>
                                        <p:cTn id="108" dur="500"/>
                                        <p:tgtEl>
                                          <p:spTgt spid="31"/>
                                        </p:tgtEl>
                                      </p:cBhvr>
                                    </p:animEffect>
                                  </p:childTnLst>
                                </p:cTn>
                              </p:par>
                            </p:childTnLst>
                          </p:cTn>
                        </p:par>
                        <p:par>
                          <p:cTn id="109" fill="hold">
                            <p:stCondLst>
                              <p:cond delay="7900"/>
                            </p:stCondLst>
                            <p:childTnLst>
                              <p:par>
                                <p:cTn id="110" presetID="22" presetClass="entr" presetSubtype="2" fill="hold" nodeType="after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wipe(right)">
                                      <p:cBhvr>
                                        <p:cTn id="112" dur="500"/>
                                        <p:tgtEl>
                                          <p:spTgt spid="28"/>
                                        </p:tgtEl>
                                      </p:cBhvr>
                                    </p:animEffect>
                                  </p:childTnLst>
                                </p:cTn>
                              </p:par>
                            </p:childTnLst>
                          </p:cTn>
                        </p:par>
                        <p:par>
                          <p:cTn id="113" fill="hold">
                            <p:stCondLst>
                              <p:cond delay="8400"/>
                            </p:stCondLst>
                            <p:childTnLst>
                              <p:par>
                                <p:cTn id="114" presetID="22" presetClass="entr" presetSubtype="2"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wipe(right)">
                                      <p:cBhvr>
                                        <p:cTn id="116" dur="500"/>
                                        <p:tgtEl>
                                          <p:spTgt spid="39"/>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40"/>
                                        </p:tgtEl>
                                        <p:attrNameLst>
                                          <p:attrName>style.visibility</p:attrName>
                                        </p:attrNameLst>
                                      </p:cBhvr>
                                      <p:to>
                                        <p:strVal val="visible"/>
                                      </p:to>
                                    </p:set>
                                    <p:animEffect transition="in" filter="wipe(right)">
                                      <p:cBhvr>
                                        <p:cTn id="119" dur="500"/>
                                        <p:tgtEl>
                                          <p:spTgt spid="40"/>
                                        </p:tgtEl>
                                      </p:cBhvr>
                                    </p:animEffect>
                                  </p:childTnLst>
                                </p:cTn>
                              </p:par>
                            </p:childTnLst>
                          </p:cTn>
                        </p:par>
                        <p:par>
                          <p:cTn id="120" fill="hold">
                            <p:stCondLst>
                              <p:cond delay="8900"/>
                            </p:stCondLst>
                            <p:childTnLst>
                              <p:par>
                                <p:cTn id="121" presetID="23" presetClass="entr" presetSubtype="16" fill="hold" grpId="0" nodeType="afterEffect">
                                  <p:stCondLst>
                                    <p:cond delay="0"/>
                                  </p:stCondLst>
                                  <p:childTnLst>
                                    <p:set>
                                      <p:cBhvr>
                                        <p:cTn id="122" dur="1" fill="hold">
                                          <p:stCondLst>
                                            <p:cond delay="0"/>
                                          </p:stCondLst>
                                        </p:cTn>
                                        <p:tgtEl>
                                          <p:spTgt spid="37"/>
                                        </p:tgtEl>
                                        <p:attrNameLst>
                                          <p:attrName>style.visibility</p:attrName>
                                        </p:attrNameLst>
                                      </p:cBhvr>
                                      <p:to>
                                        <p:strVal val="visible"/>
                                      </p:to>
                                    </p:set>
                                    <p:anim calcmode="lin" valueType="num">
                                      <p:cBhvr>
                                        <p:cTn id="123" dur="500" fill="hold"/>
                                        <p:tgtEl>
                                          <p:spTgt spid="37"/>
                                        </p:tgtEl>
                                        <p:attrNameLst>
                                          <p:attrName>ppt_w</p:attrName>
                                        </p:attrNameLst>
                                      </p:cBhvr>
                                      <p:tavLst>
                                        <p:tav tm="0">
                                          <p:val>
                                            <p:fltVal val="0"/>
                                          </p:val>
                                        </p:tav>
                                        <p:tav tm="100000">
                                          <p:val>
                                            <p:strVal val="#ppt_w"/>
                                          </p:val>
                                        </p:tav>
                                      </p:tavLst>
                                    </p:anim>
                                    <p:anim calcmode="lin" valueType="num">
                                      <p:cBhvr>
                                        <p:cTn id="124" dur="500" fill="hold"/>
                                        <p:tgtEl>
                                          <p:spTgt spid="37"/>
                                        </p:tgtEl>
                                        <p:attrNameLst>
                                          <p:attrName>ppt_h</p:attrName>
                                        </p:attrNameLst>
                                      </p:cBhvr>
                                      <p:tavLst>
                                        <p:tav tm="0">
                                          <p:val>
                                            <p:fltVal val="0"/>
                                          </p:val>
                                        </p:tav>
                                        <p:tav tm="100000">
                                          <p:val>
                                            <p:strVal val="#ppt_h"/>
                                          </p:val>
                                        </p:tav>
                                      </p:tavLst>
                                    </p:anim>
                                  </p:childTnLst>
                                </p:cTn>
                              </p:par>
                              <p:par>
                                <p:cTn id="125" presetID="23" presetClass="entr" presetSubtype="16" fill="hold" grpId="0"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500" fill="hold"/>
                                        <p:tgtEl>
                                          <p:spTgt spid="38"/>
                                        </p:tgtEl>
                                        <p:attrNameLst>
                                          <p:attrName>ppt_w</p:attrName>
                                        </p:attrNameLst>
                                      </p:cBhvr>
                                      <p:tavLst>
                                        <p:tav tm="0">
                                          <p:val>
                                            <p:fltVal val="0"/>
                                          </p:val>
                                        </p:tav>
                                        <p:tav tm="100000">
                                          <p:val>
                                            <p:strVal val="#ppt_w"/>
                                          </p:val>
                                        </p:tav>
                                      </p:tavLst>
                                    </p:anim>
                                    <p:anim calcmode="lin" valueType="num">
                                      <p:cBhvr>
                                        <p:cTn id="12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37" grpId="0"/>
      <p:bldP spid="38" grpId="0"/>
      <p:bldP spid="39" grpId="0"/>
      <p:bldP spid="40" grpId="0"/>
      <p:bldP spid="41" grpId="0"/>
      <p:bldP spid="42" grpId="0"/>
      <p:bldP spid="43" grpId="0"/>
      <p:bldP spid="44"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2248210" y="1880315"/>
            <a:ext cx="1599292" cy="15992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90" dirty="0">
              <a:cs typeface="+mn-ea"/>
              <a:sym typeface="+mn-lt"/>
            </a:endParaRPr>
          </a:p>
        </p:txBody>
      </p:sp>
      <p:sp>
        <p:nvSpPr>
          <p:cNvPr id="15" name="TextBox 38"/>
          <p:cNvSpPr txBox="1"/>
          <p:nvPr/>
        </p:nvSpPr>
        <p:spPr>
          <a:xfrm>
            <a:off x="2769574" y="2141352"/>
            <a:ext cx="556563" cy="584775"/>
          </a:xfrm>
          <a:prstGeom prst="rect">
            <a:avLst/>
          </a:prstGeom>
          <a:noFill/>
          <a:ln>
            <a:noFill/>
          </a:ln>
        </p:spPr>
        <p:txBody>
          <a:bodyPr wrap="none" rtlCol="0">
            <a:spAutoFit/>
          </a:bodyPr>
          <a:lstStyle>
            <a:defPPr>
              <a:defRPr lang="en-US"/>
            </a:defPPr>
            <a:lvl1pPr>
              <a:defRPr>
                <a:solidFill>
                  <a:schemeClr val="tx1">
                    <a:lumMod val="75000"/>
                    <a:lumOff val="25000"/>
                  </a:schemeClr>
                </a:solidFill>
                <a:latin typeface="方正大黑简体" panose="03000509000000000000" pitchFamily="2" charset="-122"/>
                <a:ea typeface="方正大黑简体" panose="03000509000000000000" pitchFamily="2" charset="-122"/>
              </a:defRPr>
            </a:lvl1pPr>
          </a:lstStyle>
          <a:p>
            <a:pPr algn="ctr"/>
            <a:r>
              <a:rPr lang="en-US" altLang="zh-CN" sz="3200" dirty="0" smtClean="0">
                <a:solidFill>
                  <a:schemeClr val="bg1"/>
                </a:solidFill>
                <a:latin typeface="+mn-lt"/>
                <a:ea typeface="+mn-ea"/>
                <a:cs typeface="+mn-ea"/>
                <a:sym typeface="+mn-lt"/>
              </a:rPr>
              <a:t>01</a:t>
            </a:r>
            <a:endParaRPr lang="en-US" altLang="zh-CN" sz="3200" dirty="0" smtClean="0">
              <a:solidFill>
                <a:schemeClr val="bg1"/>
              </a:solidFill>
              <a:latin typeface="+mn-lt"/>
              <a:ea typeface="+mn-ea"/>
              <a:cs typeface="+mn-ea"/>
              <a:sym typeface="+mn-lt"/>
            </a:endParaRPr>
          </a:p>
        </p:txBody>
      </p:sp>
      <p:grpSp>
        <p:nvGrpSpPr>
          <p:cNvPr id="16" name="组合 15"/>
          <p:cNvGrpSpPr/>
          <p:nvPr/>
        </p:nvGrpSpPr>
        <p:grpSpPr>
          <a:xfrm>
            <a:off x="2790191" y="3786389"/>
            <a:ext cx="517976" cy="517976"/>
            <a:chOff x="598385" y="1247400"/>
            <a:chExt cx="517976" cy="517976"/>
          </a:xfrm>
        </p:grpSpPr>
        <p:sp>
          <p:nvSpPr>
            <p:cNvPr id="17" name="椭圆 16"/>
            <p:cNvSpPr/>
            <p:nvPr/>
          </p:nvSpPr>
          <p:spPr>
            <a:xfrm>
              <a:off x="598385" y="1247400"/>
              <a:ext cx="517976" cy="517976"/>
            </a:xfrm>
            <a:prstGeom prst="ellipse">
              <a:avLst/>
            </a:prstGeom>
            <a:solidFill>
              <a:schemeClr val="accent6"/>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18" name="Freeform 6"/>
            <p:cNvSpPr/>
            <p:nvPr/>
          </p:nvSpPr>
          <p:spPr bwMode="auto">
            <a:xfrm>
              <a:off x="746122" y="1403023"/>
              <a:ext cx="227944" cy="240007"/>
            </a:xfrm>
            <a:custGeom>
              <a:avLst/>
              <a:gdLst>
                <a:gd name="T0" fmla="*/ 0 w 548"/>
                <a:gd name="T1" fmla="*/ 189 h 577"/>
                <a:gd name="T2" fmla="*/ 0 w 548"/>
                <a:gd name="T3" fmla="*/ 562 h 577"/>
                <a:gd name="T4" fmla="*/ 178 w 548"/>
                <a:gd name="T5" fmla="*/ 577 h 577"/>
                <a:gd name="T6" fmla="*/ 180 w 548"/>
                <a:gd name="T7" fmla="*/ 340 h 577"/>
                <a:gd name="T8" fmla="*/ 355 w 548"/>
                <a:gd name="T9" fmla="*/ 343 h 577"/>
                <a:gd name="T10" fmla="*/ 357 w 548"/>
                <a:gd name="T11" fmla="*/ 577 h 577"/>
                <a:gd name="T12" fmla="*/ 548 w 548"/>
                <a:gd name="T13" fmla="*/ 562 h 577"/>
                <a:gd name="T14" fmla="*/ 548 w 548"/>
                <a:gd name="T15" fmla="*/ 173 h 577"/>
                <a:gd name="T16" fmla="*/ 272 w 548"/>
                <a:gd name="T17" fmla="*/ 0 h 577"/>
                <a:gd name="T18" fmla="*/ 0 w 548"/>
                <a:gd name="T19" fmla="*/ 189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577">
                  <a:moveTo>
                    <a:pt x="0" y="189"/>
                  </a:moveTo>
                  <a:lnTo>
                    <a:pt x="0" y="562"/>
                  </a:lnTo>
                  <a:lnTo>
                    <a:pt x="178" y="577"/>
                  </a:lnTo>
                  <a:lnTo>
                    <a:pt x="180" y="340"/>
                  </a:lnTo>
                  <a:lnTo>
                    <a:pt x="355" y="343"/>
                  </a:lnTo>
                  <a:lnTo>
                    <a:pt x="357" y="577"/>
                  </a:lnTo>
                  <a:lnTo>
                    <a:pt x="548" y="562"/>
                  </a:lnTo>
                  <a:lnTo>
                    <a:pt x="548" y="173"/>
                  </a:lnTo>
                  <a:lnTo>
                    <a:pt x="272" y="0"/>
                  </a:lnTo>
                  <a:lnTo>
                    <a:pt x="0" y="18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75000"/>
                    <a:lumOff val="25000"/>
                  </a:schemeClr>
                </a:solidFill>
                <a:cs typeface="+mn-ea"/>
                <a:sym typeface="+mn-lt"/>
              </a:endParaRPr>
            </a:p>
          </p:txBody>
        </p:sp>
        <p:sp>
          <p:nvSpPr>
            <p:cNvPr id="19" name="Freeform 7"/>
            <p:cNvSpPr/>
            <p:nvPr/>
          </p:nvSpPr>
          <p:spPr bwMode="auto">
            <a:xfrm>
              <a:off x="709102" y="1369746"/>
              <a:ext cx="305312" cy="117716"/>
            </a:xfrm>
            <a:custGeom>
              <a:avLst/>
              <a:gdLst>
                <a:gd name="T0" fmla="*/ 304 w 311"/>
                <a:gd name="T1" fmla="*/ 87 h 120"/>
                <a:gd name="T2" fmla="*/ 157 w 311"/>
                <a:gd name="T3" fmla="*/ 2 h 120"/>
                <a:gd name="T4" fmla="*/ 153 w 311"/>
                <a:gd name="T5" fmla="*/ 0 h 120"/>
                <a:gd name="T6" fmla="*/ 146 w 311"/>
                <a:gd name="T7" fmla="*/ 2 h 120"/>
                <a:gd name="T8" fmla="*/ 6 w 311"/>
                <a:gd name="T9" fmla="*/ 100 h 120"/>
                <a:gd name="T10" fmla="*/ 4 w 311"/>
                <a:gd name="T11" fmla="*/ 114 h 120"/>
                <a:gd name="T12" fmla="*/ 18 w 311"/>
                <a:gd name="T13" fmla="*/ 117 h 120"/>
                <a:gd name="T14" fmla="*/ 152 w 311"/>
                <a:gd name="T15" fmla="*/ 22 h 120"/>
                <a:gd name="T16" fmla="*/ 294 w 311"/>
                <a:gd name="T17" fmla="*/ 105 h 120"/>
                <a:gd name="T18" fmla="*/ 308 w 311"/>
                <a:gd name="T19" fmla="*/ 101 h 120"/>
                <a:gd name="T20" fmla="*/ 304 w 311"/>
                <a:gd name="T21" fmla="*/ 8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 h="120">
                  <a:moveTo>
                    <a:pt x="304" y="87"/>
                  </a:moveTo>
                  <a:cubicBezTo>
                    <a:pt x="157" y="2"/>
                    <a:pt x="157" y="2"/>
                    <a:pt x="157" y="2"/>
                  </a:cubicBezTo>
                  <a:cubicBezTo>
                    <a:pt x="156" y="1"/>
                    <a:pt x="154" y="0"/>
                    <a:pt x="153" y="0"/>
                  </a:cubicBezTo>
                  <a:cubicBezTo>
                    <a:pt x="150" y="0"/>
                    <a:pt x="148" y="1"/>
                    <a:pt x="146" y="2"/>
                  </a:cubicBezTo>
                  <a:cubicBezTo>
                    <a:pt x="6" y="100"/>
                    <a:pt x="6" y="100"/>
                    <a:pt x="6" y="100"/>
                  </a:cubicBezTo>
                  <a:cubicBezTo>
                    <a:pt x="2" y="103"/>
                    <a:pt x="0" y="109"/>
                    <a:pt x="4" y="114"/>
                  </a:cubicBezTo>
                  <a:cubicBezTo>
                    <a:pt x="7" y="119"/>
                    <a:pt x="13" y="120"/>
                    <a:pt x="18" y="117"/>
                  </a:cubicBezTo>
                  <a:cubicBezTo>
                    <a:pt x="152" y="22"/>
                    <a:pt x="152" y="22"/>
                    <a:pt x="152" y="22"/>
                  </a:cubicBezTo>
                  <a:cubicBezTo>
                    <a:pt x="294" y="105"/>
                    <a:pt x="294" y="105"/>
                    <a:pt x="294" y="105"/>
                  </a:cubicBezTo>
                  <a:cubicBezTo>
                    <a:pt x="299" y="108"/>
                    <a:pt x="305" y="106"/>
                    <a:pt x="308" y="101"/>
                  </a:cubicBezTo>
                  <a:cubicBezTo>
                    <a:pt x="311" y="97"/>
                    <a:pt x="309" y="90"/>
                    <a:pt x="304" y="8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75000"/>
                    <a:lumOff val="25000"/>
                  </a:schemeClr>
                </a:solidFill>
                <a:cs typeface="+mn-ea"/>
                <a:sym typeface="+mn-lt"/>
              </a:endParaRPr>
            </a:p>
          </p:txBody>
        </p:sp>
      </p:grpSp>
      <p:sp>
        <p:nvSpPr>
          <p:cNvPr id="21" name="椭圆 20"/>
          <p:cNvSpPr/>
          <p:nvPr/>
        </p:nvSpPr>
        <p:spPr>
          <a:xfrm>
            <a:off x="5309596" y="1880315"/>
            <a:ext cx="1599292" cy="1599292"/>
          </a:xfrm>
          <a:prstGeom prst="ellipse">
            <a:avLst/>
          </a:prstGeom>
          <a:solidFill>
            <a:srgbClr val="FFC000"/>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24" name="TextBox 48"/>
          <p:cNvSpPr txBox="1"/>
          <p:nvPr/>
        </p:nvSpPr>
        <p:spPr>
          <a:xfrm>
            <a:off x="5827755" y="2141352"/>
            <a:ext cx="562975" cy="584775"/>
          </a:xfrm>
          <a:prstGeom prst="rect">
            <a:avLst/>
          </a:prstGeom>
          <a:noFill/>
          <a:ln>
            <a:noFill/>
          </a:ln>
        </p:spPr>
        <p:txBody>
          <a:bodyPr wrap="none" rtlCol="0">
            <a:spAutoFit/>
          </a:bodyPr>
          <a:lstStyle>
            <a:defPPr>
              <a:defRPr lang="zh-CN"/>
            </a:defPPr>
            <a:lvl1pPr algn="ctr">
              <a:defRPr sz="3200">
                <a:solidFill>
                  <a:schemeClr val="bg1"/>
                </a:solidFill>
                <a:ea typeface="微软雅黑" panose="020B0503020204020204" pitchFamily="34" charset="-122"/>
              </a:defRPr>
            </a:lvl1pPr>
          </a:lstStyle>
          <a:p>
            <a:r>
              <a:rPr lang="en-US" altLang="zh-CN" dirty="0" smtClean="0">
                <a:ea typeface="+mn-ea"/>
                <a:cs typeface="+mn-ea"/>
                <a:sym typeface="+mn-lt"/>
              </a:rPr>
              <a:t>02</a:t>
            </a:r>
            <a:endParaRPr lang="zh-CN" altLang="en-US" dirty="0">
              <a:ea typeface="+mn-ea"/>
              <a:cs typeface="+mn-ea"/>
              <a:sym typeface="+mn-lt"/>
            </a:endParaRPr>
          </a:p>
        </p:txBody>
      </p:sp>
      <p:sp>
        <p:nvSpPr>
          <p:cNvPr id="26" name="椭圆 25"/>
          <p:cNvSpPr/>
          <p:nvPr/>
        </p:nvSpPr>
        <p:spPr>
          <a:xfrm>
            <a:off x="8370982" y="1880315"/>
            <a:ext cx="1599292" cy="1599292"/>
          </a:xfrm>
          <a:prstGeom prst="ellipse">
            <a:avLst/>
          </a:prstGeom>
          <a:solidFill>
            <a:schemeClr val="accent6"/>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29" name="TextBox 53"/>
          <p:cNvSpPr txBox="1"/>
          <p:nvPr/>
        </p:nvSpPr>
        <p:spPr>
          <a:xfrm>
            <a:off x="8890744" y="2141352"/>
            <a:ext cx="559769" cy="584775"/>
          </a:xfrm>
          <a:prstGeom prst="rect">
            <a:avLst/>
          </a:prstGeom>
          <a:noFill/>
          <a:ln>
            <a:noFill/>
          </a:ln>
        </p:spPr>
        <p:txBody>
          <a:bodyPr wrap="none" rtlCol="0">
            <a:spAutoFit/>
          </a:bodyPr>
          <a:lstStyle>
            <a:defPPr>
              <a:defRPr lang="zh-CN"/>
            </a:defPPr>
            <a:lvl1pPr algn="ctr">
              <a:defRPr sz="3200">
                <a:solidFill>
                  <a:schemeClr val="bg1"/>
                </a:solidFill>
                <a:ea typeface="微软雅黑" panose="020B0503020204020204" pitchFamily="34" charset="-122"/>
              </a:defRPr>
            </a:lvl1pPr>
          </a:lstStyle>
          <a:p>
            <a:r>
              <a:rPr lang="en-US" altLang="zh-CN" dirty="0" smtClean="0">
                <a:ea typeface="+mn-ea"/>
                <a:cs typeface="+mn-ea"/>
                <a:sym typeface="+mn-lt"/>
              </a:rPr>
              <a:t>03</a:t>
            </a:r>
            <a:endParaRPr lang="zh-CN" altLang="en-US" dirty="0">
              <a:ea typeface="+mn-ea"/>
              <a:cs typeface="+mn-ea"/>
              <a:sym typeface="+mn-lt"/>
            </a:endParaRPr>
          </a:p>
        </p:txBody>
      </p:sp>
      <p:grpSp>
        <p:nvGrpSpPr>
          <p:cNvPr id="30" name="组合 29"/>
          <p:cNvGrpSpPr/>
          <p:nvPr/>
        </p:nvGrpSpPr>
        <p:grpSpPr>
          <a:xfrm>
            <a:off x="5850916" y="3786389"/>
            <a:ext cx="517976" cy="517976"/>
            <a:chOff x="5218110" y="2699335"/>
            <a:chExt cx="517976" cy="517976"/>
          </a:xfrm>
        </p:grpSpPr>
        <p:sp>
          <p:nvSpPr>
            <p:cNvPr id="31" name="椭圆 30"/>
            <p:cNvSpPr/>
            <p:nvPr/>
          </p:nvSpPr>
          <p:spPr>
            <a:xfrm>
              <a:off x="5218110" y="2699335"/>
              <a:ext cx="517976" cy="517976"/>
            </a:xfrm>
            <a:prstGeom prst="ellipse">
              <a:avLst/>
            </a:prstGeom>
            <a:solidFill>
              <a:schemeClr val="accent6"/>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32" name="Freeform 12"/>
            <p:cNvSpPr/>
            <p:nvPr/>
          </p:nvSpPr>
          <p:spPr bwMode="auto">
            <a:xfrm>
              <a:off x="5364675" y="2874996"/>
              <a:ext cx="232742" cy="113878"/>
            </a:xfrm>
            <a:custGeom>
              <a:avLst/>
              <a:gdLst>
                <a:gd name="T0" fmla="*/ 103 w 237"/>
                <a:gd name="T1" fmla="*/ 99 h 116"/>
                <a:gd name="T2" fmla="*/ 134 w 237"/>
                <a:gd name="T3" fmla="*/ 95 h 116"/>
                <a:gd name="T4" fmla="*/ 226 w 237"/>
                <a:gd name="T5" fmla="*/ 12 h 116"/>
                <a:gd name="T6" fmla="*/ 219 w 237"/>
                <a:gd name="T7" fmla="*/ 0 h 116"/>
                <a:gd name="T8" fmla="*/ 13 w 237"/>
                <a:gd name="T9" fmla="*/ 0 h 116"/>
                <a:gd name="T10" fmla="*/ 6 w 237"/>
                <a:gd name="T11" fmla="*/ 10 h 116"/>
                <a:gd name="T12" fmla="*/ 103 w 237"/>
                <a:gd name="T13" fmla="*/ 99 h 116"/>
              </a:gdLst>
              <a:ahLst/>
              <a:cxnLst>
                <a:cxn ang="0">
                  <a:pos x="T0" y="T1"/>
                </a:cxn>
                <a:cxn ang="0">
                  <a:pos x="T2" y="T3"/>
                </a:cxn>
                <a:cxn ang="0">
                  <a:pos x="T4" y="T5"/>
                </a:cxn>
                <a:cxn ang="0">
                  <a:pos x="T6" y="T7"/>
                </a:cxn>
                <a:cxn ang="0">
                  <a:pos x="T8" y="T9"/>
                </a:cxn>
                <a:cxn ang="0">
                  <a:pos x="T10" y="T11"/>
                </a:cxn>
                <a:cxn ang="0">
                  <a:pos x="T12" y="T13"/>
                </a:cxn>
              </a:cxnLst>
              <a:rect l="0" t="0" r="r" b="b"/>
              <a:pathLst>
                <a:path w="237" h="116">
                  <a:moveTo>
                    <a:pt x="103" y="99"/>
                  </a:moveTo>
                  <a:cubicBezTo>
                    <a:pt x="103" y="99"/>
                    <a:pt x="115" y="116"/>
                    <a:pt x="134" y="95"/>
                  </a:cubicBezTo>
                  <a:cubicBezTo>
                    <a:pt x="226" y="12"/>
                    <a:pt x="226" y="12"/>
                    <a:pt x="226" y="12"/>
                  </a:cubicBezTo>
                  <a:cubicBezTo>
                    <a:pt x="226" y="12"/>
                    <a:pt x="237" y="1"/>
                    <a:pt x="219" y="0"/>
                  </a:cubicBezTo>
                  <a:cubicBezTo>
                    <a:pt x="13" y="0"/>
                    <a:pt x="13" y="0"/>
                    <a:pt x="13" y="0"/>
                  </a:cubicBezTo>
                  <a:cubicBezTo>
                    <a:pt x="13" y="0"/>
                    <a:pt x="0" y="1"/>
                    <a:pt x="6" y="10"/>
                  </a:cubicBezTo>
                  <a:lnTo>
                    <a:pt x="103" y="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3" name="Freeform 13"/>
            <p:cNvSpPr/>
            <p:nvPr/>
          </p:nvSpPr>
          <p:spPr bwMode="auto">
            <a:xfrm>
              <a:off x="5515126" y="2893699"/>
              <a:ext cx="81460" cy="149205"/>
            </a:xfrm>
            <a:custGeom>
              <a:avLst/>
              <a:gdLst>
                <a:gd name="T0" fmla="*/ 82 w 83"/>
                <a:gd name="T1" fmla="*/ 132 h 152"/>
                <a:gd name="T2" fmla="*/ 82 w 83"/>
                <a:gd name="T3" fmla="*/ 17 h 152"/>
                <a:gd name="T4" fmla="*/ 70 w 83"/>
                <a:gd name="T5" fmla="*/ 12 h 152"/>
                <a:gd name="T6" fmla="*/ 6 w 83"/>
                <a:gd name="T7" fmla="*/ 74 h 152"/>
                <a:gd name="T8" fmla="*/ 10 w 83"/>
                <a:gd name="T9" fmla="*/ 84 h 152"/>
                <a:gd name="T10" fmla="*/ 67 w 83"/>
                <a:gd name="T11" fmla="*/ 137 h 152"/>
                <a:gd name="T12" fmla="*/ 82 w 83"/>
                <a:gd name="T13" fmla="*/ 132 h 152"/>
              </a:gdLst>
              <a:ahLst/>
              <a:cxnLst>
                <a:cxn ang="0">
                  <a:pos x="T0" y="T1"/>
                </a:cxn>
                <a:cxn ang="0">
                  <a:pos x="T2" y="T3"/>
                </a:cxn>
                <a:cxn ang="0">
                  <a:pos x="T4" y="T5"/>
                </a:cxn>
                <a:cxn ang="0">
                  <a:pos x="T6" y="T7"/>
                </a:cxn>
                <a:cxn ang="0">
                  <a:pos x="T8" y="T9"/>
                </a:cxn>
                <a:cxn ang="0">
                  <a:pos x="T10" y="T11"/>
                </a:cxn>
                <a:cxn ang="0">
                  <a:pos x="T12" y="T13"/>
                </a:cxn>
              </a:cxnLst>
              <a:rect l="0" t="0" r="r" b="b"/>
              <a:pathLst>
                <a:path w="83" h="152">
                  <a:moveTo>
                    <a:pt x="82" y="132"/>
                  </a:moveTo>
                  <a:cubicBezTo>
                    <a:pt x="82" y="17"/>
                    <a:pt x="82" y="17"/>
                    <a:pt x="82" y="17"/>
                  </a:cubicBezTo>
                  <a:cubicBezTo>
                    <a:pt x="80" y="0"/>
                    <a:pt x="70" y="12"/>
                    <a:pt x="70" y="12"/>
                  </a:cubicBezTo>
                  <a:cubicBezTo>
                    <a:pt x="6" y="74"/>
                    <a:pt x="6" y="74"/>
                    <a:pt x="6" y="74"/>
                  </a:cubicBezTo>
                  <a:cubicBezTo>
                    <a:pt x="0" y="80"/>
                    <a:pt x="10" y="84"/>
                    <a:pt x="10" y="84"/>
                  </a:cubicBezTo>
                  <a:cubicBezTo>
                    <a:pt x="67" y="137"/>
                    <a:pt x="67" y="137"/>
                    <a:pt x="67" y="137"/>
                  </a:cubicBezTo>
                  <a:cubicBezTo>
                    <a:pt x="83" y="152"/>
                    <a:pt x="82" y="132"/>
                    <a:pt x="82" y="13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4" name="Freeform 14"/>
            <p:cNvSpPr/>
            <p:nvPr/>
          </p:nvSpPr>
          <p:spPr bwMode="auto">
            <a:xfrm>
              <a:off x="5362597" y="2980977"/>
              <a:ext cx="229832" cy="76473"/>
            </a:xfrm>
            <a:custGeom>
              <a:avLst/>
              <a:gdLst>
                <a:gd name="T0" fmla="*/ 224 w 234"/>
                <a:gd name="T1" fmla="*/ 66 h 78"/>
                <a:gd name="T2" fmla="*/ 144 w 234"/>
                <a:gd name="T3" fmla="*/ 0 h 78"/>
                <a:gd name="T4" fmla="*/ 117 w 234"/>
                <a:gd name="T5" fmla="*/ 13 h 78"/>
                <a:gd name="T6" fmla="*/ 90 w 234"/>
                <a:gd name="T7" fmla="*/ 0 h 78"/>
                <a:gd name="T8" fmla="*/ 10 w 234"/>
                <a:gd name="T9" fmla="*/ 66 h 78"/>
                <a:gd name="T10" fmla="*/ 13 w 234"/>
                <a:gd name="T11" fmla="*/ 78 h 78"/>
                <a:gd name="T12" fmla="*/ 117 w 234"/>
                <a:gd name="T13" fmla="*/ 78 h 78"/>
                <a:gd name="T14" fmla="*/ 118 w 234"/>
                <a:gd name="T15" fmla="*/ 78 h 78"/>
                <a:gd name="T16" fmla="*/ 221 w 234"/>
                <a:gd name="T17" fmla="*/ 78 h 78"/>
                <a:gd name="T18" fmla="*/ 224 w 234"/>
                <a:gd name="T19"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78">
                  <a:moveTo>
                    <a:pt x="224" y="66"/>
                  </a:moveTo>
                  <a:cubicBezTo>
                    <a:pt x="144" y="0"/>
                    <a:pt x="144" y="0"/>
                    <a:pt x="144" y="0"/>
                  </a:cubicBezTo>
                  <a:cubicBezTo>
                    <a:pt x="144" y="0"/>
                    <a:pt x="132" y="12"/>
                    <a:pt x="117" y="13"/>
                  </a:cubicBezTo>
                  <a:cubicBezTo>
                    <a:pt x="102" y="12"/>
                    <a:pt x="90" y="0"/>
                    <a:pt x="90" y="0"/>
                  </a:cubicBezTo>
                  <a:cubicBezTo>
                    <a:pt x="10" y="66"/>
                    <a:pt x="10" y="66"/>
                    <a:pt x="10" y="66"/>
                  </a:cubicBezTo>
                  <a:cubicBezTo>
                    <a:pt x="0" y="73"/>
                    <a:pt x="13" y="78"/>
                    <a:pt x="13" y="78"/>
                  </a:cubicBezTo>
                  <a:cubicBezTo>
                    <a:pt x="117" y="78"/>
                    <a:pt x="117" y="78"/>
                    <a:pt x="117" y="78"/>
                  </a:cubicBezTo>
                  <a:cubicBezTo>
                    <a:pt x="118" y="78"/>
                    <a:pt x="118" y="78"/>
                    <a:pt x="118" y="78"/>
                  </a:cubicBezTo>
                  <a:cubicBezTo>
                    <a:pt x="221" y="78"/>
                    <a:pt x="221" y="78"/>
                    <a:pt x="221" y="78"/>
                  </a:cubicBezTo>
                  <a:cubicBezTo>
                    <a:pt x="221" y="78"/>
                    <a:pt x="234" y="73"/>
                    <a:pt x="224" y="6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5" name="Freeform 15"/>
            <p:cNvSpPr/>
            <p:nvPr/>
          </p:nvSpPr>
          <p:spPr bwMode="auto">
            <a:xfrm>
              <a:off x="5356779" y="2896608"/>
              <a:ext cx="88525" cy="143386"/>
            </a:xfrm>
            <a:custGeom>
              <a:avLst/>
              <a:gdLst>
                <a:gd name="T0" fmla="*/ 1 w 90"/>
                <a:gd name="T1" fmla="*/ 127 h 146"/>
                <a:gd name="T2" fmla="*/ 1 w 90"/>
                <a:gd name="T3" fmla="*/ 17 h 146"/>
                <a:gd name="T4" fmla="*/ 14 w 90"/>
                <a:gd name="T5" fmla="*/ 11 h 146"/>
                <a:gd name="T6" fmla="*/ 84 w 90"/>
                <a:gd name="T7" fmla="*/ 71 h 146"/>
                <a:gd name="T8" fmla="*/ 79 w 90"/>
                <a:gd name="T9" fmla="*/ 81 h 146"/>
                <a:gd name="T10" fmla="*/ 17 w 90"/>
                <a:gd name="T11" fmla="*/ 131 h 146"/>
                <a:gd name="T12" fmla="*/ 1 w 90"/>
                <a:gd name="T13" fmla="*/ 127 h 146"/>
              </a:gdLst>
              <a:ahLst/>
              <a:cxnLst>
                <a:cxn ang="0">
                  <a:pos x="T0" y="T1"/>
                </a:cxn>
                <a:cxn ang="0">
                  <a:pos x="T2" y="T3"/>
                </a:cxn>
                <a:cxn ang="0">
                  <a:pos x="T4" y="T5"/>
                </a:cxn>
                <a:cxn ang="0">
                  <a:pos x="T6" y="T7"/>
                </a:cxn>
                <a:cxn ang="0">
                  <a:pos x="T8" y="T9"/>
                </a:cxn>
                <a:cxn ang="0">
                  <a:pos x="T10" y="T11"/>
                </a:cxn>
                <a:cxn ang="0">
                  <a:pos x="T12" y="T13"/>
                </a:cxn>
              </a:cxnLst>
              <a:rect l="0" t="0" r="r" b="b"/>
              <a:pathLst>
                <a:path w="90" h="146">
                  <a:moveTo>
                    <a:pt x="1" y="127"/>
                  </a:moveTo>
                  <a:cubicBezTo>
                    <a:pt x="1" y="17"/>
                    <a:pt x="1" y="17"/>
                    <a:pt x="1" y="17"/>
                  </a:cubicBezTo>
                  <a:cubicBezTo>
                    <a:pt x="4" y="0"/>
                    <a:pt x="14" y="11"/>
                    <a:pt x="14" y="11"/>
                  </a:cubicBezTo>
                  <a:cubicBezTo>
                    <a:pt x="84" y="71"/>
                    <a:pt x="84" y="71"/>
                    <a:pt x="84" y="71"/>
                  </a:cubicBezTo>
                  <a:cubicBezTo>
                    <a:pt x="90" y="76"/>
                    <a:pt x="79" y="81"/>
                    <a:pt x="79" y="81"/>
                  </a:cubicBezTo>
                  <a:cubicBezTo>
                    <a:pt x="17" y="131"/>
                    <a:pt x="17" y="131"/>
                    <a:pt x="17" y="131"/>
                  </a:cubicBezTo>
                  <a:cubicBezTo>
                    <a:pt x="0" y="146"/>
                    <a:pt x="1" y="127"/>
                    <a:pt x="1" y="12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nvGrpSpPr>
          <p:cNvPr id="36" name="组合 35"/>
          <p:cNvGrpSpPr/>
          <p:nvPr/>
        </p:nvGrpSpPr>
        <p:grpSpPr>
          <a:xfrm>
            <a:off x="8911640" y="3786389"/>
            <a:ext cx="517976" cy="517976"/>
            <a:chOff x="5227635" y="3563865"/>
            <a:chExt cx="517976" cy="517976"/>
          </a:xfrm>
        </p:grpSpPr>
        <p:sp>
          <p:nvSpPr>
            <p:cNvPr id="37" name="椭圆 36"/>
            <p:cNvSpPr/>
            <p:nvPr/>
          </p:nvSpPr>
          <p:spPr>
            <a:xfrm>
              <a:off x="5227635" y="3563865"/>
              <a:ext cx="517976" cy="517976"/>
            </a:xfrm>
            <a:prstGeom prst="ellipse">
              <a:avLst/>
            </a:prstGeom>
            <a:solidFill>
              <a:schemeClr val="accent6"/>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38" name="Freeform 20"/>
            <p:cNvSpPr/>
            <p:nvPr/>
          </p:nvSpPr>
          <p:spPr bwMode="auto">
            <a:xfrm>
              <a:off x="5486631" y="3705211"/>
              <a:ext cx="133623" cy="133623"/>
            </a:xfrm>
            <a:custGeom>
              <a:avLst/>
              <a:gdLst>
                <a:gd name="T0" fmla="*/ 31 w 111"/>
                <a:gd name="T1" fmla="*/ 108 h 111"/>
                <a:gd name="T2" fmla="*/ 42 w 111"/>
                <a:gd name="T3" fmla="*/ 96 h 111"/>
                <a:gd name="T4" fmla="*/ 54 w 111"/>
                <a:gd name="T5" fmla="*/ 85 h 111"/>
                <a:gd name="T6" fmla="*/ 58 w 111"/>
                <a:gd name="T7" fmla="*/ 83 h 111"/>
                <a:gd name="T8" fmla="*/ 71 w 111"/>
                <a:gd name="T9" fmla="*/ 70 h 111"/>
                <a:gd name="T10" fmla="*/ 82 w 111"/>
                <a:gd name="T11" fmla="*/ 58 h 111"/>
                <a:gd name="T12" fmla="*/ 53 w 111"/>
                <a:gd name="T13" fmla="*/ 29 h 111"/>
                <a:gd name="T14" fmla="*/ 41 w 111"/>
                <a:gd name="T15" fmla="*/ 40 h 111"/>
                <a:gd name="T16" fmla="*/ 28 w 111"/>
                <a:gd name="T17" fmla="*/ 52 h 111"/>
                <a:gd name="T18" fmla="*/ 26 w 111"/>
                <a:gd name="T19" fmla="*/ 57 h 111"/>
                <a:gd name="T20" fmla="*/ 14 w 111"/>
                <a:gd name="T21" fmla="*/ 69 h 111"/>
                <a:gd name="T22" fmla="*/ 2 w 111"/>
                <a:gd name="T23" fmla="*/ 80 h 111"/>
                <a:gd name="T24" fmla="*/ 0 w 111"/>
                <a:gd name="T25" fmla="*/ 62 h 111"/>
                <a:gd name="T26" fmla="*/ 22 w 111"/>
                <a:gd name="T27" fmla="*/ 24 h 111"/>
                <a:gd name="T28" fmla="*/ 67 w 111"/>
                <a:gd name="T29" fmla="*/ 2 h 111"/>
                <a:gd name="T30" fmla="*/ 109 w 111"/>
                <a:gd name="T31" fmla="*/ 50 h 111"/>
                <a:gd name="T32" fmla="*/ 87 w 111"/>
                <a:gd name="T33" fmla="*/ 88 h 111"/>
                <a:gd name="T34" fmla="*/ 49 w 111"/>
                <a:gd name="T35" fmla="*/ 110 h 111"/>
                <a:gd name="T36" fmla="*/ 31 w 111"/>
                <a:gd name="T37"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11">
                  <a:moveTo>
                    <a:pt x="31" y="108"/>
                  </a:moveTo>
                  <a:cubicBezTo>
                    <a:pt x="34" y="104"/>
                    <a:pt x="38" y="100"/>
                    <a:pt x="42" y="96"/>
                  </a:cubicBezTo>
                  <a:cubicBezTo>
                    <a:pt x="46" y="93"/>
                    <a:pt x="49" y="88"/>
                    <a:pt x="54" y="85"/>
                  </a:cubicBezTo>
                  <a:cubicBezTo>
                    <a:pt x="55" y="84"/>
                    <a:pt x="57" y="84"/>
                    <a:pt x="58" y="83"/>
                  </a:cubicBezTo>
                  <a:cubicBezTo>
                    <a:pt x="62" y="80"/>
                    <a:pt x="66" y="75"/>
                    <a:pt x="71" y="70"/>
                  </a:cubicBezTo>
                  <a:cubicBezTo>
                    <a:pt x="75" y="66"/>
                    <a:pt x="80" y="62"/>
                    <a:pt x="82" y="58"/>
                  </a:cubicBezTo>
                  <a:cubicBezTo>
                    <a:pt x="93" y="39"/>
                    <a:pt x="73" y="18"/>
                    <a:pt x="53" y="29"/>
                  </a:cubicBezTo>
                  <a:cubicBezTo>
                    <a:pt x="49" y="31"/>
                    <a:pt x="45" y="36"/>
                    <a:pt x="41" y="40"/>
                  </a:cubicBezTo>
                  <a:cubicBezTo>
                    <a:pt x="37" y="44"/>
                    <a:pt x="31" y="49"/>
                    <a:pt x="28" y="52"/>
                  </a:cubicBezTo>
                  <a:cubicBezTo>
                    <a:pt x="27" y="54"/>
                    <a:pt x="27" y="56"/>
                    <a:pt x="26" y="57"/>
                  </a:cubicBezTo>
                  <a:cubicBezTo>
                    <a:pt x="23" y="62"/>
                    <a:pt x="18" y="65"/>
                    <a:pt x="14" y="69"/>
                  </a:cubicBezTo>
                  <a:cubicBezTo>
                    <a:pt x="10" y="73"/>
                    <a:pt x="7" y="77"/>
                    <a:pt x="2" y="80"/>
                  </a:cubicBezTo>
                  <a:cubicBezTo>
                    <a:pt x="1" y="74"/>
                    <a:pt x="0" y="70"/>
                    <a:pt x="0" y="62"/>
                  </a:cubicBezTo>
                  <a:cubicBezTo>
                    <a:pt x="2" y="45"/>
                    <a:pt x="12" y="35"/>
                    <a:pt x="22" y="24"/>
                  </a:cubicBezTo>
                  <a:cubicBezTo>
                    <a:pt x="34" y="12"/>
                    <a:pt x="45" y="0"/>
                    <a:pt x="67" y="2"/>
                  </a:cubicBezTo>
                  <a:cubicBezTo>
                    <a:pt x="90" y="3"/>
                    <a:pt x="111" y="22"/>
                    <a:pt x="109" y="50"/>
                  </a:cubicBezTo>
                  <a:cubicBezTo>
                    <a:pt x="108" y="68"/>
                    <a:pt x="98" y="77"/>
                    <a:pt x="87" y="88"/>
                  </a:cubicBezTo>
                  <a:cubicBezTo>
                    <a:pt x="76" y="98"/>
                    <a:pt x="67" y="109"/>
                    <a:pt x="49" y="110"/>
                  </a:cubicBezTo>
                  <a:cubicBezTo>
                    <a:pt x="42" y="111"/>
                    <a:pt x="37" y="110"/>
                    <a:pt x="31" y="10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9" name="Freeform 21"/>
            <p:cNvSpPr/>
            <p:nvPr/>
          </p:nvSpPr>
          <p:spPr bwMode="auto">
            <a:xfrm>
              <a:off x="5439710" y="3776102"/>
              <a:ext cx="109653" cy="109653"/>
            </a:xfrm>
            <a:custGeom>
              <a:avLst/>
              <a:gdLst>
                <a:gd name="T0" fmla="*/ 75 w 91"/>
                <a:gd name="T1" fmla="*/ 2 h 91"/>
                <a:gd name="T2" fmla="*/ 90 w 91"/>
                <a:gd name="T3" fmla="*/ 15 h 91"/>
                <a:gd name="T4" fmla="*/ 72 w 91"/>
                <a:gd name="T5" fmla="*/ 36 h 91"/>
                <a:gd name="T6" fmla="*/ 34 w 91"/>
                <a:gd name="T7" fmla="*/ 74 h 91"/>
                <a:gd name="T8" fmla="*/ 12 w 91"/>
                <a:gd name="T9" fmla="*/ 91 h 91"/>
                <a:gd name="T10" fmla="*/ 0 w 91"/>
                <a:gd name="T11" fmla="*/ 79 h 91"/>
                <a:gd name="T12" fmla="*/ 7 w 91"/>
                <a:gd name="T13" fmla="*/ 67 h 91"/>
                <a:gd name="T14" fmla="*/ 64 w 91"/>
                <a:gd name="T15" fmla="*/ 10 h 91"/>
                <a:gd name="T16" fmla="*/ 75 w 91"/>
                <a:gd name="T17"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1">
                  <a:moveTo>
                    <a:pt x="75" y="2"/>
                  </a:moveTo>
                  <a:cubicBezTo>
                    <a:pt x="84" y="0"/>
                    <a:pt x="91" y="6"/>
                    <a:pt x="90" y="15"/>
                  </a:cubicBezTo>
                  <a:cubicBezTo>
                    <a:pt x="89" y="22"/>
                    <a:pt x="77" y="31"/>
                    <a:pt x="72" y="36"/>
                  </a:cubicBezTo>
                  <a:cubicBezTo>
                    <a:pt x="58" y="49"/>
                    <a:pt x="47" y="60"/>
                    <a:pt x="34" y="74"/>
                  </a:cubicBezTo>
                  <a:cubicBezTo>
                    <a:pt x="28" y="79"/>
                    <a:pt x="21" y="90"/>
                    <a:pt x="12" y="91"/>
                  </a:cubicBezTo>
                  <a:cubicBezTo>
                    <a:pt x="6" y="91"/>
                    <a:pt x="0" y="86"/>
                    <a:pt x="0" y="79"/>
                  </a:cubicBezTo>
                  <a:cubicBezTo>
                    <a:pt x="0" y="74"/>
                    <a:pt x="3" y="70"/>
                    <a:pt x="7" y="67"/>
                  </a:cubicBezTo>
                  <a:cubicBezTo>
                    <a:pt x="26" y="47"/>
                    <a:pt x="45" y="29"/>
                    <a:pt x="64" y="10"/>
                  </a:cubicBezTo>
                  <a:cubicBezTo>
                    <a:pt x="67" y="7"/>
                    <a:pt x="70" y="2"/>
                    <a:pt x="75"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0" name="Freeform 22"/>
            <p:cNvSpPr/>
            <p:nvPr/>
          </p:nvSpPr>
          <p:spPr bwMode="auto">
            <a:xfrm>
              <a:off x="5367288" y="3824554"/>
              <a:ext cx="133623" cy="133623"/>
            </a:xfrm>
            <a:custGeom>
              <a:avLst/>
              <a:gdLst>
                <a:gd name="T0" fmla="*/ 80 w 111"/>
                <a:gd name="T1" fmla="*/ 2 h 111"/>
                <a:gd name="T2" fmla="*/ 78 w 111"/>
                <a:gd name="T3" fmla="*/ 5 h 111"/>
                <a:gd name="T4" fmla="*/ 57 w 111"/>
                <a:gd name="T5" fmla="*/ 26 h 111"/>
                <a:gd name="T6" fmla="*/ 40 w 111"/>
                <a:gd name="T7" fmla="*/ 41 h 111"/>
                <a:gd name="T8" fmla="*/ 26 w 111"/>
                <a:gd name="T9" fmla="*/ 64 h 111"/>
                <a:gd name="T10" fmla="*/ 56 w 111"/>
                <a:gd name="T11" fmla="*/ 83 h 111"/>
                <a:gd name="T12" fmla="*/ 70 w 111"/>
                <a:gd name="T13" fmla="*/ 71 h 111"/>
                <a:gd name="T14" fmla="*/ 82 w 111"/>
                <a:gd name="T15" fmla="*/ 59 h 111"/>
                <a:gd name="T16" fmla="*/ 85 w 111"/>
                <a:gd name="T17" fmla="*/ 53 h 111"/>
                <a:gd name="T18" fmla="*/ 97 w 111"/>
                <a:gd name="T19" fmla="*/ 42 h 111"/>
                <a:gd name="T20" fmla="*/ 108 w 111"/>
                <a:gd name="T21" fmla="*/ 31 h 111"/>
                <a:gd name="T22" fmla="*/ 111 w 111"/>
                <a:gd name="T23" fmla="*/ 45 h 111"/>
                <a:gd name="T24" fmla="*/ 89 w 111"/>
                <a:gd name="T25" fmla="*/ 85 h 111"/>
                <a:gd name="T26" fmla="*/ 42 w 111"/>
                <a:gd name="T27" fmla="*/ 109 h 111"/>
                <a:gd name="T28" fmla="*/ 2 w 111"/>
                <a:gd name="T29" fmla="*/ 68 h 111"/>
                <a:gd name="T30" fmla="*/ 25 w 111"/>
                <a:gd name="T31" fmla="*/ 22 h 111"/>
                <a:gd name="T32" fmla="*/ 64 w 111"/>
                <a:gd name="T33" fmla="*/ 0 h 111"/>
                <a:gd name="T34" fmla="*/ 80 w 111"/>
                <a:gd name="T35"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111">
                  <a:moveTo>
                    <a:pt x="80" y="2"/>
                  </a:moveTo>
                  <a:cubicBezTo>
                    <a:pt x="80" y="4"/>
                    <a:pt x="78" y="4"/>
                    <a:pt x="78" y="5"/>
                  </a:cubicBezTo>
                  <a:cubicBezTo>
                    <a:pt x="71" y="12"/>
                    <a:pt x="64" y="19"/>
                    <a:pt x="57" y="26"/>
                  </a:cubicBezTo>
                  <a:cubicBezTo>
                    <a:pt x="51" y="29"/>
                    <a:pt x="46" y="35"/>
                    <a:pt x="40" y="41"/>
                  </a:cubicBezTo>
                  <a:cubicBezTo>
                    <a:pt x="34" y="47"/>
                    <a:pt x="26" y="52"/>
                    <a:pt x="26" y="64"/>
                  </a:cubicBezTo>
                  <a:cubicBezTo>
                    <a:pt x="26" y="79"/>
                    <a:pt x="41" y="90"/>
                    <a:pt x="56" y="83"/>
                  </a:cubicBezTo>
                  <a:cubicBezTo>
                    <a:pt x="61" y="81"/>
                    <a:pt x="65" y="76"/>
                    <a:pt x="70" y="71"/>
                  </a:cubicBezTo>
                  <a:cubicBezTo>
                    <a:pt x="74" y="67"/>
                    <a:pt x="79" y="63"/>
                    <a:pt x="82" y="59"/>
                  </a:cubicBezTo>
                  <a:cubicBezTo>
                    <a:pt x="83" y="57"/>
                    <a:pt x="84" y="55"/>
                    <a:pt x="85" y="53"/>
                  </a:cubicBezTo>
                  <a:cubicBezTo>
                    <a:pt x="88" y="49"/>
                    <a:pt x="93" y="45"/>
                    <a:pt x="97" y="42"/>
                  </a:cubicBezTo>
                  <a:cubicBezTo>
                    <a:pt x="101" y="38"/>
                    <a:pt x="104" y="34"/>
                    <a:pt x="108" y="31"/>
                  </a:cubicBezTo>
                  <a:cubicBezTo>
                    <a:pt x="110" y="36"/>
                    <a:pt x="111" y="40"/>
                    <a:pt x="111" y="45"/>
                  </a:cubicBezTo>
                  <a:cubicBezTo>
                    <a:pt x="111" y="65"/>
                    <a:pt x="100" y="74"/>
                    <a:pt x="89" y="85"/>
                  </a:cubicBezTo>
                  <a:cubicBezTo>
                    <a:pt x="77" y="97"/>
                    <a:pt x="67" y="111"/>
                    <a:pt x="42" y="109"/>
                  </a:cubicBezTo>
                  <a:cubicBezTo>
                    <a:pt x="21" y="107"/>
                    <a:pt x="4" y="90"/>
                    <a:pt x="2" y="68"/>
                  </a:cubicBezTo>
                  <a:cubicBezTo>
                    <a:pt x="0" y="44"/>
                    <a:pt x="13" y="34"/>
                    <a:pt x="25" y="22"/>
                  </a:cubicBezTo>
                  <a:cubicBezTo>
                    <a:pt x="36" y="11"/>
                    <a:pt x="45" y="1"/>
                    <a:pt x="64" y="0"/>
                  </a:cubicBezTo>
                  <a:cubicBezTo>
                    <a:pt x="70" y="0"/>
                    <a:pt x="75" y="1"/>
                    <a:pt x="8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sp>
        <p:nvSpPr>
          <p:cNvPr id="47" name="矩形 46"/>
          <p:cNvSpPr/>
          <p:nvPr/>
        </p:nvSpPr>
        <p:spPr>
          <a:xfrm>
            <a:off x="2374918" y="4342619"/>
            <a:ext cx="1313162" cy="430879"/>
          </a:xfrm>
          <a:prstGeom prst="rect">
            <a:avLst/>
          </a:prstGeom>
        </p:spPr>
        <p:txBody>
          <a:bodyPr wrap="none" lIns="91431" tIns="45716" rIns="91431" bIns="45716">
            <a:spAutoFit/>
          </a:bodyPr>
          <a:lstStyle/>
          <a:p>
            <a:pPr algn="ct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48" name="矩形 47"/>
          <p:cNvSpPr>
            <a:spLocks noChangeArrowheads="1"/>
          </p:cNvSpPr>
          <p:nvPr/>
        </p:nvSpPr>
        <p:spPr bwMode="auto">
          <a:xfrm>
            <a:off x="1823044" y="4727725"/>
            <a:ext cx="24169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49" name="矩形 48"/>
          <p:cNvSpPr/>
          <p:nvPr/>
        </p:nvSpPr>
        <p:spPr>
          <a:xfrm>
            <a:off x="5491351" y="4342619"/>
            <a:ext cx="1313162" cy="430879"/>
          </a:xfrm>
          <a:prstGeom prst="rect">
            <a:avLst/>
          </a:prstGeom>
        </p:spPr>
        <p:txBody>
          <a:bodyPr wrap="none" lIns="91431" tIns="45716" rIns="91431" bIns="45716">
            <a:spAutoFit/>
          </a:bodyPr>
          <a:lstStyle/>
          <a:p>
            <a:pPr algn="ct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50" name="矩形 49"/>
          <p:cNvSpPr>
            <a:spLocks noChangeArrowheads="1"/>
          </p:cNvSpPr>
          <p:nvPr/>
        </p:nvSpPr>
        <p:spPr bwMode="auto">
          <a:xfrm>
            <a:off x="4939477" y="4727725"/>
            <a:ext cx="24169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51" name="矩形 50"/>
          <p:cNvSpPr/>
          <p:nvPr/>
        </p:nvSpPr>
        <p:spPr>
          <a:xfrm>
            <a:off x="8576787" y="4342619"/>
            <a:ext cx="1313162" cy="430879"/>
          </a:xfrm>
          <a:prstGeom prst="rect">
            <a:avLst/>
          </a:prstGeom>
        </p:spPr>
        <p:txBody>
          <a:bodyPr wrap="none" lIns="91431" tIns="45716" rIns="91431" bIns="45716">
            <a:spAutoFit/>
          </a:bodyPr>
          <a:lstStyle/>
          <a:p>
            <a:pPr algn="ct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52" name="矩形 51"/>
          <p:cNvSpPr>
            <a:spLocks noChangeArrowheads="1"/>
          </p:cNvSpPr>
          <p:nvPr/>
        </p:nvSpPr>
        <p:spPr bwMode="auto">
          <a:xfrm>
            <a:off x="8024913" y="4727725"/>
            <a:ext cx="24169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3" name="文本框 2"/>
          <p:cNvSpPr txBox="1"/>
          <p:nvPr/>
        </p:nvSpPr>
        <p:spPr>
          <a:xfrm>
            <a:off x="2570801" y="2702757"/>
            <a:ext cx="954107" cy="400110"/>
          </a:xfrm>
          <a:prstGeom prst="rect">
            <a:avLst/>
          </a:prstGeom>
          <a:noFill/>
        </p:spPr>
        <p:txBody>
          <a:bodyPr wrap="none" rtlCol="0">
            <a:spAutoFit/>
          </a:bodyPr>
          <a:lstStyle/>
          <a:p>
            <a:pPr algn="ctr"/>
            <a:r>
              <a:rPr lang="zh-CN" altLang="en-US" sz="2000" b="1" dirty="0">
                <a:solidFill>
                  <a:schemeClr val="bg1"/>
                </a:solidFill>
                <a:cs typeface="+mn-ea"/>
                <a:sym typeface="+mn-lt"/>
              </a:rPr>
              <a:t>关键字</a:t>
            </a:r>
            <a:endParaRPr lang="zh-CN" altLang="en-US" sz="2000" b="1" dirty="0">
              <a:solidFill>
                <a:schemeClr val="bg1"/>
              </a:solidFill>
              <a:cs typeface="+mn-ea"/>
              <a:sym typeface="+mn-lt"/>
            </a:endParaRPr>
          </a:p>
        </p:txBody>
      </p:sp>
      <p:sp>
        <p:nvSpPr>
          <p:cNvPr id="42" name="文本框 41"/>
          <p:cNvSpPr txBox="1"/>
          <p:nvPr/>
        </p:nvSpPr>
        <p:spPr>
          <a:xfrm>
            <a:off x="5632188" y="2702757"/>
            <a:ext cx="954107" cy="400110"/>
          </a:xfrm>
          <a:prstGeom prst="rect">
            <a:avLst/>
          </a:prstGeom>
          <a:noFill/>
        </p:spPr>
        <p:txBody>
          <a:bodyPr wrap="none" rtlCol="0">
            <a:spAutoFit/>
          </a:bodyPr>
          <a:lstStyle/>
          <a:p>
            <a:pPr algn="ctr"/>
            <a:r>
              <a:rPr lang="zh-CN" altLang="en-US" sz="2000" b="1" dirty="0">
                <a:solidFill>
                  <a:schemeClr val="bg1"/>
                </a:solidFill>
                <a:cs typeface="+mn-ea"/>
                <a:sym typeface="+mn-lt"/>
              </a:rPr>
              <a:t>关键字</a:t>
            </a:r>
            <a:endParaRPr lang="zh-CN" altLang="en-US" sz="2000" b="1" dirty="0">
              <a:solidFill>
                <a:schemeClr val="bg1"/>
              </a:solidFill>
              <a:cs typeface="+mn-ea"/>
              <a:sym typeface="+mn-lt"/>
            </a:endParaRPr>
          </a:p>
        </p:txBody>
      </p:sp>
      <p:sp>
        <p:nvSpPr>
          <p:cNvPr id="43" name="文本框 42"/>
          <p:cNvSpPr txBox="1"/>
          <p:nvPr/>
        </p:nvSpPr>
        <p:spPr>
          <a:xfrm>
            <a:off x="8756314" y="2702757"/>
            <a:ext cx="954107" cy="400110"/>
          </a:xfrm>
          <a:prstGeom prst="rect">
            <a:avLst/>
          </a:prstGeom>
          <a:noFill/>
        </p:spPr>
        <p:txBody>
          <a:bodyPr wrap="none" rtlCol="0">
            <a:spAutoFit/>
          </a:bodyPr>
          <a:lstStyle/>
          <a:p>
            <a:pPr algn="ctr"/>
            <a:r>
              <a:rPr lang="zh-CN" altLang="en-US" sz="2000" b="1" dirty="0">
                <a:solidFill>
                  <a:schemeClr val="bg1"/>
                </a:solidFill>
                <a:cs typeface="+mn-ea"/>
                <a:sym typeface="+mn-lt"/>
              </a:rPr>
              <a:t>关键字</a:t>
            </a:r>
            <a:endParaRPr lang="zh-CN" altLang="en-US" sz="2000" b="1" dirty="0">
              <a:solidFill>
                <a:schemeClr val="bg1"/>
              </a:solidFill>
              <a:cs typeface="+mn-ea"/>
              <a:sym typeface="+mn-lt"/>
            </a:endParaRPr>
          </a:p>
        </p:txBody>
      </p:sp>
      <p:sp>
        <p:nvSpPr>
          <p:cNvPr id="44"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45" name="图片 4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par>
                              <p:cTn id="13" fill="hold">
                                <p:stCondLst>
                                  <p:cond delay="1000"/>
                                </p:stCondLst>
                                <p:childTnLst>
                                  <p:par>
                                    <p:cTn id="14" presetID="2" presetClass="entr" presetSubtype="1" fill="hold" grpId="0" nodeType="afterEffect" p14:presetBounceEnd="80000">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14:bounceEnd="80000">
                                          <p:cBhvr additive="base">
                                            <p:cTn id="16"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17" dur="1000" fill="hold"/>
                                            <p:tgtEl>
                                              <p:spTgt spid="11"/>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14:presetBounceEnd="80000">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14:bounceEnd="80000">
                                          <p:cBhvr additive="base">
                                            <p:cTn id="20" dur="1000" fill="hold"/>
                                            <p:tgtEl>
                                              <p:spTgt spid="21"/>
                                            </p:tgtEl>
                                            <p:attrNameLst>
                                              <p:attrName>ppt_x</p:attrName>
                                            </p:attrNameLst>
                                          </p:cBhvr>
                                          <p:tavLst>
                                            <p:tav tm="0">
                                              <p:val>
                                                <p:strVal val="#ppt_x"/>
                                              </p:val>
                                            </p:tav>
                                            <p:tav tm="100000">
                                              <p:val>
                                                <p:strVal val="#ppt_x"/>
                                              </p:val>
                                            </p:tav>
                                          </p:tavLst>
                                        </p:anim>
                                        <p:anim calcmode="lin" valueType="num" p14:bounceEnd="80000">
                                          <p:cBhvr additive="base">
                                            <p:cTn id="21" dur="1000" fill="hold"/>
                                            <p:tgtEl>
                                              <p:spTgt spid="21"/>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14:presetBounceEnd="80000">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14:bounceEnd="80000">
                                          <p:cBhvr additive="base">
                                            <p:cTn id="24" dur="1000" fill="hold"/>
                                            <p:tgtEl>
                                              <p:spTgt spid="26"/>
                                            </p:tgtEl>
                                            <p:attrNameLst>
                                              <p:attrName>ppt_x</p:attrName>
                                            </p:attrNameLst>
                                          </p:cBhvr>
                                          <p:tavLst>
                                            <p:tav tm="0">
                                              <p:val>
                                                <p:strVal val="#ppt_x"/>
                                              </p:val>
                                            </p:tav>
                                            <p:tav tm="100000">
                                              <p:val>
                                                <p:strVal val="#ppt_x"/>
                                              </p:val>
                                            </p:tav>
                                          </p:tavLst>
                                        </p:anim>
                                        <p:anim calcmode="lin" valueType="num" p14:bounceEnd="80000">
                                          <p:cBhvr additive="base">
                                            <p:cTn id="25" dur="1000" fill="hold"/>
                                            <p:tgtEl>
                                              <p:spTgt spid="26"/>
                                            </p:tgtEl>
                                            <p:attrNameLst>
                                              <p:attrName>ppt_y</p:attrName>
                                            </p:attrNameLst>
                                          </p:cBhvr>
                                          <p:tavLst>
                                            <p:tav tm="0">
                                              <p:val>
                                                <p:strVal val="0-#ppt_h/2"/>
                                              </p:val>
                                            </p:tav>
                                            <p:tav tm="100000">
                                              <p:val>
                                                <p:strVal val="#ppt_y"/>
                                              </p:val>
                                            </p:tav>
                                          </p:tavLst>
                                        </p:anim>
                                      </p:childTnLst>
                                    </p:cTn>
                                  </p:par>
                                  <p:par>
                                    <p:cTn id="26" presetID="47" presetClass="entr" presetSubtype="0" fill="hold" nodeType="withEffect">
                                      <p:stCondLst>
                                        <p:cond delay="100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100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100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1000"/>
                                            <p:tgtEl>
                                              <p:spTgt spid="36"/>
                                            </p:tgtEl>
                                          </p:cBhvr>
                                        </p:animEffect>
                                        <p:anim calcmode="lin" valueType="num">
                                          <p:cBhvr>
                                            <p:cTn id="39" dur="1000" fill="hold"/>
                                            <p:tgtEl>
                                              <p:spTgt spid="36"/>
                                            </p:tgtEl>
                                            <p:attrNameLst>
                                              <p:attrName>ppt_x</p:attrName>
                                            </p:attrNameLst>
                                          </p:cBhvr>
                                          <p:tavLst>
                                            <p:tav tm="0">
                                              <p:val>
                                                <p:strVal val="#ppt_x"/>
                                              </p:val>
                                            </p:tav>
                                            <p:tav tm="100000">
                                              <p:val>
                                                <p:strVal val="#ppt_x"/>
                                              </p:val>
                                            </p:tav>
                                          </p:tavLst>
                                        </p:anim>
                                        <p:anim calcmode="lin" valueType="num">
                                          <p:cBhvr>
                                            <p:cTn id="40" dur="1000" fill="hold"/>
                                            <p:tgtEl>
                                              <p:spTgt spid="36"/>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150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par>
                                    <p:cTn id="44" presetID="10" presetClass="entr" presetSubtype="0" fill="hold" grpId="0" nodeType="withEffect">
                                      <p:stCondLst>
                                        <p:cond delay="150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10" presetClass="entr" presetSubtype="0" fill="hold" grpId="0" nodeType="withEffect">
                                      <p:stCondLst>
                                        <p:cond delay="150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par>
                                    <p:cTn id="50" presetID="22" presetClass="entr" presetSubtype="1" fill="hold" grpId="0" nodeType="withEffect">
                                      <p:stCondLst>
                                        <p:cond delay="750"/>
                                      </p:stCondLst>
                                      <p:childTnLst>
                                        <p:set>
                                          <p:cBhvr>
                                            <p:cTn id="51" dur="1" fill="hold">
                                              <p:stCondLst>
                                                <p:cond delay="0"/>
                                              </p:stCondLst>
                                            </p:cTn>
                                            <p:tgtEl>
                                              <p:spTgt spid="15"/>
                                            </p:tgtEl>
                                            <p:attrNameLst>
                                              <p:attrName>style.visibility</p:attrName>
                                            </p:attrNameLst>
                                          </p:cBhvr>
                                          <p:to>
                                            <p:strVal val="visible"/>
                                          </p:to>
                                        </p:set>
                                        <p:animEffect transition="in" filter="wipe(up)">
                                          <p:cBhvr>
                                            <p:cTn id="52" dur="750"/>
                                            <p:tgtEl>
                                              <p:spTgt spid="15"/>
                                            </p:tgtEl>
                                          </p:cBhvr>
                                        </p:animEffect>
                                      </p:childTnLst>
                                    </p:cTn>
                                  </p:par>
                                  <p:par>
                                    <p:cTn id="53" presetID="22" presetClass="entr" presetSubtype="1" fill="hold" grpId="0" nodeType="withEffect">
                                      <p:stCondLst>
                                        <p:cond delay="750"/>
                                      </p:stCondLst>
                                      <p:childTnLst>
                                        <p:set>
                                          <p:cBhvr>
                                            <p:cTn id="54" dur="1" fill="hold">
                                              <p:stCondLst>
                                                <p:cond delay="0"/>
                                              </p:stCondLst>
                                            </p:cTn>
                                            <p:tgtEl>
                                              <p:spTgt spid="24"/>
                                            </p:tgtEl>
                                            <p:attrNameLst>
                                              <p:attrName>style.visibility</p:attrName>
                                            </p:attrNameLst>
                                          </p:cBhvr>
                                          <p:to>
                                            <p:strVal val="visible"/>
                                          </p:to>
                                        </p:set>
                                        <p:animEffect transition="in" filter="wipe(up)">
                                          <p:cBhvr>
                                            <p:cTn id="55" dur="750"/>
                                            <p:tgtEl>
                                              <p:spTgt spid="24"/>
                                            </p:tgtEl>
                                          </p:cBhvr>
                                        </p:animEffect>
                                      </p:childTnLst>
                                    </p:cTn>
                                  </p:par>
                                  <p:par>
                                    <p:cTn id="56" presetID="22" presetClass="entr" presetSubtype="1" fill="hold" grpId="0" nodeType="withEffect">
                                      <p:stCondLst>
                                        <p:cond delay="750"/>
                                      </p:stCondLst>
                                      <p:childTnLst>
                                        <p:set>
                                          <p:cBhvr>
                                            <p:cTn id="57" dur="1" fill="hold">
                                              <p:stCondLst>
                                                <p:cond delay="0"/>
                                              </p:stCondLst>
                                            </p:cTn>
                                            <p:tgtEl>
                                              <p:spTgt spid="29"/>
                                            </p:tgtEl>
                                            <p:attrNameLst>
                                              <p:attrName>style.visibility</p:attrName>
                                            </p:attrNameLst>
                                          </p:cBhvr>
                                          <p:to>
                                            <p:strVal val="visible"/>
                                          </p:to>
                                        </p:set>
                                        <p:animEffect transition="in" filter="wipe(up)">
                                          <p:cBhvr>
                                            <p:cTn id="58" dur="750"/>
                                            <p:tgtEl>
                                              <p:spTgt spid="29"/>
                                            </p:tgtEl>
                                          </p:cBhvr>
                                        </p:animEffect>
                                      </p:childTnLst>
                                    </p:cTn>
                                  </p:par>
                                </p:childTnLst>
                              </p:cTn>
                            </p:par>
                            <p:par>
                              <p:cTn id="59" fill="hold">
                                <p:stCondLst>
                                  <p:cond delay="2000"/>
                                </p:stCondLst>
                                <p:childTnLst>
                                  <p:par>
                                    <p:cTn id="60" presetID="14" presetClass="entr" presetSubtype="10"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randombar(horizontal)">
                                          <p:cBhvr>
                                            <p:cTn id="62" dur="400"/>
                                            <p:tgtEl>
                                              <p:spTgt spid="47"/>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randombar(horizontal)">
                                          <p:cBhvr>
                                            <p:cTn id="65" dur="400"/>
                                            <p:tgtEl>
                                              <p:spTgt spid="48"/>
                                            </p:tgtEl>
                                          </p:cBhvr>
                                        </p:animEffect>
                                      </p:childTnLst>
                                    </p:cTn>
                                  </p:par>
                                </p:childTnLst>
                              </p:cTn>
                            </p:par>
                            <p:par>
                              <p:cTn id="66" fill="hold">
                                <p:stCondLst>
                                  <p:cond delay="2500"/>
                                </p:stCondLst>
                                <p:childTnLst>
                                  <p:par>
                                    <p:cTn id="67" presetID="14" presetClass="entr" presetSubtype="1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randombar(horizontal)">
                                          <p:cBhvr>
                                            <p:cTn id="69" dur="400"/>
                                            <p:tgtEl>
                                              <p:spTgt spid="49"/>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randombar(horizontal)">
                                          <p:cBhvr>
                                            <p:cTn id="72" dur="400"/>
                                            <p:tgtEl>
                                              <p:spTgt spid="50"/>
                                            </p:tgtEl>
                                          </p:cBhvr>
                                        </p:animEffect>
                                      </p:childTnLst>
                                    </p:cTn>
                                  </p:par>
                                </p:childTnLst>
                              </p:cTn>
                            </p:par>
                            <p:par>
                              <p:cTn id="73" fill="hold">
                                <p:stCondLst>
                                  <p:cond delay="3000"/>
                                </p:stCondLst>
                                <p:childTnLst>
                                  <p:par>
                                    <p:cTn id="74" presetID="14" presetClass="entr" presetSubtype="10"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randombar(horizontal)">
                                          <p:cBhvr>
                                            <p:cTn id="76" dur="400"/>
                                            <p:tgtEl>
                                              <p:spTgt spid="51"/>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randombar(horizontal)">
                                          <p:cBhvr>
                                            <p:cTn id="79" dur="4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21" grpId="0" animBg="1"/>
          <p:bldP spid="24" grpId="0"/>
          <p:bldP spid="26" grpId="0" animBg="1"/>
          <p:bldP spid="29" grpId="0"/>
          <p:bldP spid="47" grpId="0"/>
          <p:bldP spid="48" grpId="0"/>
          <p:bldP spid="49" grpId="0"/>
          <p:bldP spid="50" grpId="0"/>
          <p:bldP spid="51" grpId="0"/>
          <p:bldP spid="52" grpId="0"/>
          <p:bldP spid="3" grpId="0"/>
          <p:bldP spid="42" grpId="0"/>
          <p:bldP spid="43" grpId="0"/>
          <p:bldP spid="4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ppt_x"/>
                                              </p:val>
                                            </p:tav>
                                            <p:tav tm="100000">
                                              <p:val>
                                                <p:strVal val="#ppt_x"/>
                                              </p:val>
                                            </p:tav>
                                          </p:tavLst>
                                        </p:anim>
                                        <p:anim calcmode="lin" valueType="num">
                                          <p:cBhvr additive="base">
                                            <p:cTn id="17" dur="1000" fill="hold"/>
                                            <p:tgtEl>
                                              <p:spTgt spid="11"/>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1000" fill="hold"/>
                                            <p:tgtEl>
                                              <p:spTgt spid="21"/>
                                            </p:tgtEl>
                                            <p:attrNameLst>
                                              <p:attrName>ppt_x</p:attrName>
                                            </p:attrNameLst>
                                          </p:cBhvr>
                                          <p:tavLst>
                                            <p:tav tm="0">
                                              <p:val>
                                                <p:strVal val="#ppt_x"/>
                                              </p:val>
                                            </p:tav>
                                            <p:tav tm="100000">
                                              <p:val>
                                                <p:strVal val="#ppt_x"/>
                                              </p:val>
                                            </p:tav>
                                          </p:tavLst>
                                        </p:anim>
                                        <p:anim calcmode="lin" valueType="num">
                                          <p:cBhvr additive="base">
                                            <p:cTn id="21" dur="1000" fill="hold"/>
                                            <p:tgtEl>
                                              <p:spTgt spid="21"/>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1000" fill="hold"/>
                                            <p:tgtEl>
                                              <p:spTgt spid="26"/>
                                            </p:tgtEl>
                                            <p:attrNameLst>
                                              <p:attrName>ppt_x</p:attrName>
                                            </p:attrNameLst>
                                          </p:cBhvr>
                                          <p:tavLst>
                                            <p:tav tm="0">
                                              <p:val>
                                                <p:strVal val="#ppt_x"/>
                                              </p:val>
                                            </p:tav>
                                            <p:tav tm="100000">
                                              <p:val>
                                                <p:strVal val="#ppt_x"/>
                                              </p:val>
                                            </p:tav>
                                          </p:tavLst>
                                        </p:anim>
                                        <p:anim calcmode="lin" valueType="num">
                                          <p:cBhvr additive="base">
                                            <p:cTn id="25" dur="1000" fill="hold"/>
                                            <p:tgtEl>
                                              <p:spTgt spid="26"/>
                                            </p:tgtEl>
                                            <p:attrNameLst>
                                              <p:attrName>ppt_y</p:attrName>
                                            </p:attrNameLst>
                                          </p:cBhvr>
                                          <p:tavLst>
                                            <p:tav tm="0">
                                              <p:val>
                                                <p:strVal val="0-#ppt_h/2"/>
                                              </p:val>
                                            </p:tav>
                                            <p:tav tm="100000">
                                              <p:val>
                                                <p:strVal val="#ppt_y"/>
                                              </p:val>
                                            </p:tav>
                                          </p:tavLst>
                                        </p:anim>
                                      </p:childTnLst>
                                    </p:cTn>
                                  </p:par>
                                  <p:par>
                                    <p:cTn id="26" presetID="47" presetClass="entr" presetSubtype="0" fill="hold" nodeType="withEffect">
                                      <p:stCondLst>
                                        <p:cond delay="100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100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100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1000"/>
                                            <p:tgtEl>
                                              <p:spTgt spid="36"/>
                                            </p:tgtEl>
                                          </p:cBhvr>
                                        </p:animEffect>
                                        <p:anim calcmode="lin" valueType="num">
                                          <p:cBhvr>
                                            <p:cTn id="39" dur="1000" fill="hold"/>
                                            <p:tgtEl>
                                              <p:spTgt spid="36"/>
                                            </p:tgtEl>
                                            <p:attrNameLst>
                                              <p:attrName>ppt_x</p:attrName>
                                            </p:attrNameLst>
                                          </p:cBhvr>
                                          <p:tavLst>
                                            <p:tav tm="0">
                                              <p:val>
                                                <p:strVal val="#ppt_x"/>
                                              </p:val>
                                            </p:tav>
                                            <p:tav tm="100000">
                                              <p:val>
                                                <p:strVal val="#ppt_x"/>
                                              </p:val>
                                            </p:tav>
                                          </p:tavLst>
                                        </p:anim>
                                        <p:anim calcmode="lin" valueType="num">
                                          <p:cBhvr>
                                            <p:cTn id="40" dur="1000" fill="hold"/>
                                            <p:tgtEl>
                                              <p:spTgt spid="36"/>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150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par>
                                    <p:cTn id="44" presetID="10" presetClass="entr" presetSubtype="0" fill="hold" grpId="0" nodeType="withEffect">
                                      <p:stCondLst>
                                        <p:cond delay="150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10" presetClass="entr" presetSubtype="0" fill="hold" grpId="0" nodeType="withEffect">
                                      <p:stCondLst>
                                        <p:cond delay="150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par>
                                    <p:cTn id="50" presetID="22" presetClass="entr" presetSubtype="1" fill="hold" grpId="0" nodeType="withEffect">
                                      <p:stCondLst>
                                        <p:cond delay="750"/>
                                      </p:stCondLst>
                                      <p:childTnLst>
                                        <p:set>
                                          <p:cBhvr>
                                            <p:cTn id="51" dur="1" fill="hold">
                                              <p:stCondLst>
                                                <p:cond delay="0"/>
                                              </p:stCondLst>
                                            </p:cTn>
                                            <p:tgtEl>
                                              <p:spTgt spid="15"/>
                                            </p:tgtEl>
                                            <p:attrNameLst>
                                              <p:attrName>style.visibility</p:attrName>
                                            </p:attrNameLst>
                                          </p:cBhvr>
                                          <p:to>
                                            <p:strVal val="visible"/>
                                          </p:to>
                                        </p:set>
                                        <p:animEffect transition="in" filter="wipe(up)">
                                          <p:cBhvr>
                                            <p:cTn id="52" dur="750"/>
                                            <p:tgtEl>
                                              <p:spTgt spid="15"/>
                                            </p:tgtEl>
                                          </p:cBhvr>
                                        </p:animEffect>
                                      </p:childTnLst>
                                    </p:cTn>
                                  </p:par>
                                  <p:par>
                                    <p:cTn id="53" presetID="22" presetClass="entr" presetSubtype="1" fill="hold" grpId="0" nodeType="withEffect">
                                      <p:stCondLst>
                                        <p:cond delay="750"/>
                                      </p:stCondLst>
                                      <p:childTnLst>
                                        <p:set>
                                          <p:cBhvr>
                                            <p:cTn id="54" dur="1" fill="hold">
                                              <p:stCondLst>
                                                <p:cond delay="0"/>
                                              </p:stCondLst>
                                            </p:cTn>
                                            <p:tgtEl>
                                              <p:spTgt spid="24"/>
                                            </p:tgtEl>
                                            <p:attrNameLst>
                                              <p:attrName>style.visibility</p:attrName>
                                            </p:attrNameLst>
                                          </p:cBhvr>
                                          <p:to>
                                            <p:strVal val="visible"/>
                                          </p:to>
                                        </p:set>
                                        <p:animEffect transition="in" filter="wipe(up)">
                                          <p:cBhvr>
                                            <p:cTn id="55" dur="750"/>
                                            <p:tgtEl>
                                              <p:spTgt spid="24"/>
                                            </p:tgtEl>
                                          </p:cBhvr>
                                        </p:animEffect>
                                      </p:childTnLst>
                                    </p:cTn>
                                  </p:par>
                                  <p:par>
                                    <p:cTn id="56" presetID="22" presetClass="entr" presetSubtype="1" fill="hold" grpId="0" nodeType="withEffect">
                                      <p:stCondLst>
                                        <p:cond delay="750"/>
                                      </p:stCondLst>
                                      <p:childTnLst>
                                        <p:set>
                                          <p:cBhvr>
                                            <p:cTn id="57" dur="1" fill="hold">
                                              <p:stCondLst>
                                                <p:cond delay="0"/>
                                              </p:stCondLst>
                                            </p:cTn>
                                            <p:tgtEl>
                                              <p:spTgt spid="29"/>
                                            </p:tgtEl>
                                            <p:attrNameLst>
                                              <p:attrName>style.visibility</p:attrName>
                                            </p:attrNameLst>
                                          </p:cBhvr>
                                          <p:to>
                                            <p:strVal val="visible"/>
                                          </p:to>
                                        </p:set>
                                        <p:animEffect transition="in" filter="wipe(up)">
                                          <p:cBhvr>
                                            <p:cTn id="58" dur="750"/>
                                            <p:tgtEl>
                                              <p:spTgt spid="29"/>
                                            </p:tgtEl>
                                          </p:cBhvr>
                                        </p:animEffect>
                                      </p:childTnLst>
                                    </p:cTn>
                                  </p:par>
                                </p:childTnLst>
                              </p:cTn>
                            </p:par>
                            <p:par>
                              <p:cTn id="59" fill="hold">
                                <p:stCondLst>
                                  <p:cond delay="2000"/>
                                </p:stCondLst>
                                <p:childTnLst>
                                  <p:par>
                                    <p:cTn id="60" presetID="14" presetClass="entr" presetSubtype="10"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randombar(horizontal)">
                                          <p:cBhvr>
                                            <p:cTn id="62" dur="400"/>
                                            <p:tgtEl>
                                              <p:spTgt spid="47"/>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randombar(horizontal)">
                                          <p:cBhvr>
                                            <p:cTn id="65" dur="400"/>
                                            <p:tgtEl>
                                              <p:spTgt spid="48"/>
                                            </p:tgtEl>
                                          </p:cBhvr>
                                        </p:animEffect>
                                      </p:childTnLst>
                                    </p:cTn>
                                  </p:par>
                                </p:childTnLst>
                              </p:cTn>
                            </p:par>
                            <p:par>
                              <p:cTn id="66" fill="hold">
                                <p:stCondLst>
                                  <p:cond delay="2500"/>
                                </p:stCondLst>
                                <p:childTnLst>
                                  <p:par>
                                    <p:cTn id="67" presetID="14" presetClass="entr" presetSubtype="1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randombar(horizontal)">
                                          <p:cBhvr>
                                            <p:cTn id="69" dur="400"/>
                                            <p:tgtEl>
                                              <p:spTgt spid="49"/>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randombar(horizontal)">
                                          <p:cBhvr>
                                            <p:cTn id="72" dur="400"/>
                                            <p:tgtEl>
                                              <p:spTgt spid="50"/>
                                            </p:tgtEl>
                                          </p:cBhvr>
                                        </p:animEffect>
                                      </p:childTnLst>
                                    </p:cTn>
                                  </p:par>
                                </p:childTnLst>
                              </p:cTn>
                            </p:par>
                            <p:par>
                              <p:cTn id="73" fill="hold">
                                <p:stCondLst>
                                  <p:cond delay="3000"/>
                                </p:stCondLst>
                                <p:childTnLst>
                                  <p:par>
                                    <p:cTn id="74" presetID="14" presetClass="entr" presetSubtype="10"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randombar(horizontal)">
                                          <p:cBhvr>
                                            <p:cTn id="76" dur="400"/>
                                            <p:tgtEl>
                                              <p:spTgt spid="51"/>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randombar(horizontal)">
                                          <p:cBhvr>
                                            <p:cTn id="79" dur="4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21" grpId="0" animBg="1"/>
          <p:bldP spid="24" grpId="0"/>
          <p:bldP spid="26" grpId="0" animBg="1"/>
          <p:bldP spid="29" grpId="0"/>
          <p:bldP spid="47" grpId="0"/>
          <p:bldP spid="48" grpId="0"/>
          <p:bldP spid="49" grpId="0"/>
          <p:bldP spid="50" grpId="0"/>
          <p:bldP spid="51" grpId="0"/>
          <p:bldP spid="52" grpId="0"/>
          <p:bldP spid="3" grpId="0"/>
          <p:bldP spid="42" grpId="0"/>
          <p:bldP spid="43" grpId="0"/>
          <p:bldP spid="44"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5"/>
          <p:cNvGrpSpPr/>
          <p:nvPr/>
        </p:nvGrpSpPr>
        <p:grpSpPr bwMode="auto">
          <a:xfrm>
            <a:off x="1955979" y="3451236"/>
            <a:ext cx="1269412" cy="1271501"/>
            <a:chOff x="0" y="0"/>
            <a:chExt cx="1080120" cy="1080120"/>
          </a:xfrm>
        </p:grpSpPr>
        <p:grpSp>
          <p:nvGrpSpPr>
            <p:cNvPr id="43" name="Group 6"/>
            <p:cNvGrpSpPr/>
            <p:nvPr/>
          </p:nvGrpSpPr>
          <p:grpSpPr bwMode="auto">
            <a:xfrm>
              <a:off x="0" y="0"/>
              <a:ext cx="1080120" cy="1080120"/>
              <a:chOff x="0" y="0"/>
              <a:chExt cx="1080120" cy="1080120"/>
            </a:xfrm>
          </p:grpSpPr>
          <p:sp>
            <p:nvSpPr>
              <p:cNvPr id="45" name="椭圆 6"/>
              <p:cNvSpPr>
                <a:spLocks noChangeArrowheads="1"/>
              </p:cNvSpPr>
              <p:nvPr/>
            </p:nvSpPr>
            <p:spPr bwMode="auto">
              <a:xfrm>
                <a:off x="0" y="0"/>
                <a:ext cx="1080120" cy="1080120"/>
              </a:xfrm>
              <a:prstGeom prst="ellipse">
                <a:avLst/>
              </a:prstGeom>
              <a:solidFill>
                <a:srgbClr val="51AFA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chemeClr val="bg1"/>
                  </a:solidFill>
                  <a:latin typeface="+mn-lt"/>
                  <a:ea typeface="+mn-ea"/>
                  <a:cs typeface="+mn-ea"/>
                  <a:sym typeface="+mn-lt"/>
                </a:endParaRPr>
              </a:p>
            </p:txBody>
          </p:sp>
          <p:sp>
            <p:nvSpPr>
              <p:cNvPr id="46" name="椭圆 5"/>
              <p:cNvSpPr>
                <a:spLocks noChangeArrowheads="1"/>
              </p:cNvSpPr>
              <p:nvPr/>
            </p:nvSpPr>
            <p:spPr bwMode="auto">
              <a:xfrm>
                <a:off x="72008" y="72008"/>
                <a:ext cx="936104" cy="936104"/>
              </a:xfrm>
              <a:prstGeom prst="ellipse">
                <a:avLst/>
              </a:prstGeom>
              <a:solidFill>
                <a:schemeClr val="accent6"/>
              </a:solidFill>
              <a:ln w="19050">
                <a:solidFill>
                  <a:srgbClr val="E5FAFD"/>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chemeClr val="bg1"/>
                  </a:solidFill>
                  <a:latin typeface="+mn-lt"/>
                  <a:ea typeface="+mn-ea"/>
                  <a:cs typeface="+mn-ea"/>
                  <a:sym typeface="+mn-lt"/>
                </a:endParaRPr>
              </a:p>
            </p:txBody>
          </p:sp>
        </p:grpSp>
        <p:sp>
          <p:nvSpPr>
            <p:cNvPr id="44" name="文本框 10"/>
            <p:cNvSpPr>
              <a:spLocks noChangeArrowheads="1"/>
            </p:cNvSpPr>
            <p:nvPr/>
          </p:nvSpPr>
          <p:spPr bwMode="auto">
            <a:xfrm>
              <a:off x="153829" y="365759"/>
              <a:ext cx="766822" cy="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865" b="1" dirty="0">
                  <a:solidFill>
                    <a:schemeClr val="bg1"/>
                  </a:solidFill>
                  <a:latin typeface="+mn-lt"/>
                  <a:ea typeface="+mn-ea"/>
                  <a:cs typeface="+mn-ea"/>
                  <a:sym typeface="+mn-lt"/>
                </a:rPr>
                <a:t>关键词</a:t>
              </a:r>
              <a:endParaRPr lang="zh-CN" altLang="en-US" sz="1865" b="1" dirty="0">
                <a:solidFill>
                  <a:schemeClr val="bg1"/>
                </a:solidFill>
                <a:latin typeface="+mn-lt"/>
                <a:ea typeface="+mn-ea"/>
                <a:cs typeface="+mn-ea"/>
                <a:sym typeface="+mn-lt"/>
              </a:endParaRPr>
            </a:p>
          </p:txBody>
        </p:sp>
      </p:grpSp>
      <p:grpSp>
        <p:nvGrpSpPr>
          <p:cNvPr id="47" name="Group 10"/>
          <p:cNvGrpSpPr/>
          <p:nvPr/>
        </p:nvGrpSpPr>
        <p:grpSpPr bwMode="auto">
          <a:xfrm>
            <a:off x="3266462" y="1759635"/>
            <a:ext cx="1741708" cy="1742012"/>
            <a:chOff x="0" y="0"/>
            <a:chExt cx="1080120" cy="1080120"/>
          </a:xfrm>
        </p:grpSpPr>
        <p:grpSp>
          <p:nvGrpSpPr>
            <p:cNvPr id="48" name="Group 11"/>
            <p:cNvGrpSpPr/>
            <p:nvPr/>
          </p:nvGrpSpPr>
          <p:grpSpPr bwMode="auto">
            <a:xfrm>
              <a:off x="0" y="0"/>
              <a:ext cx="1080120" cy="1080120"/>
              <a:chOff x="0" y="0"/>
              <a:chExt cx="1080120" cy="1080120"/>
            </a:xfrm>
          </p:grpSpPr>
          <p:sp>
            <p:nvSpPr>
              <p:cNvPr id="50" name="椭圆 27"/>
              <p:cNvSpPr>
                <a:spLocks noChangeArrowheads="1"/>
              </p:cNvSpPr>
              <p:nvPr/>
            </p:nvSpPr>
            <p:spPr bwMode="auto">
              <a:xfrm>
                <a:off x="0" y="0"/>
                <a:ext cx="1080120" cy="1080120"/>
              </a:xfrm>
              <a:prstGeom prst="ellipse">
                <a:avLst/>
              </a:prstGeom>
              <a:solidFill>
                <a:srgbClr val="51AFA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chemeClr val="bg1"/>
                  </a:solidFill>
                  <a:latin typeface="+mn-lt"/>
                  <a:ea typeface="+mn-ea"/>
                  <a:cs typeface="+mn-ea"/>
                  <a:sym typeface="+mn-lt"/>
                </a:endParaRPr>
              </a:p>
            </p:txBody>
          </p:sp>
          <p:sp>
            <p:nvSpPr>
              <p:cNvPr id="51" name="椭圆 28"/>
              <p:cNvSpPr>
                <a:spLocks noChangeArrowheads="1"/>
              </p:cNvSpPr>
              <p:nvPr/>
            </p:nvSpPr>
            <p:spPr bwMode="auto">
              <a:xfrm>
                <a:off x="72008" y="72008"/>
                <a:ext cx="936104" cy="936104"/>
              </a:xfrm>
              <a:prstGeom prst="ellipse">
                <a:avLst/>
              </a:prstGeom>
              <a:solidFill>
                <a:srgbClr val="FFC000"/>
              </a:solidFill>
              <a:ln w="19050">
                <a:solidFill>
                  <a:srgbClr val="E5FAFD"/>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chemeClr val="bg1"/>
                  </a:solidFill>
                  <a:latin typeface="+mn-lt"/>
                  <a:ea typeface="+mn-ea"/>
                  <a:cs typeface="+mn-ea"/>
                  <a:sym typeface="+mn-lt"/>
                </a:endParaRPr>
              </a:p>
            </p:txBody>
          </p:sp>
        </p:grpSp>
        <p:sp>
          <p:nvSpPr>
            <p:cNvPr id="49" name="文本框 26"/>
            <p:cNvSpPr>
              <a:spLocks noChangeArrowheads="1"/>
            </p:cNvSpPr>
            <p:nvPr/>
          </p:nvSpPr>
          <p:spPr bwMode="auto">
            <a:xfrm>
              <a:off x="227815" y="400115"/>
              <a:ext cx="624495" cy="2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135" b="1" dirty="0">
                  <a:solidFill>
                    <a:schemeClr val="bg1"/>
                  </a:solidFill>
                  <a:latin typeface="+mn-lt"/>
                  <a:ea typeface="+mn-ea"/>
                  <a:cs typeface="+mn-ea"/>
                  <a:sym typeface="+mn-lt"/>
                </a:rPr>
                <a:t>关键词</a:t>
              </a:r>
              <a:endParaRPr lang="zh-CN" altLang="en-US" sz="2135" b="1" dirty="0">
                <a:solidFill>
                  <a:schemeClr val="bg1"/>
                </a:solidFill>
                <a:latin typeface="+mn-lt"/>
                <a:ea typeface="+mn-ea"/>
                <a:cs typeface="+mn-ea"/>
                <a:sym typeface="+mn-lt"/>
              </a:endParaRPr>
            </a:p>
          </p:txBody>
        </p:sp>
      </p:grpSp>
      <p:grpSp>
        <p:nvGrpSpPr>
          <p:cNvPr id="52" name="Group 15"/>
          <p:cNvGrpSpPr/>
          <p:nvPr/>
        </p:nvGrpSpPr>
        <p:grpSpPr bwMode="auto">
          <a:xfrm>
            <a:off x="5571937" y="3451236"/>
            <a:ext cx="1560631" cy="1560903"/>
            <a:chOff x="0" y="0"/>
            <a:chExt cx="1080120" cy="1080120"/>
          </a:xfrm>
        </p:grpSpPr>
        <p:grpSp>
          <p:nvGrpSpPr>
            <p:cNvPr id="53" name="Group 16"/>
            <p:cNvGrpSpPr/>
            <p:nvPr/>
          </p:nvGrpSpPr>
          <p:grpSpPr bwMode="auto">
            <a:xfrm>
              <a:off x="0" y="0"/>
              <a:ext cx="1080120" cy="1080120"/>
              <a:chOff x="0" y="0"/>
              <a:chExt cx="1080120" cy="1080120"/>
            </a:xfrm>
          </p:grpSpPr>
          <p:sp>
            <p:nvSpPr>
              <p:cNvPr id="55" name="椭圆 32"/>
              <p:cNvSpPr>
                <a:spLocks noChangeArrowheads="1"/>
              </p:cNvSpPr>
              <p:nvPr/>
            </p:nvSpPr>
            <p:spPr bwMode="auto">
              <a:xfrm>
                <a:off x="0" y="0"/>
                <a:ext cx="1080120" cy="1080120"/>
              </a:xfrm>
              <a:prstGeom prst="ellipse">
                <a:avLst/>
              </a:prstGeom>
              <a:solidFill>
                <a:srgbClr val="51AFA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chemeClr val="bg1"/>
                  </a:solidFill>
                  <a:latin typeface="+mn-lt"/>
                  <a:ea typeface="+mn-ea"/>
                  <a:cs typeface="+mn-ea"/>
                  <a:sym typeface="+mn-lt"/>
                </a:endParaRPr>
              </a:p>
            </p:txBody>
          </p:sp>
          <p:sp>
            <p:nvSpPr>
              <p:cNvPr id="56" name="椭圆 33"/>
              <p:cNvSpPr>
                <a:spLocks noChangeArrowheads="1"/>
              </p:cNvSpPr>
              <p:nvPr/>
            </p:nvSpPr>
            <p:spPr bwMode="auto">
              <a:xfrm>
                <a:off x="72008" y="72008"/>
                <a:ext cx="936104" cy="936104"/>
              </a:xfrm>
              <a:prstGeom prst="ellipse">
                <a:avLst/>
              </a:prstGeom>
              <a:solidFill>
                <a:schemeClr val="accent6"/>
              </a:solidFill>
              <a:ln w="19050">
                <a:solidFill>
                  <a:srgbClr val="E5FAFD"/>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chemeClr val="bg1"/>
                  </a:solidFill>
                  <a:latin typeface="+mn-lt"/>
                  <a:ea typeface="+mn-ea"/>
                  <a:cs typeface="+mn-ea"/>
                  <a:sym typeface="+mn-lt"/>
                </a:endParaRPr>
              </a:p>
            </p:txBody>
          </p:sp>
        </p:grpSp>
        <p:sp>
          <p:nvSpPr>
            <p:cNvPr id="54" name="文本框 31"/>
            <p:cNvSpPr>
              <a:spLocks noChangeArrowheads="1"/>
            </p:cNvSpPr>
            <p:nvPr/>
          </p:nvSpPr>
          <p:spPr bwMode="auto">
            <a:xfrm>
              <a:off x="191584" y="398075"/>
              <a:ext cx="696954" cy="29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135" b="1" dirty="0">
                  <a:solidFill>
                    <a:schemeClr val="bg1"/>
                  </a:solidFill>
                  <a:latin typeface="+mn-lt"/>
                  <a:ea typeface="+mn-ea"/>
                  <a:cs typeface="+mn-ea"/>
                  <a:sym typeface="+mn-lt"/>
                </a:rPr>
                <a:t>关键词</a:t>
              </a:r>
              <a:endParaRPr lang="zh-CN" altLang="en-US" sz="2135" b="1" dirty="0">
                <a:solidFill>
                  <a:schemeClr val="bg1"/>
                </a:solidFill>
                <a:latin typeface="+mn-lt"/>
                <a:ea typeface="+mn-ea"/>
                <a:cs typeface="+mn-ea"/>
                <a:sym typeface="+mn-lt"/>
              </a:endParaRPr>
            </a:p>
          </p:txBody>
        </p:sp>
      </p:grpSp>
      <p:grpSp>
        <p:nvGrpSpPr>
          <p:cNvPr id="57" name="Group 20"/>
          <p:cNvGrpSpPr/>
          <p:nvPr/>
        </p:nvGrpSpPr>
        <p:grpSpPr bwMode="auto">
          <a:xfrm>
            <a:off x="7399517" y="997853"/>
            <a:ext cx="2286808" cy="2287208"/>
            <a:chOff x="0" y="0"/>
            <a:chExt cx="1080120" cy="1080120"/>
          </a:xfrm>
        </p:grpSpPr>
        <p:grpSp>
          <p:nvGrpSpPr>
            <p:cNvPr id="58" name="Group 21"/>
            <p:cNvGrpSpPr/>
            <p:nvPr/>
          </p:nvGrpSpPr>
          <p:grpSpPr bwMode="auto">
            <a:xfrm>
              <a:off x="0" y="0"/>
              <a:ext cx="1080120" cy="1080120"/>
              <a:chOff x="0" y="0"/>
              <a:chExt cx="1080120" cy="1080120"/>
            </a:xfrm>
          </p:grpSpPr>
          <p:sp>
            <p:nvSpPr>
              <p:cNvPr id="60" name="椭圆 38"/>
              <p:cNvSpPr>
                <a:spLocks noChangeArrowheads="1"/>
              </p:cNvSpPr>
              <p:nvPr/>
            </p:nvSpPr>
            <p:spPr bwMode="auto">
              <a:xfrm>
                <a:off x="0" y="0"/>
                <a:ext cx="1080120" cy="1080120"/>
              </a:xfrm>
              <a:prstGeom prst="ellipse">
                <a:avLst/>
              </a:prstGeom>
              <a:solidFill>
                <a:srgbClr val="51AFA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chemeClr val="bg1"/>
                  </a:solidFill>
                  <a:latin typeface="+mn-lt"/>
                  <a:ea typeface="+mn-ea"/>
                  <a:cs typeface="+mn-ea"/>
                  <a:sym typeface="+mn-lt"/>
                </a:endParaRPr>
              </a:p>
            </p:txBody>
          </p:sp>
          <p:sp>
            <p:nvSpPr>
              <p:cNvPr id="61" name="椭圆 39"/>
              <p:cNvSpPr>
                <a:spLocks noChangeArrowheads="1"/>
              </p:cNvSpPr>
              <p:nvPr/>
            </p:nvSpPr>
            <p:spPr bwMode="auto">
              <a:xfrm>
                <a:off x="72008" y="72008"/>
                <a:ext cx="936104" cy="936104"/>
              </a:xfrm>
              <a:prstGeom prst="ellipse">
                <a:avLst/>
              </a:prstGeom>
              <a:solidFill>
                <a:srgbClr val="FFC000"/>
              </a:solidFill>
              <a:ln w="19050">
                <a:solidFill>
                  <a:srgbClr val="E5FAFD"/>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chemeClr val="bg1"/>
                  </a:solidFill>
                  <a:latin typeface="+mn-lt"/>
                  <a:ea typeface="+mn-ea"/>
                  <a:cs typeface="+mn-ea"/>
                  <a:sym typeface="+mn-lt"/>
                </a:endParaRPr>
              </a:p>
            </p:txBody>
          </p:sp>
        </p:grpSp>
        <p:sp>
          <p:nvSpPr>
            <p:cNvPr id="59" name="文本框 37"/>
            <p:cNvSpPr>
              <a:spLocks noChangeArrowheads="1"/>
            </p:cNvSpPr>
            <p:nvPr/>
          </p:nvSpPr>
          <p:spPr bwMode="auto">
            <a:xfrm>
              <a:off x="254541" y="414093"/>
              <a:ext cx="571036" cy="23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665" b="1" dirty="0">
                  <a:solidFill>
                    <a:schemeClr val="bg1"/>
                  </a:solidFill>
                  <a:latin typeface="+mn-lt"/>
                  <a:ea typeface="+mn-ea"/>
                  <a:cs typeface="+mn-ea"/>
                  <a:sym typeface="+mn-lt"/>
                </a:rPr>
                <a:t>关键词</a:t>
              </a:r>
              <a:endParaRPr lang="zh-CN" altLang="en-US" sz="2665" b="1" dirty="0">
                <a:solidFill>
                  <a:schemeClr val="bg1"/>
                </a:solidFill>
                <a:latin typeface="+mn-lt"/>
                <a:ea typeface="+mn-ea"/>
                <a:cs typeface="+mn-ea"/>
                <a:sym typeface="+mn-lt"/>
              </a:endParaRPr>
            </a:p>
          </p:txBody>
        </p:sp>
      </p:grpSp>
      <p:cxnSp>
        <p:nvCxnSpPr>
          <p:cNvPr id="62" name="直接连接符 13"/>
          <p:cNvCxnSpPr>
            <a:cxnSpLocks noChangeShapeType="1"/>
            <a:stCxn id="45" idx="7"/>
            <a:endCxn id="50" idx="3"/>
          </p:cNvCxnSpPr>
          <p:nvPr/>
        </p:nvCxnSpPr>
        <p:spPr bwMode="auto">
          <a:xfrm flipV="1">
            <a:off x="3039490" y="3246534"/>
            <a:ext cx="482037" cy="390907"/>
          </a:xfrm>
          <a:prstGeom prst="line">
            <a:avLst/>
          </a:prstGeom>
          <a:noFill/>
          <a:ln w="28575">
            <a:solidFill>
              <a:srgbClr val="51AFAF"/>
            </a:solidFill>
            <a:miter lim="800000"/>
          </a:ln>
          <a:extLst>
            <a:ext uri="{909E8E84-426E-40DD-AFC4-6F175D3DCCD1}">
              <a14:hiddenFill xmlns:a14="http://schemas.microsoft.com/office/drawing/2010/main">
                <a:noFill/>
              </a14:hiddenFill>
            </a:ext>
          </a:extLst>
        </p:spPr>
      </p:cxnSp>
      <p:cxnSp>
        <p:nvCxnSpPr>
          <p:cNvPr id="63" name="直接连接符 17"/>
          <p:cNvCxnSpPr>
            <a:cxnSpLocks noChangeShapeType="1"/>
            <a:endCxn id="55" idx="1"/>
          </p:cNvCxnSpPr>
          <p:nvPr/>
        </p:nvCxnSpPr>
        <p:spPr bwMode="auto">
          <a:xfrm>
            <a:off x="4892055" y="3025536"/>
            <a:ext cx="908431" cy="654289"/>
          </a:xfrm>
          <a:prstGeom prst="line">
            <a:avLst/>
          </a:prstGeom>
          <a:noFill/>
          <a:ln w="28575">
            <a:solidFill>
              <a:srgbClr val="51AFAF"/>
            </a:solidFill>
            <a:miter lim="800000"/>
          </a:ln>
          <a:extLst>
            <a:ext uri="{909E8E84-426E-40DD-AFC4-6F175D3DCCD1}">
              <a14:hiddenFill xmlns:a14="http://schemas.microsoft.com/office/drawing/2010/main">
                <a:noFill/>
              </a14:hiddenFill>
            </a:ext>
          </a:extLst>
        </p:spPr>
      </p:cxnSp>
      <p:cxnSp>
        <p:nvCxnSpPr>
          <p:cNvPr id="64" name="直接连接符 20"/>
          <p:cNvCxnSpPr>
            <a:cxnSpLocks noChangeShapeType="1"/>
            <a:stCxn id="55" idx="7"/>
            <a:endCxn id="60" idx="3"/>
          </p:cNvCxnSpPr>
          <p:nvPr/>
        </p:nvCxnSpPr>
        <p:spPr bwMode="auto">
          <a:xfrm flipV="1">
            <a:off x="6902954" y="2948981"/>
            <a:ext cx="830717" cy="731907"/>
          </a:xfrm>
          <a:prstGeom prst="line">
            <a:avLst/>
          </a:prstGeom>
          <a:noFill/>
          <a:ln w="28575">
            <a:solidFill>
              <a:srgbClr val="51AFAF"/>
            </a:solidFill>
            <a:miter lim="800000"/>
          </a:ln>
          <a:extLst>
            <a:ext uri="{909E8E84-426E-40DD-AFC4-6F175D3DCCD1}">
              <a14:hiddenFill xmlns:a14="http://schemas.microsoft.com/office/drawing/2010/main">
                <a:noFill/>
              </a14:hiddenFill>
            </a:ext>
          </a:extLst>
        </p:spPr>
      </p:cxnSp>
      <p:cxnSp>
        <p:nvCxnSpPr>
          <p:cNvPr id="65" name="直接连接符 23"/>
          <p:cNvCxnSpPr>
            <a:cxnSpLocks noChangeShapeType="1"/>
            <a:stCxn id="74" idx="5"/>
            <a:endCxn id="45" idx="1"/>
          </p:cNvCxnSpPr>
          <p:nvPr/>
        </p:nvCxnSpPr>
        <p:spPr bwMode="auto">
          <a:xfrm>
            <a:off x="1742458" y="3352664"/>
            <a:ext cx="399422" cy="284779"/>
          </a:xfrm>
          <a:prstGeom prst="line">
            <a:avLst/>
          </a:prstGeom>
          <a:noFill/>
          <a:ln w="28575">
            <a:solidFill>
              <a:srgbClr val="51AFAF"/>
            </a:solidFill>
            <a:miter lim="800000"/>
          </a:ln>
          <a:extLst>
            <a:ext uri="{909E8E84-426E-40DD-AFC4-6F175D3DCCD1}">
              <a14:hiddenFill xmlns:a14="http://schemas.microsoft.com/office/drawing/2010/main">
                <a:noFill/>
              </a14:hiddenFill>
            </a:ext>
          </a:extLst>
        </p:spPr>
      </p:cxnSp>
      <p:cxnSp>
        <p:nvCxnSpPr>
          <p:cNvPr id="66" name="直接连接符 43"/>
          <p:cNvCxnSpPr>
            <a:cxnSpLocks noChangeShapeType="1"/>
            <a:stCxn id="75" idx="7"/>
            <a:endCxn id="55" idx="3"/>
          </p:cNvCxnSpPr>
          <p:nvPr/>
        </p:nvCxnSpPr>
        <p:spPr bwMode="auto">
          <a:xfrm flipV="1">
            <a:off x="5398458" y="4783550"/>
            <a:ext cx="402028" cy="370724"/>
          </a:xfrm>
          <a:prstGeom prst="line">
            <a:avLst/>
          </a:prstGeom>
          <a:noFill/>
          <a:ln w="28575">
            <a:solidFill>
              <a:srgbClr val="51AFAF"/>
            </a:solidFill>
            <a:miter lim="800000"/>
          </a:ln>
          <a:extLst>
            <a:ext uri="{909E8E84-426E-40DD-AFC4-6F175D3DCCD1}">
              <a14:hiddenFill xmlns:a14="http://schemas.microsoft.com/office/drawing/2010/main">
                <a:noFill/>
              </a14:hiddenFill>
            </a:ext>
          </a:extLst>
        </p:spPr>
      </p:cxnSp>
      <p:cxnSp>
        <p:nvCxnSpPr>
          <p:cNvPr id="67" name="直接连接符 72"/>
          <p:cNvCxnSpPr>
            <a:cxnSpLocks noChangeShapeType="1"/>
            <a:stCxn id="60" idx="6"/>
            <a:endCxn id="76" idx="1"/>
          </p:cNvCxnSpPr>
          <p:nvPr/>
        </p:nvCxnSpPr>
        <p:spPr bwMode="auto">
          <a:xfrm>
            <a:off x="9686325" y="2141457"/>
            <a:ext cx="558374" cy="374768"/>
          </a:xfrm>
          <a:prstGeom prst="line">
            <a:avLst/>
          </a:prstGeom>
          <a:noFill/>
          <a:ln w="28575">
            <a:solidFill>
              <a:srgbClr val="51AFAF"/>
            </a:solidFill>
            <a:miter lim="800000"/>
          </a:ln>
          <a:extLst>
            <a:ext uri="{909E8E84-426E-40DD-AFC4-6F175D3DCCD1}">
              <a14:hiddenFill xmlns:a14="http://schemas.microsoft.com/office/drawing/2010/main">
                <a:noFill/>
              </a14:hiddenFill>
            </a:ext>
          </a:extLst>
        </p:spPr>
      </p:cxnSp>
      <p:sp>
        <p:nvSpPr>
          <p:cNvPr id="68" name="矩形 76"/>
          <p:cNvSpPr>
            <a:spLocks noChangeArrowheads="1"/>
          </p:cNvSpPr>
          <p:nvPr/>
        </p:nvSpPr>
        <p:spPr bwMode="auto">
          <a:xfrm>
            <a:off x="1628194" y="4733939"/>
            <a:ext cx="1821980" cy="33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80"/>
              </a:lnSpc>
              <a:spcBef>
                <a:spcPct val="0"/>
              </a:spcBef>
              <a:buNone/>
            </a:pPr>
            <a:r>
              <a:rPr lang="zh-CN" altLang="en-US" sz="1335" dirty="0">
                <a:solidFill>
                  <a:schemeClr val="tx1">
                    <a:lumMod val="65000"/>
                    <a:lumOff val="35000"/>
                  </a:schemeClr>
                </a:solidFill>
                <a:latin typeface="+mn-lt"/>
                <a:ea typeface="+mn-ea"/>
                <a:cs typeface="+mn-ea"/>
                <a:sym typeface="+mn-lt"/>
              </a:rPr>
              <a:t>在此输入文字描述</a:t>
            </a:r>
            <a:endParaRPr lang="zh-CN" altLang="en-US" sz="1335" dirty="0">
              <a:solidFill>
                <a:schemeClr val="tx1">
                  <a:lumMod val="65000"/>
                  <a:lumOff val="35000"/>
                </a:schemeClr>
              </a:solidFill>
              <a:latin typeface="+mn-lt"/>
              <a:ea typeface="+mn-ea"/>
              <a:cs typeface="+mn-ea"/>
              <a:sym typeface="+mn-lt"/>
            </a:endParaRPr>
          </a:p>
        </p:txBody>
      </p:sp>
      <p:sp>
        <p:nvSpPr>
          <p:cNvPr id="69" name="矩形 80"/>
          <p:cNvSpPr>
            <a:spLocks noChangeArrowheads="1"/>
          </p:cNvSpPr>
          <p:nvPr/>
        </p:nvSpPr>
        <p:spPr bwMode="auto">
          <a:xfrm>
            <a:off x="3209357" y="3537122"/>
            <a:ext cx="1821980" cy="33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80"/>
              </a:lnSpc>
              <a:spcBef>
                <a:spcPct val="0"/>
              </a:spcBef>
              <a:buNone/>
            </a:pPr>
            <a:r>
              <a:rPr lang="zh-CN" altLang="en-US" sz="1335" dirty="0">
                <a:solidFill>
                  <a:schemeClr val="tx1">
                    <a:lumMod val="65000"/>
                    <a:lumOff val="35000"/>
                  </a:schemeClr>
                </a:solidFill>
                <a:latin typeface="+mn-lt"/>
                <a:ea typeface="+mn-ea"/>
                <a:cs typeface="+mn-ea"/>
                <a:sym typeface="+mn-lt"/>
              </a:rPr>
              <a:t>在此输入文字描述</a:t>
            </a:r>
            <a:endParaRPr lang="zh-CN" altLang="en-US" sz="1335" dirty="0">
              <a:solidFill>
                <a:schemeClr val="tx1">
                  <a:lumMod val="65000"/>
                  <a:lumOff val="35000"/>
                </a:schemeClr>
              </a:solidFill>
              <a:latin typeface="+mn-lt"/>
              <a:ea typeface="+mn-ea"/>
              <a:cs typeface="+mn-ea"/>
              <a:sym typeface="+mn-lt"/>
            </a:endParaRPr>
          </a:p>
        </p:txBody>
      </p:sp>
      <p:sp>
        <p:nvSpPr>
          <p:cNvPr id="70" name="矩形 81"/>
          <p:cNvSpPr>
            <a:spLocks noChangeArrowheads="1"/>
          </p:cNvSpPr>
          <p:nvPr/>
        </p:nvSpPr>
        <p:spPr bwMode="auto">
          <a:xfrm>
            <a:off x="5481233" y="5058815"/>
            <a:ext cx="1821980" cy="33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80"/>
              </a:lnSpc>
              <a:spcBef>
                <a:spcPct val="0"/>
              </a:spcBef>
              <a:buNone/>
            </a:pPr>
            <a:r>
              <a:rPr lang="zh-CN" altLang="en-US" sz="1335" dirty="0">
                <a:solidFill>
                  <a:schemeClr val="tx1">
                    <a:lumMod val="65000"/>
                    <a:lumOff val="35000"/>
                  </a:schemeClr>
                </a:solidFill>
                <a:latin typeface="+mn-lt"/>
                <a:ea typeface="+mn-ea"/>
                <a:cs typeface="+mn-ea"/>
                <a:sym typeface="+mn-lt"/>
              </a:rPr>
              <a:t>在此输入文字描述</a:t>
            </a:r>
            <a:endParaRPr lang="zh-CN" altLang="en-US" sz="1335" dirty="0">
              <a:solidFill>
                <a:schemeClr val="tx1">
                  <a:lumMod val="65000"/>
                  <a:lumOff val="35000"/>
                </a:schemeClr>
              </a:solidFill>
              <a:latin typeface="+mn-lt"/>
              <a:ea typeface="+mn-ea"/>
              <a:cs typeface="+mn-ea"/>
              <a:sym typeface="+mn-lt"/>
            </a:endParaRPr>
          </a:p>
        </p:txBody>
      </p:sp>
      <p:sp>
        <p:nvSpPr>
          <p:cNvPr id="71" name="矩形 82"/>
          <p:cNvSpPr>
            <a:spLocks noChangeArrowheads="1"/>
          </p:cNvSpPr>
          <p:nvPr/>
        </p:nvSpPr>
        <p:spPr bwMode="auto">
          <a:xfrm>
            <a:off x="7659767" y="3314937"/>
            <a:ext cx="1821980" cy="33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80"/>
              </a:lnSpc>
              <a:spcBef>
                <a:spcPct val="0"/>
              </a:spcBef>
              <a:buNone/>
            </a:pPr>
            <a:r>
              <a:rPr lang="zh-CN" altLang="en-US" sz="1335" dirty="0">
                <a:solidFill>
                  <a:schemeClr val="tx1">
                    <a:lumMod val="65000"/>
                    <a:lumOff val="35000"/>
                  </a:schemeClr>
                </a:solidFill>
                <a:latin typeface="+mn-lt"/>
                <a:ea typeface="+mn-ea"/>
                <a:cs typeface="+mn-ea"/>
                <a:sym typeface="+mn-lt"/>
              </a:rPr>
              <a:t>在此输入文字描述</a:t>
            </a:r>
            <a:endParaRPr lang="zh-CN" altLang="en-US" sz="1335" dirty="0">
              <a:solidFill>
                <a:schemeClr val="tx1">
                  <a:lumMod val="65000"/>
                  <a:lumOff val="35000"/>
                </a:schemeClr>
              </a:solidFill>
              <a:latin typeface="+mn-lt"/>
              <a:ea typeface="+mn-ea"/>
              <a:cs typeface="+mn-ea"/>
              <a:sym typeface="+mn-lt"/>
            </a:endParaRPr>
          </a:p>
        </p:txBody>
      </p:sp>
      <p:sp>
        <p:nvSpPr>
          <p:cNvPr id="72" name="矩形 85"/>
          <p:cNvSpPr>
            <a:spLocks noChangeArrowheads="1"/>
          </p:cNvSpPr>
          <p:nvPr/>
        </p:nvSpPr>
        <p:spPr bwMode="auto">
          <a:xfrm>
            <a:off x="7522154" y="4134018"/>
            <a:ext cx="3097721" cy="4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208" tIns="57603" rIns="115208" bIns="576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200" b="1" dirty="0">
                <a:solidFill>
                  <a:schemeClr val="accent6"/>
                </a:solidFill>
                <a:latin typeface="+mn-lt"/>
                <a:ea typeface="+mn-ea"/>
                <a:cs typeface="+mn-ea"/>
                <a:sym typeface="+mn-lt"/>
              </a:rPr>
              <a:t>添加主要观点</a:t>
            </a:r>
            <a:endParaRPr lang="zh-CN" altLang="en-US" sz="2200" dirty="0">
              <a:solidFill>
                <a:schemeClr val="accent6"/>
              </a:solidFill>
              <a:latin typeface="+mn-lt"/>
              <a:ea typeface="+mn-ea"/>
              <a:cs typeface="+mn-ea"/>
              <a:sym typeface="+mn-lt"/>
            </a:endParaRPr>
          </a:p>
        </p:txBody>
      </p:sp>
      <p:sp>
        <p:nvSpPr>
          <p:cNvPr id="73" name="文本框 13"/>
          <p:cNvSpPr txBox="1"/>
          <p:nvPr/>
        </p:nvSpPr>
        <p:spPr>
          <a:xfrm>
            <a:off x="7410719" y="4569156"/>
            <a:ext cx="3654168" cy="1126454"/>
          </a:xfrm>
          <a:prstGeom prst="rect">
            <a:avLst/>
          </a:prstGeom>
          <a:noFill/>
        </p:spPr>
        <p:txBody>
          <a:bodyPr wrap="square" lIns="91435" tIns="45716" rIns="91435" bIns="45716" rtlCol="0">
            <a:spAutoFit/>
          </a:bodyPr>
          <a:lstStyle/>
          <a:p>
            <a:pPr>
              <a:lnSpc>
                <a:spcPct val="120000"/>
              </a:lnSpc>
              <a:spcBef>
                <a:spcPct val="0"/>
              </a:spcBef>
              <a:buNone/>
            </a:pPr>
            <a:r>
              <a:rPr lang="zh-CN" altLang="en-US" sz="1400" dirty="0">
                <a:solidFill>
                  <a:schemeClr val="tx1">
                    <a:lumMod val="65000"/>
                    <a:lumOff val="35000"/>
                  </a:schemeClr>
                </a:solidFill>
                <a:cs typeface="+mn-ea"/>
                <a:sym typeface="+mn-lt"/>
              </a:rPr>
              <a:t>在此输入文字描述在此输入文字描述在此输入文字描述在此输入文字描述在此输入文字描述在此输入文字描述在此输入文字描述在此输入文字描述在此输入文字描述。</a:t>
            </a:r>
            <a:endParaRPr lang="zh-CN" altLang="en-US" sz="1400" dirty="0">
              <a:solidFill>
                <a:schemeClr val="tx1">
                  <a:lumMod val="65000"/>
                  <a:lumOff val="35000"/>
                </a:schemeClr>
              </a:solidFill>
              <a:cs typeface="+mn-ea"/>
              <a:sym typeface="+mn-lt"/>
            </a:endParaRPr>
          </a:p>
        </p:txBody>
      </p:sp>
      <p:sp>
        <p:nvSpPr>
          <p:cNvPr id="74" name="椭圆 56"/>
          <p:cNvSpPr>
            <a:spLocks noChangeArrowheads="1"/>
          </p:cNvSpPr>
          <p:nvPr/>
        </p:nvSpPr>
        <p:spPr bwMode="auto">
          <a:xfrm rot="21019161">
            <a:off x="1278026" y="2948981"/>
            <a:ext cx="511499" cy="511588"/>
          </a:xfrm>
          <a:prstGeom prst="ellipse">
            <a:avLst/>
          </a:prstGeom>
          <a:solidFill>
            <a:srgbClr val="51AFAF"/>
          </a:solidFill>
          <a:ln>
            <a:noFill/>
          </a:ln>
        </p:spPr>
        <p:txBody>
          <a:bodyPr lIns="107527" tIns="53764" rIns="107527" bIns="53764"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rgbClr val="FFFFFF"/>
              </a:solidFill>
              <a:latin typeface="+mn-lt"/>
              <a:ea typeface="+mn-ea"/>
              <a:cs typeface="+mn-ea"/>
              <a:sym typeface="+mn-lt"/>
            </a:endParaRPr>
          </a:p>
        </p:txBody>
      </p:sp>
      <p:sp>
        <p:nvSpPr>
          <p:cNvPr id="75" name="椭圆 58"/>
          <p:cNvSpPr>
            <a:spLocks noChangeArrowheads="1"/>
          </p:cNvSpPr>
          <p:nvPr/>
        </p:nvSpPr>
        <p:spPr bwMode="auto">
          <a:xfrm>
            <a:off x="4837581" y="5057752"/>
            <a:ext cx="657108" cy="659091"/>
          </a:xfrm>
          <a:prstGeom prst="ellipse">
            <a:avLst/>
          </a:prstGeom>
          <a:solidFill>
            <a:srgbClr val="51AFAF"/>
          </a:solidFill>
          <a:ln>
            <a:noFill/>
          </a:ln>
        </p:spPr>
        <p:txBody>
          <a:bodyPr lIns="107527" tIns="53764" rIns="107527" bIns="53764"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rgbClr val="FFFFFF"/>
              </a:solidFill>
              <a:latin typeface="+mn-lt"/>
              <a:ea typeface="+mn-ea"/>
              <a:cs typeface="+mn-ea"/>
              <a:sym typeface="+mn-lt"/>
            </a:endParaRPr>
          </a:p>
        </p:txBody>
      </p:sp>
      <p:sp>
        <p:nvSpPr>
          <p:cNvPr id="76" name="椭圆 70"/>
          <p:cNvSpPr>
            <a:spLocks noChangeArrowheads="1"/>
          </p:cNvSpPr>
          <p:nvPr/>
        </p:nvSpPr>
        <p:spPr bwMode="auto">
          <a:xfrm>
            <a:off x="10133432" y="2404938"/>
            <a:ext cx="759781" cy="759913"/>
          </a:xfrm>
          <a:prstGeom prst="ellipse">
            <a:avLst/>
          </a:prstGeom>
          <a:solidFill>
            <a:srgbClr val="51AFAF"/>
          </a:solidFill>
          <a:ln>
            <a:noFill/>
          </a:ln>
        </p:spPr>
        <p:txBody>
          <a:bodyPr lIns="107527" tIns="53764" rIns="107527" bIns="53764"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rgbClr val="FFFFFF"/>
              </a:solidFill>
              <a:latin typeface="+mn-lt"/>
              <a:ea typeface="+mn-ea"/>
              <a:cs typeface="+mn-ea"/>
              <a:sym typeface="+mn-lt"/>
            </a:endParaRPr>
          </a:p>
        </p:txBody>
      </p:sp>
      <p:sp>
        <p:nvSpPr>
          <p:cNvPr id="38"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40" name="图片 3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wipe(left)">
                                      <p:cBhvr>
                                        <p:cTn id="16" dur="500"/>
                                        <p:tgtEl>
                                          <p:spTgt spid="7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left)">
                                      <p:cBhvr>
                                        <p:cTn id="20" dur="350"/>
                                        <p:tgtEl>
                                          <p:spTgt spid="65"/>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650"/>
                                        <p:tgtEl>
                                          <p:spTgt spid="42"/>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400"/>
                                        <p:tgtEl>
                                          <p:spTgt spid="6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left)">
                                      <p:cBhvr>
                                        <p:cTn id="31" dur="350"/>
                                        <p:tgtEl>
                                          <p:spTgt spid="62"/>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750"/>
                                        <p:tgtEl>
                                          <p:spTgt spid="47"/>
                                        </p:tgtEl>
                                      </p:cBhvr>
                                    </p:animEffect>
                                  </p:childTnLst>
                                </p:cTn>
                              </p:par>
                              <p:par>
                                <p:cTn id="36" presetID="10" presetClass="entr" presetSubtype="0" fill="hold" grpId="0" nodeType="withEffect">
                                  <p:stCondLst>
                                    <p:cond delay="250"/>
                                  </p:stCondLst>
                                  <p:childTnLst>
                                    <p:set>
                                      <p:cBhvr>
                                        <p:cTn id="37" dur="1" fill="hold">
                                          <p:stCondLst>
                                            <p:cond delay="0"/>
                                          </p:stCondLst>
                                        </p:cTn>
                                        <p:tgtEl>
                                          <p:spTgt spid="69"/>
                                        </p:tgtEl>
                                        <p:attrNameLst>
                                          <p:attrName>style.visibility</p:attrName>
                                        </p:attrNameLst>
                                      </p:cBhvr>
                                      <p:to>
                                        <p:strVal val="visible"/>
                                      </p:to>
                                    </p:set>
                                    <p:animEffect transition="in" filter="fade">
                                      <p:cBhvr>
                                        <p:cTn id="38" dur="500"/>
                                        <p:tgtEl>
                                          <p:spTgt spid="69"/>
                                        </p:tgtEl>
                                      </p:cBhvr>
                                    </p:animEffect>
                                  </p:childTnLst>
                                </p:cTn>
                              </p:par>
                            </p:childTnLst>
                          </p:cTn>
                        </p:par>
                        <p:par>
                          <p:cTn id="39" fill="hold">
                            <p:stCondLst>
                              <p:cond delay="4500"/>
                            </p:stCondLst>
                            <p:childTnLst>
                              <p:par>
                                <p:cTn id="40" presetID="22" presetClass="entr" presetSubtype="8" fill="hold" nodeType="after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wipe(left)">
                                      <p:cBhvr>
                                        <p:cTn id="42" dur="450"/>
                                        <p:tgtEl>
                                          <p:spTgt spid="63"/>
                                        </p:tgtEl>
                                      </p:cBhvr>
                                    </p:animEffect>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left)">
                                      <p:cBhvr>
                                        <p:cTn id="46" dur="650"/>
                                        <p:tgtEl>
                                          <p:spTgt spid="52"/>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400"/>
                                        <p:tgtEl>
                                          <p:spTgt spid="70"/>
                                        </p:tgtEl>
                                      </p:cBhvr>
                                    </p:animEffect>
                                  </p:childTnLst>
                                </p:cTn>
                              </p:par>
                            </p:childTnLst>
                          </p:cTn>
                        </p:par>
                        <p:par>
                          <p:cTn id="50" fill="hold">
                            <p:stCondLst>
                              <p:cond delay="6000"/>
                            </p:stCondLst>
                            <p:childTnLst>
                              <p:par>
                                <p:cTn id="51" presetID="22" presetClass="entr" presetSubtype="8" fill="hold"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wipe(left)">
                                      <p:cBhvr>
                                        <p:cTn id="53" dur="450"/>
                                        <p:tgtEl>
                                          <p:spTgt spid="64"/>
                                        </p:tgtEl>
                                      </p:cBhvr>
                                    </p:animEffect>
                                  </p:childTnLst>
                                </p:cTn>
                              </p:par>
                              <p:par>
                                <p:cTn id="54" presetID="22" presetClass="entr" presetSubtype="2" fill="hold" nodeType="with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wipe(right)">
                                      <p:cBhvr>
                                        <p:cTn id="56" dur="400"/>
                                        <p:tgtEl>
                                          <p:spTgt spid="66"/>
                                        </p:tgtEl>
                                      </p:cBhvr>
                                    </p:animEffect>
                                  </p:childTnLst>
                                </p:cTn>
                              </p:par>
                            </p:childTnLst>
                          </p:cTn>
                        </p:par>
                        <p:par>
                          <p:cTn id="57" fill="hold">
                            <p:stCondLst>
                              <p:cond delay="6500"/>
                            </p:stCondLst>
                            <p:childTnLst>
                              <p:par>
                                <p:cTn id="58" presetID="22" presetClass="entr" presetSubtype="8" fill="hold"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wipe(left)">
                                      <p:cBhvr>
                                        <p:cTn id="60" dur="750"/>
                                        <p:tgtEl>
                                          <p:spTgt spid="57"/>
                                        </p:tgtEl>
                                      </p:cBhvr>
                                    </p:animEffect>
                                  </p:childTnLst>
                                </p:cTn>
                              </p:par>
                              <p:par>
                                <p:cTn id="61" presetID="10" presetClass="entr" presetSubtype="0" fill="hold" grpId="0" nodeType="withEffect">
                                  <p:stCondLst>
                                    <p:cond delay="25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right)">
                                      <p:cBhvr>
                                        <p:cTn id="66" dur="400"/>
                                        <p:tgtEl>
                                          <p:spTgt spid="75"/>
                                        </p:tgtEl>
                                      </p:cBhvr>
                                    </p:animEffect>
                                  </p:childTnLst>
                                </p:cTn>
                              </p:par>
                            </p:childTnLst>
                          </p:cTn>
                        </p:par>
                        <p:par>
                          <p:cTn id="67" fill="hold">
                            <p:stCondLst>
                              <p:cond delay="7500"/>
                            </p:stCondLst>
                            <p:childTnLst>
                              <p:par>
                                <p:cTn id="68" presetID="22" presetClass="entr" presetSubtype="8" fill="hold" nodeType="after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wipe(left)">
                                      <p:cBhvr>
                                        <p:cTn id="70" dur="350"/>
                                        <p:tgtEl>
                                          <p:spTgt spid="67"/>
                                        </p:tgtEl>
                                      </p:cBhvr>
                                    </p:animEffect>
                                  </p:childTnLst>
                                </p:cTn>
                              </p:par>
                            </p:childTnLst>
                          </p:cTn>
                        </p:par>
                        <p:par>
                          <p:cTn id="71" fill="hold">
                            <p:stCondLst>
                              <p:cond delay="8000"/>
                            </p:stCondLst>
                            <p:childTnLst>
                              <p:par>
                                <p:cTn id="72" presetID="22" presetClass="entr" presetSubtype="8" fill="hold" grpId="0" nodeType="afterEffect">
                                  <p:stCondLst>
                                    <p:cond delay="0"/>
                                  </p:stCondLst>
                                  <p:childTnLst>
                                    <p:set>
                                      <p:cBhvr>
                                        <p:cTn id="73" dur="1" fill="hold">
                                          <p:stCondLst>
                                            <p:cond delay="0"/>
                                          </p:stCondLst>
                                        </p:cTn>
                                        <p:tgtEl>
                                          <p:spTgt spid="76"/>
                                        </p:tgtEl>
                                        <p:attrNameLst>
                                          <p:attrName>style.visibility</p:attrName>
                                        </p:attrNameLst>
                                      </p:cBhvr>
                                      <p:to>
                                        <p:strVal val="visible"/>
                                      </p:to>
                                    </p:set>
                                    <p:animEffect transition="in" filter="wipe(left)">
                                      <p:cBhvr>
                                        <p:cTn id="74" dur="400"/>
                                        <p:tgtEl>
                                          <p:spTgt spid="76"/>
                                        </p:tgtEl>
                                      </p:cBhvr>
                                    </p:animEffect>
                                  </p:childTnLst>
                                </p:cTn>
                              </p:par>
                            </p:childTnLst>
                          </p:cTn>
                        </p:par>
                        <p:par>
                          <p:cTn id="75" fill="hold">
                            <p:stCondLst>
                              <p:cond delay="8500"/>
                            </p:stCondLst>
                            <p:childTnLst>
                              <p:par>
                                <p:cTn id="76" presetID="26" presetClass="emph" presetSubtype="0" fill="hold" nodeType="afterEffect">
                                  <p:stCondLst>
                                    <p:cond delay="0"/>
                                  </p:stCondLst>
                                  <p:childTnLst>
                                    <p:animEffect transition="out" filter="fade">
                                      <p:cBhvr>
                                        <p:cTn id="77" dur="500" tmFilter="0, 0; .2, .5; .8, .5; 1, 0"/>
                                        <p:tgtEl>
                                          <p:spTgt spid="42"/>
                                        </p:tgtEl>
                                      </p:cBhvr>
                                    </p:animEffect>
                                    <p:animScale>
                                      <p:cBhvr>
                                        <p:cTn id="78" dur="250" autoRev="1" fill="hold"/>
                                        <p:tgtEl>
                                          <p:spTgt spid="42"/>
                                        </p:tgtEl>
                                      </p:cBhvr>
                                      <p:by x="105000" y="105000"/>
                                    </p:animScale>
                                  </p:childTnLst>
                                </p:cTn>
                              </p:par>
                              <p:par>
                                <p:cTn id="79" presetID="26" presetClass="emph" presetSubtype="0" fill="hold" nodeType="withEffect">
                                  <p:stCondLst>
                                    <p:cond delay="500"/>
                                  </p:stCondLst>
                                  <p:childTnLst>
                                    <p:animEffect transition="out" filter="fade">
                                      <p:cBhvr>
                                        <p:cTn id="80" dur="500" tmFilter="0, 0; .2, .5; .8, .5; 1, 0"/>
                                        <p:tgtEl>
                                          <p:spTgt spid="47"/>
                                        </p:tgtEl>
                                      </p:cBhvr>
                                    </p:animEffect>
                                    <p:animScale>
                                      <p:cBhvr>
                                        <p:cTn id="81" dur="250" autoRev="1" fill="hold"/>
                                        <p:tgtEl>
                                          <p:spTgt spid="47"/>
                                        </p:tgtEl>
                                      </p:cBhvr>
                                      <p:by x="105000" y="105000"/>
                                    </p:animScale>
                                  </p:childTnLst>
                                </p:cTn>
                              </p:par>
                              <p:par>
                                <p:cTn id="82" presetID="26" presetClass="emph" presetSubtype="0" fill="hold" nodeType="withEffect">
                                  <p:stCondLst>
                                    <p:cond delay="250"/>
                                  </p:stCondLst>
                                  <p:childTnLst>
                                    <p:animEffect transition="out" filter="fade">
                                      <p:cBhvr>
                                        <p:cTn id="83" dur="500" tmFilter="0, 0; .2, .5; .8, .5; 1, 0"/>
                                        <p:tgtEl>
                                          <p:spTgt spid="52"/>
                                        </p:tgtEl>
                                      </p:cBhvr>
                                    </p:animEffect>
                                    <p:animScale>
                                      <p:cBhvr>
                                        <p:cTn id="84" dur="250" autoRev="1" fill="hold"/>
                                        <p:tgtEl>
                                          <p:spTgt spid="52"/>
                                        </p:tgtEl>
                                      </p:cBhvr>
                                      <p:by x="105000" y="105000"/>
                                    </p:animScale>
                                  </p:childTnLst>
                                </p:cTn>
                              </p:par>
                              <p:par>
                                <p:cTn id="85" presetID="26" presetClass="emph" presetSubtype="0" fill="hold" nodeType="withEffect">
                                  <p:stCondLst>
                                    <p:cond delay="750"/>
                                  </p:stCondLst>
                                  <p:childTnLst>
                                    <p:animEffect transition="out" filter="fade">
                                      <p:cBhvr>
                                        <p:cTn id="86" dur="500" tmFilter="0, 0; .2, .5; .8, .5; 1, 0"/>
                                        <p:tgtEl>
                                          <p:spTgt spid="57"/>
                                        </p:tgtEl>
                                      </p:cBhvr>
                                    </p:animEffect>
                                    <p:animScale>
                                      <p:cBhvr>
                                        <p:cTn id="87" dur="250" autoRev="1" fill="hold"/>
                                        <p:tgtEl>
                                          <p:spTgt spid="57"/>
                                        </p:tgtEl>
                                      </p:cBhvr>
                                      <p:by x="105000" y="105000"/>
                                    </p:animScale>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wipe(right)">
                                      <p:cBhvr>
                                        <p:cTn id="91" dur="500"/>
                                        <p:tgtEl>
                                          <p:spTgt spid="72"/>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wipe(right)">
                                      <p:cBhvr>
                                        <p:cTn id="94" dur="7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1" grpId="0"/>
      <p:bldP spid="72" grpId="0"/>
      <p:bldP spid="73" grpId="0"/>
      <p:bldP spid="74" grpId="0" animBg="1"/>
      <p:bldP spid="75" grpId="0" animBg="1"/>
      <p:bldP spid="76" grpId="0" animBg="1"/>
      <p:bldP spid="3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nvGraphicFramePr>
        <p:xfrm>
          <a:off x="1401419" y="1730446"/>
          <a:ext cx="9358273" cy="3733998"/>
        </p:xfrm>
        <a:graphic>
          <a:graphicData uri="http://schemas.openxmlformats.org/drawingml/2006/table">
            <a:tbl>
              <a:tblPr firstRow="1" bandRow="1">
                <a:tableStyleId>{93296810-A885-4BE3-A3E7-6D5BEEA58F35}</a:tableStyleId>
              </a:tblPr>
              <a:tblGrid>
                <a:gridCol w="1331842"/>
                <a:gridCol w="2464904"/>
                <a:gridCol w="1848678"/>
                <a:gridCol w="1848679"/>
                <a:gridCol w="1864170"/>
              </a:tblGrid>
              <a:tr h="622333">
                <a:tc>
                  <a:txBody>
                    <a:bodyPr/>
                    <a:lstStyle/>
                    <a:p>
                      <a:pPr algn="ctr"/>
                      <a:r>
                        <a:rPr lang="zh-CN" altLang="en-US" sz="1800" dirty="0" smtClean="0">
                          <a:sym typeface="+mn-lt"/>
                        </a:rPr>
                        <a:t>时间</a:t>
                      </a:r>
                      <a:endParaRPr lang="zh-CN" altLang="en-US" sz="1800" dirty="0">
                        <a:solidFill>
                          <a:schemeClr val="bg1"/>
                        </a:solidFill>
                        <a:latin typeface="+mn-lt"/>
                        <a:ea typeface="+mn-ea"/>
                        <a:cs typeface="+mn-ea"/>
                        <a:sym typeface="+mn-lt"/>
                      </a:endParaRPr>
                    </a:p>
                  </a:txBody>
                  <a:tcPr marL="90224" marR="90224" marT="45112" marB="45112" anchor="ctr"/>
                </a:tc>
                <a:tc>
                  <a:txBody>
                    <a:bodyPr/>
                    <a:lstStyle/>
                    <a:p>
                      <a:pPr algn="ctr"/>
                      <a:r>
                        <a:rPr lang="zh-CN" altLang="en-US" sz="1800" dirty="0" smtClean="0">
                          <a:sym typeface="+mn-lt"/>
                        </a:rPr>
                        <a:t>标题</a:t>
                      </a:r>
                      <a:endParaRPr lang="zh-CN" altLang="en-US" sz="1800" dirty="0">
                        <a:solidFill>
                          <a:schemeClr val="bg1"/>
                        </a:solidFill>
                        <a:latin typeface="+mn-lt"/>
                        <a:ea typeface="+mn-ea"/>
                        <a:cs typeface="+mn-ea"/>
                        <a:sym typeface="+mn-lt"/>
                      </a:endParaRPr>
                    </a:p>
                  </a:txBody>
                  <a:tcPr marL="90224" marR="90224" marT="45112" marB="45112" anchor="ctr"/>
                </a:tc>
                <a:tc>
                  <a:txBody>
                    <a:bodyPr/>
                    <a:lstStyle/>
                    <a:p>
                      <a:pPr algn="ctr"/>
                      <a:r>
                        <a:rPr lang="zh-CN" altLang="en-US" sz="1800" dirty="0" smtClean="0">
                          <a:sym typeface="+mn-lt"/>
                        </a:rPr>
                        <a:t>内容</a:t>
                      </a:r>
                      <a:r>
                        <a:rPr lang="en-US" altLang="zh-CN" sz="1800" dirty="0" smtClean="0">
                          <a:sym typeface="+mn-lt"/>
                        </a:rPr>
                        <a:t>A</a:t>
                      </a:r>
                      <a:endParaRPr lang="zh-CN" altLang="en-US" sz="1800" dirty="0">
                        <a:solidFill>
                          <a:schemeClr val="bg1"/>
                        </a:solidFill>
                        <a:latin typeface="+mn-lt"/>
                        <a:ea typeface="+mn-ea"/>
                        <a:cs typeface="+mn-ea"/>
                        <a:sym typeface="+mn-lt"/>
                      </a:endParaRPr>
                    </a:p>
                  </a:txBody>
                  <a:tcPr marL="90224" marR="90224" marT="45112" marB="45112" anchor="ctr"/>
                </a:tc>
                <a:tc>
                  <a:txBody>
                    <a:bodyPr/>
                    <a:lstStyle/>
                    <a:p>
                      <a:pPr algn="ctr"/>
                      <a:r>
                        <a:rPr lang="zh-CN" altLang="en-US" sz="1800" dirty="0" smtClean="0">
                          <a:sym typeface="+mn-lt"/>
                        </a:rPr>
                        <a:t>内容</a:t>
                      </a:r>
                      <a:r>
                        <a:rPr lang="en-US" altLang="zh-CN" sz="1800" dirty="0" smtClean="0">
                          <a:sym typeface="+mn-lt"/>
                        </a:rPr>
                        <a:t>B</a:t>
                      </a:r>
                      <a:endParaRPr lang="zh-CN" altLang="en-US" sz="1800" dirty="0">
                        <a:solidFill>
                          <a:schemeClr val="bg1"/>
                        </a:solidFill>
                        <a:latin typeface="+mn-lt"/>
                        <a:ea typeface="+mn-ea"/>
                        <a:cs typeface="+mn-ea"/>
                        <a:sym typeface="+mn-lt"/>
                      </a:endParaRPr>
                    </a:p>
                  </a:txBody>
                  <a:tcPr marL="90224" marR="90224" marT="45112" marB="45112" anchor="ctr"/>
                </a:tc>
                <a:tc>
                  <a:txBody>
                    <a:bodyPr/>
                    <a:lstStyle/>
                    <a:p>
                      <a:pPr algn="ctr"/>
                      <a:r>
                        <a:rPr lang="zh-CN" altLang="en-US" sz="1800" dirty="0" smtClean="0">
                          <a:sym typeface="+mn-lt"/>
                        </a:rPr>
                        <a:t>内容</a:t>
                      </a:r>
                      <a:r>
                        <a:rPr lang="en-US" altLang="zh-CN" sz="1800" dirty="0" smtClean="0">
                          <a:sym typeface="+mn-lt"/>
                        </a:rPr>
                        <a:t>C</a:t>
                      </a:r>
                      <a:endParaRPr lang="zh-CN" altLang="en-US" sz="1800" dirty="0">
                        <a:solidFill>
                          <a:schemeClr val="bg1"/>
                        </a:solidFill>
                        <a:latin typeface="+mn-lt"/>
                        <a:ea typeface="+mn-ea"/>
                        <a:cs typeface="+mn-ea"/>
                        <a:sym typeface="+mn-lt"/>
                      </a:endParaRPr>
                    </a:p>
                  </a:txBody>
                  <a:tcPr marL="90224" marR="90224" marT="45112" marB="45112" anchor="ctr"/>
                </a:tc>
              </a:tr>
              <a:tr h="622333">
                <a:tc>
                  <a:txBody>
                    <a:bodyPr/>
                    <a:lstStyle/>
                    <a:p>
                      <a:pPr algn="ctr"/>
                      <a:r>
                        <a:rPr lang="en-US" altLang="zh-CN" sz="1800" dirty="0" smtClean="0">
                          <a:sym typeface="+mn-lt"/>
                        </a:rPr>
                        <a:t>1</a:t>
                      </a:r>
                      <a:endParaRPr lang="zh-CN" altLang="en-US" sz="1800" b="1" dirty="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a:lnSpc>
                          <a:spcPct val="130000"/>
                        </a:lnSpc>
                      </a:pPr>
                      <a:r>
                        <a:rPr lang="zh-CN" altLang="en-US" sz="1400" dirty="0" smtClean="0">
                          <a:sym typeface="+mn-lt"/>
                        </a:rPr>
                        <a:t>在此输入文字描述</a:t>
                      </a:r>
                      <a:endParaRPr lang="en-US" altLang="zh-CN" sz="1400" dirty="0" smtClean="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ym typeface="+mn-lt"/>
                        </a:rPr>
                        <a:t>在此输入文字描述</a:t>
                      </a:r>
                      <a:endParaRPr lang="zh-CN" altLang="en-US" sz="1600" dirty="0" smtClean="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ym typeface="+mn-lt"/>
                        </a:rPr>
                        <a:t>在此输入文字描述</a:t>
                      </a:r>
                      <a:endParaRPr lang="zh-CN" altLang="en-US" sz="1600" dirty="0" smtClean="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ym typeface="+mn-lt"/>
                        </a:rPr>
                        <a:t>在此输入文字描述</a:t>
                      </a:r>
                      <a:endParaRPr lang="zh-CN" altLang="en-US" sz="1600" dirty="0" smtClean="0">
                        <a:solidFill>
                          <a:schemeClr val="tx1">
                            <a:lumMod val="75000"/>
                            <a:lumOff val="25000"/>
                          </a:schemeClr>
                        </a:solidFill>
                        <a:latin typeface="+mn-lt"/>
                        <a:ea typeface="+mn-ea"/>
                        <a:cs typeface="+mn-ea"/>
                        <a:sym typeface="+mn-lt"/>
                      </a:endParaRPr>
                    </a:p>
                  </a:txBody>
                  <a:tcPr marL="90224" marR="90224" marT="45112" marB="45112" anchor="ctr"/>
                </a:tc>
              </a:tr>
              <a:tr h="622333">
                <a:tc>
                  <a:txBody>
                    <a:bodyPr/>
                    <a:lstStyle/>
                    <a:p>
                      <a:pPr algn="ctr"/>
                      <a:r>
                        <a:rPr lang="en-US" altLang="zh-CN" sz="1800" dirty="0" smtClean="0">
                          <a:sym typeface="+mn-lt"/>
                        </a:rPr>
                        <a:t>2</a:t>
                      </a:r>
                      <a:endParaRPr lang="zh-CN" altLang="en-US" sz="1800" b="1" dirty="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a:lnSpc>
                          <a:spcPct val="130000"/>
                        </a:lnSpc>
                      </a:pPr>
                      <a:r>
                        <a:rPr lang="zh-CN" altLang="en-US" sz="1400" dirty="0" smtClean="0">
                          <a:sym typeface="+mn-lt"/>
                        </a:rPr>
                        <a:t>在此输入文字描述</a:t>
                      </a:r>
                      <a:endParaRPr lang="en-US" altLang="zh-CN" sz="1400" dirty="0" smtClean="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ym typeface="+mn-lt"/>
                        </a:rPr>
                        <a:t>在此输入文字描述</a:t>
                      </a:r>
                      <a:endParaRPr lang="zh-CN" altLang="en-US" sz="1600" dirty="0" smtClean="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ym typeface="+mn-lt"/>
                        </a:rPr>
                        <a:t>在此输入文字描述</a:t>
                      </a:r>
                      <a:endParaRPr lang="zh-CN" altLang="en-US" sz="1600" dirty="0" smtClean="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ym typeface="+mn-lt"/>
                        </a:rPr>
                        <a:t>在此输入文字描述</a:t>
                      </a:r>
                      <a:endParaRPr lang="zh-CN" altLang="en-US" sz="1600" dirty="0" smtClean="0">
                        <a:solidFill>
                          <a:schemeClr val="tx1">
                            <a:lumMod val="75000"/>
                            <a:lumOff val="25000"/>
                          </a:schemeClr>
                        </a:solidFill>
                        <a:latin typeface="+mn-lt"/>
                        <a:ea typeface="+mn-ea"/>
                        <a:cs typeface="+mn-ea"/>
                        <a:sym typeface="+mn-lt"/>
                      </a:endParaRPr>
                    </a:p>
                  </a:txBody>
                  <a:tcPr marL="90224" marR="90224" marT="45112" marB="45112" anchor="ctr"/>
                </a:tc>
              </a:tr>
              <a:tr h="622333">
                <a:tc>
                  <a:txBody>
                    <a:bodyPr/>
                    <a:lstStyle/>
                    <a:p>
                      <a:pPr algn="ctr"/>
                      <a:r>
                        <a:rPr lang="en-US" altLang="zh-CN" sz="1800" dirty="0" smtClean="0">
                          <a:sym typeface="+mn-lt"/>
                        </a:rPr>
                        <a:t>3</a:t>
                      </a:r>
                      <a:endParaRPr lang="zh-CN" altLang="en-US" sz="1800" b="1" dirty="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a:lnSpc>
                          <a:spcPct val="130000"/>
                        </a:lnSpc>
                      </a:pPr>
                      <a:r>
                        <a:rPr lang="zh-CN" altLang="en-US" sz="1400" dirty="0" smtClean="0">
                          <a:sym typeface="+mn-lt"/>
                        </a:rPr>
                        <a:t>在此输入文字描述</a:t>
                      </a:r>
                      <a:endParaRPr lang="en-US" altLang="zh-CN" sz="1400" dirty="0" smtClean="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ym typeface="+mn-lt"/>
                        </a:rPr>
                        <a:t>在此输入文字描述</a:t>
                      </a:r>
                      <a:endParaRPr lang="zh-CN" altLang="en-US" sz="1600" dirty="0" smtClean="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ym typeface="+mn-lt"/>
                        </a:rPr>
                        <a:t>在此输入文字描述</a:t>
                      </a:r>
                      <a:endParaRPr lang="zh-CN" altLang="en-US" sz="1600" dirty="0" smtClean="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ym typeface="+mn-lt"/>
                        </a:rPr>
                        <a:t>在此输入文字描述</a:t>
                      </a:r>
                      <a:endParaRPr lang="zh-CN" altLang="en-US" sz="1600" dirty="0" smtClean="0">
                        <a:solidFill>
                          <a:schemeClr val="tx1">
                            <a:lumMod val="75000"/>
                            <a:lumOff val="25000"/>
                          </a:schemeClr>
                        </a:solidFill>
                        <a:latin typeface="+mn-lt"/>
                        <a:ea typeface="+mn-ea"/>
                        <a:cs typeface="+mn-ea"/>
                        <a:sym typeface="+mn-lt"/>
                      </a:endParaRPr>
                    </a:p>
                  </a:txBody>
                  <a:tcPr marL="90224" marR="90224" marT="45112" marB="45112" anchor="ctr"/>
                </a:tc>
              </a:tr>
              <a:tr h="62233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kern="1200" dirty="0" smtClean="0">
                          <a:sym typeface="+mn-lt"/>
                        </a:rPr>
                        <a:t>4</a:t>
                      </a:r>
                      <a:endParaRPr lang="zh-CN" altLang="en-US" sz="1600" kern="1200" dirty="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kern="1200" dirty="0" smtClean="0">
                          <a:sym typeface="+mn-lt"/>
                        </a:rPr>
                        <a:t>在此输入文字描述</a:t>
                      </a:r>
                      <a:endParaRPr lang="en-US" altLang="zh-CN" sz="1400" kern="1200" dirty="0" smtClean="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kern="1200" dirty="0" smtClean="0">
                          <a:sym typeface="+mn-lt"/>
                        </a:rPr>
                        <a:t>在此输入文字描述</a:t>
                      </a:r>
                      <a:endParaRPr lang="zh-CN" altLang="en-US" sz="1600" kern="1200" dirty="0" smtClean="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kern="1200" dirty="0" smtClean="0">
                          <a:sym typeface="+mn-lt"/>
                        </a:rPr>
                        <a:t>在此输入文字描述</a:t>
                      </a:r>
                      <a:endParaRPr lang="zh-CN" altLang="en-US" sz="1600" kern="1200" dirty="0" smtClean="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kern="1200" dirty="0" smtClean="0">
                          <a:sym typeface="+mn-lt"/>
                        </a:rPr>
                        <a:t>在此输入文字描述</a:t>
                      </a:r>
                      <a:endParaRPr lang="zh-CN" altLang="en-US" sz="1600" kern="1200" dirty="0" smtClean="0">
                        <a:solidFill>
                          <a:schemeClr val="tx1">
                            <a:lumMod val="75000"/>
                            <a:lumOff val="25000"/>
                          </a:schemeClr>
                        </a:solidFill>
                        <a:latin typeface="+mn-lt"/>
                        <a:ea typeface="+mn-ea"/>
                        <a:cs typeface="+mn-ea"/>
                        <a:sym typeface="+mn-lt"/>
                      </a:endParaRPr>
                    </a:p>
                  </a:txBody>
                  <a:tcPr marL="90224" marR="90224" marT="45112" marB="45112" anchor="ctr"/>
                </a:tc>
              </a:tr>
              <a:tr h="622333">
                <a:tc>
                  <a:txBody>
                    <a:bodyPr/>
                    <a:lstStyle/>
                    <a:p>
                      <a:pPr algn="ctr"/>
                      <a:r>
                        <a:rPr lang="en-US" altLang="zh-CN" sz="1800" dirty="0" smtClean="0">
                          <a:sym typeface="+mn-lt"/>
                        </a:rPr>
                        <a:t>5</a:t>
                      </a:r>
                      <a:endParaRPr lang="zh-CN" altLang="en-US" sz="1800" b="1" dirty="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a:lnSpc>
                          <a:spcPct val="130000"/>
                        </a:lnSpc>
                      </a:pPr>
                      <a:r>
                        <a:rPr lang="zh-CN" altLang="en-US" sz="1400" dirty="0" smtClean="0">
                          <a:sym typeface="+mn-lt"/>
                        </a:rPr>
                        <a:t>在此输入文字描述</a:t>
                      </a:r>
                      <a:endParaRPr lang="en-US" altLang="zh-CN" sz="1400" dirty="0" smtClean="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ym typeface="+mn-lt"/>
                        </a:rPr>
                        <a:t>在此输入文字描述</a:t>
                      </a:r>
                      <a:endParaRPr lang="zh-CN" altLang="en-US" sz="1600" dirty="0" smtClean="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ym typeface="+mn-lt"/>
                        </a:rPr>
                        <a:t>在此输入文字描述</a:t>
                      </a:r>
                      <a:endParaRPr lang="zh-CN" altLang="en-US" sz="1600" dirty="0" smtClean="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ym typeface="+mn-lt"/>
                        </a:rPr>
                        <a:t>在此输入文字描述</a:t>
                      </a:r>
                      <a:endParaRPr lang="zh-CN" altLang="en-US" sz="1600" dirty="0" smtClean="0">
                        <a:solidFill>
                          <a:schemeClr val="tx1">
                            <a:lumMod val="75000"/>
                            <a:lumOff val="25000"/>
                          </a:schemeClr>
                        </a:solidFill>
                        <a:latin typeface="+mn-lt"/>
                        <a:ea typeface="+mn-ea"/>
                        <a:cs typeface="+mn-ea"/>
                        <a:sym typeface="+mn-lt"/>
                      </a:endParaRPr>
                    </a:p>
                  </a:txBody>
                  <a:tcPr marL="90224" marR="90224" marT="45112" marB="45112" anchor="ctr"/>
                </a:tc>
              </a:tr>
            </a:tbl>
          </a:graphicData>
        </a:graphic>
      </p:graphicFrame>
      <p:sp>
        <p:nvSpPr>
          <p:cNvPr id="4"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5"/>
          <p:cNvSpPr/>
          <p:nvPr/>
        </p:nvSpPr>
        <p:spPr bwMode="auto">
          <a:xfrm>
            <a:off x="5173139" y="2798340"/>
            <a:ext cx="1845725" cy="4059660"/>
          </a:xfrm>
          <a:custGeom>
            <a:avLst/>
            <a:gdLst/>
            <a:ahLst/>
            <a:cxnLst>
              <a:cxn ang="0">
                <a:pos x="173" y="908"/>
              </a:cxn>
              <a:cxn ang="0">
                <a:pos x="187" y="613"/>
              </a:cxn>
              <a:cxn ang="0">
                <a:pos x="0" y="357"/>
              </a:cxn>
              <a:cxn ang="0">
                <a:pos x="0" y="357"/>
              </a:cxn>
              <a:cxn ang="0">
                <a:pos x="203" y="547"/>
              </a:cxn>
              <a:cxn ang="0">
                <a:pos x="230" y="0"/>
              </a:cxn>
              <a:cxn ang="0">
                <a:pos x="255" y="237"/>
              </a:cxn>
              <a:cxn ang="0">
                <a:pos x="271" y="439"/>
              </a:cxn>
              <a:cxn ang="0">
                <a:pos x="496" y="295"/>
              </a:cxn>
              <a:cxn ang="0">
                <a:pos x="496" y="295"/>
              </a:cxn>
              <a:cxn ang="0">
                <a:pos x="291" y="500"/>
              </a:cxn>
              <a:cxn ang="0">
                <a:pos x="282" y="660"/>
              </a:cxn>
              <a:cxn ang="0">
                <a:pos x="307" y="905"/>
              </a:cxn>
              <a:cxn ang="0">
                <a:pos x="173" y="908"/>
              </a:cxn>
            </a:cxnLst>
            <a:rect l="0" t="0" r="r" b="b"/>
            <a:pathLst>
              <a:path w="496" h="908">
                <a:moveTo>
                  <a:pt x="173" y="908"/>
                </a:moveTo>
                <a:cubicBezTo>
                  <a:pt x="173" y="908"/>
                  <a:pt x="208" y="680"/>
                  <a:pt x="187" y="613"/>
                </a:cubicBezTo>
                <a:cubicBezTo>
                  <a:pt x="0" y="357"/>
                  <a:pt x="0" y="357"/>
                  <a:pt x="0" y="357"/>
                </a:cubicBezTo>
                <a:cubicBezTo>
                  <a:pt x="0" y="357"/>
                  <a:pt x="0" y="357"/>
                  <a:pt x="0" y="357"/>
                </a:cubicBezTo>
                <a:cubicBezTo>
                  <a:pt x="203" y="547"/>
                  <a:pt x="203" y="547"/>
                  <a:pt x="203" y="547"/>
                </a:cubicBezTo>
                <a:cubicBezTo>
                  <a:pt x="230" y="0"/>
                  <a:pt x="230" y="0"/>
                  <a:pt x="230" y="0"/>
                </a:cubicBezTo>
                <a:cubicBezTo>
                  <a:pt x="255" y="237"/>
                  <a:pt x="255" y="237"/>
                  <a:pt x="255" y="237"/>
                </a:cubicBezTo>
                <a:cubicBezTo>
                  <a:pt x="271" y="439"/>
                  <a:pt x="271" y="439"/>
                  <a:pt x="271" y="439"/>
                </a:cubicBezTo>
                <a:cubicBezTo>
                  <a:pt x="496" y="295"/>
                  <a:pt x="496" y="295"/>
                  <a:pt x="496" y="295"/>
                </a:cubicBezTo>
                <a:cubicBezTo>
                  <a:pt x="496" y="295"/>
                  <a:pt x="496" y="295"/>
                  <a:pt x="496" y="295"/>
                </a:cubicBezTo>
                <a:cubicBezTo>
                  <a:pt x="291" y="500"/>
                  <a:pt x="291" y="500"/>
                  <a:pt x="291" y="500"/>
                </a:cubicBezTo>
                <a:cubicBezTo>
                  <a:pt x="291" y="500"/>
                  <a:pt x="268" y="500"/>
                  <a:pt x="282" y="660"/>
                </a:cubicBezTo>
                <a:cubicBezTo>
                  <a:pt x="295" y="819"/>
                  <a:pt x="307" y="905"/>
                  <a:pt x="307" y="905"/>
                </a:cubicBezTo>
                <a:lnTo>
                  <a:pt x="173" y="908"/>
                </a:lnTo>
                <a:close/>
              </a:path>
            </a:pathLst>
          </a:custGeom>
          <a:solidFill>
            <a:schemeClr val="tx1">
              <a:lumMod val="65000"/>
              <a:lumOff val="35000"/>
            </a:schemeClr>
          </a:solidFill>
          <a:ln w="9525">
            <a:noFill/>
            <a:round/>
          </a:ln>
        </p:spPr>
        <p:txBody>
          <a:bodyPr vert="horz" wrap="square" lIns="121920" tIns="60960" rIns="121920" bIns="60960" numCol="1" anchor="t" anchorCtr="0" compatLnSpc="1"/>
          <a:lstStyle/>
          <a:p>
            <a:endParaRPr lang="en-US" sz="3555">
              <a:cs typeface="+mn-ea"/>
              <a:sym typeface="+mn-lt"/>
            </a:endParaRPr>
          </a:p>
        </p:txBody>
      </p:sp>
      <p:sp>
        <p:nvSpPr>
          <p:cNvPr id="88" name="文本框 87"/>
          <p:cNvSpPr txBox="1"/>
          <p:nvPr/>
        </p:nvSpPr>
        <p:spPr>
          <a:xfrm>
            <a:off x="7978822" y="2233274"/>
            <a:ext cx="3033063" cy="1007808"/>
          </a:xfrm>
          <a:prstGeom prst="rect">
            <a:avLst/>
          </a:prstGeom>
        </p:spPr>
        <p:txBody>
          <a:bodyPr vert="horz" lIns="91440" tIns="45720" rIns="91440" bIns="45720" rtlCol="0" anchor="t">
            <a:noAutofit/>
          </a:bodyPr>
          <a:lstStyle>
            <a:defPPr>
              <a:defRPr lang="zh-CN"/>
            </a:defPPr>
            <a:lvl1pPr indent="0" algn="r">
              <a:lnSpc>
                <a:spcPct val="113000"/>
              </a:lnSpc>
              <a:spcBef>
                <a:spcPts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indent="0">
              <a:lnSpc>
                <a:spcPct val="90000"/>
              </a:lnSpc>
              <a:spcBef>
                <a:spcPct val="30000"/>
              </a:spcBef>
              <a:buFont typeface="Arial" panose="020B0604020202020204" pitchFamily="34" charset="0"/>
              <a:buNone/>
              <a:defRPr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sz="1600"/>
            </a:lvl6pPr>
            <a:lvl7pPr indent="0">
              <a:lnSpc>
                <a:spcPct val="90000"/>
              </a:lnSpc>
              <a:spcBef>
                <a:spcPct val="30000"/>
              </a:spcBef>
              <a:buFont typeface="Arial" panose="020B0604020202020204" pitchFamily="34" charset="0"/>
              <a:buNone/>
              <a:defRPr sz="1600"/>
            </a:lvl7pPr>
            <a:lvl8pPr indent="0">
              <a:lnSpc>
                <a:spcPct val="90000"/>
              </a:lnSpc>
              <a:spcBef>
                <a:spcPct val="30000"/>
              </a:spcBef>
              <a:buFont typeface="Arial" panose="020B0604020202020204" pitchFamily="34" charset="0"/>
              <a:buNone/>
              <a:defRPr sz="1600"/>
            </a:lvl8pPr>
            <a:lvl9pPr indent="0">
              <a:lnSpc>
                <a:spcPct val="90000"/>
              </a:lnSpc>
              <a:spcBef>
                <a:spcPct val="30000"/>
              </a:spcBef>
              <a:buFont typeface="Arial" panose="020B0604020202020204" pitchFamily="34" charset="0"/>
              <a:buNone/>
              <a:defRPr sz="1600"/>
            </a:lvl9pPr>
          </a:lstStyle>
          <a:p>
            <a:pPr algn="l"/>
            <a:r>
              <a:rPr lang="zh-CN" altLang="en-US"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a:t>
            </a:r>
            <a:r>
              <a:rPr lang="zh-CN" altLang="en-US" dirty="0" smtClean="0">
                <a:solidFill>
                  <a:schemeClr val="tx1">
                    <a:lumMod val="75000"/>
                    <a:lumOff val="25000"/>
                  </a:schemeClr>
                </a:solidFill>
                <a:latin typeface="+mn-lt"/>
                <a:ea typeface="+mn-ea"/>
                <a:cs typeface="+mn-ea"/>
                <a:sym typeface="+mn-lt"/>
              </a:rPr>
              <a:t>描述。</a:t>
            </a:r>
            <a:endParaRPr lang="zh-CN" altLang="en-US" dirty="0">
              <a:solidFill>
                <a:schemeClr val="tx1">
                  <a:lumMod val="75000"/>
                  <a:lumOff val="25000"/>
                </a:schemeClr>
              </a:solidFill>
              <a:latin typeface="+mn-lt"/>
              <a:ea typeface="+mn-ea"/>
              <a:cs typeface="+mn-ea"/>
              <a:sym typeface="+mn-lt"/>
            </a:endParaRPr>
          </a:p>
        </p:txBody>
      </p:sp>
      <p:sp>
        <p:nvSpPr>
          <p:cNvPr id="89" name="文本框 88"/>
          <p:cNvSpPr txBox="1"/>
          <p:nvPr/>
        </p:nvSpPr>
        <p:spPr>
          <a:xfrm>
            <a:off x="7985369" y="1880887"/>
            <a:ext cx="1210588" cy="400110"/>
          </a:xfrm>
          <a:prstGeom prst="rect">
            <a:avLst/>
          </a:prstGeom>
          <a:noFill/>
        </p:spPr>
        <p:txBody>
          <a:bodyPr wrap="none" rtlCol="0">
            <a:spAutoFit/>
          </a:bodyPr>
          <a:lstStyle/>
          <a:p>
            <a:r>
              <a:rPr lang="zh-CN" altLang="en-US" sz="2000" b="1" dirty="0" smtClean="0">
                <a:solidFill>
                  <a:schemeClr val="accent6"/>
                </a:solidFill>
                <a:cs typeface="+mn-ea"/>
                <a:sym typeface="+mn-lt"/>
              </a:rPr>
              <a:t>添加标题</a:t>
            </a:r>
            <a:endParaRPr lang="zh-CN" altLang="en-US" sz="2000" b="1" dirty="0">
              <a:solidFill>
                <a:schemeClr val="accent6"/>
              </a:solidFill>
              <a:cs typeface="+mn-ea"/>
              <a:sym typeface="+mn-lt"/>
            </a:endParaRPr>
          </a:p>
        </p:txBody>
      </p:sp>
      <p:sp>
        <p:nvSpPr>
          <p:cNvPr id="90" name="文本框 89"/>
          <p:cNvSpPr txBox="1"/>
          <p:nvPr/>
        </p:nvSpPr>
        <p:spPr>
          <a:xfrm>
            <a:off x="8002585" y="3974802"/>
            <a:ext cx="3033063" cy="705155"/>
          </a:xfrm>
          <a:prstGeom prst="rect">
            <a:avLst/>
          </a:prstGeom>
        </p:spPr>
        <p:txBody>
          <a:bodyPr vert="horz" lIns="91440" tIns="45720" rIns="91440" bIns="45720" rtlCol="0" anchor="t">
            <a:noAutofit/>
          </a:bodyPr>
          <a:lstStyle>
            <a:defPPr>
              <a:defRPr lang="zh-CN"/>
            </a:defPPr>
            <a:lvl1pPr indent="0" algn="r">
              <a:lnSpc>
                <a:spcPct val="113000"/>
              </a:lnSpc>
              <a:spcBef>
                <a:spcPts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indent="0">
              <a:lnSpc>
                <a:spcPct val="90000"/>
              </a:lnSpc>
              <a:spcBef>
                <a:spcPct val="30000"/>
              </a:spcBef>
              <a:buFont typeface="Arial" panose="020B0604020202020204" pitchFamily="34" charset="0"/>
              <a:buNone/>
              <a:defRPr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sz="1600"/>
            </a:lvl6pPr>
            <a:lvl7pPr indent="0">
              <a:lnSpc>
                <a:spcPct val="90000"/>
              </a:lnSpc>
              <a:spcBef>
                <a:spcPct val="30000"/>
              </a:spcBef>
              <a:buFont typeface="Arial" panose="020B0604020202020204" pitchFamily="34" charset="0"/>
              <a:buNone/>
              <a:defRPr sz="1600"/>
            </a:lvl7pPr>
            <a:lvl8pPr indent="0">
              <a:lnSpc>
                <a:spcPct val="90000"/>
              </a:lnSpc>
              <a:spcBef>
                <a:spcPct val="30000"/>
              </a:spcBef>
              <a:buFont typeface="Arial" panose="020B0604020202020204" pitchFamily="34" charset="0"/>
              <a:buNone/>
              <a:defRPr sz="1600"/>
            </a:lvl8pPr>
            <a:lvl9pPr indent="0">
              <a:lnSpc>
                <a:spcPct val="90000"/>
              </a:lnSpc>
              <a:spcBef>
                <a:spcPct val="30000"/>
              </a:spcBef>
              <a:buFont typeface="Arial" panose="020B0604020202020204" pitchFamily="34" charset="0"/>
              <a:buNone/>
              <a:defRPr sz="1600"/>
            </a:lvl9pPr>
          </a:lstStyle>
          <a:p>
            <a:pPr algn="l"/>
            <a:r>
              <a:rPr lang="zh-CN" altLang="en-US"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a:t>
            </a:r>
            <a:r>
              <a:rPr lang="zh-CN" altLang="en-US" dirty="0" smtClean="0">
                <a:solidFill>
                  <a:schemeClr val="tx1">
                    <a:lumMod val="75000"/>
                    <a:lumOff val="25000"/>
                  </a:schemeClr>
                </a:solidFill>
                <a:latin typeface="+mn-lt"/>
                <a:ea typeface="+mn-ea"/>
                <a:cs typeface="+mn-ea"/>
                <a:sym typeface="+mn-lt"/>
              </a:rPr>
              <a:t>描述。</a:t>
            </a:r>
            <a:endParaRPr lang="zh-CN" altLang="en-US" dirty="0">
              <a:solidFill>
                <a:schemeClr val="tx1">
                  <a:lumMod val="75000"/>
                  <a:lumOff val="25000"/>
                </a:schemeClr>
              </a:solidFill>
              <a:latin typeface="+mn-lt"/>
              <a:ea typeface="+mn-ea"/>
              <a:cs typeface="+mn-ea"/>
              <a:sym typeface="+mn-lt"/>
            </a:endParaRPr>
          </a:p>
        </p:txBody>
      </p:sp>
      <p:sp>
        <p:nvSpPr>
          <p:cNvPr id="91" name="文本框 90"/>
          <p:cNvSpPr txBox="1"/>
          <p:nvPr/>
        </p:nvSpPr>
        <p:spPr>
          <a:xfrm>
            <a:off x="7996252" y="3622415"/>
            <a:ext cx="1210588" cy="400110"/>
          </a:xfrm>
          <a:prstGeom prst="rect">
            <a:avLst/>
          </a:prstGeom>
          <a:noFill/>
        </p:spPr>
        <p:txBody>
          <a:bodyPr wrap="none" rtlCol="0">
            <a:spAutoFit/>
          </a:bodyPr>
          <a:lstStyle/>
          <a:p>
            <a:r>
              <a:rPr lang="zh-CN" altLang="en-US" sz="2000" b="1" dirty="0">
                <a:solidFill>
                  <a:schemeClr val="accent6"/>
                </a:solidFill>
                <a:cs typeface="+mn-ea"/>
                <a:sym typeface="+mn-lt"/>
              </a:rPr>
              <a:t>添加标题</a:t>
            </a:r>
            <a:endParaRPr lang="zh-CN" altLang="en-US" sz="2000" b="1" dirty="0">
              <a:solidFill>
                <a:schemeClr val="accent6"/>
              </a:solidFill>
              <a:cs typeface="+mn-ea"/>
              <a:sym typeface="+mn-lt"/>
            </a:endParaRPr>
          </a:p>
        </p:txBody>
      </p:sp>
      <p:sp>
        <p:nvSpPr>
          <p:cNvPr id="92" name="文本框 91"/>
          <p:cNvSpPr txBox="1"/>
          <p:nvPr/>
        </p:nvSpPr>
        <p:spPr>
          <a:xfrm>
            <a:off x="1018741" y="3974802"/>
            <a:ext cx="3194604" cy="705155"/>
          </a:xfrm>
          <a:prstGeom prst="rect">
            <a:avLst/>
          </a:prstGeom>
        </p:spPr>
        <p:txBody>
          <a:bodyPr vert="horz" lIns="91440" tIns="45720" rIns="91440" bIns="45720"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gn="r">
              <a:lnSpc>
                <a:spcPct val="113000"/>
              </a:lnSpc>
              <a:spcBef>
                <a:spcPct val="0"/>
              </a:spcBef>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a:t>
            </a:r>
            <a:r>
              <a:rPr lang="zh-CN" altLang="en-US" sz="1400" dirty="0" smtClean="0">
                <a:solidFill>
                  <a:schemeClr val="tx1">
                    <a:lumMod val="75000"/>
                    <a:lumOff val="25000"/>
                  </a:schemeClr>
                </a:solidFill>
                <a:latin typeface="+mn-lt"/>
                <a:ea typeface="+mn-ea"/>
                <a:cs typeface="+mn-ea"/>
                <a:sym typeface="+mn-lt"/>
              </a:rPr>
              <a:t>描述。</a:t>
            </a:r>
            <a:endParaRPr lang="zh-CN" altLang="en-US" sz="1400" dirty="0">
              <a:solidFill>
                <a:schemeClr val="tx1">
                  <a:lumMod val="75000"/>
                  <a:lumOff val="25000"/>
                </a:schemeClr>
              </a:solidFill>
              <a:latin typeface="+mn-lt"/>
              <a:ea typeface="+mn-ea"/>
              <a:cs typeface="+mn-ea"/>
              <a:sym typeface="+mn-lt"/>
            </a:endParaRPr>
          </a:p>
        </p:txBody>
      </p:sp>
      <p:sp>
        <p:nvSpPr>
          <p:cNvPr id="93" name="文本框 92"/>
          <p:cNvSpPr txBox="1"/>
          <p:nvPr/>
        </p:nvSpPr>
        <p:spPr>
          <a:xfrm>
            <a:off x="3002756" y="3622415"/>
            <a:ext cx="1210588" cy="400110"/>
          </a:xfrm>
          <a:prstGeom prst="rect">
            <a:avLst/>
          </a:prstGeom>
          <a:noFill/>
        </p:spPr>
        <p:txBody>
          <a:bodyPr wrap="none" rtlCol="0">
            <a:spAutoFit/>
          </a:bodyPr>
          <a:lstStyle/>
          <a:p>
            <a:r>
              <a:rPr lang="zh-CN" altLang="en-US" sz="2000" b="1" dirty="0">
                <a:solidFill>
                  <a:schemeClr val="accent6"/>
                </a:solidFill>
                <a:cs typeface="+mn-ea"/>
                <a:sym typeface="+mn-lt"/>
              </a:rPr>
              <a:t>添加标题</a:t>
            </a:r>
            <a:endParaRPr lang="zh-CN" altLang="en-US" sz="2000" b="1" dirty="0">
              <a:solidFill>
                <a:schemeClr val="accent6"/>
              </a:solidFill>
              <a:cs typeface="+mn-ea"/>
              <a:sym typeface="+mn-lt"/>
            </a:endParaRPr>
          </a:p>
        </p:txBody>
      </p:sp>
      <p:sp>
        <p:nvSpPr>
          <p:cNvPr id="94" name="文本框 93"/>
          <p:cNvSpPr txBox="1"/>
          <p:nvPr/>
        </p:nvSpPr>
        <p:spPr>
          <a:xfrm>
            <a:off x="1018741" y="2233274"/>
            <a:ext cx="3194604" cy="1163739"/>
          </a:xfrm>
          <a:prstGeom prst="rect">
            <a:avLst/>
          </a:prstGeom>
        </p:spPr>
        <p:txBody>
          <a:bodyPr vert="horz" lIns="91440" tIns="45720" rIns="91440" bIns="45720"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gn="r">
              <a:lnSpc>
                <a:spcPct val="113000"/>
              </a:lnSpc>
              <a:spcBef>
                <a:spcPts val="0"/>
              </a:spcBef>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a:t>
            </a:r>
            <a:r>
              <a:rPr lang="zh-CN" altLang="en-US" sz="1400" dirty="0" smtClean="0">
                <a:solidFill>
                  <a:schemeClr val="tx1">
                    <a:lumMod val="75000"/>
                    <a:lumOff val="25000"/>
                  </a:schemeClr>
                </a:solidFill>
                <a:latin typeface="+mn-lt"/>
                <a:ea typeface="+mn-ea"/>
                <a:cs typeface="+mn-ea"/>
                <a:sym typeface="+mn-lt"/>
              </a:rPr>
              <a:t>描述。</a:t>
            </a:r>
            <a:endParaRPr lang="zh-CN" altLang="en-US" sz="1400" dirty="0">
              <a:solidFill>
                <a:schemeClr val="tx1">
                  <a:lumMod val="75000"/>
                  <a:lumOff val="25000"/>
                </a:schemeClr>
              </a:solidFill>
              <a:latin typeface="+mn-lt"/>
              <a:ea typeface="+mn-ea"/>
              <a:cs typeface="+mn-ea"/>
              <a:sym typeface="+mn-lt"/>
            </a:endParaRPr>
          </a:p>
        </p:txBody>
      </p:sp>
      <p:sp>
        <p:nvSpPr>
          <p:cNvPr id="95" name="文本框 94"/>
          <p:cNvSpPr txBox="1"/>
          <p:nvPr/>
        </p:nvSpPr>
        <p:spPr>
          <a:xfrm>
            <a:off x="3002756" y="1880887"/>
            <a:ext cx="1210588" cy="400110"/>
          </a:xfrm>
          <a:prstGeom prst="rect">
            <a:avLst/>
          </a:prstGeom>
          <a:noFill/>
        </p:spPr>
        <p:txBody>
          <a:bodyPr wrap="none" rtlCol="0">
            <a:spAutoFit/>
          </a:bodyPr>
          <a:lstStyle/>
          <a:p>
            <a:r>
              <a:rPr lang="zh-CN" altLang="en-US" sz="2000" b="1" dirty="0" smtClean="0">
                <a:solidFill>
                  <a:schemeClr val="accent6"/>
                </a:solidFill>
                <a:cs typeface="+mn-ea"/>
                <a:sym typeface="+mn-lt"/>
              </a:rPr>
              <a:t>添加标题</a:t>
            </a:r>
            <a:endParaRPr lang="zh-CN" altLang="en-US" sz="2000" b="1" dirty="0">
              <a:solidFill>
                <a:schemeClr val="accent6"/>
              </a:solidFill>
              <a:cs typeface="+mn-ea"/>
              <a:sym typeface="+mn-lt"/>
            </a:endParaRPr>
          </a:p>
        </p:txBody>
      </p:sp>
      <p:grpSp>
        <p:nvGrpSpPr>
          <p:cNvPr id="3" name="组合 2"/>
          <p:cNvGrpSpPr/>
          <p:nvPr/>
        </p:nvGrpSpPr>
        <p:grpSpPr>
          <a:xfrm>
            <a:off x="6566717" y="2197025"/>
            <a:ext cx="1401492" cy="1401490"/>
            <a:chOff x="6710476" y="1888212"/>
            <a:chExt cx="1113973" cy="1113971"/>
          </a:xfrm>
          <a:solidFill>
            <a:srgbClr val="98C052"/>
          </a:solidFill>
        </p:grpSpPr>
        <p:sp>
          <p:nvSpPr>
            <p:cNvPr id="63" name="Oval 13"/>
            <p:cNvSpPr/>
            <p:nvPr/>
          </p:nvSpPr>
          <p:spPr>
            <a:xfrm>
              <a:off x="6710476" y="1888212"/>
              <a:ext cx="1113973" cy="1113971"/>
            </a:xfrm>
            <a:prstGeom prst="ellipse">
              <a:avLst/>
            </a:prstGeom>
            <a:solidFill>
              <a:schemeClr val="bg1"/>
            </a:solidFill>
            <a:ln w="38100">
              <a:solidFill>
                <a:srgbClr val="98C05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cs typeface="+mn-ea"/>
                <a:sym typeface="+mn-lt"/>
              </a:endParaRPr>
            </a:p>
          </p:txBody>
        </p:sp>
        <p:grpSp>
          <p:nvGrpSpPr>
            <p:cNvPr id="115" name="Group 55"/>
            <p:cNvGrpSpPr/>
            <p:nvPr/>
          </p:nvGrpSpPr>
          <p:grpSpPr>
            <a:xfrm>
              <a:off x="7004202" y="2137989"/>
              <a:ext cx="526521" cy="518164"/>
              <a:chOff x="1587575" y="2265358"/>
              <a:chExt cx="314468" cy="309477"/>
            </a:xfrm>
            <a:grpFill/>
          </p:grpSpPr>
          <p:sp>
            <p:nvSpPr>
              <p:cNvPr id="116"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cs typeface="+mn-ea"/>
                  <a:sym typeface="+mn-lt"/>
                </a:endParaRPr>
              </a:p>
            </p:txBody>
          </p:sp>
          <p:sp>
            <p:nvSpPr>
              <p:cNvPr id="117"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cs typeface="+mn-ea"/>
                  <a:sym typeface="+mn-lt"/>
                </a:endParaRPr>
              </a:p>
            </p:txBody>
          </p:sp>
        </p:grpSp>
      </p:grpSp>
      <p:grpSp>
        <p:nvGrpSpPr>
          <p:cNvPr id="4" name="组合 3"/>
          <p:cNvGrpSpPr/>
          <p:nvPr/>
        </p:nvGrpSpPr>
        <p:grpSpPr>
          <a:xfrm>
            <a:off x="4223793" y="2197025"/>
            <a:ext cx="1401492" cy="1401490"/>
            <a:chOff x="4367552" y="1888212"/>
            <a:chExt cx="1113973" cy="1113971"/>
          </a:xfrm>
          <a:solidFill>
            <a:srgbClr val="98C052"/>
          </a:solidFill>
        </p:grpSpPr>
        <p:sp>
          <p:nvSpPr>
            <p:cNvPr id="64" name="Oval 14"/>
            <p:cNvSpPr/>
            <p:nvPr/>
          </p:nvSpPr>
          <p:spPr>
            <a:xfrm>
              <a:off x="4367552" y="1888212"/>
              <a:ext cx="1113973" cy="1113971"/>
            </a:xfrm>
            <a:prstGeom prst="ellipse">
              <a:avLst/>
            </a:prstGeom>
            <a:solidFill>
              <a:schemeClr val="bg1"/>
            </a:solidFill>
            <a:ln w="38100">
              <a:solidFill>
                <a:srgbClr val="98C05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cs typeface="+mn-ea"/>
                <a:sym typeface="+mn-lt"/>
              </a:endParaRPr>
            </a:p>
          </p:txBody>
        </p:sp>
        <p:sp>
          <p:nvSpPr>
            <p:cNvPr id="132" name="Freeform 62"/>
            <p:cNvSpPr>
              <a:spLocks noEditPoints="1"/>
            </p:cNvSpPr>
            <p:nvPr/>
          </p:nvSpPr>
          <p:spPr bwMode="auto">
            <a:xfrm>
              <a:off x="4764643" y="2181656"/>
              <a:ext cx="319790" cy="430830"/>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grpFill/>
            <a:ln>
              <a:noFill/>
            </a:ln>
          </p:spPr>
          <p:txBody>
            <a:bodyPr vert="horz" wrap="square" lIns="121920" tIns="60960" rIns="121920" bIns="60960" numCol="1" anchor="t" anchorCtr="0" compatLnSpc="1"/>
            <a:lstStyle/>
            <a:p>
              <a:endParaRPr lang="en-US" sz="3200">
                <a:cs typeface="+mn-ea"/>
                <a:sym typeface="+mn-lt"/>
              </a:endParaRPr>
            </a:p>
          </p:txBody>
        </p:sp>
      </p:grpSp>
      <p:grpSp>
        <p:nvGrpSpPr>
          <p:cNvPr id="2" name="组合 1"/>
          <p:cNvGrpSpPr/>
          <p:nvPr/>
        </p:nvGrpSpPr>
        <p:grpSpPr>
          <a:xfrm>
            <a:off x="5153237" y="1704957"/>
            <a:ext cx="1788893" cy="1788891"/>
            <a:chOff x="5173139" y="1322888"/>
            <a:chExt cx="1788893" cy="1788891"/>
          </a:xfrm>
          <a:solidFill>
            <a:srgbClr val="5DAD71"/>
          </a:solidFill>
        </p:grpSpPr>
        <p:sp>
          <p:nvSpPr>
            <p:cNvPr id="69" name="Oval 11"/>
            <p:cNvSpPr/>
            <p:nvPr/>
          </p:nvSpPr>
          <p:spPr>
            <a:xfrm>
              <a:off x="5173139" y="1322888"/>
              <a:ext cx="1788893" cy="1788891"/>
            </a:xfrm>
            <a:prstGeom prst="ellipse">
              <a:avLst/>
            </a:prstGeom>
            <a:solidFill>
              <a:schemeClr val="bg1"/>
            </a:solidFill>
            <a:ln w="38100" cmpd="sng">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1"/>
                </a:solidFill>
                <a:cs typeface="+mn-ea"/>
                <a:sym typeface="+mn-lt"/>
              </a:endParaRPr>
            </a:p>
          </p:txBody>
        </p:sp>
        <p:grpSp>
          <p:nvGrpSpPr>
            <p:cNvPr id="103" name="Group 47"/>
            <p:cNvGrpSpPr/>
            <p:nvPr/>
          </p:nvGrpSpPr>
          <p:grpSpPr>
            <a:xfrm>
              <a:off x="5744854" y="1812677"/>
              <a:ext cx="645463" cy="809312"/>
              <a:chOff x="5106627" y="2260366"/>
              <a:chExt cx="324452" cy="406813"/>
            </a:xfrm>
            <a:grpFill/>
          </p:grpSpPr>
          <p:sp>
            <p:nvSpPr>
              <p:cNvPr id="104"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cs typeface="+mn-ea"/>
                  <a:sym typeface="+mn-lt"/>
                </a:endParaRPr>
              </a:p>
            </p:txBody>
          </p:sp>
          <p:sp>
            <p:nvSpPr>
              <p:cNvPr id="105"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cs typeface="+mn-ea"/>
                  <a:sym typeface="+mn-lt"/>
                </a:endParaRPr>
              </a:p>
            </p:txBody>
          </p:sp>
          <p:sp>
            <p:nvSpPr>
              <p:cNvPr id="106"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cs typeface="+mn-ea"/>
                  <a:sym typeface="+mn-lt"/>
                </a:endParaRPr>
              </a:p>
            </p:txBody>
          </p:sp>
          <p:sp>
            <p:nvSpPr>
              <p:cNvPr id="107" name="Oval 83"/>
              <p:cNvSpPr>
                <a:spLocks noChangeArrowheads="1"/>
              </p:cNvSpPr>
              <p:nvPr/>
            </p:nvSpPr>
            <p:spPr bwMode="auto">
              <a:xfrm>
                <a:off x="5111618" y="2260366"/>
                <a:ext cx="316965" cy="107319"/>
              </a:xfrm>
              <a:prstGeom prst="ellipse">
                <a:avLst/>
              </a:pr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cs typeface="+mn-ea"/>
                  <a:sym typeface="+mn-lt"/>
                </a:endParaRPr>
              </a:p>
            </p:txBody>
          </p:sp>
        </p:grpSp>
      </p:grpSp>
      <p:grpSp>
        <p:nvGrpSpPr>
          <p:cNvPr id="6" name="组合 5"/>
          <p:cNvGrpSpPr/>
          <p:nvPr/>
        </p:nvGrpSpPr>
        <p:grpSpPr>
          <a:xfrm>
            <a:off x="6339023" y="3422700"/>
            <a:ext cx="1459644" cy="1459644"/>
            <a:chOff x="6339023" y="2756378"/>
            <a:chExt cx="1459644" cy="1459644"/>
          </a:xfrm>
          <a:solidFill>
            <a:srgbClr val="98C052"/>
          </a:solidFill>
        </p:grpSpPr>
        <p:sp>
          <p:nvSpPr>
            <p:cNvPr id="70" name="Oval 12"/>
            <p:cNvSpPr/>
            <p:nvPr/>
          </p:nvSpPr>
          <p:spPr>
            <a:xfrm>
              <a:off x="6339023" y="2756378"/>
              <a:ext cx="1459644" cy="1459644"/>
            </a:xfrm>
            <a:prstGeom prst="ellipse">
              <a:avLst/>
            </a:prstGeom>
            <a:solidFill>
              <a:schemeClr val="bg1"/>
            </a:solidFill>
            <a:ln w="38100">
              <a:solidFill>
                <a:srgbClr val="98C05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0" bIns="121920" rtlCol="0" anchor="ctr"/>
            <a:lstStyle/>
            <a:p>
              <a:pPr algn="ctr"/>
              <a:endParaRPr lang="en-US" sz="4265" dirty="0">
                <a:solidFill>
                  <a:schemeClr val="accent1"/>
                </a:solidFill>
                <a:cs typeface="+mn-ea"/>
                <a:sym typeface="+mn-lt"/>
              </a:endParaRPr>
            </a:p>
          </p:txBody>
        </p:sp>
        <p:grpSp>
          <p:nvGrpSpPr>
            <p:cNvPr id="126" name="Group 101"/>
            <p:cNvGrpSpPr/>
            <p:nvPr/>
          </p:nvGrpSpPr>
          <p:grpSpPr>
            <a:xfrm>
              <a:off x="6726845" y="3144200"/>
              <a:ext cx="684000" cy="684000"/>
              <a:chOff x="6352022" y="2360197"/>
              <a:chExt cx="406813" cy="406813"/>
            </a:xfrm>
            <a:grpFill/>
          </p:grpSpPr>
          <p:sp>
            <p:nvSpPr>
              <p:cNvPr id="127" name="Freeform 39"/>
              <p:cNvSpPr>
                <a:spLocks noEditPoints="1"/>
              </p:cNvSpPr>
              <p:nvPr/>
            </p:nvSpPr>
            <p:spPr bwMode="auto">
              <a:xfrm>
                <a:off x="6352022" y="2360197"/>
                <a:ext cx="406813" cy="406813"/>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5 w 122"/>
                  <a:gd name="T11" fmla="*/ 109 h 122"/>
                  <a:gd name="T12" fmla="*/ 65 w 122"/>
                  <a:gd name="T13" fmla="*/ 102 h 122"/>
                  <a:gd name="T14" fmla="*/ 58 w 122"/>
                  <a:gd name="T15" fmla="*/ 102 h 122"/>
                  <a:gd name="T16" fmla="*/ 58 w 122"/>
                  <a:gd name="T17" fmla="*/ 109 h 122"/>
                  <a:gd name="T18" fmla="*/ 30 w 122"/>
                  <a:gd name="T19" fmla="*/ 97 h 122"/>
                  <a:gd name="T20" fmla="*/ 29 w 122"/>
                  <a:gd name="T21" fmla="*/ 97 h 122"/>
                  <a:gd name="T22" fmla="*/ 27 w 122"/>
                  <a:gd name="T23" fmla="*/ 95 h 122"/>
                  <a:gd name="T24" fmla="*/ 25 w 122"/>
                  <a:gd name="T25" fmla="*/ 93 h 122"/>
                  <a:gd name="T26" fmla="*/ 25 w 122"/>
                  <a:gd name="T27" fmla="*/ 92 h 122"/>
                  <a:gd name="T28" fmla="*/ 13 w 122"/>
                  <a:gd name="T29" fmla="*/ 64 h 122"/>
                  <a:gd name="T30" fmla="*/ 20 w 122"/>
                  <a:gd name="T31" fmla="*/ 64 h 122"/>
                  <a:gd name="T32" fmla="*/ 20 w 122"/>
                  <a:gd name="T33" fmla="*/ 57 h 122"/>
                  <a:gd name="T34" fmla="*/ 13 w 122"/>
                  <a:gd name="T35" fmla="*/ 57 h 122"/>
                  <a:gd name="T36" fmla="*/ 58 w 122"/>
                  <a:gd name="T37" fmla="*/ 13 h 122"/>
                  <a:gd name="T38" fmla="*/ 58 w 122"/>
                  <a:gd name="T39" fmla="*/ 20 h 122"/>
                  <a:gd name="T40" fmla="*/ 65 w 122"/>
                  <a:gd name="T41" fmla="*/ 20 h 122"/>
                  <a:gd name="T42" fmla="*/ 65 w 122"/>
                  <a:gd name="T43" fmla="*/ 13 h 122"/>
                  <a:gd name="T44" fmla="*/ 83 w 122"/>
                  <a:gd name="T45" fmla="*/ 18 h 122"/>
                  <a:gd name="T46" fmla="*/ 83 w 122"/>
                  <a:gd name="T47" fmla="*/ 18 h 122"/>
                  <a:gd name="T48" fmla="*/ 87 w 122"/>
                  <a:gd name="T49" fmla="*/ 20 h 122"/>
                  <a:gd name="T50" fmla="*/ 88 w 122"/>
                  <a:gd name="T51" fmla="*/ 21 h 122"/>
                  <a:gd name="T52" fmla="*/ 90 w 122"/>
                  <a:gd name="T53" fmla="*/ 23 h 122"/>
                  <a:gd name="T54" fmla="*/ 91 w 122"/>
                  <a:gd name="T55" fmla="*/ 24 h 122"/>
                  <a:gd name="T56" fmla="*/ 94 w 122"/>
                  <a:gd name="T57" fmla="*/ 25 h 122"/>
                  <a:gd name="T58" fmla="*/ 95 w 122"/>
                  <a:gd name="T59" fmla="*/ 27 h 122"/>
                  <a:gd name="T60" fmla="*/ 97 w 122"/>
                  <a:gd name="T61" fmla="*/ 28 h 122"/>
                  <a:gd name="T62" fmla="*/ 98 w 122"/>
                  <a:gd name="T63" fmla="*/ 31 h 122"/>
                  <a:gd name="T64" fmla="*/ 99 w 122"/>
                  <a:gd name="T65" fmla="*/ 32 h 122"/>
                  <a:gd name="T66" fmla="*/ 101 w 122"/>
                  <a:gd name="T67" fmla="*/ 34 h 122"/>
                  <a:gd name="T68" fmla="*/ 102 w 122"/>
                  <a:gd name="T69" fmla="*/ 35 h 122"/>
                  <a:gd name="T70" fmla="*/ 104 w 122"/>
                  <a:gd name="T71" fmla="*/ 39 h 122"/>
                  <a:gd name="T72" fmla="*/ 104 w 122"/>
                  <a:gd name="T73" fmla="*/ 39 h 122"/>
                  <a:gd name="T74" fmla="*/ 109 w 122"/>
                  <a:gd name="T75" fmla="*/ 57 h 122"/>
                  <a:gd name="T76" fmla="*/ 102 w 122"/>
                  <a:gd name="T77" fmla="*/ 57 h 122"/>
                  <a:gd name="T78" fmla="*/ 102 w 122"/>
                  <a:gd name="T79" fmla="*/ 64 h 122"/>
                  <a:gd name="T80" fmla="*/ 109 w 122"/>
                  <a:gd name="T81" fmla="*/ 64 h 122"/>
                  <a:gd name="T82" fmla="*/ 65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5" y="122"/>
                      <a:pt x="122" y="95"/>
                      <a:pt x="122" y="61"/>
                    </a:cubicBezTo>
                    <a:cubicBezTo>
                      <a:pt x="122" y="27"/>
                      <a:pt x="95" y="0"/>
                      <a:pt x="61" y="0"/>
                    </a:cubicBezTo>
                    <a:close/>
                    <a:moveTo>
                      <a:pt x="65" y="109"/>
                    </a:moveTo>
                    <a:cubicBezTo>
                      <a:pt x="65" y="102"/>
                      <a:pt x="65" y="102"/>
                      <a:pt x="65" y="102"/>
                    </a:cubicBezTo>
                    <a:cubicBezTo>
                      <a:pt x="58" y="102"/>
                      <a:pt x="58" y="102"/>
                      <a:pt x="58" y="102"/>
                    </a:cubicBezTo>
                    <a:cubicBezTo>
                      <a:pt x="58" y="109"/>
                      <a:pt x="58" y="109"/>
                      <a:pt x="58" y="109"/>
                    </a:cubicBezTo>
                    <a:cubicBezTo>
                      <a:pt x="47" y="108"/>
                      <a:pt x="37" y="104"/>
                      <a:pt x="30" y="97"/>
                    </a:cubicBezTo>
                    <a:cubicBezTo>
                      <a:pt x="29" y="97"/>
                      <a:pt x="29" y="97"/>
                      <a:pt x="29" y="97"/>
                    </a:cubicBezTo>
                    <a:cubicBezTo>
                      <a:pt x="28" y="96"/>
                      <a:pt x="28" y="95"/>
                      <a:pt x="27" y="95"/>
                    </a:cubicBezTo>
                    <a:cubicBezTo>
                      <a:pt x="27" y="94"/>
                      <a:pt x="26" y="94"/>
                      <a:pt x="25" y="93"/>
                    </a:cubicBezTo>
                    <a:cubicBezTo>
                      <a:pt x="25" y="93"/>
                      <a:pt x="25" y="93"/>
                      <a:pt x="25" y="92"/>
                    </a:cubicBezTo>
                    <a:cubicBezTo>
                      <a:pt x="18" y="85"/>
                      <a:pt x="14" y="75"/>
                      <a:pt x="13" y="64"/>
                    </a:cubicBezTo>
                    <a:cubicBezTo>
                      <a:pt x="20" y="64"/>
                      <a:pt x="20" y="64"/>
                      <a:pt x="20" y="64"/>
                    </a:cubicBezTo>
                    <a:cubicBezTo>
                      <a:pt x="20" y="57"/>
                      <a:pt x="20" y="57"/>
                      <a:pt x="20" y="57"/>
                    </a:cubicBezTo>
                    <a:cubicBezTo>
                      <a:pt x="13" y="57"/>
                      <a:pt x="13" y="57"/>
                      <a:pt x="13" y="57"/>
                    </a:cubicBezTo>
                    <a:cubicBezTo>
                      <a:pt x="15" y="34"/>
                      <a:pt x="34" y="15"/>
                      <a:pt x="58" y="13"/>
                    </a:cubicBezTo>
                    <a:cubicBezTo>
                      <a:pt x="58" y="20"/>
                      <a:pt x="58" y="20"/>
                      <a:pt x="58" y="20"/>
                    </a:cubicBezTo>
                    <a:cubicBezTo>
                      <a:pt x="65" y="20"/>
                      <a:pt x="65" y="20"/>
                      <a:pt x="65" y="20"/>
                    </a:cubicBezTo>
                    <a:cubicBezTo>
                      <a:pt x="65" y="13"/>
                      <a:pt x="65" y="13"/>
                      <a:pt x="65" y="13"/>
                    </a:cubicBezTo>
                    <a:cubicBezTo>
                      <a:pt x="71" y="14"/>
                      <a:pt x="77" y="15"/>
                      <a:pt x="83" y="18"/>
                    </a:cubicBezTo>
                    <a:cubicBezTo>
                      <a:pt x="83" y="18"/>
                      <a:pt x="83" y="18"/>
                      <a:pt x="83" y="18"/>
                    </a:cubicBezTo>
                    <a:cubicBezTo>
                      <a:pt x="84" y="19"/>
                      <a:pt x="86" y="20"/>
                      <a:pt x="87" y="20"/>
                    </a:cubicBezTo>
                    <a:cubicBezTo>
                      <a:pt x="87" y="20"/>
                      <a:pt x="87" y="21"/>
                      <a:pt x="88" y="21"/>
                    </a:cubicBezTo>
                    <a:cubicBezTo>
                      <a:pt x="88" y="21"/>
                      <a:pt x="89" y="22"/>
                      <a:pt x="90" y="23"/>
                    </a:cubicBezTo>
                    <a:cubicBezTo>
                      <a:pt x="91" y="23"/>
                      <a:pt x="91" y="23"/>
                      <a:pt x="91" y="24"/>
                    </a:cubicBezTo>
                    <a:cubicBezTo>
                      <a:pt x="92" y="24"/>
                      <a:pt x="93" y="25"/>
                      <a:pt x="94" y="25"/>
                    </a:cubicBezTo>
                    <a:cubicBezTo>
                      <a:pt x="94" y="26"/>
                      <a:pt x="95" y="26"/>
                      <a:pt x="95" y="27"/>
                    </a:cubicBezTo>
                    <a:cubicBezTo>
                      <a:pt x="96" y="27"/>
                      <a:pt x="96" y="28"/>
                      <a:pt x="97" y="28"/>
                    </a:cubicBezTo>
                    <a:cubicBezTo>
                      <a:pt x="97" y="29"/>
                      <a:pt x="98" y="30"/>
                      <a:pt x="98" y="31"/>
                    </a:cubicBezTo>
                    <a:cubicBezTo>
                      <a:pt x="99" y="31"/>
                      <a:pt x="99" y="31"/>
                      <a:pt x="99" y="32"/>
                    </a:cubicBezTo>
                    <a:cubicBezTo>
                      <a:pt x="100" y="33"/>
                      <a:pt x="101" y="34"/>
                      <a:pt x="101" y="34"/>
                    </a:cubicBezTo>
                    <a:cubicBezTo>
                      <a:pt x="101" y="35"/>
                      <a:pt x="102" y="35"/>
                      <a:pt x="102" y="35"/>
                    </a:cubicBezTo>
                    <a:cubicBezTo>
                      <a:pt x="102" y="36"/>
                      <a:pt x="103" y="37"/>
                      <a:pt x="104" y="39"/>
                    </a:cubicBezTo>
                    <a:cubicBezTo>
                      <a:pt x="104" y="39"/>
                      <a:pt x="104" y="39"/>
                      <a:pt x="104" y="39"/>
                    </a:cubicBezTo>
                    <a:cubicBezTo>
                      <a:pt x="107" y="45"/>
                      <a:pt x="108" y="51"/>
                      <a:pt x="109" y="57"/>
                    </a:cubicBezTo>
                    <a:cubicBezTo>
                      <a:pt x="102" y="57"/>
                      <a:pt x="102" y="57"/>
                      <a:pt x="102" y="57"/>
                    </a:cubicBezTo>
                    <a:cubicBezTo>
                      <a:pt x="102" y="64"/>
                      <a:pt x="102" y="64"/>
                      <a:pt x="102" y="64"/>
                    </a:cubicBezTo>
                    <a:cubicBezTo>
                      <a:pt x="109" y="64"/>
                      <a:pt x="109" y="64"/>
                      <a:pt x="109" y="64"/>
                    </a:cubicBezTo>
                    <a:cubicBezTo>
                      <a:pt x="107" y="88"/>
                      <a:pt x="88" y="107"/>
                      <a:pt x="65"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cs typeface="+mn-ea"/>
                  <a:sym typeface="+mn-lt"/>
                </a:endParaRPr>
              </a:p>
            </p:txBody>
          </p:sp>
          <p:sp>
            <p:nvSpPr>
              <p:cNvPr id="128" name="Freeform 40"/>
              <p:cNvSpPr>
                <a:spLocks noEditPoints="1"/>
              </p:cNvSpPr>
              <p:nvPr/>
            </p:nvSpPr>
            <p:spPr bwMode="auto">
              <a:xfrm>
                <a:off x="6506761" y="2460029"/>
                <a:ext cx="119797" cy="177201"/>
              </a:xfrm>
              <a:custGeom>
                <a:avLst/>
                <a:gdLst>
                  <a:gd name="T0" fmla="*/ 8 w 36"/>
                  <a:gd name="T1" fmla="*/ 29 h 53"/>
                  <a:gd name="T2" fmla="*/ 8 w 36"/>
                  <a:gd name="T3" fmla="*/ 29 h 53"/>
                  <a:gd name="T4" fmla="*/ 0 w 36"/>
                  <a:gd name="T5" fmla="*/ 53 h 53"/>
                  <a:gd name="T6" fmla="*/ 19 w 36"/>
                  <a:gd name="T7" fmla="*/ 36 h 53"/>
                  <a:gd name="T8" fmla="*/ 19 w 36"/>
                  <a:gd name="T9" fmla="*/ 36 h 53"/>
                  <a:gd name="T10" fmla="*/ 22 w 36"/>
                  <a:gd name="T11" fmla="*/ 33 h 53"/>
                  <a:gd name="T12" fmla="*/ 36 w 36"/>
                  <a:gd name="T13" fmla="*/ 0 h 53"/>
                  <a:gd name="T14" fmla="*/ 11 w 36"/>
                  <a:gd name="T15" fmla="*/ 25 h 53"/>
                  <a:gd name="T16" fmla="*/ 8 w 36"/>
                  <a:gd name="T17" fmla="*/ 29 h 53"/>
                  <a:gd name="T18" fmla="*/ 15 w 36"/>
                  <a:gd name="T19" fmla="*/ 28 h 53"/>
                  <a:gd name="T20" fmla="*/ 18 w 36"/>
                  <a:gd name="T21" fmla="*/ 31 h 53"/>
                  <a:gd name="T22" fmla="*/ 15 w 36"/>
                  <a:gd name="T23" fmla="*/ 34 h 53"/>
                  <a:gd name="T24" fmla="*/ 12 w 36"/>
                  <a:gd name="T25" fmla="*/ 31 h 53"/>
                  <a:gd name="T26" fmla="*/ 15 w 36"/>
                  <a:gd name="T27"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3">
                    <a:moveTo>
                      <a:pt x="8" y="29"/>
                    </a:moveTo>
                    <a:cubicBezTo>
                      <a:pt x="8" y="29"/>
                      <a:pt x="8" y="29"/>
                      <a:pt x="8" y="29"/>
                    </a:cubicBezTo>
                    <a:cubicBezTo>
                      <a:pt x="0" y="53"/>
                      <a:pt x="0" y="53"/>
                      <a:pt x="0" y="53"/>
                    </a:cubicBezTo>
                    <a:cubicBezTo>
                      <a:pt x="19" y="36"/>
                      <a:pt x="19" y="36"/>
                      <a:pt x="19" y="36"/>
                    </a:cubicBezTo>
                    <a:cubicBezTo>
                      <a:pt x="19" y="36"/>
                      <a:pt x="19" y="36"/>
                      <a:pt x="19" y="36"/>
                    </a:cubicBezTo>
                    <a:cubicBezTo>
                      <a:pt x="21" y="35"/>
                      <a:pt x="22" y="33"/>
                      <a:pt x="22" y="33"/>
                    </a:cubicBezTo>
                    <a:cubicBezTo>
                      <a:pt x="36" y="0"/>
                      <a:pt x="36" y="0"/>
                      <a:pt x="36" y="0"/>
                    </a:cubicBezTo>
                    <a:cubicBezTo>
                      <a:pt x="11" y="25"/>
                      <a:pt x="11" y="25"/>
                      <a:pt x="11" y="25"/>
                    </a:cubicBezTo>
                    <a:cubicBezTo>
                      <a:pt x="10" y="26"/>
                      <a:pt x="9" y="28"/>
                      <a:pt x="8" y="29"/>
                    </a:cubicBezTo>
                    <a:close/>
                    <a:moveTo>
                      <a:pt x="15" y="28"/>
                    </a:moveTo>
                    <a:cubicBezTo>
                      <a:pt x="17" y="28"/>
                      <a:pt x="18" y="29"/>
                      <a:pt x="18" y="31"/>
                    </a:cubicBezTo>
                    <a:cubicBezTo>
                      <a:pt x="18" y="33"/>
                      <a:pt x="17" y="34"/>
                      <a:pt x="15" y="34"/>
                    </a:cubicBezTo>
                    <a:cubicBezTo>
                      <a:pt x="13" y="34"/>
                      <a:pt x="12" y="33"/>
                      <a:pt x="12" y="31"/>
                    </a:cubicBezTo>
                    <a:cubicBezTo>
                      <a:pt x="12" y="29"/>
                      <a:pt x="13" y="28"/>
                      <a:pt x="1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cs typeface="+mn-ea"/>
                  <a:sym typeface="+mn-lt"/>
                </a:endParaRPr>
              </a:p>
            </p:txBody>
          </p:sp>
          <p:sp>
            <p:nvSpPr>
              <p:cNvPr id="129" name="Oval 41"/>
              <p:cNvSpPr>
                <a:spLocks noChangeArrowheads="1"/>
              </p:cNvSpPr>
              <p:nvPr/>
            </p:nvSpPr>
            <p:spPr bwMode="auto">
              <a:xfrm>
                <a:off x="6551685" y="2557365"/>
                <a:ext cx="9983" cy="99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cs typeface="+mn-ea"/>
                  <a:sym typeface="+mn-lt"/>
                </a:endParaRPr>
              </a:p>
            </p:txBody>
          </p:sp>
        </p:grpSp>
      </p:grpSp>
      <p:grpSp>
        <p:nvGrpSpPr>
          <p:cNvPr id="5" name="组合 4"/>
          <p:cNvGrpSpPr/>
          <p:nvPr/>
        </p:nvGrpSpPr>
        <p:grpSpPr>
          <a:xfrm>
            <a:off x="4379103" y="3422700"/>
            <a:ext cx="1459644" cy="1459644"/>
            <a:chOff x="4379103" y="2756378"/>
            <a:chExt cx="1459644" cy="1459644"/>
          </a:xfrm>
          <a:solidFill>
            <a:srgbClr val="98C052"/>
          </a:solidFill>
        </p:grpSpPr>
        <p:sp>
          <p:nvSpPr>
            <p:cNvPr id="71" name="Oval 15"/>
            <p:cNvSpPr/>
            <p:nvPr/>
          </p:nvSpPr>
          <p:spPr>
            <a:xfrm>
              <a:off x="4379103" y="2756378"/>
              <a:ext cx="1459644" cy="1459644"/>
            </a:xfrm>
            <a:prstGeom prst="ellipse">
              <a:avLst/>
            </a:prstGeom>
            <a:solidFill>
              <a:schemeClr val="bg1"/>
            </a:solidFill>
            <a:ln w="38100">
              <a:solidFill>
                <a:srgbClr val="98C05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1"/>
                </a:solidFill>
                <a:cs typeface="+mn-ea"/>
                <a:sym typeface="+mn-lt"/>
              </a:endParaRPr>
            </a:p>
          </p:txBody>
        </p:sp>
        <p:grpSp>
          <p:nvGrpSpPr>
            <p:cNvPr id="110" name="Group 52"/>
            <p:cNvGrpSpPr/>
            <p:nvPr/>
          </p:nvGrpSpPr>
          <p:grpSpPr>
            <a:xfrm>
              <a:off x="4883442" y="3199655"/>
              <a:ext cx="488611" cy="635193"/>
              <a:chOff x="6421904" y="4798576"/>
              <a:chExt cx="299494" cy="389342"/>
            </a:xfrm>
            <a:grpFill/>
          </p:grpSpPr>
          <p:sp>
            <p:nvSpPr>
              <p:cNvPr id="111"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cs typeface="+mn-ea"/>
                  <a:sym typeface="+mn-lt"/>
                </a:endParaRPr>
              </a:p>
            </p:txBody>
          </p:sp>
          <p:sp>
            <p:nvSpPr>
              <p:cNvPr id="112"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cs typeface="+mn-ea"/>
                  <a:sym typeface="+mn-lt"/>
                </a:endParaRPr>
              </a:p>
            </p:txBody>
          </p:sp>
        </p:grpSp>
      </p:grpSp>
      <p:sp>
        <p:nvSpPr>
          <p:cNvPr id="72"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0-#ppt_w/2"/>
                                          </p:val>
                                        </p:tav>
                                        <p:tav tm="100000">
                                          <p:val>
                                            <p:strVal val="#ppt_x"/>
                                          </p:val>
                                        </p:tav>
                                      </p:tavLst>
                                    </p:anim>
                                    <p:anim calcmode="lin" valueType="num">
                                      <p:cBhvr additive="base">
                                        <p:cTn id="8" dur="500" fill="hold"/>
                                        <p:tgtEl>
                                          <p:spTgt spid="6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left)">
                                      <p:cBhvr>
                                        <p:cTn id="12" dur="500"/>
                                        <p:tgtEl>
                                          <p:spTgt spid="72"/>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1000"/>
                                        <p:tgtEl>
                                          <p:spTgt spid="65"/>
                                        </p:tgtEl>
                                      </p:cBhvr>
                                    </p:animEffect>
                                  </p:childTnLst>
                                </p:cTn>
                              </p:par>
                            </p:childTnLst>
                          </p:cTn>
                        </p:par>
                        <p:par>
                          <p:cTn id="17" fill="hold">
                            <p:stCondLst>
                              <p:cond delay="2000"/>
                            </p:stCondLst>
                            <p:childTnLst>
                              <p:par>
                                <p:cTn id="18" presetID="2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2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12" presetClass="entr" presetSubtype="8" fill="hold" grpId="0" nodeType="afterEffect">
                                  <p:stCondLst>
                                    <p:cond delay="250"/>
                                  </p:stCondLst>
                                  <p:childTnLst>
                                    <p:set>
                                      <p:cBhvr>
                                        <p:cTn id="44" dur="1" fill="hold">
                                          <p:stCondLst>
                                            <p:cond delay="0"/>
                                          </p:stCondLst>
                                        </p:cTn>
                                        <p:tgtEl>
                                          <p:spTgt spid="89"/>
                                        </p:tgtEl>
                                        <p:attrNameLst>
                                          <p:attrName>style.visibility</p:attrName>
                                        </p:attrNameLst>
                                      </p:cBhvr>
                                      <p:to>
                                        <p:strVal val="visible"/>
                                      </p:to>
                                    </p:set>
                                    <p:animEffect transition="in" filter="slide(fromLeft)">
                                      <p:cBhvr>
                                        <p:cTn id="45" dur="500"/>
                                        <p:tgtEl>
                                          <p:spTgt spid="89"/>
                                        </p:tgtEl>
                                      </p:cBhvr>
                                    </p:animEffect>
                                  </p:childTnLst>
                                </p:cTn>
                              </p:par>
                              <p:par>
                                <p:cTn id="46" presetID="12" presetClass="entr" presetSubtype="8" fill="hold" grpId="0" nodeType="withEffect">
                                  <p:stCondLst>
                                    <p:cond delay="250"/>
                                  </p:stCondLst>
                                  <p:childTnLst>
                                    <p:set>
                                      <p:cBhvr>
                                        <p:cTn id="47" dur="1" fill="hold">
                                          <p:stCondLst>
                                            <p:cond delay="0"/>
                                          </p:stCondLst>
                                        </p:cTn>
                                        <p:tgtEl>
                                          <p:spTgt spid="88"/>
                                        </p:tgtEl>
                                        <p:attrNameLst>
                                          <p:attrName>style.visibility</p:attrName>
                                        </p:attrNameLst>
                                      </p:cBhvr>
                                      <p:to>
                                        <p:strVal val="visible"/>
                                      </p:to>
                                    </p:set>
                                    <p:animEffect transition="in" filter="slide(fromLeft)">
                                      <p:cBhvr>
                                        <p:cTn id="48" dur="500"/>
                                        <p:tgtEl>
                                          <p:spTgt spid="88"/>
                                        </p:tgtEl>
                                      </p:cBhvr>
                                    </p:animEffect>
                                  </p:childTnLst>
                                </p:cTn>
                              </p:par>
                            </p:childTnLst>
                          </p:cTn>
                        </p:par>
                        <p:par>
                          <p:cTn id="49" fill="hold">
                            <p:stCondLst>
                              <p:cond delay="5250"/>
                            </p:stCondLst>
                            <p:childTnLst>
                              <p:par>
                                <p:cTn id="50" presetID="12" presetClass="entr" presetSubtype="2" fill="hold" grpId="0" nodeType="after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additive="base">
                                        <p:cTn id="52" dur="500"/>
                                        <p:tgtEl>
                                          <p:spTgt spid="95"/>
                                        </p:tgtEl>
                                        <p:attrNameLst>
                                          <p:attrName>ppt_x</p:attrName>
                                        </p:attrNameLst>
                                      </p:cBhvr>
                                      <p:tavLst>
                                        <p:tav tm="0">
                                          <p:val>
                                            <p:strVal val="#ppt_x+#ppt_w*1.125000"/>
                                          </p:val>
                                        </p:tav>
                                        <p:tav tm="100000">
                                          <p:val>
                                            <p:strVal val="#ppt_x"/>
                                          </p:val>
                                        </p:tav>
                                      </p:tavLst>
                                    </p:anim>
                                    <p:animEffect transition="in" filter="wipe(left)">
                                      <p:cBhvr>
                                        <p:cTn id="53" dur="500"/>
                                        <p:tgtEl>
                                          <p:spTgt spid="95"/>
                                        </p:tgtEl>
                                      </p:cBhvr>
                                    </p:animEffect>
                                  </p:childTnLst>
                                </p:cTn>
                              </p:par>
                              <p:par>
                                <p:cTn id="54" presetID="12" presetClass="entr" presetSubtype="2" fill="hold" grpId="0" nodeType="withEffect">
                                  <p:stCondLst>
                                    <p:cond delay="0"/>
                                  </p:stCondLst>
                                  <p:childTnLst>
                                    <p:set>
                                      <p:cBhvr>
                                        <p:cTn id="55" dur="1" fill="hold">
                                          <p:stCondLst>
                                            <p:cond delay="0"/>
                                          </p:stCondLst>
                                        </p:cTn>
                                        <p:tgtEl>
                                          <p:spTgt spid="94"/>
                                        </p:tgtEl>
                                        <p:attrNameLst>
                                          <p:attrName>style.visibility</p:attrName>
                                        </p:attrNameLst>
                                      </p:cBhvr>
                                      <p:to>
                                        <p:strVal val="visible"/>
                                      </p:to>
                                    </p:set>
                                    <p:anim calcmode="lin" valueType="num">
                                      <p:cBhvr additive="base">
                                        <p:cTn id="56" dur="500"/>
                                        <p:tgtEl>
                                          <p:spTgt spid="94"/>
                                        </p:tgtEl>
                                        <p:attrNameLst>
                                          <p:attrName>ppt_x</p:attrName>
                                        </p:attrNameLst>
                                      </p:cBhvr>
                                      <p:tavLst>
                                        <p:tav tm="0">
                                          <p:val>
                                            <p:strVal val="#ppt_x+#ppt_w*1.125000"/>
                                          </p:val>
                                        </p:tav>
                                        <p:tav tm="100000">
                                          <p:val>
                                            <p:strVal val="#ppt_x"/>
                                          </p:val>
                                        </p:tav>
                                      </p:tavLst>
                                    </p:anim>
                                    <p:animEffect transition="in" filter="wipe(left)">
                                      <p:cBhvr>
                                        <p:cTn id="57" dur="500"/>
                                        <p:tgtEl>
                                          <p:spTgt spid="94"/>
                                        </p:tgtEl>
                                      </p:cBhvr>
                                    </p:animEffect>
                                  </p:childTnLst>
                                </p:cTn>
                              </p:par>
                            </p:childTnLst>
                          </p:cTn>
                        </p:par>
                        <p:par>
                          <p:cTn id="58" fill="hold">
                            <p:stCondLst>
                              <p:cond delay="5750"/>
                            </p:stCondLst>
                            <p:childTnLst>
                              <p:par>
                                <p:cTn id="59" presetID="12" presetClass="entr" presetSubtype="8"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additive="base">
                                        <p:cTn id="61" dur="500"/>
                                        <p:tgtEl>
                                          <p:spTgt spid="91"/>
                                        </p:tgtEl>
                                        <p:attrNameLst>
                                          <p:attrName>ppt_x</p:attrName>
                                        </p:attrNameLst>
                                      </p:cBhvr>
                                      <p:tavLst>
                                        <p:tav tm="0">
                                          <p:val>
                                            <p:strVal val="#ppt_x-#ppt_w*1.125000"/>
                                          </p:val>
                                        </p:tav>
                                        <p:tav tm="100000">
                                          <p:val>
                                            <p:strVal val="#ppt_x"/>
                                          </p:val>
                                        </p:tav>
                                      </p:tavLst>
                                    </p:anim>
                                    <p:animEffect transition="in" filter="wipe(right)">
                                      <p:cBhvr>
                                        <p:cTn id="62" dur="500"/>
                                        <p:tgtEl>
                                          <p:spTgt spid="91"/>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additive="base">
                                        <p:cTn id="65" dur="500"/>
                                        <p:tgtEl>
                                          <p:spTgt spid="90"/>
                                        </p:tgtEl>
                                        <p:attrNameLst>
                                          <p:attrName>ppt_x</p:attrName>
                                        </p:attrNameLst>
                                      </p:cBhvr>
                                      <p:tavLst>
                                        <p:tav tm="0">
                                          <p:val>
                                            <p:strVal val="#ppt_x-#ppt_w*1.125000"/>
                                          </p:val>
                                        </p:tav>
                                        <p:tav tm="100000">
                                          <p:val>
                                            <p:strVal val="#ppt_x"/>
                                          </p:val>
                                        </p:tav>
                                      </p:tavLst>
                                    </p:anim>
                                    <p:animEffect transition="in" filter="wipe(right)">
                                      <p:cBhvr>
                                        <p:cTn id="66" dur="500"/>
                                        <p:tgtEl>
                                          <p:spTgt spid="90"/>
                                        </p:tgtEl>
                                      </p:cBhvr>
                                    </p:animEffect>
                                  </p:childTnLst>
                                </p:cTn>
                              </p:par>
                            </p:childTnLst>
                          </p:cTn>
                        </p:par>
                        <p:par>
                          <p:cTn id="67" fill="hold">
                            <p:stCondLst>
                              <p:cond delay="6250"/>
                            </p:stCondLst>
                            <p:childTnLst>
                              <p:par>
                                <p:cTn id="68" presetID="12" presetClass="entr" presetSubtype="2" fill="hold" grpId="0" nodeType="afterEffect">
                                  <p:stCondLst>
                                    <p:cond delay="0"/>
                                  </p:stCondLst>
                                  <p:childTnLst>
                                    <p:set>
                                      <p:cBhvr>
                                        <p:cTn id="69" dur="1" fill="hold">
                                          <p:stCondLst>
                                            <p:cond delay="0"/>
                                          </p:stCondLst>
                                        </p:cTn>
                                        <p:tgtEl>
                                          <p:spTgt spid="93"/>
                                        </p:tgtEl>
                                        <p:attrNameLst>
                                          <p:attrName>style.visibility</p:attrName>
                                        </p:attrNameLst>
                                      </p:cBhvr>
                                      <p:to>
                                        <p:strVal val="visible"/>
                                      </p:to>
                                    </p:set>
                                    <p:anim calcmode="lin" valueType="num">
                                      <p:cBhvr additive="base">
                                        <p:cTn id="70" dur="500"/>
                                        <p:tgtEl>
                                          <p:spTgt spid="93"/>
                                        </p:tgtEl>
                                        <p:attrNameLst>
                                          <p:attrName>ppt_x</p:attrName>
                                        </p:attrNameLst>
                                      </p:cBhvr>
                                      <p:tavLst>
                                        <p:tav tm="0">
                                          <p:val>
                                            <p:strVal val="#ppt_x+#ppt_w*1.125000"/>
                                          </p:val>
                                        </p:tav>
                                        <p:tav tm="100000">
                                          <p:val>
                                            <p:strVal val="#ppt_x"/>
                                          </p:val>
                                        </p:tav>
                                      </p:tavLst>
                                    </p:anim>
                                    <p:animEffect transition="in" filter="wipe(left)">
                                      <p:cBhvr>
                                        <p:cTn id="71" dur="500"/>
                                        <p:tgtEl>
                                          <p:spTgt spid="93"/>
                                        </p:tgtEl>
                                      </p:cBhvr>
                                    </p:animEffect>
                                  </p:childTnLst>
                                </p:cTn>
                              </p:par>
                              <p:par>
                                <p:cTn id="72" presetID="12" presetClass="entr" presetSubtype="2" fill="hold" grpId="0" nodeType="withEffect">
                                  <p:stCondLst>
                                    <p:cond delay="0"/>
                                  </p:stCondLst>
                                  <p:childTnLst>
                                    <p:set>
                                      <p:cBhvr>
                                        <p:cTn id="73" dur="1" fill="hold">
                                          <p:stCondLst>
                                            <p:cond delay="0"/>
                                          </p:stCondLst>
                                        </p:cTn>
                                        <p:tgtEl>
                                          <p:spTgt spid="92"/>
                                        </p:tgtEl>
                                        <p:attrNameLst>
                                          <p:attrName>style.visibility</p:attrName>
                                        </p:attrNameLst>
                                      </p:cBhvr>
                                      <p:to>
                                        <p:strVal val="visible"/>
                                      </p:to>
                                    </p:set>
                                    <p:anim calcmode="lin" valueType="num">
                                      <p:cBhvr additive="base">
                                        <p:cTn id="74" dur="500"/>
                                        <p:tgtEl>
                                          <p:spTgt spid="92"/>
                                        </p:tgtEl>
                                        <p:attrNameLst>
                                          <p:attrName>ppt_x</p:attrName>
                                        </p:attrNameLst>
                                      </p:cBhvr>
                                      <p:tavLst>
                                        <p:tav tm="0">
                                          <p:val>
                                            <p:strVal val="#ppt_x+#ppt_w*1.125000"/>
                                          </p:val>
                                        </p:tav>
                                        <p:tav tm="100000">
                                          <p:val>
                                            <p:strVal val="#ppt_x"/>
                                          </p:val>
                                        </p:tav>
                                      </p:tavLst>
                                    </p:anim>
                                    <p:animEffect transition="in" filter="wipe(left)">
                                      <p:cBhvr>
                                        <p:cTn id="7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88" grpId="0"/>
      <p:bldP spid="89" grpId="0"/>
      <p:bldP spid="90" grpId="0"/>
      <p:bldP spid="91" grpId="0"/>
      <p:bldP spid="92" grpId="0"/>
      <p:bldP spid="93" grpId="0"/>
      <p:bldP spid="94" grpId="0"/>
      <p:bldP spid="95" grpId="0"/>
      <p:bldP spid="7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29"/>
          <p:cNvSpPr/>
          <p:nvPr/>
        </p:nvSpPr>
        <p:spPr bwMode="auto">
          <a:xfrm>
            <a:off x="9133419" y="4817507"/>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ln>
        </p:spPr>
        <p:txBody>
          <a:bodyPr vert="horz" wrap="square" lIns="121920" tIns="60960" rIns="121920" bIns="60960" numCol="1" anchor="t" anchorCtr="0" compatLnSpc="1"/>
          <a:lstStyle/>
          <a:p>
            <a:endParaRPr lang="en-US" sz="3555">
              <a:cs typeface="+mn-ea"/>
              <a:sym typeface="+mn-lt"/>
            </a:endParaRPr>
          </a:p>
        </p:txBody>
      </p:sp>
      <p:grpSp>
        <p:nvGrpSpPr>
          <p:cNvPr id="51" name="Group 134"/>
          <p:cNvGrpSpPr/>
          <p:nvPr/>
        </p:nvGrpSpPr>
        <p:grpSpPr>
          <a:xfrm>
            <a:off x="5051036" y="2861773"/>
            <a:ext cx="2089928" cy="3231617"/>
            <a:chOff x="3606801" y="1272140"/>
            <a:chExt cx="1920875" cy="2970213"/>
          </a:xfrm>
        </p:grpSpPr>
        <p:sp>
          <p:nvSpPr>
            <p:cNvPr id="70" name="Freeform 37"/>
            <p:cNvSpPr/>
            <p:nvPr/>
          </p:nvSpPr>
          <p:spPr bwMode="auto">
            <a:xfrm>
              <a:off x="4586288" y="1272140"/>
              <a:ext cx="885825" cy="62865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98C052"/>
            </a:solidFill>
            <a:ln w="9525">
              <a:noFill/>
              <a:round/>
            </a:ln>
          </p:spPr>
          <p:txBody>
            <a:bodyPr vert="horz" wrap="square" lIns="121920" tIns="60960" rIns="121920" bIns="60960" numCol="1" anchor="t" anchorCtr="0" compatLnSpc="1"/>
            <a:lstStyle/>
            <a:p>
              <a:endParaRPr lang="en-US" sz="3555">
                <a:cs typeface="+mn-ea"/>
                <a:sym typeface="+mn-lt"/>
              </a:endParaRPr>
            </a:p>
          </p:txBody>
        </p:sp>
        <p:grpSp>
          <p:nvGrpSpPr>
            <p:cNvPr id="71"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88" name="Freeform 36"/>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ln>
            </p:spPr>
            <p:txBody>
              <a:bodyPr vert="horz" wrap="square" lIns="121920" tIns="60960" rIns="121920" bIns="60960" numCol="1" anchor="t" anchorCtr="0" compatLnSpc="1"/>
              <a:lstStyle/>
              <a:p>
                <a:endParaRPr lang="en-US" sz="3555">
                  <a:cs typeface="+mn-ea"/>
                  <a:sym typeface="+mn-lt"/>
                </a:endParaRPr>
              </a:p>
            </p:txBody>
          </p:sp>
          <p:sp>
            <p:nvSpPr>
              <p:cNvPr id="89"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ln>
            </p:spPr>
            <p:txBody>
              <a:bodyPr vert="horz" wrap="square" lIns="121920" tIns="60960" rIns="121920" bIns="60960" numCol="1" anchor="t" anchorCtr="0" compatLnSpc="1"/>
              <a:lstStyle/>
              <a:p>
                <a:endParaRPr lang="en-US" sz="3555">
                  <a:cs typeface="+mn-ea"/>
                  <a:sym typeface="+mn-lt"/>
                </a:endParaRPr>
              </a:p>
            </p:txBody>
          </p:sp>
          <p:sp>
            <p:nvSpPr>
              <p:cNvPr id="90"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ln>
            </p:spPr>
            <p:txBody>
              <a:bodyPr vert="horz" wrap="square" lIns="121920" tIns="60960" rIns="121920" bIns="60960" numCol="1" anchor="t" anchorCtr="0" compatLnSpc="1"/>
              <a:lstStyle/>
              <a:p>
                <a:endParaRPr lang="en-US" sz="3555">
                  <a:cs typeface="+mn-ea"/>
                  <a:sym typeface="+mn-lt"/>
                </a:endParaRPr>
              </a:p>
            </p:txBody>
          </p:sp>
        </p:grpSp>
        <p:sp>
          <p:nvSpPr>
            <p:cNvPr id="83" name="Freeform 40"/>
            <p:cNvSpPr/>
            <p:nvPr/>
          </p:nvSpPr>
          <p:spPr bwMode="auto">
            <a:xfrm>
              <a:off x="3662363" y="1272140"/>
              <a:ext cx="923925" cy="62865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7CA03A"/>
            </a:solidFill>
            <a:ln w="9525">
              <a:noFill/>
              <a:round/>
            </a:ln>
          </p:spPr>
          <p:txBody>
            <a:bodyPr vert="horz" wrap="square" lIns="121920" tIns="60960" rIns="121920" bIns="60960" numCol="1" anchor="t" anchorCtr="0" compatLnSpc="1"/>
            <a:lstStyle/>
            <a:p>
              <a:endParaRPr lang="en-US" sz="3555">
                <a:cs typeface="+mn-ea"/>
                <a:sym typeface="+mn-lt"/>
              </a:endParaRPr>
            </a:p>
          </p:txBody>
        </p:sp>
        <p:sp>
          <p:nvSpPr>
            <p:cNvPr id="84" name="Freeform 41"/>
            <p:cNvSpPr/>
            <p:nvPr/>
          </p:nvSpPr>
          <p:spPr bwMode="auto">
            <a:xfrm>
              <a:off x="4586288" y="1984928"/>
              <a:ext cx="941388" cy="639763"/>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98C052"/>
            </a:solidFill>
            <a:ln w="9525">
              <a:noFill/>
              <a:round/>
            </a:ln>
          </p:spPr>
          <p:txBody>
            <a:bodyPr vert="horz" wrap="square" lIns="121920" tIns="60960" rIns="121920" bIns="60960" numCol="1" anchor="t" anchorCtr="0" compatLnSpc="1"/>
            <a:lstStyle/>
            <a:p>
              <a:endParaRPr lang="en-US" sz="3555">
                <a:cs typeface="+mn-ea"/>
                <a:sym typeface="+mn-lt"/>
              </a:endParaRPr>
            </a:p>
          </p:txBody>
        </p:sp>
        <p:sp>
          <p:nvSpPr>
            <p:cNvPr id="85" name="Freeform 42"/>
            <p:cNvSpPr/>
            <p:nvPr/>
          </p:nvSpPr>
          <p:spPr bwMode="auto">
            <a:xfrm>
              <a:off x="3606801" y="1984928"/>
              <a:ext cx="979488" cy="639763"/>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7CA03A"/>
            </a:solidFill>
            <a:ln w="9525">
              <a:noFill/>
              <a:round/>
            </a:ln>
          </p:spPr>
          <p:txBody>
            <a:bodyPr vert="horz" wrap="square" lIns="121920" tIns="60960" rIns="121920" bIns="60960" numCol="1" anchor="t" anchorCtr="0" compatLnSpc="1"/>
            <a:lstStyle/>
            <a:p>
              <a:endParaRPr lang="en-US" sz="3555">
                <a:cs typeface="+mn-ea"/>
                <a:sym typeface="+mn-lt"/>
              </a:endParaRPr>
            </a:p>
          </p:txBody>
        </p:sp>
        <p:sp>
          <p:nvSpPr>
            <p:cNvPr id="86" name="Freeform 43"/>
            <p:cNvSpPr/>
            <p:nvPr/>
          </p:nvSpPr>
          <p:spPr bwMode="auto">
            <a:xfrm>
              <a:off x="3730626" y="2710415"/>
              <a:ext cx="855663" cy="641350"/>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7CA03A"/>
            </a:solidFill>
            <a:ln w="9525">
              <a:noFill/>
              <a:round/>
            </a:ln>
          </p:spPr>
          <p:txBody>
            <a:bodyPr vert="horz" wrap="square" lIns="121920" tIns="60960" rIns="121920" bIns="60960" numCol="1" anchor="t" anchorCtr="0" compatLnSpc="1"/>
            <a:lstStyle/>
            <a:p>
              <a:endParaRPr lang="en-US" sz="3555">
                <a:cs typeface="+mn-ea"/>
                <a:sym typeface="+mn-lt"/>
              </a:endParaRPr>
            </a:p>
          </p:txBody>
        </p:sp>
        <p:sp>
          <p:nvSpPr>
            <p:cNvPr id="87" name="Freeform 44"/>
            <p:cNvSpPr/>
            <p:nvPr/>
          </p:nvSpPr>
          <p:spPr bwMode="auto">
            <a:xfrm>
              <a:off x="4586288" y="2710415"/>
              <a:ext cx="819150" cy="641350"/>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98C052"/>
            </a:solidFill>
            <a:ln w="9525">
              <a:noFill/>
              <a:round/>
            </a:ln>
          </p:spPr>
          <p:txBody>
            <a:bodyPr vert="horz" wrap="square" lIns="121920" tIns="60960" rIns="121920" bIns="60960" numCol="1" anchor="t" anchorCtr="0" compatLnSpc="1"/>
            <a:lstStyle/>
            <a:p>
              <a:endParaRPr lang="en-US" sz="3555">
                <a:cs typeface="+mn-ea"/>
                <a:sym typeface="+mn-lt"/>
              </a:endParaRPr>
            </a:p>
          </p:txBody>
        </p:sp>
      </p:grpSp>
      <p:sp>
        <p:nvSpPr>
          <p:cNvPr id="91" name="Oval 108"/>
          <p:cNvSpPr/>
          <p:nvPr/>
        </p:nvSpPr>
        <p:spPr>
          <a:xfrm>
            <a:off x="4163095" y="3883479"/>
            <a:ext cx="720000" cy="72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sp>
        <p:nvSpPr>
          <p:cNvPr id="100" name="Oval 121"/>
          <p:cNvSpPr/>
          <p:nvPr/>
        </p:nvSpPr>
        <p:spPr>
          <a:xfrm>
            <a:off x="7308907" y="3883479"/>
            <a:ext cx="720000" cy="72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sp>
        <p:nvSpPr>
          <p:cNvPr id="105" name="Oval 48"/>
          <p:cNvSpPr/>
          <p:nvPr/>
        </p:nvSpPr>
        <p:spPr>
          <a:xfrm>
            <a:off x="4858390" y="2277654"/>
            <a:ext cx="720000" cy="72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555" dirty="0">
              <a:solidFill>
                <a:schemeClr val="bg1"/>
              </a:solidFill>
              <a:cs typeface="+mn-ea"/>
              <a:sym typeface="+mn-lt"/>
            </a:endParaRPr>
          </a:p>
        </p:txBody>
      </p:sp>
      <p:sp>
        <p:nvSpPr>
          <p:cNvPr id="107" name="Oval 50"/>
          <p:cNvSpPr/>
          <p:nvPr/>
        </p:nvSpPr>
        <p:spPr>
          <a:xfrm>
            <a:off x="6613612" y="2277654"/>
            <a:ext cx="720000" cy="72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grpSp>
        <p:nvGrpSpPr>
          <p:cNvPr id="4" name="组合 3"/>
          <p:cNvGrpSpPr/>
          <p:nvPr/>
        </p:nvGrpSpPr>
        <p:grpSpPr>
          <a:xfrm>
            <a:off x="5767086" y="2016870"/>
            <a:ext cx="720000" cy="720000"/>
            <a:chOff x="5767086" y="2245467"/>
            <a:chExt cx="720000" cy="720000"/>
          </a:xfrm>
        </p:grpSpPr>
        <p:sp>
          <p:nvSpPr>
            <p:cNvPr id="106" name="Oval 49"/>
            <p:cNvSpPr/>
            <p:nvPr/>
          </p:nvSpPr>
          <p:spPr>
            <a:xfrm>
              <a:off x="5767086" y="2245467"/>
              <a:ext cx="720000" cy="7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grpSp>
          <p:nvGrpSpPr>
            <p:cNvPr id="114" name="组合 113"/>
            <p:cNvGrpSpPr>
              <a:grpSpLocks noChangeAspect="1"/>
            </p:cNvGrpSpPr>
            <p:nvPr/>
          </p:nvGrpSpPr>
          <p:grpSpPr>
            <a:xfrm>
              <a:off x="5947523" y="2389675"/>
              <a:ext cx="359127" cy="431584"/>
              <a:chOff x="5072479" y="2378340"/>
              <a:chExt cx="239649" cy="288000"/>
            </a:xfrm>
            <a:solidFill>
              <a:schemeClr val="bg1">
                <a:lumMod val="95000"/>
              </a:schemeClr>
            </a:solidFill>
          </p:grpSpPr>
          <p:sp>
            <p:nvSpPr>
              <p:cNvPr id="115" name="Freeform 846"/>
              <p:cNvSpPr/>
              <p:nvPr/>
            </p:nvSpPr>
            <p:spPr bwMode="auto">
              <a:xfrm>
                <a:off x="5072479" y="2432997"/>
                <a:ext cx="239649" cy="233343"/>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cs typeface="+mn-ea"/>
                  <a:sym typeface="+mn-lt"/>
                </a:endParaRPr>
              </a:p>
            </p:txBody>
          </p:sp>
          <p:sp>
            <p:nvSpPr>
              <p:cNvPr id="116" name="Freeform 847"/>
              <p:cNvSpPr/>
              <p:nvPr/>
            </p:nvSpPr>
            <p:spPr bwMode="auto">
              <a:xfrm>
                <a:off x="5167078" y="2378340"/>
                <a:ext cx="44147" cy="138744"/>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cs typeface="+mn-ea"/>
                  <a:sym typeface="+mn-lt"/>
                </a:endParaRPr>
              </a:p>
            </p:txBody>
          </p:sp>
        </p:grpSp>
      </p:grpSp>
      <p:grpSp>
        <p:nvGrpSpPr>
          <p:cNvPr id="7" name="组合 6"/>
          <p:cNvGrpSpPr/>
          <p:nvPr/>
        </p:nvGrpSpPr>
        <p:grpSpPr>
          <a:xfrm>
            <a:off x="4485089" y="4741023"/>
            <a:ext cx="720000" cy="720000"/>
            <a:chOff x="4485089" y="4969620"/>
            <a:chExt cx="720000" cy="720000"/>
          </a:xfrm>
        </p:grpSpPr>
        <p:sp>
          <p:nvSpPr>
            <p:cNvPr id="95" name="Oval 113"/>
            <p:cNvSpPr/>
            <p:nvPr/>
          </p:nvSpPr>
          <p:spPr>
            <a:xfrm>
              <a:off x="4485089" y="4969620"/>
              <a:ext cx="720000" cy="7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sp>
          <p:nvSpPr>
            <p:cNvPr id="120" name="Freeform 110"/>
            <p:cNvSpPr>
              <a:spLocks noChangeAspect="1" noEditPoints="1"/>
            </p:cNvSpPr>
            <p:nvPr/>
          </p:nvSpPr>
          <p:spPr bwMode="auto">
            <a:xfrm>
              <a:off x="4657978" y="5126442"/>
              <a:ext cx="392872" cy="347925"/>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vert="horz" wrap="square" lIns="121920" tIns="60960" rIns="121920" bIns="60960" numCol="1" anchor="t" anchorCtr="0" compatLnSpc="1"/>
            <a:lstStyle/>
            <a:p>
              <a:endParaRPr lang="zh-CN" altLang="en-US" sz="2490">
                <a:cs typeface="+mn-ea"/>
                <a:sym typeface="+mn-lt"/>
              </a:endParaRPr>
            </a:p>
          </p:txBody>
        </p:sp>
      </p:grpSp>
      <p:grpSp>
        <p:nvGrpSpPr>
          <p:cNvPr id="8" name="组合 7"/>
          <p:cNvGrpSpPr/>
          <p:nvPr/>
        </p:nvGrpSpPr>
        <p:grpSpPr>
          <a:xfrm>
            <a:off x="6986912" y="4741023"/>
            <a:ext cx="720000" cy="720000"/>
            <a:chOff x="6986912" y="4969620"/>
            <a:chExt cx="720000" cy="720000"/>
          </a:xfrm>
        </p:grpSpPr>
        <p:sp>
          <p:nvSpPr>
            <p:cNvPr id="104" name="Oval 131"/>
            <p:cNvSpPr/>
            <p:nvPr/>
          </p:nvSpPr>
          <p:spPr>
            <a:xfrm>
              <a:off x="6986912" y="4969620"/>
              <a:ext cx="720000" cy="7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sp>
          <p:nvSpPr>
            <p:cNvPr id="124" name="Freeform 168"/>
            <p:cNvSpPr>
              <a:spLocks noChangeAspect="1" noEditPoints="1"/>
            </p:cNvSpPr>
            <p:nvPr/>
          </p:nvSpPr>
          <p:spPr bwMode="auto">
            <a:xfrm>
              <a:off x="7168555" y="5174825"/>
              <a:ext cx="368170" cy="315339"/>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121920" tIns="60960" rIns="121920" bIns="60960" numCol="1" anchor="t" anchorCtr="0" compatLnSpc="1"/>
            <a:lstStyle/>
            <a:p>
              <a:endParaRPr lang="zh-CN" altLang="en-US" sz="2490">
                <a:cs typeface="+mn-ea"/>
                <a:sym typeface="+mn-lt"/>
              </a:endParaRPr>
            </a:p>
          </p:txBody>
        </p:sp>
      </p:grpSp>
      <p:grpSp>
        <p:nvGrpSpPr>
          <p:cNvPr id="5" name="组合 4"/>
          <p:cNvGrpSpPr/>
          <p:nvPr/>
        </p:nvGrpSpPr>
        <p:grpSpPr>
          <a:xfrm>
            <a:off x="4223862" y="2992703"/>
            <a:ext cx="720000" cy="720000"/>
            <a:chOff x="4223862" y="3221300"/>
            <a:chExt cx="720000" cy="720000"/>
          </a:xfrm>
        </p:grpSpPr>
        <p:sp>
          <p:nvSpPr>
            <p:cNvPr id="49" name="Oval 98"/>
            <p:cNvSpPr/>
            <p:nvPr/>
          </p:nvSpPr>
          <p:spPr>
            <a:xfrm>
              <a:off x="4223862" y="3221300"/>
              <a:ext cx="720000" cy="7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sp>
          <p:nvSpPr>
            <p:cNvPr id="128" name="Freeform 203"/>
            <p:cNvSpPr>
              <a:spLocks noChangeAspect="1" noEditPoints="1"/>
            </p:cNvSpPr>
            <p:nvPr/>
          </p:nvSpPr>
          <p:spPr bwMode="auto">
            <a:xfrm>
              <a:off x="4417145" y="3385867"/>
              <a:ext cx="362620" cy="347650"/>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vert="horz" wrap="square" lIns="121920" tIns="60960" rIns="121920" bIns="60960" numCol="1" anchor="t" anchorCtr="0" compatLnSpc="1"/>
            <a:lstStyle/>
            <a:p>
              <a:endParaRPr lang="zh-CN" altLang="en-US" sz="2490">
                <a:cs typeface="+mn-ea"/>
                <a:sym typeface="+mn-lt"/>
              </a:endParaRPr>
            </a:p>
          </p:txBody>
        </p:sp>
      </p:grpSp>
      <p:grpSp>
        <p:nvGrpSpPr>
          <p:cNvPr id="6" name="组合 5"/>
          <p:cNvGrpSpPr/>
          <p:nvPr/>
        </p:nvGrpSpPr>
        <p:grpSpPr>
          <a:xfrm>
            <a:off x="7248140" y="2992703"/>
            <a:ext cx="720000" cy="720000"/>
            <a:chOff x="7248140" y="3221300"/>
            <a:chExt cx="720000" cy="720000"/>
          </a:xfrm>
        </p:grpSpPr>
        <p:sp>
          <p:nvSpPr>
            <p:cNvPr id="99" name="Oval 117"/>
            <p:cNvSpPr/>
            <p:nvPr/>
          </p:nvSpPr>
          <p:spPr>
            <a:xfrm>
              <a:off x="7248140" y="3221300"/>
              <a:ext cx="720000" cy="7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grpSp>
          <p:nvGrpSpPr>
            <p:cNvPr id="131" name="Group 92"/>
            <p:cNvGrpSpPr/>
            <p:nvPr/>
          </p:nvGrpSpPr>
          <p:grpSpPr>
            <a:xfrm>
              <a:off x="7402081" y="3457484"/>
              <a:ext cx="436183" cy="271696"/>
              <a:chOff x="5172076" y="1938338"/>
              <a:chExt cx="471488" cy="293688"/>
            </a:xfrm>
            <a:solidFill>
              <a:schemeClr val="bg1">
                <a:lumMod val="95000"/>
              </a:schemeClr>
            </a:solidFill>
          </p:grpSpPr>
          <p:sp>
            <p:nvSpPr>
              <p:cNvPr id="132"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cs typeface="+mn-ea"/>
                  <a:sym typeface="+mn-lt"/>
                </a:endParaRPr>
              </a:p>
            </p:txBody>
          </p:sp>
          <p:sp>
            <p:nvSpPr>
              <p:cNvPr id="133"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cs typeface="+mn-ea"/>
                  <a:sym typeface="+mn-lt"/>
                </a:endParaRPr>
              </a:p>
            </p:txBody>
          </p:sp>
          <p:sp>
            <p:nvSpPr>
              <p:cNvPr id="134"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cs typeface="+mn-ea"/>
                  <a:sym typeface="+mn-lt"/>
                </a:endParaRPr>
              </a:p>
            </p:txBody>
          </p:sp>
        </p:grpSp>
      </p:grpSp>
      <p:sp>
        <p:nvSpPr>
          <p:cNvPr id="135" name="矩形 134"/>
          <p:cNvSpPr/>
          <p:nvPr/>
        </p:nvSpPr>
        <p:spPr>
          <a:xfrm>
            <a:off x="8178986" y="2792652"/>
            <a:ext cx="1723531" cy="400101"/>
          </a:xfrm>
          <a:prstGeom prst="rect">
            <a:avLst/>
          </a:prstGeom>
        </p:spPr>
        <p:txBody>
          <a:bodyPr wrap="none" lIns="91431" tIns="45716" rIns="91431" bIns="45716">
            <a:spAutoFit/>
          </a:bodyPr>
          <a:lstStyle/>
          <a:p>
            <a:r>
              <a:rPr lang="zh-CN" altLang="en-US" sz="2000" b="1" dirty="0">
                <a:solidFill>
                  <a:schemeClr val="accent6"/>
                </a:solidFill>
                <a:cs typeface="+mn-ea"/>
                <a:sym typeface="+mn-lt"/>
              </a:rPr>
              <a:t>点击添加标题</a:t>
            </a:r>
            <a:endParaRPr lang="en-US" altLang="zh-CN" sz="2000" b="1" dirty="0">
              <a:solidFill>
                <a:schemeClr val="accent6"/>
              </a:solidFill>
              <a:cs typeface="+mn-ea"/>
              <a:sym typeface="+mn-lt"/>
            </a:endParaRPr>
          </a:p>
        </p:txBody>
      </p:sp>
      <p:sp>
        <p:nvSpPr>
          <p:cNvPr id="136" name="矩形 47"/>
          <p:cNvSpPr>
            <a:spLocks noChangeArrowheads="1"/>
          </p:cNvSpPr>
          <p:nvPr/>
        </p:nvSpPr>
        <p:spPr bwMode="auto">
          <a:xfrm>
            <a:off x="8178986" y="3160089"/>
            <a:ext cx="3043118"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137" name="矩形 136"/>
          <p:cNvSpPr/>
          <p:nvPr/>
        </p:nvSpPr>
        <p:spPr>
          <a:xfrm>
            <a:off x="2595164" y="4681624"/>
            <a:ext cx="1723531" cy="400101"/>
          </a:xfrm>
          <a:prstGeom prst="rect">
            <a:avLst/>
          </a:prstGeom>
        </p:spPr>
        <p:txBody>
          <a:bodyPr wrap="none" lIns="91431" tIns="45716" rIns="91431" bIns="45716">
            <a:spAutoFit/>
          </a:bodyPr>
          <a:lstStyle/>
          <a:p>
            <a:pPr algn="r"/>
            <a:r>
              <a:rPr lang="zh-CN" altLang="en-US" sz="2000" b="1" dirty="0">
                <a:solidFill>
                  <a:schemeClr val="accent6"/>
                </a:solidFill>
                <a:cs typeface="+mn-ea"/>
                <a:sym typeface="+mn-lt"/>
              </a:rPr>
              <a:t>点击添加标题</a:t>
            </a:r>
            <a:endParaRPr lang="en-US" altLang="zh-CN" sz="2000" b="1" dirty="0">
              <a:solidFill>
                <a:schemeClr val="accent6"/>
              </a:solidFill>
              <a:cs typeface="+mn-ea"/>
              <a:sym typeface="+mn-lt"/>
            </a:endParaRPr>
          </a:p>
        </p:txBody>
      </p:sp>
      <p:sp>
        <p:nvSpPr>
          <p:cNvPr id="138" name="矩形 47"/>
          <p:cNvSpPr>
            <a:spLocks noChangeArrowheads="1"/>
          </p:cNvSpPr>
          <p:nvPr/>
        </p:nvSpPr>
        <p:spPr bwMode="auto">
          <a:xfrm>
            <a:off x="1275577" y="5049061"/>
            <a:ext cx="3043118"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139" name="矩形 138"/>
          <p:cNvSpPr/>
          <p:nvPr/>
        </p:nvSpPr>
        <p:spPr>
          <a:xfrm>
            <a:off x="7900571" y="4681624"/>
            <a:ext cx="1723531" cy="400101"/>
          </a:xfrm>
          <a:prstGeom prst="rect">
            <a:avLst/>
          </a:prstGeom>
        </p:spPr>
        <p:txBody>
          <a:bodyPr wrap="none" lIns="91431" tIns="45716" rIns="91431" bIns="45716">
            <a:spAutoFit/>
          </a:bodyPr>
          <a:lstStyle/>
          <a:p>
            <a:r>
              <a:rPr lang="zh-CN" altLang="en-US" sz="2000" b="1" dirty="0">
                <a:solidFill>
                  <a:schemeClr val="accent6"/>
                </a:solidFill>
                <a:cs typeface="+mn-ea"/>
                <a:sym typeface="+mn-lt"/>
              </a:rPr>
              <a:t>点击添加标题</a:t>
            </a:r>
            <a:endParaRPr lang="en-US" altLang="zh-CN" sz="2000" b="1" dirty="0">
              <a:solidFill>
                <a:schemeClr val="accent6"/>
              </a:solidFill>
              <a:cs typeface="+mn-ea"/>
              <a:sym typeface="+mn-lt"/>
            </a:endParaRPr>
          </a:p>
        </p:txBody>
      </p:sp>
      <p:sp>
        <p:nvSpPr>
          <p:cNvPr id="140" name="矩形 47"/>
          <p:cNvSpPr>
            <a:spLocks noChangeArrowheads="1"/>
          </p:cNvSpPr>
          <p:nvPr/>
        </p:nvSpPr>
        <p:spPr bwMode="auto">
          <a:xfrm>
            <a:off x="7903372" y="5049061"/>
            <a:ext cx="3069428"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141" name="矩形 140"/>
          <p:cNvSpPr/>
          <p:nvPr/>
        </p:nvSpPr>
        <p:spPr>
          <a:xfrm>
            <a:off x="2349635" y="2872862"/>
            <a:ext cx="1723531" cy="400101"/>
          </a:xfrm>
          <a:prstGeom prst="rect">
            <a:avLst/>
          </a:prstGeom>
        </p:spPr>
        <p:txBody>
          <a:bodyPr wrap="none" lIns="91431" tIns="45716" rIns="91431" bIns="45716">
            <a:spAutoFit/>
          </a:bodyPr>
          <a:lstStyle/>
          <a:p>
            <a:pPr algn="r"/>
            <a:r>
              <a:rPr lang="zh-CN" altLang="en-US" sz="2000" b="1" dirty="0">
                <a:solidFill>
                  <a:schemeClr val="accent6"/>
                </a:solidFill>
                <a:cs typeface="+mn-ea"/>
                <a:sym typeface="+mn-lt"/>
              </a:rPr>
              <a:t>点击添加标题</a:t>
            </a:r>
            <a:endParaRPr lang="en-US" altLang="zh-CN" sz="2000" b="1" dirty="0">
              <a:solidFill>
                <a:schemeClr val="accent6"/>
              </a:solidFill>
              <a:cs typeface="+mn-ea"/>
              <a:sym typeface="+mn-lt"/>
            </a:endParaRPr>
          </a:p>
        </p:txBody>
      </p:sp>
      <p:sp>
        <p:nvSpPr>
          <p:cNvPr id="142" name="矩形 47"/>
          <p:cNvSpPr>
            <a:spLocks noChangeArrowheads="1"/>
          </p:cNvSpPr>
          <p:nvPr/>
        </p:nvSpPr>
        <p:spPr bwMode="auto">
          <a:xfrm>
            <a:off x="946484" y="3240299"/>
            <a:ext cx="3126682"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143" name="矩形 142"/>
          <p:cNvSpPr/>
          <p:nvPr/>
        </p:nvSpPr>
        <p:spPr>
          <a:xfrm>
            <a:off x="5234235" y="901850"/>
            <a:ext cx="1723531" cy="400101"/>
          </a:xfrm>
          <a:prstGeom prst="rect">
            <a:avLst/>
          </a:prstGeom>
        </p:spPr>
        <p:txBody>
          <a:bodyPr wrap="none" lIns="91431" tIns="45716" rIns="91431" bIns="45716">
            <a:spAutoFit/>
          </a:bodyPr>
          <a:lstStyle/>
          <a:p>
            <a:pPr algn="ctr"/>
            <a:r>
              <a:rPr lang="zh-CN" altLang="en-US" sz="2000" b="1" dirty="0" smtClean="0">
                <a:solidFill>
                  <a:schemeClr val="accent6"/>
                </a:solidFill>
                <a:cs typeface="+mn-ea"/>
                <a:sym typeface="+mn-lt"/>
              </a:rPr>
              <a:t>点击添加标题</a:t>
            </a:r>
            <a:endParaRPr lang="en-US" altLang="zh-CN" sz="2000" b="1" dirty="0">
              <a:solidFill>
                <a:schemeClr val="accent6"/>
              </a:solidFill>
              <a:cs typeface="+mn-ea"/>
              <a:sym typeface="+mn-lt"/>
            </a:endParaRPr>
          </a:p>
        </p:txBody>
      </p:sp>
      <p:sp>
        <p:nvSpPr>
          <p:cNvPr id="144" name="矩形 47"/>
          <p:cNvSpPr>
            <a:spLocks noChangeArrowheads="1"/>
          </p:cNvSpPr>
          <p:nvPr/>
        </p:nvSpPr>
        <p:spPr bwMode="auto">
          <a:xfrm>
            <a:off x="4399152" y="1269287"/>
            <a:ext cx="339369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1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52"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53" name="图片 5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500" fill="hold"/>
                                            <p:tgtEl>
                                              <p:spTgt spid="51"/>
                                            </p:tgtEl>
                                            <p:attrNameLst>
                                              <p:attrName>ppt_x</p:attrName>
                                            </p:attrNameLst>
                                          </p:cBhvr>
                                          <p:tavLst>
                                            <p:tav tm="0">
                                              <p:val>
                                                <p:strVal val="#ppt_x"/>
                                              </p:val>
                                            </p:tav>
                                            <p:tav tm="100000">
                                              <p:val>
                                                <p:strVal val="#ppt_x"/>
                                              </p:val>
                                            </p:tav>
                                          </p:tavLst>
                                        </p:anim>
                                        <p:anim calcmode="lin" valueType="num">
                                          <p:cBhvr additive="base">
                                            <p:cTn id="17" dur="500" fill="hold"/>
                                            <p:tgtEl>
                                              <p:spTgt spid="5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14:presetBounceEnd="40000">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14:bounceEnd="40000">
                                          <p:cBhvr additive="base">
                                            <p:cTn id="21"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22" dur="500" fill="hold"/>
                                            <p:tgtEl>
                                              <p:spTgt spid="4"/>
                                            </p:tgtEl>
                                            <p:attrNameLst>
                                              <p:attrName>ppt_y</p:attrName>
                                            </p:attrNameLst>
                                          </p:cBhvr>
                                          <p:tavLst>
                                            <p:tav tm="0">
                                              <p:val>
                                                <p:strVal val="0-#ppt_h/2"/>
                                              </p:val>
                                            </p:tav>
                                            <p:tav tm="100000">
                                              <p:val>
                                                <p:strVal val="#ppt_y"/>
                                              </p:val>
                                            </p:tav>
                                          </p:tavLst>
                                        </p:anim>
                                      </p:childTnLst>
                                    </p:cTn>
                                  </p:par>
                                  <p:par>
                                    <p:cTn id="23" presetID="2" presetClass="entr" presetSubtype="3" fill="hold" grpId="0" nodeType="withEffect" p14:presetBounceEnd="40000">
                                      <p:stCondLst>
                                        <p:cond delay="0"/>
                                      </p:stCondLst>
                                      <p:childTnLst>
                                        <p:set>
                                          <p:cBhvr>
                                            <p:cTn id="24" dur="1" fill="hold">
                                              <p:stCondLst>
                                                <p:cond delay="0"/>
                                              </p:stCondLst>
                                            </p:cTn>
                                            <p:tgtEl>
                                              <p:spTgt spid="107"/>
                                            </p:tgtEl>
                                            <p:attrNameLst>
                                              <p:attrName>style.visibility</p:attrName>
                                            </p:attrNameLst>
                                          </p:cBhvr>
                                          <p:to>
                                            <p:strVal val="visible"/>
                                          </p:to>
                                        </p:set>
                                        <p:anim calcmode="lin" valueType="num" p14:bounceEnd="40000">
                                          <p:cBhvr additive="base">
                                            <p:cTn id="25" dur="500" fill="hold"/>
                                            <p:tgtEl>
                                              <p:spTgt spid="107"/>
                                            </p:tgtEl>
                                            <p:attrNameLst>
                                              <p:attrName>ppt_x</p:attrName>
                                            </p:attrNameLst>
                                          </p:cBhvr>
                                          <p:tavLst>
                                            <p:tav tm="0">
                                              <p:val>
                                                <p:strVal val="1+#ppt_w/2"/>
                                              </p:val>
                                            </p:tav>
                                            <p:tav tm="100000">
                                              <p:val>
                                                <p:strVal val="#ppt_x"/>
                                              </p:val>
                                            </p:tav>
                                          </p:tavLst>
                                        </p:anim>
                                        <p:anim calcmode="lin" valueType="num" p14:bounceEnd="40000">
                                          <p:cBhvr additive="base">
                                            <p:cTn id="26" dur="500" fill="hold"/>
                                            <p:tgtEl>
                                              <p:spTgt spid="107"/>
                                            </p:tgtEl>
                                            <p:attrNameLst>
                                              <p:attrName>ppt_y</p:attrName>
                                            </p:attrNameLst>
                                          </p:cBhvr>
                                          <p:tavLst>
                                            <p:tav tm="0">
                                              <p:val>
                                                <p:strVal val="0-#ppt_h/2"/>
                                              </p:val>
                                            </p:tav>
                                            <p:tav tm="100000">
                                              <p:val>
                                                <p:strVal val="#ppt_y"/>
                                              </p:val>
                                            </p:tav>
                                          </p:tavLst>
                                        </p:anim>
                                      </p:childTnLst>
                                    </p:cTn>
                                  </p:par>
                                  <p:par>
                                    <p:cTn id="27" presetID="2" presetClass="entr" presetSubtype="9" fill="hold" grpId="0" nodeType="withEffect" p14:presetBounceEnd="40000">
                                      <p:stCondLst>
                                        <p:cond delay="0"/>
                                      </p:stCondLst>
                                      <p:childTnLst>
                                        <p:set>
                                          <p:cBhvr>
                                            <p:cTn id="28" dur="1" fill="hold">
                                              <p:stCondLst>
                                                <p:cond delay="0"/>
                                              </p:stCondLst>
                                            </p:cTn>
                                            <p:tgtEl>
                                              <p:spTgt spid="105"/>
                                            </p:tgtEl>
                                            <p:attrNameLst>
                                              <p:attrName>style.visibility</p:attrName>
                                            </p:attrNameLst>
                                          </p:cBhvr>
                                          <p:to>
                                            <p:strVal val="visible"/>
                                          </p:to>
                                        </p:set>
                                        <p:anim calcmode="lin" valueType="num" p14:bounceEnd="40000">
                                          <p:cBhvr additive="base">
                                            <p:cTn id="29" dur="500" fill="hold"/>
                                            <p:tgtEl>
                                              <p:spTgt spid="105"/>
                                            </p:tgtEl>
                                            <p:attrNameLst>
                                              <p:attrName>ppt_x</p:attrName>
                                            </p:attrNameLst>
                                          </p:cBhvr>
                                          <p:tavLst>
                                            <p:tav tm="0">
                                              <p:val>
                                                <p:strVal val="0-#ppt_w/2"/>
                                              </p:val>
                                            </p:tav>
                                            <p:tav tm="100000">
                                              <p:val>
                                                <p:strVal val="#ppt_x"/>
                                              </p:val>
                                            </p:tav>
                                          </p:tavLst>
                                        </p:anim>
                                        <p:anim calcmode="lin" valueType="num" p14:bounceEnd="40000">
                                          <p:cBhvr additive="base">
                                            <p:cTn id="30" dur="500" fill="hold"/>
                                            <p:tgtEl>
                                              <p:spTgt spid="105"/>
                                            </p:tgtEl>
                                            <p:attrNameLst>
                                              <p:attrName>ppt_y</p:attrName>
                                            </p:attrNameLst>
                                          </p:cBhvr>
                                          <p:tavLst>
                                            <p:tav tm="0">
                                              <p:val>
                                                <p:strVal val="0-#ppt_h/2"/>
                                              </p:val>
                                            </p:tav>
                                            <p:tav tm="100000">
                                              <p:val>
                                                <p:strVal val="#ppt_y"/>
                                              </p:val>
                                            </p:tav>
                                          </p:tavLst>
                                        </p:anim>
                                      </p:childTnLst>
                                    </p:cTn>
                                  </p:par>
                                  <p:par>
                                    <p:cTn id="31" presetID="2" presetClass="entr" presetSubtype="3" fill="hold" nodeType="withEffect" p14:presetBounceEnd="40000">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14:bounceEnd="40000">
                                          <p:cBhvr additive="base">
                                            <p:cTn id="33"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34" dur="500" fill="hold"/>
                                            <p:tgtEl>
                                              <p:spTgt spid="6"/>
                                            </p:tgtEl>
                                            <p:attrNameLst>
                                              <p:attrName>ppt_y</p:attrName>
                                            </p:attrNameLst>
                                          </p:cBhvr>
                                          <p:tavLst>
                                            <p:tav tm="0">
                                              <p:val>
                                                <p:strVal val="0-#ppt_h/2"/>
                                              </p:val>
                                            </p:tav>
                                            <p:tav tm="100000">
                                              <p:val>
                                                <p:strVal val="#ppt_y"/>
                                              </p:val>
                                            </p:tav>
                                          </p:tavLst>
                                        </p:anim>
                                      </p:childTnLst>
                                    </p:cTn>
                                  </p:par>
                                  <p:par>
                                    <p:cTn id="35" presetID="2" presetClass="entr" presetSubtype="9" fill="hold" nodeType="withEffect" p14:presetBounceEnd="40000">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14:bounceEnd="40000">
                                          <p:cBhvr additive="base">
                                            <p:cTn id="37" dur="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38" dur="500" fill="hold"/>
                                            <p:tgtEl>
                                              <p:spTgt spid="5"/>
                                            </p:tgtEl>
                                            <p:attrNameLst>
                                              <p:attrName>ppt_y</p:attrName>
                                            </p:attrNameLst>
                                          </p:cBhvr>
                                          <p:tavLst>
                                            <p:tav tm="0">
                                              <p:val>
                                                <p:strVal val="0-#ppt_h/2"/>
                                              </p:val>
                                            </p:tav>
                                            <p:tav tm="100000">
                                              <p:val>
                                                <p:strVal val="#ppt_y"/>
                                              </p:val>
                                            </p:tav>
                                          </p:tavLst>
                                        </p:anim>
                                      </p:childTnLst>
                                    </p:cTn>
                                  </p:par>
                                  <p:par>
                                    <p:cTn id="39" presetID="2" presetClass="entr" presetSubtype="2" fill="hold" grpId="0" nodeType="withEffect" p14:presetBounceEnd="40000">
                                      <p:stCondLst>
                                        <p:cond delay="0"/>
                                      </p:stCondLst>
                                      <p:childTnLst>
                                        <p:set>
                                          <p:cBhvr>
                                            <p:cTn id="40" dur="1" fill="hold">
                                              <p:stCondLst>
                                                <p:cond delay="0"/>
                                              </p:stCondLst>
                                            </p:cTn>
                                            <p:tgtEl>
                                              <p:spTgt spid="100"/>
                                            </p:tgtEl>
                                            <p:attrNameLst>
                                              <p:attrName>style.visibility</p:attrName>
                                            </p:attrNameLst>
                                          </p:cBhvr>
                                          <p:to>
                                            <p:strVal val="visible"/>
                                          </p:to>
                                        </p:set>
                                        <p:anim calcmode="lin" valueType="num" p14:bounceEnd="40000">
                                          <p:cBhvr additive="base">
                                            <p:cTn id="41" dur="500" fill="hold"/>
                                            <p:tgtEl>
                                              <p:spTgt spid="100"/>
                                            </p:tgtEl>
                                            <p:attrNameLst>
                                              <p:attrName>ppt_x</p:attrName>
                                            </p:attrNameLst>
                                          </p:cBhvr>
                                          <p:tavLst>
                                            <p:tav tm="0">
                                              <p:val>
                                                <p:strVal val="1+#ppt_w/2"/>
                                              </p:val>
                                            </p:tav>
                                            <p:tav tm="100000">
                                              <p:val>
                                                <p:strVal val="#ppt_x"/>
                                              </p:val>
                                            </p:tav>
                                          </p:tavLst>
                                        </p:anim>
                                        <p:anim calcmode="lin" valueType="num" p14:bounceEnd="40000">
                                          <p:cBhvr additive="base">
                                            <p:cTn id="42" dur="500" fill="hold"/>
                                            <p:tgtEl>
                                              <p:spTgt spid="100"/>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14:presetBounceEnd="40000">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14:bounceEnd="40000">
                                          <p:cBhvr additive="base">
                                            <p:cTn id="45" dur="500" fill="hold"/>
                                            <p:tgtEl>
                                              <p:spTgt spid="91"/>
                                            </p:tgtEl>
                                            <p:attrNameLst>
                                              <p:attrName>ppt_x</p:attrName>
                                            </p:attrNameLst>
                                          </p:cBhvr>
                                          <p:tavLst>
                                            <p:tav tm="0">
                                              <p:val>
                                                <p:strVal val="0-#ppt_w/2"/>
                                              </p:val>
                                            </p:tav>
                                            <p:tav tm="100000">
                                              <p:val>
                                                <p:strVal val="#ppt_x"/>
                                              </p:val>
                                            </p:tav>
                                          </p:tavLst>
                                        </p:anim>
                                        <p:anim calcmode="lin" valueType="num" p14:bounceEnd="40000">
                                          <p:cBhvr additive="base">
                                            <p:cTn id="46" dur="500" fill="hold"/>
                                            <p:tgtEl>
                                              <p:spTgt spid="91"/>
                                            </p:tgtEl>
                                            <p:attrNameLst>
                                              <p:attrName>ppt_y</p:attrName>
                                            </p:attrNameLst>
                                          </p:cBhvr>
                                          <p:tavLst>
                                            <p:tav tm="0">
                                              <p:val>
                                                <p:strVal val="#ppt_y"/>
                                              </p:val>
                                            </p:tav>
                                            <p:tav tm="100000">
                                              <p:val>
                                                <p:strVal val="#ppt_y"/>
                                              </p:val>
                                            </p:tav>
                                          </p:tavLst>
                                        </p:anim>
                                      </p:childTnLst>
                                    </p:cTn>
                                  </p:par>
                                  <p:par>
                                    <p:cTn id="47" presetID="2" presetClass="entr" presetSubtype="6" fill="hold" nodeType="withEffect" p14:presetBounceEnd="40000">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14:bounceEnd="40000">
                                          <p:cBhvr additive="base">
                                            <p:cTn id="49"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50" dur="500" fill="hold"/>
                                            <p:tgtEl>
                                              <p:spTgt spid="8"/>
                                            </p:tgtEl>
                                            <p:attrNameLst>
                                              <p:attrName>ppt_y</p:attrName>
                                            </p:attrNameLst>
                                          </p:cBhvr>
                                          <p:tavLst>
                                            <p:tav tm="0">
                                              <p:val>
                                                <p:strVal val="1+#ppt_h/2"/>
                                              </p:val>
                                            </p:tav>
                                            <p:tav tm="100000">
                                              <p:val>
                                                <p:strVal val="#ppt_y"/>
                                              </p:val>
                                            </p:tav>
                                          </p:tavLst>
                                        </p:anim>
                                      </p:childTnLst>
                                    </p:cTn>
                                  </p:par>
                                  <p:par>
                                    <p:cTn id="51" presetID="2" presetClass="entr" presetSubtype="12" fill="hold" nodeType="withEffect" p14:presetBounceEnd="40000">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14:bounceEnd="40000">
                                          <p:cBhvr additive="base">
                                            <p:cTn id="53" dur="5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par>
                              <p:cTn id="55" fill="hold">
                                <p:stCondLst>
                                  <p:cond delay="2000"/>
                                </p:stCondLst>
                                <p:childTnLst>
                                  <p:par>
                                    <p:cTn id="56" presetID="12" presetClass="entr" presetSubtype="4" fill="hold" grpId="0" nodeType="afterEffect">
                                      <p:stCondLst>
                                        <p:cond delay="0"/>
                                      </p:stCondLst>
                                      <p:childTnLst>
                                        <p:set>
                                          <p:cBhvr>
                                            <p:cTn id="57" dur="1" fill="hold">
                                              <p:stCondLst>
                                                <p:cond delay="0"/>
                                              </p:stCondLst>
                                            </p:cTn>
                                            <p:tgtEl>
                                              <p:spTgt spid="143"/>
                                            </p:tgtEl>
                                            <p:attrNameLst>
                                              <p:attrName>style.visibility</p:attrName>
                                            </p:attrNameLst>
                                          </p:cBhvr>
                                          <p:to>
                                            <p:strVal val="visible"/>
                                          </p:to>
                                        </p:set>
                                        <p:anim calcmode="lin" valueType="num">
                                          <p:cBhvr additive="base">
                                            <p:cTn id="58" dur="350"/>
                                            <p:tgtEl>
                                              <p:spTgt spid="143"/>
                                            </p:tgtEl>
                                            <p:attrNameLst>
                                              <p:attrName>ppt_y</p:attrName>
                                            </p:attrNameLst>
                                          </p:cBhvr>
                                          <p:tavLst>
                                            <p:tav tm="0">
                                              <p:val>
                                                <p:strVal val="#ppt_y+#ppt_h*1.125000"/>
                                              </p:val>
                                            </p:tav>
                                            <p:tav tm="100000">
                                              <p:val>
                                                <p:strVal val="#ppt_y"/>
                                              </p:val>
                                            </p:tav>
                                          </p:tavLst>
                                        </p:anim>
                                        <p:animEffect transition="in" filter="wipe(up)">
                                          <p:cBhvr>
                                            <p:cTn id="59" dur="350"/>
                                            <p:tgtEl>
                                              <p:spTgt spid="143"/>
                                            </p:tgtEl>
                                          </p:cBhvr>
                                        </p:animEffect>
                                      </p:childTnLst>
                                    </p:cTn>
                                  </p:par>
                                  <p:par>
                                    <p:cTn id="60" presetID="12" presetClass="entr" presetSubtype="4" fill="hold" grpId="0" nodeType="withEffect">
                                      <p:stCondLst>
                                        <p:cond delay="0"/>
                                      </p:stCondLst>
                                      <p:childTnLst>
                                        <p:set>
                                          <p:cBhvr>
                                            <p:cTn id="61" dur="1" fill="hold">
                                              <p:stCondLst>
                                                <p:cond delay="0"/>
                                              </p:stCondLst>
                                            </p:cTn>
                                            <p:tgtEl>
                                              <p:spTgt spid="144"/>
                                            </p:tgtEl>
                                            <p:attrNameLst>
                                              <p:attrName>style.visibility</p:attrName>
                                            </p:attrNameLst>
                                          </p:cBhvr>
                                          <p:to>
                                            <p:strVal val="visible"/>
                                          </p:to>
                                        </p:set>
                                        <p:anim calcmode="lin" valueType="num">
                                          <p:cBhvr additive="base">
                                            <p:cTn id="62" dur="350"/>
                                            <p:tgtEl>
                                              <p:spTgt spid="144"/>
                                            </p:tgtEl>
                                            <p:attrNameLst>
                                              <p:attrName>ppt_y</p:attrName>
                                            </p:attrNameLst>
                                          </p:cBhvr>
                                          <p:tavLst>
                                            <p:tav tm="0">
                                              <p:val>
                                                <p:strVal val="#ppt_y+#ppt_h*1.125000"/>
                                              </p:val>
                                            </p:tav>
                                            <p:tav tm="100000">
                                              <p:val>
                                                <p:strVal val="#ppt_y"/>
                                              </p:val>
                                            </p:tav>
                                          </p:tavLst>
                                        </p:anim>
                                        <p:animEffect transition="in" filter="wipe(up)">
                                          <p:cBhvr>
                                            <p:cTn id="63" dur="350"/>
                                            <p:tgtEl>
                                              <p:spTgt spid="144"/>
                                            </p:tgtEl>
                                          </p:cBhvr>
                                        </p:animEffect>
                                      </p:childTnLst>
                                    </p:cTn>
                                  </p:par>
                                </p:childTnLst>
                              </p:cTn>
                            </p:par>
                            <p:par>
                              <p:cTn id="64" fill="hold">
                                <p:stCondLst>
                                  <p:cond delay="2500"/>
                                </p:stCondLst>
                                <p:childTnLst>
                                  <p:par>
                                    <p:cTn id="65" presetID="1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 calcmode="lin" valueType="num">
                                          <p:cBhvr additive="base">
                                            <p:cTn id="67" dur="350"/>
                                            <p:tgtEl>
                                              <p:spTgt spid="135"/>
                                            </p:tgtEl>
                                            <p:attrNameLst>
                                              <p:attrName>ppt_x</p:attrName>
                                            </p:attrNameLst>
                                          </p:cBhvr>
                                          <p:tavLst>
                                            <p:tav tm="0">
                                              <p:val>
                                                <p:strVal val="#ppt_x-#ppt_w*1.125000"/>
                                              </p:val>
                                            </p:tav>
                                            <p:tav tm="100000">
                                              <p:val>
                                                <p:strVal val="#ppt_x"/>
                                              </p:val>
                                            </p:tav>
                                          </p:tavLst>
                                        </p:anim>
                                        <p:animEffect transition="in" filter="wipe(right)">
                                          <p:cBhvr>
                                            <p:cTn id="68" dur="350"/>
                                            <p:tgtEl>
                                              <p:spTgt spid="135"/>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136"/>
                                            </p:tgtEl>
                                            <p:attrNameLst>
                                              <p:attrName>style.visibility</p:attrName>
                                            </p:attrNameLst>
                                          </p:cBhvr>
                                          <p:to>
                                            <p:strVal val="visible"/>
                                          </p:to>
                                        </p:set>
                                        <p:anim calcmode="lin" valueType="num">
                                          <p:cBhvr additive="base">
                                            <p:cTn id="71" dur="350"/>
                                            <p:tgtEl>
                                              <p:spTgt spid="136"/>
                                            </p:tgtEl>
                                            <p:attrNameLst>
                                              <p:attrName>ppt_x</p:attrName>
                                            </p:attrNameLst>
                                          </p:cBhvr>
                                          <p:tavLst>
                                            <p:tav tm="0">
                                              <p:val>
                                                <p:strVal val="#ppt_x-#ppt_w*1.125000"/>
                                              </p:val>
                                            </p:tav>
                                            <p:tav tm="100000">
                                              <p:val>
                                                <p:strVal val="#ppt_x"/>
                                              </p:val>
                                            </p:tav>
                                          </p:tavLst>
                                        </p:anim>
                                        <p:animEffect transition="in" filter="wipe(right)">
                                          <p:cBhvr>
                                            <p:cTn id="72" dur="350"/>
                                            <p:tgtEl>
                                              <p:spTgt spid="136"/>
                                            </p:tgtEl>
                                          </p:cBhvr>
                                        </p:animEffect>
                                      </p:childTnLst>
                                    </p:cTn>
                                  </p:par>
                                </p:childTnLst>
                              </p:cTn>
                            </p:par>
                            <p:par>
                              <p:cTn id="73" fill="hold">
                                <p:stCondLst>
                                  <p:cond delay="3000"/>
                                </p:stCondLst>
                                <p:childTnLst>
                                  <p:par>
                                    <p:cTn id="74" presetID="12" presetClass="entr" presetSubtype="2" fill="hold" grpId="0" nodeType="afterEffect">
                                      <p:stCondLst>
                                        <p:cond delay="0"/>
                                      </p:stCondLst>
                                      <p:childTnLst>
                                        <p:set>
                                          <p:cBhvr>
                                            <p:cTn id="75" dur="1" fill="hold">
                                              <p:stCondLst>
                                                <p:cond delay="0"/>
                                              </p:stCondLst>
                                            </p:cTn>
                                            <p:tgtEl>
                                              <p:spTgt spid="141"/>
                                            </p:tgtEl>
                                            <p:attrNameLst>
                                              <p:attrName>style.visibility</p:attrName>
                                            </p:attrNameLst>
                                          </p:cBhvr>
                                          <p:to>
                                            <p:strVal val="visible"/>
                                          </p:to>
                                        </p:set>
                                        <p:anim calcmode="lin" valueType="num">
                                          <p:cBhvr additive="base">
                                            <p:cTn id="76" dur="350"/>
                                            <p:tgtEl>
                                              <p:spTgt spid="141"/>
                                            </p:tgtEl>
                                            <p:attrNameLst>
                                              <p:attrName>ppt_x</p:attrName>
                                            </p:attrNameLst>
                                          </p:cBhvr>
                                          <p:tavLst>
                                            <p:tav tm="0">
                                              <p:val>
                                                <p:strVal val="#ppt_x+#ppt_w*1.125000"/>
                                              </p:val>
                                            </p:tav>
                                            <p:tav tm="100000">
                                              <p:val>
                                                <p:strVal val="#ppt_x"/>
                                              </p:val>
                                            </p:tav>
                                          </p:tavLst>
                                        </p:anim>
                                        <p:animEffect transition="in" filter="wipe(left)">
                                          <p:cBhvr>
                                            <p:cTn id="77" dur="350"/>
                                            <p:tgtEl>
                                              <p:spTgt spid="141"/>
                                            </p:tgtEl>
                                          </p:cBhvr>
                                        </p:animEffect>
                                      </p:childTnLst>
                                    </p:cTn>
                                  </p:par>
                                  <p:par>
                                    <p:cTn id="78" presetID="12" presetClass="entr" presetSubtype="2" fill="hold" grpId="0" nodeType="withEffect">
                                      <p:stCondLst>
                                        <p:cond delay="0"/>
                                      </p:stCondLst>
                                      <p:childTnLst>
                                        <p:set>
                                          <p:cBhvr>
                                            <p:cTn id="79" dur="1" fill="hold">
                                              <p:stCondLst>
                                                <p:cond delay="0"/>
                                              </p:stCondLst>
                                            </p:cTn>
                                            <p:tgtEl>
                                              <p:spTgt spid="142"/>
                                            </p:tgtEl>
                                            <p:attrNameLst>
                                              <p:attrName>style.visibility</p:attrName>
                                            </p:attrNameLst>
                                          </p:cBhvr>
                                          <p:to>
                                            <p:strVal val="visible"/>
                                          </p:to>
                                        </p:set>
                                        <p:anim calcmode="lin" valueType="num">
                                          <p:cBhvr additive="base">
                                            <p:cTn id="80" dur="350"/>
                                            <p:tgtEl>
                                              <p:spTgt spid="142"/>
                                            </p:tgtEl>
                                            <p:attrNameLst>
                                              <p:attrName>ppt_x</p:attrName>
                                            </p:attrNameLst>
                                          </p:cBhvr>
                                          <p:tavLst>
                                            <p:tav tm="0">
                                              <p:val>
                                                <p:strVal val="#ppt_x+#ppt_w*1.125000"/>
                                              </p:val>
                                            </p:tav>
                                            <p:tav tm="100000">
                                              <p:val>
                                                <p:strVal val="#ppt_x"/>
                                              </p:val>
                                            </p:tav>
                                          </p:tavLst>
                                        </p:anim>
                                        <p:animEffect transition="in" filter="wipe(left)">
                                          <p:cBhvr>
                                            <p:cTn id="81" dur="350"/>
                                            <p:tgtEl>
                                              <p:spTgt spid="142"/>
                                            </p:tgtEl>
                                          </p:cBhvr>
                                        </p:animEffect>
                                      </p:childTnLst>
                                    </p:cTn>
                                  </p:par>
                                </p:childTnLst>
                              </p:cTn>
                            </p:par>
                            <p:par>
                              <p:cTn id="82" fill="hold">
                                <p:stCondLst>
                                  <p:cond delay="3500"/>
                                </p:stCondLst>
                                <p:childTnLst>
                                  <p:par>
                                    <p:cTn id="83" presetID="12" presetClass="entr" presetSubtype="8" fill="hold" grpId="0" nodeType="afterEffect">
                                      <p:stCondLst>
                                        <p:cond delay="0"/>
                                      </p:stCondLst>
                                      <p:childTnLst>
                                        <p:set>
                                          <p:cBhvr>
                                            <p:cTn id="84" dur="1" fill="hold">
                                              <p:stCondLst>
                                                <p:cond delay="0"/>
                                              </p:stCondLst>
                                            </p:cTn>
                                            <p:tgtEl>
                                              <p:spTgt spid="139"/>
                                            </p:tgtEl>
                                            <p:attrNameLst>
                                              <p:attrName>style.visibility</p:attrName>
                                            </p:attrNameLst>
                                          </p:cBhvr>
                                          <p:to>
                                            <p:strVal val="visible"/>
                                          </p:to>
                                        </p:set>
                                        <p:anim calcmode="lin" valueType="num">
                                          <p:cBhvr additive="base">
                                            <p:cTn id="85" dur="350"/>
                                            <p:tgtEl>
                                              <p:spTgt spid="139"/>
                                            </p:tgtEl>
                                            <p:attrNameLst>
                                              <p:attrName>ppt_x</p:attrName>
                                            </p:attrNameLst>
                                          </p:cBhvr>
                                          <p:tavLst>
                                            <p:tav tm="0">
                                              <p:val>
                                                <p:strVal val="#ppt_x-#ppt_w*1.125000"/>
                                              </p:val>
                                            </p:tav>
                                            <p:tav tm="100000">
                                              <p:val>
                                                <p:strVal val="#ppt_x"/>
                                              </p:val>
                                            </p:tav>
                                          </p:tavLst>
                                        </p:anim>
                                        <p:animEffect transition="in" filter="wipe(right)">
                                          <p:cBhvr>
                                            <p:cTn id="86" dur="350"/>
                                            <p:tgtEl>
                                              <p:spTgt spid="139"/>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140"/>
                                            </p:tgtEl>
                                            <p:attrNameLst>
                                              <p:attrName>style.visibility</p:attrName>
                                            </p:attrNameLst>
                                          </p:cBhvr>
                                          <p:to>
                                            <p:strVal val="visible"/>
                                          </p:to>
                                        </p:set>
                                        <p:anim calcmode="lin" valueType="num">
                                          <p:cBhvr additive="base">
                                            <p:cTn id="89" dur="350"/>
                                            <p:tgtEl>
                                              <p:spTgt spid="140"/>
                                            </p:tgtEl>
                                            <p:attrNameLst>
                                              <p:attrName>ppt_x</p:attrName>
                                            </p:attrNameLst>
                                          </p:cBhvr>
                                          <p:tavLst>
                                            <p:tav tm="0">
                                              <p:val>
                                                <p:strVal val="#ppt_x-#ppt_w*1.125000"/>
                                              </p:val>
                                            </p:tav>
                                            <p:tav tm="100000">
                                              <p:val>
                                                <p:strVal val="#ppt_x"/>
                                              </p:val>
                                            </p:tav>
                                          </p:tavLst>
                                        </p:anim>
                                        <p:animEffect transition="in" filter="wipe(right)">
                                          <p:cBhvr>
                                            <p:cTn id="90" dur="350"/>
                                            <p:tgtEl>
                                              <p:spTgt spid="140"/>
                                            </p:tgtEl>
                                          </p:cBhvr>
                                        </p:animEffect>
                                      </p:childTnLst>
                                    </p:cTn>
                                  </p:par>
                                </p:childTnLst>
                              </p:cTn>
                            </p:par>
                            <p:par>
                              <p:cTn id="91" fill="hold">
                                <p:stCondLst>
                                  <p:cond delay="4000"/>
                                </p:stCondLst>
                                <p:childTnLst>
                                  <p:par>
                                    <p:cTn id="92" presetID="12" presetClass="entr" presetSubtype="2" fill="hold" grpId="0" nodeType="afterEffect">
                                      <p:stCondLst>
                                        <p:cond delay="0"/>
                                      </p:stCondLst>
                                      <p:childTnLst>
                                        <p:set>
                                          <p:cBhvr>
                                            <p:cTn id="93" dur="1" fill="hold">
                                              <p:stCondLst>
                                                <p:cond delay="0"/>
                                              </p:stCondLst>
                                            </p:cTn>
                                            <p:tgtEl>
                                              <p:spTgt spid="137"/>
                                            </p:tgtEl>
                                            <p:attrNameLst>
                                              <p:attrName>style.visibility</p:attrName>
                                            </p:attrNameLst>
                                          </p:cBhvr>
                                          <p:to>
                                            <p:strVal val="visible"/>
                                          </p:to>
                                        </p:set>
                                        <p:anim calcmode="lin" valueType="num">
                                          <p:cBhvr additive="base">
                                            <p:cTn id="94" dur="350"/>
                                            <p:tgtEl>
                                              <p:spTgt spid="137"/>
                                            </p:tgtEl>
                                            <p:attrNameLst>
                                              <p:attrName>ppt_x</p:attrName>
                                            </p:attrNameLst>
                                          </p:cBhvr>
                                          <p:tavLst>
                                            <p:tav tm="0">
                                              <p:val>
                                                <p:strVal val="#ppt_x+#ppt_w*1.125000"/>
                                              </p:val>
                                            </p:tav>
                                            <p:tav tm="100000">
                                              <p:val>
                                                <p:strVal val="#ppt_x"/>
                                              </p:val>
                                            </p:tav>
                                          </p:tavLst>
                                        </p:anim>
                                        <p:animEffect transition="in" filter="wipe(left)">
                                          <p:cBhvr>
                                            <p:cTn id="95" dur="350"/>
                                            <p:tgtEl>
                                              <p:spTgt spid="137"/>
                                            </p:tgtEl>
                                          </p:cBhvr>
                                        </p:animEffect>
                                      </p:childTnLst>
                                    </p:cTn>
                                  </p:par>
                                  <p:par>
                                    <p:cTn id="96" presetID="12" presetClass="entr" presetSubtype="2" fill="hold" grpId="0" nodeType="withEffect">
                                      <p:stCondLst>
                                        <p:cond delay="0"/>
                                      </p:stCondLst>
                                      <p:childTnLst>
                                        <p:set>
                                          <p:cBhvr>
                                            <p:cTn id="97" dur="1" fill="hold">
                                              <p:stCondLst>
                                                <p:cond delay="0"/>
                                              </p:stCondLst>
                                            </p:cTn>
                                            <p:tgtEl>
                                              <p:spTgt spid="138"/>
                                            </p:tgtEl>
                                            <p:attrNameLst>
                                              <p:attrName>style.visibility</p:attrName>
                                            </p:attrNameLst>
                                          </p:cBhvr>
                                          <p:to>
                                            <p:strVal val="visible"/>
                                          </p:to>
                                        </p:set>
                                        <p:anim calcmode="lin" valueType="num">
                                          <p:cBhvr additive="base">
                                            <p:cTn id="98" dur="350"/>
                                            <p:tgtEl>
                                              <p:spTgt spid="138"/>
                                            </p:tgtEl>
                                            <p:attrNameLst>
                                              <p:attrName>ppt_x</p:attrName>
                                            </p:attrNameLst>
                                          </p:cBhvr>
                                          <p:tavLst>
                                            <p:tav tm="0">
                                              <p:val>
                                                <p:strVal val="#ppt_x+#ppt_w*1.125000"/>
                                              </p:val>
                                            </p:tav>
                                            <p:tav tm="100000">
                                              <p:val>
                                                <p:strVal val="#ppt_x"/>
                                              </p:val>
                                            </p:tav>
                                          </p:tavLst>
                                        </p:anim>
                                        <p:animEffect transition="in" filter="wipe(left)">
                                          <p:cBhvr>
                                            <p:cTn id="99" dur="3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0" grpId="0" animBg="1"/>
          <p:bldP spid="105" grpId="0" animBg="1"/>
          <p:bldP spid="107" grpId="0" animBg="1"/>
          <p:bldP spid="135" grpId="0"/>
          <p:bldP spid="136" grpId="0"/>
          <p:bldP spid="137" grpId="0"/>
          <p:bldP spid="138" grpId="0"/>
          <p:bldP spid="139" grpId="0"/>
          <p:bldP spid="140" grpId="0"/>
          <p:bldP spid="141" grpId="0"/>
          <p:bldP spid="142" grpId="0"/>
          <p:bldP spid="143" grpId="0"/>
          <p:bldP spid="144" grpId="0"/>
          <p:bldP spid="5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500" fill="hold"/>
                                            <p:tgtEl>
                                              <p:spTgt spid="51"/>
                                            </p:tgtEl>
                                            <p:attrNameLst>
                                              <p:attrName>ppt_x</p:attrName>
                                            </p:attrNameLst>
                                          </p:cBhvr>
                                          <p:tavLst>
                                            <p:tav tm="0">
                                              <p:val>
                                                <p:strVal val="#ppt_x"/>
                                              </p:val>
                                            </p:tav>
                                            <p:tav tm="100000">
                                              <p:val>
                                                <p:strVal val="#ppt_x"/>
                                              </p:val>
                                            </p:tav>
                                          </p:tavLst>
                                        </p:anim>
                                        <p:anim calcmode="lin" valueType="num">
                                          <p:cBhvr additive="base">
                                            <p:cTn id="17" dur="500" fill="hold"/>
                                            <p:tgtEl>
                                              <p:spTgt spid="5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0-#ppt_h/2"/>
                                              </p:val>
                                            </p:tav>
                                            <p:tav tm="100000">
                                              <p:val>
                                                <p:strVal val="#ppt_y"/>
                                              </p:val>
                                            </p:tav>
                                          </p:tavLst>
                                        </p:anim>
                                      </p:childTnLst>
                                    </p:cTn>
                                  </p:par>
                                  <p:par>
                                    <p:cTn id="23" presetID="2" presetClass="entr" presetSubtype="3" fill="hold" grpId="0" nodeType="withEffect">
                                      <p:stCondLst>
                                        <p:cond delay="0"/>
                                      </p:stCondLst>
                                      <p:childTnLst>
                                        <p:set>
                                          <p:cBhvr>
                                            <p:cTn id="24" dur="1" fill="hold">
                                              <p:stCondLst>
                                                <p:cond delay="0"/>
                                              </p:stCondLst>
                                            </p:cTn>
                                            <p:tgtEl>
                                              <p:spTgt spid="107"/>
                                            </p:tgtEl>
                                            <p:attrNameLst>
                                              <p:attrName>style.visibility</p:attrName>
                                            </p:attrNameLst>
                                          </p:cBhvr>
                                          <p:to>
                                            <p:strVal val="visible"/>
                                          </p:to>
                                        </p:set>
                                        <p:anim calcmode="lin" valueType="num">
                                          <p:cBhvr additive="base">
                                            <p:cTn id="25" dur="500" fill="hold"/>
                                            <p:tgtEl>
                                              <p:spTgt spid="107"/>
                                            </p:tgtEl>
                                            <p:attrNameLst>
                                              <p:attrName>ppt_x</p:attrName>
                                            </p:attrNameLst>
                                          </p:cBhvr>
                                          <p:tavLst>
                                            <p:tav tm="0">
                                              <p:val>
                                                <p:strVal val="1+#ppt_w/2"/>
                                              </p:val>
                                            </p:tav>
                                            <p:tav tm="100000">
                                              <p:val>
                                                <p:strVal val="#ppt_x"/>
                                              </p:val>
                                            </p:tav>
                                          </p:tavLst>
                                        </p:anim>
                                        <p:anim calcmode="lin" valueType="num">
                                          <p:cBhvr additive="base">
                                            <p:cTn id="26" dur="500" fill="hold"/>
                                            <p:tgtEl>
                                              <p:spTgt spid="107"/>
                                            </p:tgtEl>
                                            <p:attrNameLst>
                                              <p:attrName>ppt_y</p:attrName>
                                            </p:attrNameLst>
                                          </p:cBhvr>
                                          <p:tavLst>
                                            <p:tav tm="0">
                                              <p:val>
                                                <p:strVal val="0-#ppt_h/2"/>
                                              </p:val>
                                            </p:tav>
                                            <p:tav tm="100000">
                                              <p:val>
                                                <p:strVal val="#ppt_y"/>
                                              </p:val>
                                            </p:tav>
                                          </p:tavLst>
                                        </p:anim>
                                      </p:childTnLst>
                                    </p:cTn>
                                  </p:par>
                                  <p:par>
                                    <p:cTn id="27" presetID="2" presetClass="entr" presetSubtype="9" fill="hold" grpId="0" nodeType="withEffect">
                                      <p:stCondLst>
                                        <p:cond delay="0"/>
                                      </p:stCondLst>
                                      <p:childTnLst>
                                        <p:set>
                                          <p:cBhvr>
                                            <p:cTn id="28" dur="1" fill="hold">
                                              <p:stCondLst>
                                                <p:cond delay="0"/>
                                              </p:stCondLst>
                                            </p:cTn>
                                            <p:tgtEl>
                                              <p:spTgt spid="105"/>
                                            </p:tgtEl>
                                            <p:attrNameLst>
                                              <p:attrName>style.visibility</p:attrName>
                                            </p:attrNameLst>
                                          </p:cBhvr>
                                          <p:to>
                                            <p:strVal val="visible"/>
                                          </p:to>
                                        </p:set>
                                        <p:anim calcmode="lin" valueType="num">
                                          <p:cBhvr additive="base">
                                            <p:cTn id="29" dur="500" fill="hold"/>
                                            <p:tgtEl>
                                              <p:spTgt spid="105"/>
                                            </p:tgtEl>
                                            <p:attrNameLst>
                                              <p:attrName>ppt_x</p:attrName>
                                            </p:attrNameLst>
                                          </p:cBhvr>
                                          <p:tavLst>
                                            <p:tav tm="0">
                                              <p:val>
                                                <p:strVal val="0-#ppt_w/2"/>
                                              </p:val>
                                            </p:tav>
                                            <p:tav tm="100000">
                                              <p:val>
                                                <p:strVal val="#ppt_x"/>
                                              </p:val>
                                            </p:tav>
                                          </p:tavLst>
                                        </p:anim>
                                        <p:anim calcmode="lin" valueType="num">
                                          <p:cBhvr additive="base">
                                            <p:cTn id="30" dur="500" fill="hold"/>
                                            <p:tgtEl>
                                              <p:spTgt spid="105"/>
                                            </p:tgtEl>
                                            <p:attrNameLst>
                                              <p:attrName>ppt_y</p:attrName>
                                            </p:attrNameLst>
                                          </p:cBhvr>
                                          <p:tavLst>
                                            <p:tav tm="0">
                                              <p:val>
                                                <p:strVal val="0-#ppt_h/2"/>
                                              </p:val>
                                            </p:tav>
                                            <p:tav tm="100000">
                                              <p:val>
                                                <p:strVal val="#ppt_y"/>
                                              </p:val>
                                            </p:tav>
                                          </p:tavLst>
                                        </p:anim>
                                      </p:childTnLst>
                                    </p:cTn>
                                  </p:par>
                                  <p:par>
                                    <p:cTn id="31" presetID="2" presetClass="entr" presetSubtype="3"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1+#ppt_w/2"/>
                                              </p:val>
                                            </p:tav>
                                            <p:tav tm="100000">
                                              <p:val>
                                                <p:strVal val="#ppt_x"/>
                                              </p:val>
                                            </p:tav>
                                          </p:tavLst>
                                        </p:anim>
                                        <p:anim calcmode="lin" valueType="num">
                                          <p:cBhvr additive="base">
                                            <p:cTn id="34" dur="500" fill="hold"/>
                                            <p:tgtEl>
                                              <p:spTgt spid="6"/>
                                            </p:tgtEl>
                                            <p:attrNameLst>
                                              <p:attrName>ppt_y</p:attrName>
                                            </p:attrNameLst>
                                          </p:cBhvr>
                                          <p:tavLst>
                                            <p:tav tm="0">
                                              <p:val>
                                                <p:strVal val="0-#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0-#ppt_h/2"/>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00"/>
                                            </p:tgtEl>
                                            <p:attrNameLst>
                                              <p:attrName>style.visibility</p:attrName>
                                            </p:attrNameLst>
                                          </p:cBhvr>
                                          <p:to>
                                            <p:strVal val="visible"/>
                                          </p:to>
                                        </p:set>
                                        <p:anim calcmode="lin" valueType="num">
                                          <p:cBhvr additive="base">
                                            <p:cTn id="41" dur="500" fill="hold"/>
                                            <p:tgtEl>
                                              <p:spTgt spid="100"/>
                                            </p:tgtEl>
                                            <p:attrNameLst>
                                              <p:attrName>ppt_x</p:attrName>
                                            </p:attrNameLst>
                                          </p:cBhvr>
                                          <p:tavLst>
                                            <p:tav tm="0">
                                              <p:val>
                                                <p:strVal val="1+#ppt_w/2"/>
                                              </p:val>
                                            </p:tav>
                                            <p:tav tm="100000">
                                              <p:val>
                                                <p:strVal val="#ppt_x"/>
                                              </p:val>
                                            </p:tav>
                                          </p:tavLst>
                                        </p:anim>
                                        <p:anim calcmode="lin" valueType="num">
                                          <p:cBhvr additive="base">
                                            <p:cTn id="42" dur="500" fill="hold"/>
                                            <p:tgtEl>
                                              <p:spTgt spid="100"/>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additive="base">
                                            <p:cTn id="45" dur="500" fill="hold"/>
                                            <p:tgtEl>
                                              <p:spTgt spid="91"/>
                                            </p:tgtEl>
                                            <p:attrNameLst>
                                              <p:attrName>ppt_x</p:attrName>
                                            </p:attrNameLst>
                                          </p:cBhvr>
                                          <p:tavLst>
                                            <p:tav tm="0">
                                              <p:val>
                                                <p:strVal val="0-#ppt_w/2"/>
                                              </p:val>
                                            </p:tav>
                                            <p:tav tm="100000">
                                              <p:val>
                                                <p:strVal val="#ppt_x"/>
                                              </p:val>
                                            </p:tav>
                                          </p:tavLst>
                                        </p:anim>
                                        <p:anim calcmode="lin" valueType="num">
                                          <p:cBhvr additive="base">
                                            <p:cTn id="46" dur="500" fill="hold"/>
                                            <p:tgtEl>
                                              <p:spTgt spid="91"/>
                                            </p:tgtEl>
                                            <p:attrNameLst>
                                              <p:attrName>ppt_y</p:attrName>
                                            </p:attrNameLst>
                                          </p:cBhvr>
                                          <p:tavLst>
                                            <p:tav tm="0">
                                              <p:val>
                                                <p:strVal val="#ppt_y"/>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0-#ppt_w/2"/>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par>
                              <p:cTn id="55" fill="hold">
                                <p:stCondLst>
                                  <p:cond delay="2000"/>
                                </p:stCondLst>
                                <p:childTnLst>
                                  <p:par>
                                    <p:cTn id="56" presetID="12" presetClass="entr" presetSubtype="4" fill="hold" grpId="0" nodeType="afterEffect">
                                      <p:stCondLst>
                                        <p:cond delay="0"/>
                                      </p:stCondLst>
                                      <p:childTnLst>
                                        <p:set>
                                          <p:cBhvr>
                                            <p:cTn id="57" dur="1" fill="hold">
                                              <p:stCondLst>
                                                <p:cond delay="0"/>
                                              </p:stCondLst>
                                            </p:cTn>
                                            <p:tgtEl>
                                              <p:spTgt spid="143"/>
                                            </p:tgtEl>
                                            <p:attrNameLst>
                                              <p:attrName>style.visibility</p:attrName>
                                            </p:attrNameLst>
                                          </p:cBhvr>
                                          <p:to>
                                            <p:strVal val="visible"/>
                                          </p:to>
                                        </p:set>
                                        <p:anim calcmode="lin" valueType="num">
                                          <p:cBhvr additive="base">
                                            <p:cTn id="58" dur="350"/>
                                            <p:tgtEl>
                                              <p:spTgt spid="143"/>
                                            </p:tgtEl>
                                            <p:attrNameLst>
                                              <p:attrName>ppt_y</p:attrName>
                                            </p:attrNameLst>
                                          </p:cBhvr>
                                          <p:tavLst>
                                            <p:tav tm="0">
                                              <p:val>
                                                <p:strVal val="#ppt_y+#ppt_h*1.125000"/>
                                              </p:val>
                                            </p:tav>
                                            <p:tav tm="100000">
                                              <p:val>
                                                <p:strVal val="#ppt_y"/>
                                              </p:val>
                                            </p:tav>
                                          </p:tavLst>
                                        </p:anim>
                                        <p:animEffect transition="in" filter="wipe(up)">
                                          <p:cBhvr>
                                            <p:cTn id="59" dur="350"/>
                                            <p:tgtEl>
                                              <p:spTgt spid="143"/>
                                            </p:tgtEl>
                                          </p:cBhvr>
                                        </p:animEffect>
                                      </p:childTnLst>
                                    </p:cTn>
                                  </p:par>
                                  <p:par>
                                    <p:cTn id="60" presetID="12" presetClass="entr" presetSubtype="4" fill="hold" grpId="0" nodeType="withEffect">
                                      <p:stCondLst>
                                        <p:cond delay="0"/>
                                      </p:stCondLst>
                                      <p:childTnLst>
                                        <p:set>
                                          <p:cBhvr>
                                            <p:cTn id="61" dur="1" fill="hold">
                                              <p:stCondLst>
                                                <p:cond delay="0"/>
                                              </p:stCondLst>
                                            </p:cTn>
                                            <p:tgtEl>
                                              <p:spTgt spid="144"/>
                                            </p:tgtEl>
                                            <p:attrNameLst>
                                              <p:attrName>style.visibility</p:attrName>
                                            </p:attrNameLst>
                                          </p:cBhvr>
                                          <p:to>
                                            <p:strVal val="visible"/>
                                          </p:to>
                                        </p:set>
                                        <p:anim calcmode="lin" valueType="num">
                                          <p:cBhvr additive="base">
                                            <p:cTn id="62" dur="350"/>
                                            <p:tgtEl>
                                              <p:spTgt spid="144"/>
                                            </p:tgtEl>
                                            <p:attrNameLst>
                                              <p:attrName>ppt_y</p:attrName>
                                            </p:attrNameLst>
                                          </p:cBhvr>
                                          <p:tavLst>
                                            <p:tav tm="0">
                                              <p:val>
                                                <p:strVal val="#ppt_y+#ppt_h*1.125000"/>
                                              </p:val>
                                            </p:tav>
                                            <p:tav tm="100000">
                                              <p:val>
                                                <p:strVal val="#ppt_y"/>
                                              </p:val>
                                            </p:tav>
                                          </p:tavLst>
                                        </p:anim>
                                        <p:animEffect transition="in" filter="wipe(up)">
                                          <p:cBhvr>
                                            <p:cTn id="63" dur="350"/>
                                            <p:tgtEl>
                                              <p:spTgt spid="144"/>
                                            </p:tgtEl>
                                          </p:cBhvr>
                                        </p:animEffect>
                                      </p:childTnLst>
                                    </p:cTn>
                                  </p:par>
                                </p:childTnLst>
                              </p:cTn>
                            </p:par>
                            <p:par>
                              <p:cTn id="64" fill="hold">
                                <p:stCondLst>
                                  <p:cond delay="2500"/>
                                </p:stCondLst>
                                <p:childTnLst>
                                  <p:par>
                                    <p:cTn id="65" presetID="1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 calcmode="lin" valueType="num">
                                          <p:cBhvr additive="base">
                                            <p:cTn id="67" dur="350"/>
                                            <p:tgtEl>
                                              <p:spTgt spid="135"/>
                                            </p:tgtEl>
                                            <p:attrNameLst>
                                              <p:attrName>ppt_x</p:attrName>
                                            </p:attrNameLst>
                                          </p:cBhvr>
                                          <p:tavLst>
                                            <p:tav tm="0">
                                              <p:val>
                                                <p:strVal val="#ppt_x-#ppt_w*1.125000"/>
                                              </p:val>
                                            </p:tav>
                                            <p:tav tm="100000">
                                              <p:val>
                                                <p:strVal val="#ppt_x"/>
                                              </p:val>
                                            </p:tav>
                                          </p:tavLst>
                                        </p:anim>
                                        <p:animEffect transition="in" filter="wipe(right)">
                                          <p:cBhvr>
                                            <p:cTn id="68" dur="350"/>
                                            <p:tgtEl>
                                              <p:spTgt spid="135"/>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136"/>
                                            </p:tgtEl>
                                            <p:attrNameLst>
                                              <p:attrName>style.visibility</p:attrName>
                                            </p:attrNameLst>
                                          </p:cBhvr>
                                          <p:to>
                                            <p:strVal val="visible"/>
                                          </p:to>
                                        </p:set>
                                        <p:anim calcmode="lin" valueType="num">
                                          <p:cBhvr additive="base">
                                            <p:cTn id="71" dur="350"/>
                                            <p:tgtEl>
                                              <p:spTgt spid="136"/>
                                            </p:tgtEl>
                                            <p:attrNameLst>
                                              <p:attrName>ppt_x</p:attrName>
                                            </p:attrNameLst>
                                          </p:cBhvr>
                                          <p:tavLst>
                                            <p:tav tm="0">
                                              <p:val>
                                                <p:strVal val="#ppt_x-#ppt_w*1.125000"/>
                                              </p:val>
                                            </p:tav>
                                            <p:tav tm="100000">
                                              <p:val>
                                                <p:strVal val="#ppt_x"/>
                                              </p:val>
                                            </p:tav>
                                          </p:tavLst>
                                        </p:anim>
                                        <p:animEffect transition="in" filter="wipe(right)">
                                          <p:cBhvr>
                                            <p:cTn id="72" dur="350"/>
                                            <p:tgtEl>
                                              <p:spTgt spid="136"/>
                                            </p:tgtEl>
                                          </p:cBhvr>
                                        </p:animEffect>
                                      </p:childTnLst>
                                    </p:cTn>
                                  </p:par>
                                </p:childTnLst>
                              </p:cTn>
                            </p:par>
                            <p:par>
                              <p:cTn id="73" fill="hold">
                                <p:stCondLst>
                                  <p:cond delay="3000"/>
                                </p:stCondLst>
                                <p:childTnLst>
                                  <p:par>
                                    <p:cTn id="74" presetID="12" presetClass="entr" presetSubtype="2" fill="hold" grpId="0" nodeType="afterEffect">
                                      <p:stCondLst>
                                        <p:cond delay="0"/>
                                      </p:stCondLst>
                                      <p:childTnLst>
                                        <p:set>
                                          <p:cBhvr>
                                            <p:cTn id="75" dur="1" fill="hold">
                                              <p:stCondLst>
                                                <p:cond delay="0"/>
                                              </p:stCondLst>
                                            </p:cTn>
                                            <p:tgtEl>
                                              <p:spTgt spid="141"/>
                                            </p:tgtEl>
                                            <p:attrNameLst>
                                              <p:attrName>style.visibility</p:attrName>
                                            </p:attrNameLst>
                                          </p:cBhvr>
                                          <p:to>
                                            <p:strVal val="visible"/>
                                          </p:to>
                                        </p:set>
                                        <p:anim calcmode="lin" valueType="num">
                                          <p:cBhvr additive="base">
                                            <p:cTn id="76" dur="350"/>
                                            <p:tgtEl>
                                              <p:spTgt spid="141"/>
                                            </p:tgtEl>
                                            <p:attrNameLst>
                                              <p:attrName>ppt_x</p:attrName>
                                            </p:attrNameLst>
                                          </p:cBhvr>
                                          <p:tavLst>
                                            <p:tav tm="0">
                                              <p:val>
                                                <p:strVal val="#ppt_x+#ppt_w*1.125000"/>
                                              </p:val>
                                            </p:tav>
                                            <p:tav tm="100000">
                                              <p:val>
                                                <p:strVal val="#ppt_x"/>
                                              </p:val>
                                            </p:tav>
                                          </p:tavLst>
                                        </p:anim>
                                        <p:animEffect transition="in" filter="wipe(left)">
                                          <p:cBhvr>
                                            <p:cTn id="77" dur="350"/>
                                            <p:tgtEl>
                                              <p:spTgt spid="141"/>
                                            </p:tgtEl>
                                          </p:cBhvr>
                                        </p:animEffect>
                                      </p:childTnLst>
                                    </p:cTn>
                                  </p:par>
                                  <p:par>
                                    <p:cTn id="78" presetID="12" presetClass="entr" presetSubtype="2" fill="hold" grpId="0" nodeType="withEffect">
                                      <p:stCondLst>
                                        <p:cond delay="0"/>
                                      </p:stCondLst>
                                      <p:childTnLst>
                                        <p:set>
                                          <p:cBhvr>
                                            <p:cTn id="79" dur="1" fill="hold">
                                              <p:stCondLst>
                                                <p:cond delay="0"/>
                                              </p:stCondLst>
                                            </p:cTn>
                                            <p:tgtEl>
                                              <p:spTgt spid="142"/>
                                            </p:tgtEl>
                                            <p:attrNameLst>
                                              <p:attrName>style.visibility</p:attrName>
                                            </p:attrNameLst>
                                          </p:cBhvr>
                                          <p:to>
                                            <p:strVal val="visible"/>
                                          </p:to>
                                        </p:set>
                                        <p:anim calcmode="lin" valueType="num">
                                          <p:cBhvr additive="base">
                                            <p:cTn id="80" dur="350"/>
                                            <p:tgtEl>
                                              <p:spTgt spid="142"/>
                                            </p:tgtEl>
                                            <p:attrNameLst>
                                              <p:attrName>ppt_x</p:attrName>
                                            </p:attrNameLst>
                                          </p:cBhvr>
                                          <p:tavLst>
                                            <p:tav tm="0">
                                              <p:val>
                                                <p:strVal val="#ppt_x+#ppt_w*1.125000"/>
                                              </p:val>
                                            </p:tav>
                                            <p:tav tm="100000">
                                              <p:val>
                                                <p:strVal val="#ppt_x"/>
                                              </p:val>
                                            </p:tav>
                                          </p:tavLst>
                                        </p:anim>
                                        <p:animEffect transition="in" filter="wipe(left)">
                                          <p:cBhvr>
                                            <p:cTn id="81" dur="350"/>
                                            <p:tgtEl>
                                              <p:spTgt spid="142"/>
                                            </p:tgtEl>
                                          </p:cBhvr>
                                        </p:animEffect>
                                      </p:childTnLst>
                                    </p:cTn>
                                  </p:par>
                                </p:childTnLst>
                              </p:cTn>
                            </p:par>
                            <p:par>
                              <p:cTn id="82" fill="hold">
                                <p:stCondLst>
                                  <p:cond delay="3500"/>
                                </p:stCondLst>
                                <p:childTnLst>
                                  <p:par>
                                    <p:cTn id="83" presetID="12" presetClass="entr" presetSubtype="8" fill="hold" grpId="0" nodeType="afterEffect">
                                      <p:stCondLst>
                                        <p:cond delay="0"/>
                                      </p:stCondLst>
                                      <p:childTnLst>
                                        <p:set>
                                          <p:cBhvr>
                                            <p:cTn id="84" dur="1" fill="hold">
                                              <p:stCondLst>
                                                <p:cond delay="0"/>
                                              </p:stCondLst>
                                            </p:cTn>
                                            <p:tgtEl>
                                              <p:spTgt spid="139"/>
                                            </p:tgtEl>
                                            <p:attrNameLst>
                                              <p:attrName>style.visibility</p:attrName>
                                            </p:attrNameLst>
                                          </p:cBhvr>
                                          <p:to>
                                            <p:strVal val="visible"/>
                                          </p:to>
                                        </p:set>
                                        <p:anim calcmode="lin" valueType="num">
                                          <p:cBhvr additive="base">
                                            <p:cTn id="85" dur="350"/>
                                            <p:tgtEl>
                                              <p:spTgt spid="139"/>
                                            </p:tgtEl>
                                            <p:attrNameLst>
                                              <p:attrName>ppt_x</p:attrName>
                                            </p:attrNameLst>
                                          </p:cBhvr>
                                          <p:tavLst>
                                            <p:tav tm="0">
                                              <p:val>
                                                <p:strVal val="#ppt_x-#ppt_w*1.125000"/>
                                              </p:val>
                                            </p:tav>
                                            <p:tav tm="100000">
                                              <p:val>
                                                <p:strVal val="#ppt_x"/>
                                              </p:val>
                                            </p:tav>
                                          </p:tavLst>
                                        </p:anim>
                                        <p:animEffect transition="in" filter="wipe(right)">
                                          <p:cBhvr>
                                            <p:cTn id="86" dur="350"/>
                                            <p:tgtEl>
                                              <p:spTgt spid="139"/>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140"/>
                                            </p:tgtEl>
                                            <p:attrNameLst>
                                              <p:attrName>style.visibility</p:attrName>
                                            </p:attrNameLst>
                                          </p:cBhvr>
                                          <p:to>
                                            <p:strVal val="visible"/>
                                          </p:to>
                                        </p:set>
                                        <p:anim calcmode="lin" valueType="num">
                                          <p:cBhvr additive="base">
                                            <p:cTn id="89" dur="350"/>
                                            <p:tgtEl>
                                              <p:spTgt spid="140"/>
                                            </p:tgtEl>
                                            <p:attrNameLst>
                                              <p:attrName>ppt_x</p:attrName>
                                            </p:attrNameLst>
                                          </p:cBhvr>
                                          <p:tavLst>
                                            <p:tav tm="0">
                                              <p:val>
                                                <p:strVal val="#ppt_x-#ppt_w*1.125000"/>
                                              </p:val>
                                            </p:tav>
                                            <p:tav tm="100000">
                                              <p:val>
                                                <p:strVal val="#ppt_x"/>
                                              </p:val>
                                            </p:tav>
                                          </p:tavLst>
                                        </p:anim>
                                        <p:animEffect transition="in" filter="wipe(right)">
                                          <p:cBhvr>
                                            <p:cTn id="90" dur="350"/>
                                            <p:tgtEl>
                                              <p:spTgt spid="140"/>
                                            </p:tgtEl>
                                          </p:cBhvr>
                                        </p:animEffect>
                                      </p:childTnLst>
                                    </p:cTn>
                                  </p:par>
                                </p:childTnLst>
                              </p:cTn>
                            </p:par>
                            <p:par>
                              <p:cTn id="91" fill="hold">
                                <p:stCondLst>
                                  <p:cond delay="4000"/>
                                </p:stCondLst>
                                <p:childTnLst>
                                  <p:par>
                                    <p:cTn id="92" presetID="12" presetClass="entr" presetSubtype="2" fill="hold" grpId="0" nodeType="afterEffect">
                                      <p:stCondLst>
                                        <p:cond delay="0"/>
                                      </p:stCondLst>
                                      <p:childTnLst>
                                        <p:set>
                                          <p:cBhvr>
                                            <p:cTn id="93" dur="1" fill="hold">
                                              <p:stCondLst>
                                                <p:cond delay="0"/>
                                              </p:stCondLst>
                                            </p:cTn>
                                            <p:tgtEl>
                                              <p:spTgt spid="137"/>
                                            </p:tgtEl>
                                            <p:attrNameLst>
                                              <p:attrName>style.visibility</p:attrName>
                                            </p:attrNameLst>
                                          </p:cBhvr>
                                          <p:to>
                                            <p:strVal val="visible"/>
                                          </p:to>
                                        </p:set>
                                        <p:anim calcmode="lin" valueType="num">
                                          <p:cBhvr additive="base">
                                            <p:cTn id="94" dur="350"/>
                                            <p:tgtEl>
                                              <p:spTgt spid="137"/>
                                            </p:tgtEl>
                                            <p:attrNameLst>
                                              <p:attrName>ppt_x</p:attrName>
                                            </p:attrNameLst>
                                          </p:cBhvr>
                                          <p:tavLst>
                                            <p:tav tm="0">
                                              <p:val>
                                                <p:strVal val="#ppt_x+#ppt_w*1.125000"/>
                                              </p:val>
                                            </p:tav>
                                            <p:tav tm="100000">
                                              <p:val>
                                                <p:strVal val="#ppt_x"/>
                                              </p:val>
                                            </p:tav>
                                          </p:tavLst>
                                        </p:anim>
                                        <p:animEffect transition="in" filter="wipe(left)">
                                          <p:cBhvr>
                                            <p:cTn id="95" dur="350"/>
                                            <p:tgtEl>
                                              <p:spTgt spid="137"/>
                                            </p:tgtEl>
                                          </p:cBhvr>
                                        </p:animEffect>
                                      </p:childTnLst>
                                    </p:cTn>
                                  </p:par>
                                  <p:par>
                                    <p:cTn id="96" presetID="12" presetClass="entr" presetSubtype="2" fill="hold" grpId="0" nodeType="withEffect">
                                      <p:stCondLst>
                                        <p:cond delay="0"/>
                                      </p:stCondLst>
                                      <p:childTnLst>
                                        <p:set>
                                          <p:cBhvr>
                                            <p:cTn id="97" dur="1" fill="hold">
                                              <p:stCondLst>
                                                <p:cond delay="0"/>
                                              </p:stCondLst>
                                            </p:cTn>
                                            <p:tgtEl>
                                              <p:spTgt spid="138"/>
                                            </p:tgtEl>
                                            <p:attrNameLst>
                                              <p:attrName>style.visibility</p:attrName>
                                            </p:attrNameLst>
                                          </p:cBhvr>
                                          <p:to>
                                            <p:strVal val="visible"/>
                                          </p:to>
                                        </p:set>
                                        <p:anim calcmode="lin" valueType="num">
                                          <p:cBhvr additive="base">
                                            <p:cTn id="98" dur="350"/>
                                            <p:tgtEl>
                                              <p:spTgt spid="138"/>
                                            </p:tgtEl>
                                            <p:attrNameLst>
                                              <p:attrName>ppt_x</p:attrName>
                                            </p:attrNameLst>
                                          </p:cBhvr>
                                          <p:tavLst>
                                            <p:tav tm="0">
                                              <p:val>
                                                <p:strVal val="#ppt_x+#ppt_w*1.125000"/>
                                              </p:val>
                                            </p:tav>
                                            <p:tav tm="100000">
                                              <p:val>
                                                <p:strVal val="#ppt_x"/>
                                              </p:val>
                                            </p:tav>
                                          </p:tavLst>
                                        </p:anim>
                                        <p:animEffect transition="in" filter="wipe(left)">
                                          <p:cBhvr>
                                            <p:cTn id="99" dur="3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0" grpId="0" animBg="1"/>
          <p:bldP spid="105" grpId="0" animBg="1"/>
          <p:bldP spid="107" grpId="0" animBg="1"/>
          <p:bldP spid="135" grpId="0"/>
          <p:bldP spid="136" grpId="0"/>
          <p:bldP spid="137" grpId="0"/>
          <p:bldP spid="138" grpId="0"/>
          <p:bldP spid="139" grpId="0"/>
          <p:bldP spid="140" grpId="0"/>
          <p:bldP spid="141" grpId="0"/>
          <p:bldP spid="142" grpId="0"/>
          <p:bldP spid="143" grpId="0"/>
          <p:bldP spid="144" grpId="0"/>
          <p:bldP spid="52" grpId="0"/>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2"/>
          <p:cNvSpPr/>
          <p:nvPr/>
        </p:nvSpPr>
        <p:spPr>
          <a:xfrm>
            <a:off x="1117600" y="1545961"/>
            <a:ext cx="4978400" cy="1930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cs typeface="+mn-ea"/>
              <a:sym typeface="+mn-lt"/>
            </a:endParaRPr>
          </a:p>
        </p:txBody>
      </p:sp>
      <p:sp>
        <p:nvSpPr>
          <p:cNvPr id="132" name="Rectangle 3"/>
          <p:cNvSpPr/>
          <p:nvPr/>
        </p:nvSpPr>
        <p:spPr>
          <a:xfrm>
            <a:off x="1117600" y="3476361"/>
            <a:ext cx="4978400" cy="193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cs typeface="+mn-ea"/>
              <a:sym typeface="+mn-lt"/>
            </a:endParaRPr>
          </a:p>
        </p:txBody>
      </p:sp>
      <p:sp>
        <p:nvSpPr>
          <p:cNvPr id="133" name="Rectangle 4"/>
          <p:cNvSpPr/>
          <p:nvPr/>
        </p:nvSpPr>
        <p:spPr>
          <a:xfrm>
            <a:off x="6096000" y="1545961"/>
            <a:ext cx="4978400" cy="193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cs typeface="+mn-ea"/>
              <a:sym typeface="+mn-lt"/>
            </a:endParaRPr>
          </a:p>
        </p:txBody>
      </p:sp>
      <p:sp>
        <p:nvSpPr>
          <p:cNvPr id="134" name="Rectangle 5"/>
          <p:cNvSpPr/>
          <p:nvPr/>
        </p:nvSpPr>
        <p:spPr>
          <a:xfrm>
            <a:off x="6096000" y="3476361"/>
            <a:ext cx="4978400" cy="1930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cs typeface="+mn-ea"/>
              <a:sym typeface="+mn-lt"/>
            </a:endParaRPr>
          </a:p>
        </p:txBody>
      </p:sp>
      <p:sp>
        <p:nvSpPr>
          <p:cNvPr id="135" name="Oval 6"/>
          <p:cNvSpPr/>
          <p:nvPr/>
        </p:nvSpPr>
        <p:spPr>
          <a:xfrm>
            <a:off x="5689600" y="3090061"/>
            <a:ext cx="768192" cy="772600"/>
          </a:xfrm>
          <a:prstGeom prst="ellipse">
            <a:avLst/>
          </a:prstGeom>
          <a:solidFill>
            <a:schemeClr val="bg1"/>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schemeClr val="bg1"/>
              </a:solidFill>
              <a:cs typeface="+mn-ea"/>
              <a:sym typeface="+mn-lt"/>
            </a:endParaRPr>
          </a:p>
        </p:txBody>
      </p:sp>
      <p:grpSp>
        <p:nvGrpSpPr>
          <p:cNvPr id="140" name="Group 13"/>
          <p:cNvGrpSpPr/>
          <p:nvPr/>
        </p:nvGrpSpPr>
        <p:grpSpPr>
          <a:xfrm>
            <a:off x="10058400" y="2080819"/>
            <a:ext cx="711200" cy="860687"/>
            <a:chOff x="427038" y="3595610"/>
            <a:chExt cx="391838" cy="474198"/>
          </a:xfrm>
          <a:solidFill>
            <a:schemeClr val="bg1"/>
          </a:solidFill>
        </p:grpSpPr>
        <p:sp>
          <p:nvSpPr>
            <p:cNvPr id="141" name="Freeform 89"/>
            <p:cNvSpPr/>
            <p:nvPr/>
          </p:nvSpPr>
          <p:spPr bwMode="auto">
            <a:xfrm>
              <a:off x="486937" y="3655509"/>
              <a:ext cx="272041" cy="257066"/>
            </a:xfrm>
            <a:custGeom>
              <a:avLst/>
              <a:gdLst>
                <a:gd name="T0" fmla="*/ 57 w 82"/>
                <a:gd name="T1" fmla="*/ 67 h 78"/>
                <a:gd name="T2" fmla="*/ 57 w 82"/>
                <a:gd name="T3" fmla="*/ 78 h 78"/>
                <a:gd name="T4" fmla="*/ 82 w 82"/>
                <a:gd name="T5" fmla="*/ 40 h 78"/>
                <a:gd name="T6" fmla="*/ 41 w 82"/>
                <a:gd name="T7" fmla="*/ 0 h 78"/>
                <a:gd name="T8" fmla="*/ 0 w 82"/>
                <a:gd name="T9" fmla="*/ 40 h 78"/>
                <a:gd name="T10" fmla="*/ 25 w 82"/>
                <a:gd name="T11" fmla="*/ 78 h 78"/>
                <a:gd name="T12" fmla="*/ 25 w 82"/>
                <a:gd name="T13" fmla="*/ 67 h 78"/>
                <a:gd name="T14" fmla="*/ 10 w 82"/>
                <a:gd name="T15" fmla="*/ 40 h 78"/>
                <a:gd name="T16" fmla="*/ 41 w 82"/>
                <a:gd name="T17" fmla="*/ 10 h 78"/>
                <a:gd name="T18" fmla="*/ 72 w 82"/>
                <a:gd name="T19" fmla="*/ 40 h 78"/>
                <a:gd name="T20" fmla="*/ 57 w 82"/>
                <a:gd name="T21" fmla="*/ 6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8">
                  <a:moveTo>
                    <a:pt x="57" y="67"/>
                  </a:moveTo>
                  <a:cubicBezTo>
                    <a:pt x="57" y="78"/>
                    <a:pt x="57" y="78"/>
                    <a:pt x="57" y="78"/>
                  </a:cubicBezTo>
                  <a:cubicBezTo>
                    <a:pt x="71" y="72"/>
                    <a:pt x="82" y="57"/>
                    <a:pt x="82" y="40"/>
                  </a:cubicBezTo>
                  <a:cubicBezTo>
                    <a:pt x="82" y="18"/>
                    <a:pt x="63" y="0"/>
                    <a:pt x="41" y="0"/>
                  </a:cubicBezTo>
                  <a:cubicBezTo>
                    <a:pt x="19" y="0"/>
                    <a:pt x="0" y="18"/>
                    <a:pt x="0" y="40"/>
                  </a:cubicBezTo>
                  <a:cubicBezTo>
                    <a:pt x="0" y="57"/>
                    <a:pt x="10" y="72"/>
                    <a:pt x="25" y="78"/>
                  </a:cubicBezTo>
                  <a:cubicBezTo>
                    <a:pt x="25" y="67"/>
                    <a:pt x="25" y="67"/>
                    <a:pt x="25" y="67"/>
                  </a:cubicBezTo>
                  <a:cubicBezTo>
                    <a:pt x="16" y="61"/>
                    <a:pt x="10" y="52"/>
                    <a:pt x="10" y="40"/>
                  </a:cubicBezTo>
                  <a:cubicBezTo>
                    <a:pt x="10" y="23"/>
                    <a:pt x="24" y="10"/>
                    <a:pt x="41" y="10"/>
                  </a:cubicBezTo>
                  <a:cubicBezTo>
                    <a:pt x="58" y="10"/>
                    <a:pt x="72" y="23"/>
                    <a:pt x="72" y="40"/>
                  </a:cubicBezTo>
                  <a:cubicBezTo>
                    <a:pt x="72" y="52"/>
                    <a:pt x="66" y="62"/>
                    <a:pt x="57"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solidFill>
                  <a:schemeClr val="bg1"/>
                </a:solidFill>
                <a:cs typeface="+mn-ea"/>
                <a:sym typeface="+mn-lt"/>
              </a:endParaRPr>
            </a:p>
          </p:txBody>
        </p:sp>
        <p:sp>
          <p:nvSpPr>
            <p:cNvPr id="142" name="Freeform 90"/>
            <p:cNvSpPr/>
            <p:nvPr/>
          </p:nvSpPr>
          <p:spPr bwMode="auto">
            <a:xfrm>
              <a:off x="427038" y="3595610"/>
              <a:ext cx="391838" cy="381855"/>
            </a:xfrm>
            <a:custGeom>
              <a:avLst/>
              <a:gdLst>
                <a:gd name="T0" fmla="*/ 59 w 118"/>
                <a:gd name="T1" fmla="*/ 0 h 115"/>
                <a:gd name="T2" fmla="*/ 0 w 118"/>
                <a:gd name="T3" fmla="*/ 58 h 115"/>
                <a:gd name="T4" fmla="*/ 43 w 118"/>
                <a:gd name="T5" fmla="*/ 115 h 115"/>
                <a:gd name="T6" fmla="*/ 43 w 118"/>
                <a:gd name="T7" fmla="*/ 107 h 115"/>
                <a:gd name="T8" fmla="*/ 8 w 118"/>
                <a:gd name="T9" fmla="*/ 58 h 115"/>
                <a:gd name="T10" fmla="*/ 59 w 118"/>
                <a:gd name="T11" fmla="*/ 8 h 115"/>
                <a:gd name="T12" fmla="*/ 110 w 118"/>
                <a:gd name="T13" fmla="*/ 58 h 115"/>
                <a:gd name="T14" fmla="*/ 75 w 118"/>
                <a:gd name="T15" fmla="*/ 107 h 115"/>
                <a:gd name="T16" fmla="*/ 75 w 118"/>
                <a:gd name="T17" fmla="*/ 115 h 115"/>
                <a:gd name="T18" fmla="*/ 118 w 118"/>
                <a:gd name="T19" fmla="*/ 58 h 115"/>
                <a:gd name="T20" fmla="*/ 59 w 118"/>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5">
                  <a:moveTo>
                    <a:pt x="59" y="0"/>
                  </a:moveTo>
                  <a:cubicBezTo>
                    <a:pt x="26" y="0"/>
                    <a:pt x="0" y="26"/>
                    <a:pt x="0" y="58"/>
                  </a:cubicBezTo>
                  <a:cubicBezTo>
                    <a:pt x="0" y="85"/>
                    <a:pt x="18" y="108"/>
                    <a:pt x="43" y="115"/>
                  </a:cubicBezTo>
                  <a:cubicBezTo>
                    <a:pt x="43" y="107"/>
                    <a:pt x="43" y="107"/>
                    <a:pt x="43" y="107"/>
                  </a:cubicBezTo>
                  <a:cubicBezTo>
                    <a:pt x="23" y="100"/>
                    <a:pt x="8" y="81"/>
                    <a:pt x="8" y="58"/>
                  </a:cubicBezTo>
                  <a:cubicBezTo>
                    <a:pt x="8" y="30"/>
                    <a:pt x="31" y="8"/>
                    <a:pt x="59" y="8"/>
                  </a:cubicBezTo>
                  <a:cubicBezTo>
                    <a:pt x="87" y="8"/>
                    <a:pt x="110" y="30"/>
                    <a:pt x="110" y="58"/>
                  </a:cubicBezTo>
                  <a:cubicBezTo>
                    <a:pt x="110" y="81"/>
                    <a:pt x="95" y="100"/>
                    <a:pt x="75" y="107"/>
                  </a:cubicBezTo>
                  <a:cubicBezTo>
                    <a:pt x="75" y="115"/>
                    <a:pt x="75" y="115"/>
                    <a:pt x="75" y="115"/>
                  </a:cubicBezTo>
                  <a:cubicBezTo>
                    <a:pt x="100" y="108"/>
                    <a:pt x="118" y="86"/>
                    <a:pt x="118" y="58"/>
                  </a:cubicBezTo>
                  <a:cubicBezTo>
                    <a:pt x="118" y="26"/>
                    <a:pt x="9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solidFill>
                  <a:schemeClr val="bg1"/>
                </a:solidFill>
                <a:cs typeface="+mn-ea"/>
                <a:sym typeface="+mn-lt"/>
              </a:endParaRPr>
            </a:p>
          </p:txBody>
        </p:sp>
        <p:sp>
          <p:nvSpPr>
            <p:cNvPr id="143" name="Freeform 91"/>
            <p:cNvSpPr/>
            <p:nvPr/>
          </p:nvSpPr>
          <p:spPr bwMode="auto">
            <a:xfrm>
              <a:off x="566802" y="3750348"/>
              <a:ext cx="119797" cy="319460"/>
            </a:xfrm>
            <a:custGeom>
              <a:avLst/>
              <a:gdLst>
                <a:gd name="T0" fmla="*/ 24 w 36"/>
                <a:gd name="T1" fmla="*/ 82 h 96"/>
                <a:gd name="T2" fmla="*/ 24 w 36"/>
                <a:gd name="T3" fmla="*/ 21 h 96"/>
                <a:gd name="T4" fmla="*/ 29 w 36"/>
                <a:gd name="T5" fmla="*/ 12 h 96"/>
                <a:gd name="T6" fmla="*/ 17 w 36"/>
                <a:gd name="T7" fmla="*/ 0 h 96"/>
                <a:gd name="T8" fmla="*/ 5 w 36"/>
                <a:gd name="T9" fmla="*/ 12 h 96"/>
                <a:gd name="T10" fmla="*/ 10 w 36"/>
                <a:gd name="T11" fmla="*/ 21 h 96"/>
                <a:gd name="T12" fmla="*/ 10 w 36"/>
                <a:gd name="T13" fmla="*/ 21 h 96"/>
                <a:gd name="T14" fmla="*/ 10 w 36"/>
                <a:gd name="T15" fmla="*/ 82 h 96"/>
                <a:gd name="T16" fmla="*/ 0 w 36"/>
                <a:gd name="T17" fmla="*/ 96 h 96"/>
                <a:gd name="T18" fmla="*/ 36 w 36"/>
                <a:gd name="T19" fmla="*/ 96 h 96"/>
                <a:gd name="T20" fmla="*/ 24 w 36"/>
                <a:gd name="T21"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96">
                  <a:moveTo>
                    <a:pt x="24" y="82"/>
                  </a:moveTo>
                  <a:cubicBezTo>
                    <a:pt x="24" y="79"/>
                    <a:pt x="24" y="22"/>
                    <a:pt x="24" y="21"/>
                  </a:cubicBezTo>
                  <a:cubicBezTo>
                    <a:pt x="27" y="19"/>
                    <a:pt x="29" y="16"/>
                    <a:pt x="29" y="12"/>
                  </a:cubicBezTo>
                  <a:cubicBezTo>
                    <a:pt x="29" y="5"/>
                    <a:pt x="24" y="0"/>
                    <a:pt x="17" y="0"/>
                  </a:cubicBezTo>
                  <a:cubicBezTo>
                    <a:pt x="10" y="0"/>
                    <a:pt x="5" y="5"/>
                    <a:pt x="5" y="12"/>
                  </a:cubicBezTo>
                  <a:cubicBezTo>
                    <a:pt x="5" y="16"/>
                    <a:pt x="7" y="19"/>
                    <a:pt x="10" y="21"/>
                  </a:cubicBezTo>
                  <a:cubicBezTo>
                    <a:pt x="10" y="21"/>
                    <a:pt x="10" y="21"/>
                    <a:pt x="10" y="21"/>
                  </a:cubicBezTo>
                  <a:cubicBezTo>
                    <a:pt x="10" y="21"/>
                    <a:pt x="10" y="78"/>
                    <a:pt x="10" y="82"/>
                  </a:cubicBezTo>
                  <a:cubicBezTo>
                    <a:pt x="10" y="92"/>
                    <a:pt x="0" y="96"/>
                    <a:pt x="0" y="96"/>
                  </a:cubicBezTo>
                  <a:cubicBezTo>
                    <a:pt x="36" y="96"/>
                    <a:pt x="36" y="96"/>
                    <a:pt x="36" y="96"/>
                  </a:cubicBezTo>
                  <a:cubicBezTo>
                    <a:pt x="36" y="96"/>
                    <a:pt x="24" y="92"/>
                    <a:pt x="24"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solidFill>
                  <a:schemeClr val="bg1"/>
                </a:solidFill>
                <a:cs typeface="+mn-ea"/>
                <a:sym typeface="+mn-lt"/>
              </a:endParaRPr>
            </a:p>
          </p:txBody>
        </p:sp>
      </p:grpSp>
      <p:grpSp>
        <p:nvGrpSpPr>
          <p:cNvPr id="144" name="Group 17"/>
          <p:cNvGrpSpPr/>
          <p:nvPr/>
        </p:nvGrpSpPr>
        <p:grpSpPr>
          <a:xfrm>
            <a:off x="10012061" y="4015828"/>
            <a:ext cx="786632" cy="851467"/>
            <a:chOff x="1847137" y="4256991"/>
            <a:chExt cx="454232" cy="491670"/>
          </a:xfrm>
          <a:solidFill>
            <a:schemeClr val="bg1"/>
          </a:solidFill>
        </p:grpSpPr>
        <p:sp>
          <p:nvSpPr>
            <p:cNvPr id="145" name="Freeform 101"/>
            <p:cNvSpPr>
              <a:spLocks noEditPoints="1"/>
            </p:cNvSpPr>
            <p:nvPr/>
          </p:nvSpPr>
          <p:spPr bwMode="auto">
            <a:xfrm>
              <a:off x="1847137" y="4256991"/>
              <a:ext cx="454232" cy="491670"/>
            </a:xfrm>
            <a:custGeom>
              <a:avLst/>
              <a:gdLst>
                <a:gd name="T0" fmla="*/ 134 w 137"/>
                <a:gd name="T1" fmla="*/ 71 h 148"/>
                <a:gd name="T2" fmla="*/ 126 w 137"/>
                <a:gd name="T3" fmla="*/ 38 h 148"/>
                <a:gd name="T4" fmla="*/ 133 w 137"/>
                <a:gd name="T5" fmla="*/ 36 h 148"/>
                <a:gd name="T6" fmla="*/ 126 w 137"/>
                <a:gd name="T7" fmla="*/ 12 h 148"/>
                <a:gd name="T8" fmla="*/ 102 w 137"/>
                <a:gd name="T9" fmla="*/ 5 h 148"/>
                <a:gd name="T10" fmla="*/ 99 w 137"/>
                <a:gd name="T11" fmla="*/ 12 h 148"/>
                <a:gd name="T12" fmla="*/ 67 w 137"/>
                <a:gd name="T13" fmla="*/ 4 h 148"/>
                <a:gd name="T14" fmla="*/ 38 w 137"/>
                <a:gd name="T15" fmla="*/ 11 h 148"/>
                <a:gd name="T16" fmla="*/ 36 w 137"/>
                <a:gd name="T17" fmla="*/ 5 h 148"/>
                <a:gd name="T18" fmla="*/ 12 w 137"/>
                <a:gd name="T19" fmla="*/ 12 h 148"/>
                <a:gd name="T20" fmla="*/ 5 w 137"/>
                <a:gd name="T21" fmla="*/ 36 h 148"/>
                <a:gd name="T22" fmla="*/ 9 w 137"/>
                <a:gd name="T23" fmla="*/ 38 h 148"/>
                <a:gd name="T24" fmla="*/ 0 w 137"/>
                <a:gd name="T25" fmla="*/ 71 h 148"/>
                <a:gd name="T26" fmla="*/ 27 w 137"/>
                <a:gd name="T27" fmla="*/ 125 h 148"/>
                <a:gd name="T28" fmla="*/ 13 w 137"/>
                <a:gd name="T29" fmla="*/ 140 h 148"/>
                <a:gd name="T30" fmla="*/ 21 w 137"/>
                <a:gd name="T31" fmla="*/ 148 h 148"/>
                <a:gd name="T32" fmla="*/ 37 w 137"/>
                <a:gd name="T33" fmla="*/ 132 h 148"/>
                <a:gd name="T34" fmla="*/ 67 w 137"/>
                <a:gd name="T35" fmla="*/ 139 h 148"/>
                <a:gd name="T36" fmla="*/ 97 w 137"/>
                <a:gd name="T37" fmla="*/ 132 h 148"/>
                <a:gd name="T38" fmla="*/ 113 w 137"/>
                <a:gd name="T39" fmla="*/ 148 h 148"/>
                <a:gd name="T40" fmla="*/ 121 w 137"/>
                <a:gd name="T41" fmla="*/ 140 h 148"/>
                <a:gd name="T42" fmla="*/ 107 w 137"/>
                <a:gd name="T43" fmla="*/ 125 h 148"/>
                <a:gd name="T44" fmla="*/ 134 w 137"/>
                <a:gd name="T45" fmla="*/ 71 h 148"/>
                <a:gd name="T46" fmla="*/ 11 w 137"/>
                <a:gd name="T47" fmla="*/ 74 h 148"/>
                <a:gd name="T48" fmla="*/ 20 w 137"/>
                <a:gd name="T49" fmla="*/ 74 h 148"/>
                <a:gd name="T50" fmla="*/ 23 w 137"/>
                <a:gd name="T51" fmla="*/ 71 h 148"/>
                <a:gd name="T52" fmla="*/ 20 w 137"/>
                <a:gd name="T53" fmla="*/ 69 h 148"/>
                <a:gd name="T54" fmla="*/ 11 w 137"/>
                <a:gd name="T55" fmla="*/ 69 h 148"/>
                <a:gd name="T56" fmla="*/ 64 w 137"/>
                <a:gd name="T57" fmla="*/ 15 h 148"/>
                <a:gd name="T58" fmla="*/ 64 w 137"/>
                <a:gd name="T59" fmla="*/ 15 h 148"/>
                <a:gd name="T60" fmla="*/ 64 w 137"/>
                <a:gd name="T61" fmla="*/ 26 h 148"/>
                <a:gd name="T62" fmla="*/ 67 w 137"/>
                <a:gd name="T63" fmla="*/ 29 h 148"/>
                <a:gd name="T64" fmla="*/ 70 w 137"/>
                <a:gd name="T65" fmla="*/ 26 h 148"/>
                <a:gd name="T66" fmla="*/ 70 w 137"/>
                <a:gd name="T67" fmla="*/ 15 h 148"/>
                <a:gd name="T68" fmla="*/ 70 w 137"/>
                <a:gd name="T69" fmla="*/ 15 h 148"/>
                <a:gd name="T70" fmla="*/ 123 w 137"/>
                <a:gd name="T71" fmla="*/ 69 h 148"/>
                <a:gd name="T72" fmla="*/ 114 w 137"/>
                <a:gd name="T73" fmla="*/ 69 h 148"/>
                <a:gd name="T74" fmla="*/ 111 w 137"/>
                <a:gd name="T75" fmla="*/ 71 h 148"/>
                <a:gd name="T76" fmla="*/ 114 w 137"/>
                <a:gd name="T77" fmla="*/ 74 h 148"/>
                <a:gd name="T78" fmla="*/ 123 w 137"/>
                <a:gd name="T79" fmla="*/ 74 h 148"/>
                <a:gd name="T80" fmla="*/ 70 w 137"/>
                <a:gd name="T81" fmla="*/ 128 h 148"/>
                <a:gd name="T82" fmla="*/ 70 w 137"/>
                <a:gd name="T83" fmla="*/ 118 h 148"/>
                <a:gd name="T84" fmla="*/ 67 w 137"/>
                <a:gd name="T85" fmla="*/ 115 h 148"/>
                <a:gd name="T86" fmla="*/ 64 w 137"/>
                <a:gd name="T87" fmla="*/ 118 h 148"/>
                <a:gd name="T88" fmla="*/ 64 w 137"/>
                <a:gd name="T89" fmla="*/ 128 h 148"/>
                <a:gd name="T90" fmla="*/ 11 w 137"/>
                <a:gd name="T91"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48">
                  <a:moveTo>
                    <a:pt x="134" y="71"/>
                  </a:moveTo>
                  <a:cubicBezTo>
                    <a:pt x="134" y="59"/>
                    <a:pt x="131" y="48"/>
                    <a:pt x="126" y="38"/>
                  </a:cubicBezTo>
                  <a:cubicBezTo>
                    <a:pt x="128" y="38"/>
                    <a:pt x="131" y="38"/>
                    <a:pt x="133" y="36"/>
                  </a:cubicBezTo>
                  <a:cubicBezTo>
                    <a:pt x="137" y="31"/>
                    <a:pt x="134" y="20"/>
                    <a:pt x="126" y="12"/>
                  </a:cubicBezTo>
                  <a:cubicBezTo>
                    <a:pt x="117" y="3"/>
                    <a:pt x="107" y="0"/>
                    <a:pt x="102" y="5"/>
                  </a:cubicBezTo>
                  <a:cubicBezTo>
                    <a:pt x="100" y="7"/>
                    <a:pt x="99" y="9"/>
                    <a:pt x="99" y="12"/>
                  </a:cubicBezTo>
                  <a:cubicBezTo>
                    <a:pt x="90" y="7"/>
                    <a:pt x="79" y="4"/>
                    <a:pt x="67" y="4"/>
                  </a:cubicBezTo>
                  <a:cubicBezTo>
                    <a:pt x="57" y="4"/>
                    <a:pt x="47" y="6"/>
                    <a:pt x="38" y="11"/>
                  </a:cubicBezTo>
                  <a:cubicBezTo>
                    <a:pt x="38" y="8"/>
                    <a:pt x="37" y="7"/>
                    <a:pt x="36" y="5"/>
                  </a:cubicBezTo>
                  <a:cubicBezTo>
                    <a:pt x="31" y="0"/>
                    <a:pt x="20" y="3"/>
                    <a:pt x="12" y="12"/>
                  </a:cubicBezTo>
                  <a:cubicBezTo>
                    <a:pt x="3" y="20"/>
                    <a:pt x="0" y="31"/>
                    <a:pt x="5" y="36"/>
                  </a:cubicBezTo>
                  <a:cubicBezTo>
                    <a:pt x="6" y="37"/>
                    <a:pt x="7" y="37"/>
                    <a:pt x="9" y="38"/>
                  </a:cubicBezTo>
                  <a:cubicBezTo>
                    <a:pt x="3" y="48"/>
                    <a:pt x="0" y="59"/>
                    <a:pt x="0" y="71"/>
                  </a:cubicBezTo>
                  <a:cubicBezTo>
                    <a:pt x="0" y="94"/>
                    <a:pt x="10" y="113"/>
                    <a:pt x="27" y="125"/>
                  </a:cubicBezTo>
                  <a:cubicBezTo>
                    <a:pt x="13" y="140"/>
                    <a:pt x="13" y="140"/>
                    <a:pt x="13" y="140"/>
                  </a:cubicBezTo>
                  <a:cubicBezTo>
                    <a:pt x="21" y="148"/>
                    <a:pt x="21" y="148"/>
                    <a:pt x="21" y="148"/>
                  </a:cubicBezTo>
                  <a:cubicBezTo>
                    <a:pt x="37" y="132"/>
                    <a:pt x="37" y="132"/>
                    <a:pt x="37" y="132"/>
                  </a:cubicBezTo>
                  <a:cubicBezTo>
                    <a:pt x="46" y="136"/>
                    <a:pt x="56" y="139"/>
                    <a:pt x="67" y="139"/>
                  </a:cubicBezTo>
                  <a:cubicBezTo>
                    <a:pt x="78" y="139"/>
                    <a:pt x="88" y="136"/>
                    <a:pt x="97" y="132"/>
                  </a:cubicBezTo>
                  <a:cubicBezTo>
                    <a:pt x="113" y="148"/>
                    <a:pt x="113" y="148"/>
                    <a:pt x="113" y="148"/>
                  </a:cubicBezTo>
                  <a:cubicBezTo>
                    <a:pt x="121" y="140"/>
                    <a:pt x="121" y="140"/>
                    <a:pt x="121" y="140"/>
                  </a:cubicBezTo>
                  <a:cubicBezTo>
                    <a:pt x="107" y="125"/>
                    <a:pt x="107" y="125"/>
                    <a:pt x="107" y="125"/>
                  </a:cubicBezTo>
                  <a:cubicBezTo>
                    <a:pt x="124" y="113"/>
                    <a:pt x="134" y="94"/>
                    <a:pt x="134" y="71"/>
                  </a:cubicBezTo>
                  <a:close/>
                  <a:moveTo>
                    <a:pt x="11" y="74"/>
                  </a:moveTo>
                  <a:cubicBezTo>
                    <a:pt x="20" y="74"/>
                    <a:pt x="20" y="74"/>
                    <a:pt x="20" y="74"/>
                  </a:cubicBezTo>
                  <a:cubicBezTo>
                    <a:pt x="22" y="74"/>
                    <a:pt x="23" y="73"/>
                    <a:pt x="23" y="71"/>
                  </a:cubicBezTo>
                  <a:cubicBezTo>
                    <a:pt x="23" y="70"/>
                    <a:pt x="22" y="69"/>
                    <a:pt x="20" y="69"/>
                  </a:cubicBezTo>
                  <a:cubicBezTo>
                    <a:pt x="11" y="69"/>
                    <a:pt x="11" y="69"/>
                    <a:pt x="11" y="69"/>
                  </a:cubicBezTo>
                  <a:cubicBezTo>
                    <a:pt x="12" y="40"/>
                    <a:pt x="35" y="17"/>
                    <a:pt x="64" y="15"/>
                  </a:cubicBezTo>
                  <a:cubicBezTo>
                    <a:pt x="64" y="15"/>
                    <a:pt x="64" y="15"/>
                    <a:pt x="64" y="15"/>
                  </a:cubicBezTo>
                  <a:cubicBezTo>
                    <a:pt x="64" y="26"/>
                    <a:pt x="64" y="26"/>
                    <a:pt x="64" y="26"/>
                  </a:cubicBezTo>
                  <a:cubicBezTo>
                    <a:pt x="64" y="27"/>
                    <a:pt x="65" y="29"/>
                    <a:pt x="67" y="29"/>
                  </a:cubicBezTo>
                  <a:cubicBezTo>
                    <a:pt x="69" y="29"/>
                    <a:pt x="70" y="27"/>
                    <a:pt x="70" y="26"/>
                  </a:cubicBezTo>
                  <a:cubicBezTo>
                    <a:pt x="70" y="15"/>
                    <a:pt x="70" y="15"/>
                    <a:pt x="70" y="15"/>
                  </a:cubicBezTo>
                  <a:cubicBezTo>
                    <a:pt x="70" y="15"/>
                    <a:pt x="70" y="15"/>
                    <a:pt x="70" y="15"/>
                  </a:cubicBezTo>
                  <a:cubicBezTo>
                    <a:pt x="99" y="17"/>
                    <a:pt x="122" y="40"/>
                    <a:pt x="123" y="69"/>
                  </a:cubicBezTo>
                  <a:cubicBezTo>
                    <a:pt x="114" y="69"/>
                    <a:pt x="114" y="69"/>
                    <a:pt x="114" y="69"/>
                  </a:cubicBezTo>
                  <a:cubicBezTo>
                    <a:pt x="112" y="69"/>
                    <a:pt x="111" y="70"/>
                    <a:pt x="111" y="71"/>
                  </a:cubicBezTo>
                  <a:cubicBezTo>
                    <a:pt x="111" y="73"/>
                    <a:pt x="112" y="74"/>
                    <a:pt x="114" y="74"/>
                  </a:cubicBezTo>
                  <a:cubicBezTo>
                    <a:pt x="123" y="74"/>
                    <a:pt x="123" y="74"/>
                    <a:pt x="123" y="74"/>
                  </a:cubicBezTo>
                  <a:cubicBezTo>
                    <a:pt x="122" y="103"/>
                    <a:pt x="99" y="126"/>
                    <a:pt x="70" y="128"/>
                  </a:cubicBezTo>
                  <a:cubicBezTo>
                    <a:pt x="70" y="118"/>
                    <a:pt x="70" y="118"/>
                    <a:pt x="70" y="118"/>
                  </a:cubicBezTo>
                  <a:cubicBezTo>
                    <a:pt x="70" y="116"/>
                    <a:pt x="69" y="115"/>
                    <a:pt x="67" y="115"/>
                  </a:cubicBezTo>
                  <a:cubicBezTo>
                    <a:pt x="65" y="115"/>
                    <a:pt x="64" y="116"/>
                    <a:pt x="64" y="118"/>
                  </a:cubicBezTo>
                  <a:cubicBezTo>
                    <a:pt x="64" y="128"/>
                    <a:pt x="64" y="128"/>
                    <a:pt x="64" y="128"/>
                  </a:cubicBezTo>
                  <a:cubicBezTo>
                    <a:pt x="35" y="126"/>
                    <a:pt x="12" y="103"/>
                    <a:pt x="11"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solidFill>
                  <a:schemeClr val="bg1"/>
                </a:solidFill>
                <a:cs typeface="+mn-ea"/>
                <a:sym typeface="+mn-lt"/>
              </a:endParaRPr>
            </a:p>
          </p:txBody>
        </p:sp>
        <p:sp>
          <p:nvSpPr>
            <p:cNvPr id="146" name="Freeform 102"/>
            <p:cNvSpPr/>
            <p:nvPr/>
          </p:nvSpPr>
          <p:spPr bwMode="auto">
            <a:xfrm>
              <a:off x="2059279" y="4371797"/>
              <a:ext cx="142260" cy="129781"/>
            </a:xfrm>
            <a:custGeom>
              <a:avLst/>
              <a:gdLst>
                <a:gd name="T0" fmla="*/ 3 w 43"/>
                <a:gd name="T1" fmla="*/ 39 h 39"/>
                <a:gd name="T2" fmla="*/ 3 w 43"/>
                <a:gd name="T3" fmla="*/ 39 h 39"/>
                <a:gd name="T4" fmla="*/ 40 w 43"/>
                <a:gd name="T5" fmla="*/ 39 h 39"/>
                <a:gd name="T6" fmla="*/ 43 w 43"/>
                <a:gd name="T7" fmla="*/ 36 h 39"/>
                <a:gd name="T8" fmla="*/ 40 w 43"/>
                <a:gd name="T9" fmla="*/ 34 h 39"/>
                <a:gd name="T10" fmla="*/ 6 w 43"/>
                <a:gd name="T11" fmla="*/ 34 h 39"/>
                <a:gd name="T12" fmla="*/ 6 w 43"/>
                <a:gd name="T13" fmla="*/ 3 h 39"/>
                <a:gd name="T14" fmla="*/ 3 w 43"/>
                <a:gd name="T15" fmla="*/ 0 h 39"/>
                <a:gd name="T16" fmla="*/ 0 w 43"/>
                <a:gd name="T17" fmla="*/ 3 h 39"/>
                <a:gd name="T18" fmla="*/ 0 w 43"/>
                <a:gd name="T19" fmla="*/ 36 h 39"/>
                <a:gd name="T20" fmla="*/ 3 w 43"/>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39">
                  <a:moveTo>
                    <a:pt x="3" y="39"/>
                  </a:moveTo>
                  <a:cubicBezTo>
                    <a:pt x="3" y="39"/>
                    <a:pt x="3" y="39"/>
                    <a:pt x="3" y="39"/>
                  </a:cubicBezTo>
                  <a:cubicBezTo>
                    <a:pt x="40" y="39"/>
                    <a:pt x="40" y="39"/>
                    <a:pt x="40" y="39"/>
                  </a:cubicBezTo>
                  <a:cubicBezTo>
                    <a:pt x="41" y="39"/>
                    <a:pt x="43" y="38"/>
                    <a:pt x="43" y="36"/>
                  </a:cubicBezTo>
                  <a:cubicBezTo>
                    <a:pt x="43" y="35"/>
                    <a:pt x="41" y="34"/>
                    <a:pt x="40" y="34"/>
                  </a:cubicBezTo>
                  <a:cubicBezTo>
                    <a:pt x="6" y="34"/>
                    <a:pt x="6" y="34"/>
                    <a:pt x="6" y="34"/>
                  </a:cubicBezTo>
                  <a:cubicBezTo>
                    <a:pt x="6" y="3"/>
                    <a:pt x="6" y="3"/>
                    <a:pt x="6" y="3"/>
                  </a:cubicBezTo>
                  <a:cubicBezTo>
                    <a:pt x="6" y="1"/>
                    <a:pt x="5" y="0"/>
                    <a:pt x="3" y="0"/>
                  </a:cubicBezTo>
                  <a:cubicBezTo>
                    <a:pt x="1" y="0"/>
                    <a:pt x="0" y="1"/>
                    <a:pt x="0" y="3"/>
                  </a:cubicBezTo>
                  <a:cubicBezTo>
                    <a:pt x="0" y="36"/>
                    <a:pt x="0" y="36"/>
                    <a:pt x="0" y="36"/>
                  </a:cubicBezTo>
                  <a:cubicBezTo>
                    <a:pt x="0" y="38"/>
                    <a:pt x="1" y="39"/>
                    <a:pt x="3"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solidFill>
                  <a:schemeClr val="bg1"/>
                </a:solidFill>
                <a:cs typeface="+mn-ea"/>
                <a:sym typeface="+mn-lt"/>
              </a:endParaRPr>
            </a:p>
          </p:txBody>
        </p:sp>
      </p:grpSp>
      <p:sp>
        <p:nvSpPr>
          <p:cNvPr id="147" name="Freeform 103"/>
          <p:cNvSpPr>
            <a:spLocks noEditPoints="1"/>
          </p:cNvSpPr>
          <p:nvPr/>
        </p:nvSpPr>
        <p:spPr bwMode="auto">
          <a:xfrm>
            <a:off x="1412763" y="2122432"/>
            <a:ext cx="787895" cy="777459"/>
          </a:xfrm>
          <a:custGeom>
            <a:avLst/>
            <a:gdLst>
              <a:gd name="T0" fmla="*/ 14 w 113"/>
              <a:gd name="T1" fmla="*/ 13 h 112"/>
              <a:gd name="T2" fmla="*/ 14 w 113"/>
              <a:gd name="T3" fmla="*/ 63 h 112"/>
              <a:gd name="T4" fmla="*/ 49 w 113"/>
              <a:gd name="T5" fmla="*/ 71 h 112"/>
              <a:gd name="T6" fmla="*/ 60 w 113"/>
              <a:gd name="T7" fmla="*/ 82 h 112"/>
              <a:gd name="T8" fmla="*/ 75 w 113"/>
              <a:gd name="T9" fmla="*/ 79 h 112"/>
              <a:gd name="T10" fmla="*/ 75 w 113"/>
              <a:gd name="T11" fmla="*/ 93 h 112"/>
              <a:gd name="T12" fmla="*/ 78 w 113"/>
              <a:gd name="T13" fmla="*/ 97 h 112"/>
              <a:gd name="T14" fmla="*/ 92 w 113"/>
              <a:gd name="T15" fmla="*/ 97 h 112"/>
              <a:gd name="T16" fmla="*/ 91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0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chemeClr val="bg1"/>
          </a:solidFill>
          <a:ln>
            <a:noFill/>
          </a:ln>
        </p:spPr>
        <p:txBody>
          <a:bodyPr vert="horz" wrap="square" lIns="121920" tIns="60960" rIns="121920" bIns="60960" numCol="1" anchor="t" anchorCtr="0" compatLnSpc="1"/>
          <a:lstStyle/>
          <a:p>
            <a:endParaRPr lang="en-US" sz="3200">
              <a:solidFill>
                <a:schemeClr val="bg1"/>
              </a:solidFill>
              <a:cs typeface="+mn-ea"/>
              <a:sym typeface="+mn-lt"/>
            </a:endParaRPr>
          </a:p>
        </p:txBody>
      </p:sp>
      <p:grpSp>
        <p:nvGrpSpPr>
          <p:cNvPr id="148" name="Group 21"/>
          <p:cNvGrpSpPr/>
          <p:nvPr/>
        </p:nvGrpSpPr>
        <p:grpSpPr>
          <a:xfrm>
            <a:off x="1422561" y="3993154"/>
            <a:ext cx="866419" cy="896817"/>
            <a:chOff x="1163293" y="4009909"/>
            <a:chExt cx="426779" cy="441753"/>
          </a:xfrm>
          <a:solidFill>
            <a:schemeClr val="bg1"/>
          </a:solidFill>
        </p:grpSpPr>
        <p:sp>
          <p:nvSpPr>
            <p:cNvPr id="149" name="Freeform 129"/>
            <p:cNvSpPr/>
            <p:nvPr/>
          </p:nvSpPr>
          <p:spPr bwMode="auto">
            <a:xfrm>
              <a:off x="1163293" y="4192101"/>
              <a:ext cx="426779" cy="157235"/>
            </a:xfrm>
            <a:custGeom>
              <a:avLst/>
              <a:gdLst>
                <a:gd name="T0" fmla="*/ 86 w 171"/>
                <a:gd name="T1" fmla="*/ 36 h 63"/>
                <a:gd name="T2" fmla="*/ 24 w 171"/>
                <a:gd name="T3" fmla="*/ 0 h 63"/>
                <a:gd name="T4" fmla="*/ 0 w 171"/>
                <a:gd name="T5" fmla="*/ 15 h 63"/>
                <a:gd name="T6" fmla="*/ 86 w 171"/>
                <a:gd name="T7" fmla="*/ 63 h 63"/>
                <a:gd name="T8" fmla="*/ 171 w 171"/>
                <a:gd name="T9" fmla="*/ 15 h 63"/>
                <a:gd name="T10" fmla="*/ 147 w 171"/>
                <a:gd name="T11" fmla="*/ 0 h 63"/>
                <a:gd name="T12" fmla="*/ 86 w 171"/>
                <a:gd name="T13" fmla="*/ 36 h 63"/>
              </a:gdLst>
              <a:ahLst/>
              <a:cxnLst>
                <a:cxn ang="0">
                  <a:pos x="T0" y="T1"/>
                </a:cxn>
                <a:cxn ang="0">
                  <a:pos x="T2" y="T3"/>
                </a:cxn>
                <a:cxn ang="0">
                  <a:pos x="T4" y="T5"/>
                </a:cxn>
                <a:cxn ang="0">
                  <a:pos x="T6" y="T7"/>
                </a:cxn>
                <a:cxn ang="0">
                  <a:pos x="T8" y="T9"/>
                </a:cxn>
                <a:cxn ang="0">
                  <a:pos x="T10" y="T11"/>
                </a:cxn>
                <a:cxn ang="0">
                  <a:pos x="T12" y="T13"/>
                </a:cxn>
              </a:cxnLst>
              <a:rect l="0" t="0" r="r" b="b"/>
              <a:pathLst>
                <a:path w="171" h="63">
                  <a:moveTo>
                    <a:pt x="86" y="36"/>
                  </a:moveTo>
                  <a:lnTo>
                    <a:pt x="24" y="0"/>
                  </a:lnTo>
                  <a:lnTo>
                    <a:pt x="0" y="15"/>
                  </a:lnTo>
                  <a:lnTo>
                    <a:pt x="86" y="63"/>
                  </a:lnTo>
                  <a:lnTo>
                    <a:pt x="171" y="15"/>
                  </a:lnTo>
                  <a:lnTo>
                    <a:pt x="147" y="0"/>
                  </a:lnTo>
                  <a:lnTo>
                    <a:pt x="8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solidFill>
                  <a:schemeClr val="bg1"/>
                </a:solidFill>
                <a:cs typeface="+mn-ea"/>
                <a:sym typeface="+mn-lt"/>
              </a:endParaRPr>
            </a:p>
          </p:txBody>
        </p:sp>
        <p:sp>
          <p:nvSpPr>
            <p:cNvPr id="150" name="Freeform 130"/>
            <p:cNvSpPr/>
            <p:nvPr/>
          </p:nvSpPr>
          <p:spPr bwMode="auto">
            <a:xfrm>
              <a:off x="1163293" y="4296924"/>
              <a:ext cx="426779" cy="154738"/>
            </a:xfrm>
            <a:custGeom>
              <a:avLst/>
              <a:gdLst>
                <a:gd name="T0" fmla="*/ 86 w 171"/>
                <a:gd name="T1" fmla="*/ 34 h 62"/>
                <a:gd name="T2" fmla="*/ 24 w 171"/>
                <a:gd name="T3" fmla="*/ 0 h 62"/>
                <a:gd name="T4" fmla="*/ 0 w 171"/>
                <a:gd name="T5" fmla="*/ 13 h 62"/>
                <a:gd name="T6" fmla="*/ 86 w 171"/>
                <a:gd name="T7" fmla="*/ 62 h 62"/>
                <a:gd name="T8" fmla="*/ 171 w 171"/>
                <a:gd name="T9" fmla="*/ 13 h 62"/>
                <a:gd name="T10" fmla="*/ 147 w 171"/>
                <a:gd name="T11" fmla="*/ 0 h 62"/>
                <a:gd name="T12" fmla="*/ 86 w 171"/>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4"/>
                  </a:moveTo>
                  <a:lnTo>
                    <a:pt x="24" y="0"/>
                  </a:lnTo>
                  <a:lnTo>
                    <a:pt x="0" y="13"/>
                  </a:lnTo>
                  <a:lnTo>
                    <a:pt x="86" y="62"/>
                  </a:lnTo>
                  <a:lnTo>
                    <a:pt x="171" y="13"/>
                  </a:lnTo>
                  <a:lnTo>
                    <a:pt x="147" y="0"/>
                  </a:lnTo>
                  <a:lnTo>
                    <a:pt x="8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solidFill>
                  <a:schemeClr val="bg1"/>
                </a:solidFill>
                <a:cs typeface="+mn-ea"/>
                <a:sym typeface="+mn-lt"/>
              </a:endParaRPr>
            </a:p>
          </p:txBody>
        </p:sp>
        <p:sp>
          <p:nvSpPr>
            <p:cNvPr id="151" name="Freeform 131"/>
            <p:cNvSpPr/>
            <p:nvPr/>
          </p:nvSpPr>
          <p:spPr bwMode="auto">
            <a:xfrm>
              <a:off x="1163293" y="4009909"/>
              <a:ext cx="426779" cy="242092"/>
            </a:xfrm>
            <a:custGeom>
              <a:avLst/>
              <a:gdLst>
                <a:gd name="T0" fmla="*/ 171 w 171"/>
                <a:gd name="T1" fmla="*/ 48 h 97"/>
                <a:gd name="T2" fmla="*/ 86 w 171"/>
                <a:gd name="T3" fmla="*/ 0 h 97"/>
                <a:gd name="T4" fmla="*/ 0 w 171"/>
                <a:gd name="T5" fmla="*/ 48 h 97"/>
                <a:gd name="T6" fmla="*/ 86 w 171"/>
                <a:gd name="T7" fmla="*/ 97 h 97"/>
                <a:gd name="T8" fmla="*/ 171 w 171"/>
                <a:gd name="T9" fmla="*/ 48 h 97"/>
              </a:gdLst>
              <a:ahLst/>
              <a:cxnLst>
                <a:cxn ang="0">
                  <a:pos x="T0" y="T1"/>
                </a:cxn>
                <a:cxn ang="0">
                  <a:pos x="T2" y="T3"/>
                </a:cxn>
                <a:cxn ang="0">
                  <a:pos x="T4" y="T5"/>
                </a:cxn>
                <a:cxn ang="0">
                  <a:pos x="T6" y="T7"/>
                </a:cxn>
                <a:cxn ang="0">
                  <a:pos x="T8" y="T9"/>
                </a:cxn>
              </a:cxnLst>
              <a:rect l="0" t="0" r="r" b="b"/>
              <a:pathLst>
                <a:path w="171" h="97">
                  <a:moveTo>
                    <a:pt x="171" y="48"/>
                  </a:moveTo>
                  <a:lnTo>
                    <a:pt x="86" y="0"/>
                  </a:lnTo>
                  <a:lnTo>
                    <a:pt x="0" y="48"/>
                  </a:lnTo>
                  <a:lnTo>
                    <a:pt x="86" y="97"/>
                  </a:lnTo>
                  <a:lnTo>
                    <a:pt x="171"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solidFill>
                  <a:schemeClr val="bg1"/>
                </a:solidFill>
                <a:cs typeface="+mn-ea"/>
                <a:sym typeface="+mn-lt"/>
              </a:endParaRPr>
            </a:p>
          </p:txBody>
        </p:sp>
      </p:grpSp>
      <p:sp>
        <p:nvSpPr>
          <p:cNvPr id="152" name="矩形 151"/>
          <p:cNvSpPr/>
          <p:nvPr/>
        </p:nvSpPr>
        <p:spPr>
          <a:xfrm>
            <a:off x="2614182" y="1867899"/>
            <a:ext cx="2408441" cy="430879"/>
          </a:xfrm>
          <a:prstGeom prst="rect">
            <a:avLst/>
          </a:prstGeom>
        </p:spPr>
        <p:txBody>
          <a:bodyPr wrap="square" lIns="91431" tIns="45716" rIns="91431" bIns="45716">
            <a:spAutoFit/>
          </a:bodyPr>
          <a:lstStyle/>
          <a:p>
            <a:r>
              <a:rPr lang="zh-CN" altLang="en-US" sz="2200" b="1" dirty="0">
                <a:solidFill>
                  <a:schemeClr val="bg1"/>
                </a:solidFill>
                <a:cs typeface="+mn-ea"/>
                <a:sym typeface="+mn-lt"/>
              </a:rPr>
              <a:t>点击</a:t>
            </a:r>
            <a:r>
              <a:rPr lang="zh-CN" altLang="en-US" sz="2200" b="1" dirty="0" smtClean="0">
                <a:solidFill>
                  <a:schemeClr val="bg1"/>
                </a:solidFill>
                <a:cs typeface="+mn-ea"/>
                <a:sym typeface="+mn-lt"/>
              </a:rPr>
              <a:t>添加</a:t>
            </a:r>
            <a:r>
              <a:rPr lang="zh-CN" altLang="en-US" sz="2200" b="1" dirty="0">
                <a:solidFill>
                  <a:schemeClr val="bg1"/>
                </a:solidFill>
                <a:cs typeface="+mn-ea"/>
                <a:sym typeface="+mn-lt"/>
              </a:rPr>
              <a:t>标题</a:t>
            </a:r>
            <a:endParaRPr lang="en-US" altLang="zh-CN" sz="2200" b="1" dirty="0">
              <a:solidFill>
                <a:schemeClr val="bg1"/>
              </a:solidFill>
              <a:cs typeface="+mn-ea"/>
              <a:sym typeface="+mn-lt"/>
            </a:endParaRPr>
          </a:p>
        </p:txBody>
      </p:sp>
      <p:sp>
        <p:nvSpPr>
          <p:cNvPr id="153" name="矩形 47"/>
          <p:cNvSpPr>
            <a:spLocks noChangeArrowheads="1"/>
          </p:cNvSpPr>
          <p:nvPr/>
        </p:nvSpPr>
        <p:spPr bwMode="auto">
          <a:xfrm>
            <a:off x="2614182" y="2386929"/>
            <a:ext cx="3068293" cy="75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300" dirty="0" smtClean="0">
                <a:solidFill>
                  <a:schemeClr val="bg1"/>
                </a:solidFill>
                <a:latin typeface="+mn-lt"/>
                <a:ea typeface="+mn-ea"/>
                <a:cs typeface="+mn-ea"/>
                <a:sym typeface="+mn-lt"/>
              </a:rPr>
              <a:t>在此</a:t>
            </a:r>
            <a:r>
              <a:rPr lang="zh-CN" altLang="en-US" sz="1300" dirty="0">
                <a:solidFill>
                  <a:schemeClr val="bg1"/>
                </a:solidFill>
                <a:latin typeface="+mn-lt"/>
                <a:ea typeface="+mn-ea"/>
                <a:cs typeface="+mn-ea"/>
                <a:sym typeface="+mn-lt"/>
              </a:rPr>
              <a:t>录入上述图表</a:t>
            </a:r>
            <a:r>
              <a:rPr lang="zh-CN" altLang="en-US" sz="1300" dirty="0" smtClean="0">
                <a:solidFill>
                  <a:schemeClr val="bg1"/>
                </a:solidFill>
                <a:latin typeface="+mn-lt"/>
                <a:ea typeface="+mn-ea"/>
                <a:cs typeface="+mn-ea"/>
                <a:sym typeface="+mn-lt"/>
              </a:rPr>
              <a:t>的描述</a:t>
            </a:r>
            <a:r>
              <a:rPr lang="zh-CN" altLang="en-US" sz="1300" dirty="0">
                <a:solidFill>
                  <a:schemeClr val="bg1"/>
                </a:solidFill>
                <a:latin typeface="+mn-lt"/>
                <a:ea typeface="+mn-ea"/>
                <a:cs typeface="+mn-ea"/>
                <a:sym typeface="+mn-lt"/>
              </a:rPr>
              <a:t>说明，在此录入上述图表的描述说明，在此录入上述图表的描述说明。</a:t>
            </a:r>
            <a:endParaRPr lang="zh-CN" altLang="en-US" sz="1300" dirty="0">
              <a:solidFill>
                <a:schemeClr val="bg1"/>
              </a:solidFill>
              <a:latin typeface="+mn-lt"/>
              <a:ea typeface="+mn-ea"/>
              <a:cs typeface="+mn-ea"/>
              <a:sym typeface="+mn-lt"/>
            </a:endParaRPr>
          </a:p>
        </p:txBody>
      </p:sp>
      <p:sp>
        <p:nvSpPr>
          <p:cNvPr id="154" name="矩形 153"/>
          <p:cNvSpPr/>
          <p:nvPr/>
        </p:nvSpPr>
        <p:spPr>
          <a:xfrm>
            <a:off x="7218295" y="1867899"/>
            <a:ext cx="2408441" cy="430879"/>
          </a:xfrm>
          <a:prstGeom prst="rect">
            <a:avLst/>
          </a:prstGeom>
        </p:spPr>
        <p:txBody>
          <a:bodyPr wrap="square" lIns="91431" tIns="45716" rIns="91431" bIns="45716">
            <a:spAutoFit/>
          </a:bodyPr>
          <a:lstStyle/>
          <a:p>
            <a:pPr algn="r"/>
            <a:r>
              <a:rPr lang="zh-CN" altLang="en-US" sz="2200" b="1" dirty="0">
                <a:solidFill>
                  <a:schemeClr val="bg1"/>
                </a:solidFill>
                <a:cs typeface="+mn-ea"/>
                <a:sym typeface="+mn-lt"/>
              </a:rPr>
              <a:t>点击</a:t>
            </a:r>
            <a:r>
              <a:rPr lang="zh-CN" altLang="en-US" sz="2200" b="1" dirty="0" smtClean="0">
                <a:solidFill>
                  <a:schemeClr val="bg1"/>
                </a:solidFill>
                <a:cs typeface="+mn-ea"/>
                <a:sym typeface="+mn-lt"/>
              </a:rPr>
              <a:t>添加</a:t>
            </a:r>
            <a:r>
              <a:rPr lang="zh-CN" altLang="en-US" sz="2200" b="1" dirty="0">
                <a:solidFill>
                  <a:schemeClr val="bg1"/>
                </a:solidFill>
                <a:cs typeface="+mn-ea"/>
                <a:sym typeface="+mn-lt"/>
              </a:rPr>
              <a:t>标题</a:t>
            </a:r>
            <a:endParaRPr lang="en-US" altLang="zh-CN" sz="2200" b="1" dirty="0">
              <a:solidFill>
                <a:schemeClr val="bg1"/>
              </a:solidFill>
              <a:cs typeface="+mn-ea"/>
              <a:sym typeface="+mn-lt"/>
            </a:endParaRPr>
          </a:p>
        </p:txBody>
      </p:sp>
      <p:sp>
        <p:nvSpPr>
          <p:cNvPr id="155" name="矩形 47"/>
          <p:cNvSpPr>
            <a:spLocks noChangeArrowheads="1"/>
          </p:cNvSpPr>
          <p:nvPr/>
        </p:nvSpPr>
        <p:spPr bwMode="auto">
          <a:xfrm>
            <a:off x="6558443" y="2386929"/>
            <a:ext cx="3068293" cy="75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0000"/>
              </a:lnSpc>
              <a:spcBef>
                <a:spcPct val="0"/>
              </a:spcBef>
              <a:buNone/>
            </a:pPr>
            <a:r>
              <a:rPr lang="zh-CN" altLang="en-US" sz="1300" dirty="0" smtClean="0">
                <a:solidFill>
                  <a:schemeClr val="bg1"/>
                </a:solidFill>
                <a:latin typeface="+mn-lt"/>
                <a:ea typeface="+mn-ea"/>
                <a:cs typeface="+mn-ea"/>
                <a:sym typeface="+mn-lt"/>
              </a:rPr>
              <a:t>在此</a:t>
            </a:r>
            <a:r>
              <a:rPr lang="zh-CN" altLang="en-US" sz="1300" dirty="0">
                <a:solidFill>
                  <a:schemeClr val="bg1"/>
                </a:solidFill>
                <a:latin typeface="+mn-lt"/>
                <a:ea typeface="+mn-ea"/>
                <a:cs typeface="+mn-ea"/>
                <a:sym typeface="+mn-lt"/>
              </a:rPr>
              <a:t>录入上述图表</a:t>
            </a:r>
            <a:r>
              <a:rPr lang="zh-CN" altLang="en-US" sz="1300" dirty="0" smtClean="0">
                <a:solidFill>
                  <a:schemeClr val="bg1"/>
                </a:solidFill>
                <a:latin typeface="+mn-lt"/>
                <a:ea typeface="+mn-ea"/>
                <a:cs typeface="+mn-ea"/>
                <a:sym typeface="+mn-lt"/>
              </a:rPr>
              <a:t>的描述</a:t>
            </a:r>
            <a:r>
              <a:rPr lang="zh-CN" altLang="en-US" sz="1300" dirty="0">
                <a:solidFill>
                  <a:schemeClr val="bg1"/>
                </a:solidFill>
                <a:latin typeface="+mn-lt"/>
                <a:ea typeface="+mn-ea"/>
                <a:cs typeface="+mn-ea"/>
                <a:sym typeface="+mn-lt"/>
              </a:rPr>
              <a:t>说明，在此录入上述图表的描述说明，在此录入上述图表的描述说明。</a:t>
            </a:r>
            <a:endParaRPr lang="zh-CN" altLang="en-US" sz="1300" dirty="0">
              <a:solidFill>
                <a:schemeClr val="bg1"/>
              </a:solidFill>
              <a:latin typeface="+mn-lt"/>
              <a:ea typeface="+mn-ea"/>
              <a:cs typeface="+mn-ea"/>
              <a:sym typeface="+mn-lt"/>
            </a:endParaRPr>
          </a:p>
        </p:txBody>
      </p:sp>
      <p:sp>
        <p:nvSpPr>
          <p:cNvPr id="156" name="矩形 155"/>
          <p:cNvSpPr/>
          <p:nvPr/>
        </p:nvSpPr>
        <p:spPr>
          <a:xfrm>
            <a:off x="2614182" y="3786725"/>
            <a:ext cx="2408441" cy="430879"/>
          </a:xfrm>
          <a:prstGeom prst="rect">
            <a:avLst/>
          </a:prstGeom>
        </p:spPr>
        <p:txBody>
          <a:bodyPr wrap="square" lIns="91431" tIns="45716" rIns="91431" bIns="45716">
            <a:spAutoFit/>
          </a:bodyPr>
          <a:lstStyle/>
          <a:p>
            <a:r>
              <a:rPr lang="zh-CN" altLang="en-US" sz="2200" b="1" dirty="0">
                <a:solidFill>
                  <a:schemeClr val="bg1"/>
                </a:solidFill>
                <a:cs typeface="+mn-ea"/>
                <a:sym typeface="+mn-lt"/>
              </a:rPr>
              <a:t>点击</a:t>
            </a:r>
            <a:r>
              <a:rPr lang="zh-CN" altLang="en-US" sz="2200" b="1" dirty="0" smtClean="0">
                <a:solidFill>
                  <a:schemeClr val="bg1"/>
                </a:solidFill>
                <a:cs typeface="+mn-ea"/>
                <a:sym typeface="+mn-lt"/>
              </a:rPr>
              <a:t>添加</a:t>
            </a:r>
            <a:r>
              <a:rPr lang="zh-CN" altLang="en-US" sz="2200" b="1" dirty="0">
                <a:solidFill>
                  <a:schemeClr val="bg1"/>
                </a:solidFill>
                <a:cs typeface="+mn-ea"/>
                <a:sym typeface="+mn-lt"/>
              </a:rPr>
              <a:t>标题</a:t>
            </a:r>
            <a:endParaRPr lang="en-US" altLang="zh-CN" sz="2200" b="1" dirty="0">
              <a:solidFill>
                <a:schemeClr val="bg1"/>
              </a:solidFill>
              <a:cs typeface="+mn-ea"/>
              <a:sym typeface="+mn-lt"/>
            </a:endParaRPr>
          </a:p>
        </p:txBody>
      </p:sp>
      <p:sp>
        <p:nvSpPr>
          <p:cNvPr id="157" name="矩形 47"/>
          <p:cNvSpPr>
            <a:spLocks noChangeArrowheads="1"/>
          </p:cNvSpPr>
          <p:nvPr/>
        </p:nvSpPr>
        <p:spPr bwMode="auto">
          <a:xfrm>
            <a:off x="2614182" y="4305755"/>
            <a:ext cx="3068293" cy="75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300" dirty="0" smtClean="0">
                <a:solidFill>
                  <a:schemeClr val="bg1"/>
                </a:solidFill>
                <a:latin typeface="+mn-lt"/>
                <a:ea typeface="+mn-ea"/>
                <a:cs typeface="+mn-ea"/>
                <a:sym typeface="+mn-lt"/>
              </a:rPr>
              <a:t>在此</a:t>
            </a:r>
            <a:r>
              <a:rPr lang="zh-CN" altLang="en-US" sz="1300" dirty="0">
                <a:solidFill>
                  <a:schemeClr val="bg1"/>
                </a:solidFill>
                <a:latin typeface="+mn-lt"/>
                <a:ea typeface="+mn-ea"/>
                <a:cs typeface="+mn-ea"/>
                <a:sym typeface="+mn-lt"/>
              </a:rPr>
              <a:t>录入上述图表</a:t>
            </a:r>
            <a:r>
              <a:rPr lang="zh-CN" altLang="en-US" sz="1300" dirty="0" smtClean="0">
                <a:solidFill>
                  <a:schemeClr val="bg1"/>
                </a:solidFill>
                <a:latin typeface="+mn-lt"/>
                <a:ea typeface="+mn-ea"/>
                <a:cs typeface="+mn-ea"/>
                <a:sym typeface="+mn-lt"/>
              </a:rPr>
              <a:t>的描述</a:t>
            </a:r>
            <a:r>
              <a:rPr lang="zh-CN" altLang="en-US" sz="1300" dirty="0">
                <a:solidFill>
                  <a:schemeClr val="bg1"/>
                </a:solidFill>
                <a:latin typeface="+mn-lt"/>
                <a:ea typeface="+mn-ea"/>
                <a:cs typeface="+mn-ea"/>
                <a:sym typeface="+mn-lt"/>
              </a:rPr>
              <a:t>说明，在此录入上述图表的描述说明，在此录入上述图表的描述说明。</a:t>
            </a:r>
            <a:endParaRPr lang="zh-CN" altLang="en-US" sz="1300" dirty="0">
              <a:solidFill>
                <a:schemeClr val="bg1"/>
              </a:solidFill>
              <a:latin typeface="+mn-lt"/>
              <a:ea typeface="+mn-ea"/>
              <a:cs typeface="+mn-ea"/>
              <a:sym typeface="+mn-lt"/>
            </a:endParaRPr>
          </a:p>
        </p:txBody>
      </p:sp>
      <p:sp>
        <p:nvSpPr>
          <p:cNvPr id="158" name="矩形 157"/>
          <p:cNvSpPr/>
          <p:nvPr/>
        </p:nvSpPr>
        <p:spPr>
          <a:xfrm>
            <a:off x="7218295" y="3786725"/>
            <a:ext cx="2408441" cy="430879"/>
          </a:xfrm>
          <a:prstGeom prst="rect">
            <a:avLst/>
          </a:prstGeom>
        </p:spPr>
        <p:txBody>
          <a:bodyPr wrap="square" lIns="91431" tIns="45716" rIns="91431" bIns="45716">
            <a:spAutoFit/>
          </a:bodyPr>
          <a:lstStyle/>
          <a:p>
            <a:pPr algn="r"/>
            <a:r>
              <a:rPr lang="zh-CN" altLang="en-US" sz="2200" b="1" dirty="0">
                <a:solidFill>
                  <a:schemeClr val="bg1"/>
                </a:solidFill>
                <a:cs typeface="+mn-ea"/>
                <a:sym typeface="+mn-lt"/>
              </a:rPr>
              <a:t>点击</a:t>
            </a:r>
            <a:r>
              <a:rPr lang="zh-CN" altLang="en-US" sz="2200" b="1" dirty="0" smtClean="0">
                <a:solidFill>
                  <a:schemeClr val="bg1"/>
                </a:solidFill>
                <a:cs typeface="+mn-ea"/>
                <a:sym typeface="+mn-lt"/>
              </a:rPr>
              <a:t>添加</a:t>
            </a:r>
            <a:r>
              <a:rPr lang="zh-CN" altLang="en-US" sz="2200" b="1" dirty="0">
                <a:solidFill>
                  <a:schemeClr val="bg1"/>
                </a:solidFill>
                <a:cs typeface="+mn-ea"/>
                <a:sym typeface="+mn-lt"/>
              </a:rPr>
              <a:t>标题</a:t>
            </a:r>
            <a:endParaRPr lang="en-US" altLang="zh-CN" sz="2200" b="1" dirty="0">
              <a:solidFill>
                <a:schemeClr val="bg1"/>
              </a:solidFill>
              <a:cs typeface="+mn-ea"/>
              <a:sym typeface="+mn-lt"/>
            </a:endParaRPr>
          </a:p>
        </p:txBody>
      </p:sp>
      <p:sp>
        <p:nvSpPr>
          <p:cNvPr id="159" name="矩形 47"/>
          <p:cNvSpPr>
            <a:spLocks noChangeArrowheads="1"/>
          </p:cNvSpPr>
          <p:nvPr/>
        </p:nvSpPr>
        <p:spPr bwMode="auto">
          <a:xfrm>
            <a:off x="6558443" y="4305755"/>
            <a:ext cx="3068293" cy="75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0000"/>
              </a:lnSpc>
              <a:spcBef>
                <a:spcPct val="0"/>
              </a:spcBef>
              <a:buNone/>
            </a:pPr>
            <a:r>
              <a:rPr lang="zh-CN" altLang="en-US" sz="1300" dirty="0" smtClean="0">
                <a:solidFill>
                  <a:schemeClr val="bg1"/>
                </a:solidFill>
                <a:latin typeface="+mn-lt"/>
                <a:ea typeface="+mn-ea"/>
                <a:cs typeface="+mn-ea"/>
                <a:sym typeface="+mn-lt"/>
              </a:rPr>
              <a:t>在此</a:t>
            </a:r>
            <a:r>
              <a:rPr lang="zh-CN" altLang="en-US" sz="1300" dirty="0">
                <a:solidFill>
                  <a:schemeClr val="bg1"/>
                </a:solidFill>
                <a:latin typeface="+mn-lt"/>
                <a:ea typeface="+mn-ea"/>
                <a:cs typeface="+mn-ea"/>
                <a:sym typeface="+mn-lt"/>
              </a:rPr>
              <a:t>录入上述图表</a:t>
            </a:r>
            <a:r>
              <a:rPr lang="zh-CN" altLang="en-US" sz="1300" dirty="0" smtClean="0">
                <a:solidFill>
                  <a:schemeClr val="bg1"/>
                </a:solidFill>
                <a:latin typeface="+mn-lt"/>
                <a:ea typeface="+mn-ea"/>
                <a:cs typeface="+mn-ea"/>
                <a:sym typeface="+mn-lt"/>
              </a:rPr>
              <a:t>的描述</a:t>
            </a:r>
            <a:r>
              <a:rPr lang="zh-CN" altLang="en-US" sz="1300" dirty="0">
                <a:solidFill>
                  <a:schemeClr val="bg1"/>
                </a:solidFill>
                <a:latin typeface="+mn-lt"/>
                <a:ea typeface="+mn-ea"/>
                <a:cs typeface="+mn-ea"/>
                <a:sym typeface="+mn-lt"/>
              </a:rPr>
              <a:t>说明，在此录入上述图表的描述说明，在此录入上述图表的描述说明。</a:t>
            </a:r>
            <a:endParaRPr lang="zh-CN" altLang="en-US" sz="1300" dirty="0">
              <a:solidFill>
                <a:schemeClr val="bg1"/>
              </a:solidFill>
              <a:latin typeface="+mn-lt"/>
              <a:ea typeface="+mn-ea"/>
              <a:cs typeface="+mn-ea"/>
              <a:sym typeface="+mn-lt"/>
            </a:endParaRPr>
          </a:p>
        </p:txBody>
      </p:sp>
      <p:sp>
        <p:nvSpPr>
          <p:cNvPr id="29"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additive="base">
                                        <p:cTn id="16" dur="500" fill="hold"/>
                                        <p:tgtEl>
                                          <p:spTgt spid="131"/>
                                        </p:tgtEl>
                                        <p:attrNameLst>
                                          <p:attrName>ppt_x</p:attrName>
                                        </p:attrNameLst>
                                      </p:cBhvr>
                                      <p:tavLst>
                                        <p:tav tm="0">
                                          <p:val>
                                            <p:strVal val="1+#ppt_w/2"/>
                                          </p:val>
                                        </p:tav>
                                        <p:tav tm="100000">
                                          <p:val>
                                            <p:strVal val="#ppt_x"/>
                                          </p:val>
                                        </p:tav>
                                      </p:tavLst>
                                    </p:anim>
                                    <p:anim calcmode="lin" valueType="num">
                                      <p:cBhvr additive="base">
                                        <p:cTn id="17" dur="500" fill="hold"/>
                                        <p:tgtEl>
                                          <p:spTgt spid="131"/>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133"/>
                                        </p:tgtEl>
                                        <p:attrNameLst>
                                          <p:attrName>style.visibility</p:attrName>
                                        </p:attrNameLst>
                                      </p:cBhvr>
                                      <p:to>
                                        <p:strVal val="visible"/>
                                      </p:to>
                                    </p:set>
                                    <p:anim calcmode="lin" valueType="num">
                                      <p:cBhvr additive="base">
                                        <p:cTn id="20" dur="500" fill="hold"/>
                                        <p:tgtEl>
                                          <p:spTgt spid="133"/>
                                        </p:tgtEl>
                                        <p:attrNameLst>
                                          <p:attrName>ppt_x</p:attrName>
                                        </p:attrNameLst>
                                      </p:cBhvr>
                                      <p:tavLst>
                                        <p:tav tm="0">
                                          <p:val>
                                            <p:strVal val="0-#ppt_w/2"/>
                                          </p:val>
                                        </p:tav>
                                        <p:tav tm="100000">
                                          <p:val>
                                            <p:strVal val="#ppt_x"/>
                                          </p:val>
                                        </p:tav>
                                      </p:tavLst>
                                    </p:anim>
                                    <p:anim calcmode="lin" valueType="num">
                                      <p:cBhvr additive="base">
                                        <p:cTn id="21" dur="500" fill="hold"/>
                                        <p:tgtEl>
                                          <p:spTgt spid="133"/>
                                        </p:tgtEl>
                                        <p:attrNameLst>
                                          <p:attrName>ppt_y</p:attrName>
                                        </p:attrNameLst>
                                      </p:cBhvr>
                                      <p:tavLst>
                                        <p:tav tm="0">
                                          <p:val>
                                            <p:strVal val="1+#ppt_h/2"/>
                                          </p:val>
                                        </p:tav>
                                        <p:tav tm="100000">
                                          <p:val>
                                            <p:strVal val="#ppt_y"/>
                                          </p:val>
                                        </p:tav>
                                      </p:tavLst>
                                    </p:anim>
                                  </p:childTnLst>
                                </p:cTn>
                              </p:par>
                              <p:par>
                                <p:cTn id="22" presetID="2" presetClass="entr" presetSubtype="9" fill="hold" grpId="0" nodeType="withEffect">
                                  <p:stCondLst>
                                    <p:cond delay="0"/>
                                  </p:stCondLst>
                                  <p:childTnLst>
                                    <p:set>
                                      <p:cBhvr>
                                        <p:cTn id="23" dur="1" fill="hold">
                                          <p:stCondLst>
                                            <p:cond delay="0"/>
                                          </p:stCondLst>
                                        </p:cTn>
                                        <p:tgtEl>
                                          <p:spTgt spid="134"/>
                                        </p:tgtEl>
                                        <p:attrNameLst>
                                          <p:attrName>style.visibility</p:attrName>
                                        </p:attrNameLst>
                                      </p:cBhvr>
                                      <p:to>
                                        <p:strVal val="visible"/>
                                      </p:to>
                                    </p:set>
                                    <p:anim calcmode="lin" valueType="num">
                                      <p:cBhvr additive="base">
                                        <p:cTn id="24" dur="500" fill="hold"/>
                                        <p:tgtEl>
                                          <p:spTgt spid="134"/>
                                        </p:tgtEl>
                                        <p:attrNameLst>
                                          <p:attrName>ppt_x</p:attrName>
                                        </p:attrNameLst>
                                      </p:cBhvr>
                                      <p:tavLst>
                                        <p:tav tm="0">
                                          <p:val>
                                            <p:strVal val="0-#ppt_w/2"/>
                                          </p:val>
                                        </p:tav>
                                        <p:tav tm="100000">
                                          <p:val>
                                            <p:strVal val="#ppt_x"/>
                                          </p:val>
                                        </p:tav>
                                      </p:tavLst>
                                    </p:anim>
                                    <p:anim calcmode="lin" valueType="num">
                                      <p:cBhvr additive="base">
                                        <p:cTn id="25" dur="500" fill="hold"/>
                                        <p:tgtEl>
                                          <p:spTgt spid="134"/>
                                        </p:tgtEl>
                                        <p:attrNameLst>
                                          <p:attrName>ppt_y</p:attrName>
                                        </p:attrNameLst>
                                      </p:cBhvr>
                                      <p:tavLst>
                                        <p:tav tm="0">
                                          <p:val>
                                            <p:strVal val="0-#ppt_h/2"/>
                                          </p:val>
                                        </p:tav>
                                        <p:tav tm="100000">
                                          <p:val>
                                            <p:strVal val="#ppt_y"/>
                                          </p:val>
                                        </p:tav>
                                      </p:tavLst>
                                    </p:anim>
                                  </p:childTnLst>
                                </p:cTn>
                              </p:par>
                              <p:par>
                                <p:cTn id="26" presetID="2" presetClass="entr" presetSubtype="3" fill="hold" grpId="0" nodeType="withEffect">
                                  <p:stCondLst>
                                    <p:cond delay="0"/>
                                  </p:stCondLst>
                                  <p:childTnLst>
                                    <p:set>
                                      <p:cBhvr>
                                        <p:cTn id="27" dur="1" fill="hold">
                                          <p:stCondLst>
                                            <p:cond delay="0"/>
                                          </p:stCondLst>
                                        </p:cTn>
                                        <p:tgtEl>
                                          <p:spTgt spid="132"/>
                                        </p:tgtEl>
                                        <p:attrNameLst>
                                          <p:attrName>style.visibility</p:attrName>
                                        </p:attrNameLst>
                                      </p:cBhvr>
                                      <p:to>
                                        <p:strVal val="visible"/>
                                      </p:to>
                                    </p:set>
                                    <p:anim calcmode="lin" valueType="num">
                                      <p:cBhvr additive="base">
                                        <p:cTn id="28" dur="500" fill="hold"/>
                                        <p:tgtEl>
                                          <p:spTgt spid="132"/>
                                        </p:tgtEl>
                                        <p:attrNameLst>
                                          <p:attrName>ppt_x</p:attrName>
                                        </p:attrNameLst>
                                      </p:cBhvr>
                                      <p:tavLst>
                                        <p:tav tm="0">
                                          <p:val>
                                            <p:strVal val="1+#ppt_w/2"/>
                                          </p:val>
                                        </p:tav>
                                        <p:tav tm="100000">
                                          <p:val>
                                            <p:strVal val="#ppt_x"/>
                                          </p:val>
                                        </p:tav>
                                      </p:tavLst>
                                    </p:anim>
                                    <p:anim calcmode="lin" valueType="num">
                                      <p:cBhvr additive="base">
                                        <p:cTn id="29" dur="500" fill="hold"/>
                                        <p:tgtEl>
                                          <p:spTgt spid="132"/>
                                        </p:tgtEl>
                                        <p:attrNameLst>
                                          <p:attrName>ppt_y</p:attrName>
                                        </p:attrNameLst>
                                      </p:cBhvr>
                                      <p:tavLst>
                                        <p:tav tm="0">
                                          <p:val>
                                            <p:strVal val="0-#ppt_h/2"/>
                                          </p:val>
                                        </p:tav>
                                        <p:tav tm="100000">
                                          <p:val>
                                            <p:strVal val="#ppt_y"/>
                                          </p:val>
                                        </p:tav>
                                      </p:tavLst>
                                    </p:anim>
                                  </p:childTnLst>
                                </p:cTn>
                              </p:par>
                            </p:childTnLst>
                          </p:cTn>
                        </p:par>
                        <p:par>
                          <p:cTn id="30" fill="hold">
                            <p:stCondLst>
                              <p:cond delay="1500"/>
                            </p:stCondLst>
                            <p:childTnLst>
                              <p:par>
                                <p:cTn id="31" presetID="49" presetClass="entr" presetSubtype="0" decel="100000" fill="hold" grpId="0" nodeType="afterEffect">
                                  <p:stCondLst>
                                    <p:cond delay="0"/>
                                  </p:stCondLst>
                                  <p:childTnLst>
                                    <p:set>
                                      <p:cBhvr>
                                        <p:cTn id="32" dur="1" fill="hold">
                                          <p:stCondLst>
                                            <p:cond delay="0"/>
                                          </p:stCondLst>
                                        </p:cTn>
                                        <p:tgtEl>
                                          <p:spTgt spid="135"/>
                                        </p:tgtEl>
                                        <p:attrNameLst>
                                          <p:attrName>style.visibility</p:attrName>
                                        </p:attrNameLst>
                                      </p:cBhvr>
                                      <p:to>
                                        <p:strVal val="visible"/>
                                      </p:to>
                                    </p:set>
                                    <p:anim calcmode="lin" valueType="num">
                                      <p:cBhvr>
                                        <p:cTn id="33" dur="500" fill="hold"/>
                                        <p:tgtEl>
                                          <p:spTgt spid="135"/>
                                        </p:tgtEl>
                                        <p:attrNameLst>
                                          <p:attrName>ppt_w</p:attrName>
                                        </p:attrNameLst>
                                      </p:cBhvr>
                                      <p:tavLst>
                                        <p:tav tm="0">
                                          <p:val>
                                            <p:fltVal val="0"/>
                                          </p:val>
                                        </p:tav>
                                        <p:tav tm="100000">
                                          <p:val>
                                            <p:strVal val="#ppt_w"/>
                                          </p:val>
                                        </p:tav>
                                      </p:tavLst>
                                    </p:anim>
                                    <p:anim calcmode="lin" valueType="num">
                                      <p:cBhvr>
                                        <p:cTn id="34" dur="500" fill="hold"/>
                                        <p:tgtEl>
                                          <p:spTgt spid="135"/>
                                        </p:tgtEl>
                                        <p:attrNameLst>
                                          <p:attrName>ppt_h</p:attrName>
                                        </p:attrNameLst>
                                      </p:cBhvr>
                                      <p:tavLst>
                                        <p:tav tm="0">
                                          <p:val>
                                            <p:fltVal val="0"/>
                                          </p:val>
                                        </p:tav>
                                        <p:tav tm="100000">
                                          <p:val>
                                            <p:strVal val="#ppt_h"/>
                                          </p:val>
                                        </p:tav>
                                      </p:tavLst>
                                    </p:anim>
                                    <p:anim calcmode="lin" valueType="num">
                                      <p:cBhvr>
                                        <p:cTn id="35" dur="500" fill="hold"/>
                                        <p:tgtEl>
                                          <p:spTgt spid="135"/>
                                        </p:tgtEl>
                                        <p:attrNameLst>
                                          <p:attrName>style.rotation</p:attrName>
                                        </p:attrNameLst>
                                      </p:cBhvr>
                                      <p:tavLst>
                                        <p:tav tm="0">
                                          <p:val>
                                            <p:fltVal val="360"/>
                                          </p:val>
                                        </p:tav>
                                        <p:tav tm="100000">
                                          <p:val>
                                            <p:fltVal val="0"/>
                                          </p:val>
                                        </p:tav>
                                      </p:tavLst>
                                    </p:anim>
                                    <p:animEffect transition="in" filter="fade">
                                      <p:cBhvr>
                                        <p:cTn id="36" dur="500"/>
                                        <p:tgtEl>
                                          <p:spTgt spid="135"/>
                                        </p:tgtEl>
                                      </p:cBhvr>
                                    </p:animEffect>
                                  </p:childTnLst>
                                </p:cTn>
                              </p:par>
                            </p:childTnLst>
                          </p:cTn>
                        </p:par>
                        <p:par>
                          <p:cTn id="37" fill="hold">
                            <p:stCondLst>
                              <p:cond delay="2000"/>
                            </p:stCondLst>
                            <p:childTnLst>
                              <p:par>
                                <p:cTn id="38" presetID="2" presetClass="entr" presetSubtype="9" fill="hold" grpId="0" nodeType="afterEffect">
                                  <p:stCondLst>
                                    <p:cond delay="0"/>
                                  </p:stCondLst>
                                  <p:childTnLst>
                                    <p:set>
                                      <p:cBhvr>
                                        <p:cTn id="39" dur="1" fill="hold">
                                          <p:stCondLst>
                                            <p:cond delay="0"/>
                                          </p:stCondLst>
                                        </p:cTn>
                                        <p:tgtEl>
                                          <p:spTgt spid="147"/>
                                        </p:tgtEl>
                                        <p:attrNameLst>
                                          <p:attrName>style.visibility</p:attrName>
                                        </p:attrNameLst>
                                      </p:cBhvr>
                                      <p:to>
                                        <p:strVal val="visible"/>
                                      </p:to>
                                    </p:set>
                                    <p:anim calcmode="lin" valueType="num">
                                      <p:cBhvr additive="base">
                                        <p:cTn id="40" dur="500" fill="hold"/>
                                        <p:tgtEl>
                                          <p:spTgt spid="147"/>
                                        </p:tgtEl>
                                        <p:attrNameLst>
                                          <p:attrName>ppt_x</p:attrName>
                                        </p:attrNameLst>
                                      </p:cBhvr>
                                      <p:tavLst>
                                        <p:tav tm="0">
                                          <p:val>
                                            <p:strVal val="0-#ppt_w/2"/>
                                          </p:val>
                                        </p:tav>
                                        <p:tav tm="100000">
                                          <p:val>
                                            <p:strVal val="#ppt_x"/>
                                          </p:val>
                                        </p:tav>
                                      </p:tavLst>
                                    </p:anim>
                                    <p:anim calcmode="lin" valueType="num">
                                      <p:cBhvr additive="base">
                                        <p:cTn id="41" dur="500" fill="hold"/>
                                        <p:tgtEl>
                                          <p:spTgt spid="147"/>
                                        </p:tgtEl>
                                        <p:attrNameLst>
                                          <p:attrName>ppt_y</p:attrName>
                                        </p:attrNameLst>
                                      </p:cBhvr>
                                      <p:tavLst>
                                        <p:tav tm="0">
                                          <p:val>
                                            <p:strVal val="0-#ppt_h/2"/>
                                          </p:val>
                                        </p:tav>
                                        <p:tav tm="100000">
                                          <p:val>
                                            <p:strVal val="#ppt_y"/>
                                          </p:val>
                                        </p:tav>
                                      </p:tavLst>
                                    </p:anim>
                                  </p:childTnLst>
                                </p:cTn>
                              </p:par>
                              <p:par>
                                <p:cTn id="42" presetID="2" presetClass="entr" presetSubtype="3" fill="hold" nodeType="withEffect">
                                  <p:stCondLst>
                                    <p:cond delay="250"/>
                                  </p:stCondLst>
                                  <p:childTnLst>
                                    <p:set>
                                      <p:cBhvr>
                                        <p:cTn id="43" dur="1" fill="hold">
                                          <p:stCondLst>
                                            <p:cond delay="0"/>
                                          </p:stCondLst>
                                        </p:cTn>
                                        <p:tgtEl>
                                          <p:spTgt spid="140"/>
                                        </p:tgtEl>
                                        <p:attrNameLst>
                                          <p:attrName>style.visibility</p:attrName>
                                        </p:attrNameLst>
                                      </p:cBhvr>
                                      <p:to>
                                        <p:strVal val="visible"/>
                                      </p:to>
                                    </p:set>
                                    <p:anim calcmode="lin" valueType="num">
                                      <p:cBhvr additive="base">
                                        <p:cTn id="44" dur="500" fill="hold"/>
                                        <p:tgtEl>
                                          <p:spTgt spid="140"/>
                                        </p:tgtEl>
                                        <p:attrNameLst>
                                          <p:attrName>ppt_x</p:attrName>
                                        </p:attrNameLst>
                                      </p:cBhvr>
                                      <p:tavLst>
                                        <p:tav tm="0">
                                          <p:val>
                                            <p:strVal val="1+#ppt_w/2"/>
                                          </p:val>
                                        </p:tav>
                                        <p:tav tm="100000">
                                          <p:val>
                                            <p:strVal val="#ppt_x"/>
                                          </p:val>
                                        </p:tav>
                                      </p:tavLst>
                                    </p:anim>
                                    <p:anim calcmode="lin" valueType="num">
                                      <p:cBhvr additive="base">
                                        <p:cTn id="45" dur="500" fill="hold"/>
                                        <p:tgtEl>
                                          <p:spTgt spid="140"/>
                                        </p:tgtEl>
                                        <p:attrNameLst>
                                          <p:attrName>ppt_y</p:attrName>
                                        </p:attrNameLst>
                                      </p:cBhvr>
                                      <p:tavLst>
                                        <p:tav tm="0">
                                          <p:val>
                                            <p:strVal val="0-#ppt_h/2"/>
                                          </p:val>
                                        </p:tav>
                                        <p:tav tm="100000">
                                          <p:val>
                                            <p:strVal val="#ppt_y"/>
                                          </p:val>
                                        </p:tav>
                                      </p:tavLst>
                                    </p:anim>
                                  </p:childTnLst>
                                </p:cTn>
                              </p:par>
                              <p:par>
                                <p:cTn id="46" presetID="2" presetClass="entr" presetSubtype="12" fill="hold" nodeType="withEffect">
                                  <p:stCondLst>
                                    <p:cond delay="500"/>
                                  </p:stCondLst>
                                  <p:childTnLst>
                                    <p:set>
                                      <p:cBhvr>
                                        <p:cTn id="47" dur="1" fill="hold">
                                          <p:stCondLst>
                                            <p:cond delay="0"/>
                                          </p:stCondLst>
                                        </p:cTn>
                                        <p:tgtEl>
                                          <p:spTgt spid="148"/>
                                        </p:tgtEl>
                                        <p:attrNameLst>
                                          <p:attrName>style.visibility</p:attrName>
                                        </p:attrNameLst>
                                      </p:cBhvr>
                                      <p:to>
                                        <p:strVal val="visible"/>
                                      </p:to>
                                    </p:set>
                                    <p:anim calcmode="lin" valueType="num">
                                      <p:cBhvr additive="base">
                                        <p:cTn id="48" dur="500" fill="hold"/>
                                        <p:tgtEl>
                                          <p:spTgt spid="148"/>
                                        </p:tgtEl>
                                        <p:attrNameLst>
                                          <p:attrName>ppt_x</p:attrName>
                                        </p:attrNameLst>
                                      </p:cBhvr>
                                      <p:tavLst>
                                        <p:tav tm="0">
                                          <p:val>
                                            <p:strVal val="0-#ppt_w/2"/>
                                          </p:val>
                                        </p:tav>
                                        <p:tav tm="100000">
                                          <p:val>
                                            <p:strVal val="#ppt_x"/>
                                          </p:val>
                                        </p:tav>
                                      </p:tavLst>
                                    </p:anim>
                                    <p:anim calcmode="lin" valueType="num">
                                      <p:cBhvr additive="base">
                                        <p:cTn id="49" dur="500" fill="hold"/>
                                        <p:tgtEl>
                                          <p:spTgt spid="148"/>
                                        </p:tgtEl>
                                        <p:attrNameLst>
                                          <p:attrName>ppt_y</p:attrName>
                                        </p:attrNameLst>
                                      </p:cBhvr>
                                      <p:tavLst>
                                        <p:tav tm="0">
                                          <p:val>
                                            <p:strVal val="1+#ppt_h/2"/>
                                          </p:val>
                                        </p:tav>
                                        <p:tav tm="100000">
                                          <p:val>
                                            <p:strVal val="#ppt_y"/>
                                          </p:val>
                                        </p:tav>
                                      </p:tavLst>
                                    </p:anim>
                                  </p:childTnLst>
                                </p:cTn>
                              </p:par>
                              <p:par>
                                <p:cTn id="50" presetID="2" presetClass="entr" presetSubtype="6" fill="hold" nodeType="withEffect">
                                  <p:stCondLst>
                                    <p:cond delay="750"/>
                                  </p:stCondLst>
                                  <p:childTnLst>
                                    <p:set>
                                      <p:cBhvr>
                                        <p:cTn id="51" dur="1" fill="hold">
                                          <p:stCondLst>
                                            <p:cond delay="0"/>
                                          </p:stCondLst>
                                        </p:cTn>
                                        <p:tgtEl>
                                          <p:spTgt spid="144"/>
                                        </p:tgtEl>
                                        <p:attrNameLst>
                                          <p:attrName>style.visibility</p:attrName>
                                        </p:attrNameLst>
                                      </p:cBhvr>
                                      <p:to>
                                        <p:strVal val="visible"/>
                                      </p:to>
                                    </p:set>
                                    <p:anim calcmode="lin" valueType="num">
                                      <p:cBhvr additive="base">
                                        <p:cTn id="52" dur="500" fill="hold"/>
                                        <p:tgtEl>
                                          <p:spTgt spid="144"/>
                                        </p:tgtEl>
                                        <p:attrNameLst>
                                          <p:attrName>ppt_x</p:attrName>
                                        </p:attrNameLst>
                                      </p:cBhvr>
                                      <p:tavLst>
                                        <p:tav tm="0">
                                          <p:val>
                                            <p:strVal val="1+#ppt_w/2"/>
                                          </p:val>
                                        </p:tav>
                                        <p:tav tm="100000">
                                          <p:val>
                                            <p:strVal val="#ppt_x"/>
                                          </p:val>
                                        </p:tav>
                                      </p:tavLst>
                                    </p:anim>
                                    <p:anim calcmode="lin" valueType="num">
                                      <p:cBhvr additive="base">
                                        <p:cTn id="53" dur="500" fill="hold"/>
                                        <p:tgtEl>
                                          <p:spTgt spid="144"/>
                                        </p:tgtEl>
                                        <p:attrNameLst>
                                          <p:attrName>ppt_y</p:attrName>
                                        </p:attrNameLst>
                                      </p:cBhvr>
                                      <p:tavLst>
                                        <p:tav tm="0">
                                          <p:val>
                                            <p:strVal val="1+#ppt_h/2"/>
                                          </p:val>
                                        </p:tav>
                                        <p:tav tm="100000">
                                          <p:val>
                                            <p:strVal val="#ppt_y"/>
                                          </p:val>
                                        </p:tav>
                                      </p:tavLst>
                                    </p:anim>
                                  </p:childTnLst>
                                </p:cTn>
                              </p:par>
                            </p:childTnLst>
                          </p:cTn>
                        </p:par>
                        <p:par>
                          <p:cTn id="54" fill="hold">
                            <p:stCondLst>
                              <p:cond delay="2500"/>
                            </p:stCondLst>
                            <p:childTnLst>
                              <p:par>
                                <p:cTn id="55" presetID="12" presetClass="entr" presetSubtype="8" fill="hold" grpId="0" nodeType="afterEffect">
                                  <p:stCondLst>
                                    <p:cond delay="0"/>
                                  </p:stCondLst>
                                  <p:childTnLst>
                                    <p:set>
                                      <p:cBhvr>
                                        <p:cTn id="56" dur="1" fill="hold">
                                          <p:stCondLst>
                                            <p:cond delay="0"/>
                                          </p:stCondLst>
                                        </p:cTn>
                                        <p:tgtEl>
                                          <p:spTgt spid="152"/>
                                        </p:tgtEl>
                                        <p:attrNameLst>
                                          <p:attrName>style.visibility</p:attrName>
                                        </p:attrNameLst>
                                      </p:cBhvr>
                                      <p:to>
                                        <p:strVal val="visible"/>
                                      </p:to>
                                    </p:set>
                                    <p:anim calcmode="lin" valueType="num">
                                      <p:cBhvr additive="base">
                                        <p:cTn id="57" dur="500"/>
                                        <p:tgtEl>
                                          <p:spTgt spid="152"/>
                                        </p:tgtEl>
                                        <p:attrNameLst>
                                          <p:attrName>ppt_x</p:attrName>
                                        </p:attrNameLst>
                                      </p:cBhvr>
                                      <p:tavLst>
                                        <p:tav tm="0">
                                          <p:val>
                                            <p:strVal val="#ppt_x-#ppt_w*1.125000"/>
                                          </p:val>
                                        </p:tav>
                                        <p:tav tm="100000">
                                          <p:val>
                                            <p:strVal val="#ppt_x"/>
                                          </p:val>
                                        </p:tav>
                                      </p:tavLst>
                                    </p:anim>
                                    <p:animEffect transition="in" filter="wipe(right)">
                                      <p:cBhvr>
                                        <p:cTn id="58" dur="500"/>
                                        <p:tgtEl>
                                          <p:spTgt spid="152"/>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153"/>
                                        </p:tgtEl>
                                        <p:attrNameLst>
                                          <p:attrName>style.visibility</p:attrName>
                                        </p:attrNameLst>
                                      </p:cBhvr>
                                      <p:to>
                                        <p:strVal val="visible"/>
                                      </p:to>
                                    </p:set>
                                    <p:anim calcmode="lin" valueType="num">
                                      <p:cBhvr additive="base">
                                        <p:cTn id="61" dur="500"/>
                                        <p:tgtEl>
                                          <p:spTgt spid="153"/>
                                        </p:tgtEl>
                                        <p:attrNameLst>
                                          <p:attrName>ppt_x</p:attrName>
                                        </p:attrNameLst>
                                      </p:cBhvr>
                                      <p:tavLst>
                                        <p:tav tm="0">
                                          <p:val>
                                            <p:strVal val="#ppt_x-#ppt_w*1.125000"/>
                                          </p:val>
                                        </p:tav>
                                        <p:tav tm="100000">
                                          <p:val>
                                            <p:strVal val="#ppt_x"/>
                                          </p:val>
                                        </p:tav>
                                      </p:tavLst>
                                    </p:anim>
                                    <p:animEffect transition="in" filter="wipe(right)">
                                      <p:cBhvr>
                                        <p:cTn id="62" dur="500"/>
                                        <p:tgtEl>
                                          <p:spTgt spid="153"/>
                                        </p:tgtEl>
                                      </p:cBhvr>
                                    </p:animEffect>
                                  </p:childTnLst>
                                </p:cTn>
                              </p:par>
                            </p:childTnLst>
                          </p:cTn>
                        </p:par>
                        <p:par>
                          <p:cTn id="63" fill="hold">
                            <p:stCondLst>
                              <p:cond delay="3000"/>
                            </p:stCondLst>
                            <p:childTnLst>
                              <p:par>
                                <p:cTn id="64" presetID="12" presetClass="entr" presetSubtype="2" fill="hold" grpId="0" nodeType="afterEffect">
                                  <p:stCondLst>
                                    <p:cond delay="0"/>
                                  </p:stCondLst>
                                  <p:childTnLst>
                                    <p:set>
                                      <p:cBhvr>
                                        <p:cTn id="65" dur="1" fill="hold">
                                          <p:stCondLst>
                                            <p:cond delay="0"/>
                                          </p:stCondLst>
                                        </p:cTn>
                                        <p:tgtEl>
                                          <p:spTgt spid="154"/>
                                        </p:tgtEl>
                                        <p:attrNameLst>
                                          <p:attrName>style.visibility</p:attrName>
                                        </p:attrNameLst>
                                      </p:cBhvr>
                                      <p:to>
                                        <p:strVal val="visible"/>
                                      </p:to>
                                    </p:set>
                                    <p:anim calcmode="lin" valueType="num">
                                      <p:cBhvr additive="base">
                                        <p:cTn id="66" dur="500"/>
                                        <p:tgtEl>
                                          <p:spTgt spid="154"/>
                                        </p:tgtEl>
                                        <p:attrNameLst>
                                          <p:attrName>ppt_x</p:attrName>
                                        </p:attrNameLst>
                                      </p:cBhvr>
                                      <p:tavLst>
                                        <p:tav tm="0">
                                          <p:val>
                                            <p:strVal val="#ppt_x+#ppt_w*1.125000"/>
                                          </p:val>
                                        </p:tav>
                                        <p:tav tm="100000">
                                          <p:val>
                                            <p:strVal val="#ppt_x"/>
                                          </p:val>
                                        </p:tav>
                                      </p:tavLst>
                                    </p:anim>
                                    <p:animEffect transition="in" filter="wipe(left)">
                                      <p:cBhvr>
                                        <p:cTn id="67" dur="500"/>
                                        <p:tgtEl>
                                          <p:spTgt spid="154"/>
                                        </p:tgtEl>
                                      </p:cBhvr>
                                    </p:animEffect>
                                  </p:childTnLst>
                                </p:cTn>
                              </p:par>
                              <p:par>
                                <p:cTn id="68" presetID="12" presetClass="entr" presetSubtype="2" fill="hold" grpId="0" nodeType="withEffect">
                                  <p:stCondLst>
                                    <p:cond delay="0"/>
                                  </p:stCondLst>
                                  <p:childTnLst>
                                    <p:set>
                                      <p:cBhvr>
                                        <p:cTn id="69" dur="1" fill="hold">
                                          <p:stCondLst>
                                            <p:cond delay="0"/>
                                          </p:stCondLst>
                                        </p:cTn>
                                        <p:tgtEl>
                                          <p:spTgt spid="155"/>
                                        </p:tgtEl>
                                        <p:attrNameLst>
                                          <p:attrName>style.visibility</p:attrName>
                                        </p:attrNameLst>
                                      </p:cBhvr>
                                      <p:to>
                                        <p:strVal val="visible"/>
                                      </p:to>
                                    </p:set>
                                    <p:anim calcmode="lin" valueType="num">
                                      <p:cBhvr additive="base">
                                        <p:cTn id="70" dur="500"/>
                                        <p:tgtEl>
                                          <p:spTgt spid="155"/>
                                        </p:tgtEl>
                                        <p:attrNameLst>
                                          <p:attrName>ppt_x</p:attrName>
                                        </p:attrNameLst>
                                      </p:cBhvr>
                                      <p:tavLst>
                                        <p:tav tm="0">
                                          <p:val>
                                            <p:strVal val="#ppt_x+#ppt_w*1.125000"/>
                                          </p:val>
                                        </p:tav>
                                        <p:tav tm="100000">
                                          <p:val>
                                            <p:strVal val="#ppt_x"/>
                                          </p:val>
                                        </p:tav>
                                      </p:tavLst>
                                    </p:anim>
                                    <p:animEffect transition="in" filter="wipe(left)">
                                      <p:cBhvr>
                                        <p:cTn id="71" dur="500"/>
                                        <p:tgtEl>
                                          <p:spTgt spid="155"/>
                                        </p:tgtEl>
                                      </p:cBhvr>
                                    </p:animEffect>
                                  </p:childTnLst>
                                </p:cTn>
                              </p:par>
                            </p:childTnLst>
                          </p:cTn>
                        </p:par>
                        <p:par>
                          <p:cTn id="72" fill="hold">
                            <p:stCondLst>
                              <p:cond delay="3500"/>
                            </p:stCondLst>
                            <p:childTnLst>
                              <p:par>
                                <p:cTn id="73" presetID="12" presetClass="entr" presetSubtype="8" fill="hold" grpId="0" nodeType="afterEffect">
                                  <p:stCondLst>
                                    <p:cond delay="0"/>
                                  </p:stCondLst>
                                  <p:childTnLst>
                                    <p:set>
                                      <p:cBhvr>
                                        <p:cTn id="74" dur="1" fill="hold">
                                          <p:stCondLst>
                                            <p:cond delay="0"/>
                                          </p:stCondLst>
                                        </p:cTn>
                                        <p:tgtEl>
                                          <p:spTgt spid="156"/>
                                        </p:tgtEl>
                                        <p:attrNameLst>
                                          <p:attrName>style.visibility</p:attrName>
                                        </p:attrNameLst>
                                      </p:cBhvr>
                                      <p:to>
                                        <p:strVal val="visible"/>
                                      </p:to>
                                    </p:set>
                                    <p:anim calcmode="lin" valueType="num">
                                      <p:cBhvr additive="base">
                                        <p:cTn id="75" dur="500"/>
                                        <p:tgtEl>
                                          <p:spTgt spid="156"/>
                                        </p:tgtEl>
                                        <p:attrNameLst>
                                          <p:attrName>ppt_x</p:attrName>
                                        </p:attrNameLst>
                                      </p:cBhvr>
                                      <p:tavLst>
                                        <p:tav tm="0">
                                          <p:val>
                                            <p:strVal val="#ppt_x-#ppt_w*1.125000"/>
                                          </p:val>
                                        </p:tav>
                                        <p:tav tm="100000">
                                          <p:val>
                                            <p:strVal val="#ppt_x"/>
                                          </p:val>
                                        </p:tav>
                                      </p:tavLst>
                                    </p:anim>
                                    <p:animEffect transition="in" filter="wipe(right)">
                                      <p:cBhvr>
                                        <p:cTn id="76" dur="500"/>
                                        <p:tgtEl>
                                          <p:spTgt spid="156"/>
                                        </p:tgtEl>
                                      </p:cBhvr>
                                    </p:animEffect>
                                  </p:childTnLst>
                                </p:cTn>
                              </p:par>
                              <p:par>
                                <p:cTn id="77" presetID="12" presetClass="entr" presetSubtype="8" fill="hold" grpId="0" nodeType="withEffect">
                                  <p:stCondLst>
                                    <p:cond delay="0"/>
                                  </p:stCondLst>
                                  <p:childTnLst>
                                    <p:set>
                                      <p:cBhvr>
                                        <p:cTn id="78" dur="1" fill="hold">
                                          <p:stCondLst>
                                            <p:cond delay="0"/>
                                          </p:stCondLst>
                                        </p:cTn>
                                        <p:tgtEl>
                                          <p:spTgt spid="157"/>
                                        </p:tgtEl>
                                        <p:attrNameLst>
                                          <p:attrName>style.visibility</p:attrName>
                                        </p:attrNameLst>
                                      </p:cBhvr>
                                      <p:to>
                                        <p:strVal val="visible"/>
                                      </p:to>
                                    </p:set>
                                    <p:anim calcmode="lin" valueType="num">
                                      <p:cBhvr additive="base">
                                        <p:cTn id="79" dur="500"/>
                                        <p:tgtEl>
                                          <p:spTgt spid="157"/>
                                        </p:tgtEl>
                                        <p:attrNameLst>
                                          <p:attrName>ppt_x</p:attrName>
                                        </p:attrNameLst>
                                      </p:cBhvr>
                                      <p:tavLst>
                                        <p:tav tm="0">
                                          <p:val>
                                            <p:strVal val="#ppt_x-#ppt_w*1.125000"/>
                                          </p:val>
                                        </p:tav>
                                        <p:tav tm="100000">
                                          <p:val>
                                            <p:strVal val="#ppt_x"/>
                                          </p:val>
                                        </p:tav>
                                      </p:tavLst>
                                    </p:anim>
                                    <p:animEffect transition="in" filter="wipe(right)">
                                      <p:cBhvr>
                                        <p:cTn id="80" dur="500"/>
                                        <p:tgtEl>
                                          <p:spTgt spid="157"/>
                                        </p:tgtEl>
                                      </p:cBhvr>
                                    </p:animEffect>
                                  </p:childTnLst>
                                </p:cTn>
                              </p:par>
                            </p:childTnLst>
                          </p:cTn>
                        </p:par>
                        <p:par>
                          <p:cTn id="81" fill="hold">
                            <p:stCondLst>
                              <p:cond delay="4000"/>
                            </p:stCondLst>
                            <p:childTnLst>
                              <p:par>
                                <p:cTn id="82" presetID="12" presetClass="entr" presetSubtype="2" fill="hold" grpId="0" nodeType="afterEffect">
                                  <p:stCondLst>
                                    <p:cond delay="0"/>
                                  </p:stCondLst>
                                  <p:childTnLst>
                                    <p:set>
                                      <p:cBhvr>
                                        <p:cTn id="83" dur="1" fill="hold">
                                          <p:stCondLst>
                                            <p:cond delay="0"/>
                                          </p:stCondLst>
                                        </p:cTn>
                                        <p:tgtEl>
                                          <p:spTgt spid="158"/>
                                        </p:tgtEl>
                                        <p:attrNameLst>
                                          <p:attrName>style.visibility</p:attrName>
                                        </p:attrNameLst>
                                      </p:cBhvr>
                                      <p:to>
                                        <p:strVal val="visible"/>
                                      </p:to>
                                    </p:set>
                                    <p:anim calcmode="lin" valueType="num">
                                      <p:cBhvr additive="base">
                                        <p:cTn id="84" dur="500"/>
                                        <p:tgtEl>
                                          <p:spTgt spid="158"/>
                                        </p:tgtEl>
                                        <p:attrNameLst>
                                          <p:attrName>ppt_x</p:attrName>
                                        </p:attrNameLst>
                                      </p:cBhvr>
                                      <p:tavLst>
                                        <p:tav tm="0">
                                          <p:val>
                                            <p:strVal val="#ppt_x+#ppt_w*1.125000"/>
                                          </p:val>
                                        </p:tav>
                                        <p:tav tm="100000">
                                          <p:val>
                                            <p:strVal val="#ppt_x"/>
                                          </p:val>
                                        </p:tav>
                                      </p:tavLst>
                                    </p:anim>
                                    <p:animEffect transition="in" filter="wipe(left)">
                                      <p:cBhvr>
                                        <p:cTn id="85" dur="500"/>
                                        <p:tgtEl>
                                          <p:spTgt spid="158"/>
                                        </p:tgtEl>
                                      </p:cBhvr>
                                    </p:animEffect>
                                  </p:childTnLst>
                                </p:cTn>
                              </p:par>
                              <p:par>
                                <p:cTn id="86" presetID="12" presetClass="entr" presetSubtype="2" fill="hold" grpId="0" nodeType="withEffect">
                                  <p:stCondLst>
                                    <p:cond delay="0"/>
                                  </p:stCondLst>
                                  <p:childTnLst>
                                    <p:set>
                                      <p:cBhvr>
                                        <p:cTn id="87" dur="1" fill="hold">
                                          <p:stCondLst>
                                            <p:cond delay="0"/>
                                          </p:stCondLst>
                                        </p:cTn>
                                        <p:tgtEl>
                                          <p:spTgt spid="159"/>
                                        </p:tgtEl>
                                        <p:attrNameLst>
                                          <p:attrName>style.visibility</p:attrName>
                                        </p:attrNameLst>
                                      </p:cBhvr>
                                      <p:to>
                                        <p:strVal val="visible"/>
                                      </p:to>
                                    </p:set>
                                    <p:anim calcmode="lin" valueType="num">
                                      <p:cBhvr additive="base">
                                        <p:cTn id="88" dur="500"/>
                                        <p:tgtEl>
                                          <p:spTgt spid="159"/>
                                        </p:tgtEl>
                                        <p:attrNameLst>
                                          <p:attrName>ppt_x</p:attrName>
                                        </p:attrNameLst>
                                      </p:cBhvr>
                                      <p:tavLst>
                                        <p:tav tm="0">
                                          <p:val>
                                            <p:strVal val="#ppt_x+#ppt_w*1.125000"/>
                                          </p:val>
                                        </p:tav>
                                        <p:tav tm="100000">
                                          <p:val>
                                            <p:strVal val="#ppt_x"/>
                                          </p:val>
                                        </p:tav>
                                      </p:tavLst>
                                    </p:anim>
                                    <p:animEffect transition="in" filter="wipe(left)">
                                      <p:cBhvr>
                                        <p:cTn id="89"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2" grpId="0" animBg="1"/>
      <p:bldP spid="133" grpId="0" animBg="1"/>
      <p:bldP spid="134" grpId="0" animBg="1"/>
      <p:bldP spid="135" grpId="0" animBg="1"/>
      <p:bldP spid="147" grpId="0" animBg="1"/>
      <p:bldP spid="152" grpId="0"/>
      <p:bldP spid="153" grpId="0"/>
      <p:bldP spid="154" grpId="0"/>
      <p:bldP spid="155" grpId="0"/>
      <p:bldP spid="156" grpId="0"/>
      <p:bldP spid="157" grpId="0"/>
      <p:bldP spid="158" grpId="0"/>
      <p:bldP spid="159" grpId="0"/>
      <p:bldP spid="2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7" y="3239912"/>
            <a:ext cx="12369543" cy="3618090"/>
          </a:xfrm>
          <a:prstGeom prst="rect">
            <a:avLst/>
          </a:prstGeom>
        </p:spPr>
      </p:pic>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72785"/>
            <a:ext cx="12192000" cy="585216"/>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6549" y="680124"/>
            <a:ext cx="2651270" cy="886348"/>
          </a:xfrm>
          <a:prstGeom prst="rect">
            <a:avLst/>
          </a:prstGeom>
        </p:spPr>
      </p:pic>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3917" y="5402858"/>
            <a:ext cx="3089150" cy="1255869"/>
          </a:xfrm>
          <a:prstGeom prst="rect">
            <a:avLst/>
          </a:prstGeom>
        </p:spPr>
      </p:pic>
      <p:sp>
        <p:nvSpPr>
          <p:cNvPr id="23" name="文本框 4"/>
          <p:cNvSpPr txBox="1"/>
          <p:nvPr/>
        </p:nvSpPr>
        <p:spPr>
          <a:xfrm>
            <a:off x="4854969" y="3262992"/>
            <a:ext cx="2482062" cy="408152"/>
          </a:xfrm>
          <a:prstGeom prst="roundRect">
            <a:avLst/>
          </a:prstGeom>
          <a:solidFill>
            <a:schemeClr val="accent6"/>
          </a:solidFill>
        </p:spPr>
        <p:txBody>
          <a:bodyPr wrap="none" rtlCol="0">
            <a:spAutoFit/>
          </a:bodyPr>
          <a:lstStyle/>
          <a:p>
            <a:pPr algn="ctr"/>
            <a:r>
              <a:rPr lang="zh-CN" altLang="en-US" sz="1800" b="1" dirty="0" smtClean="0">
                <a:solidFill>
                  <a:schemeClr val="bg1"/>
                </a:solidFill>
                <a:cs typeface="+mn-ea"/>
                <a:sym typeface="+mn-lt"/>
              </a:rPr>
              <a:t>三年级语文</a:t>
            </a:r>
            <a:r>
              <a:rPr lang="en-US" altLang="zh-CN" sz="1800" b="1" dirty="0">
                <a:solidFill>
                  <a:schemeClr val="bg1"/>
                </a:solidFill>
                <a:cs typeface="+mn-ea"/>
                <a:sym typeface="+mn-lt"/>
              </a:rPr>
              <a:t> </a:t>
            </a:r>
            <a:r>
              <a:rPr lang="en-US" altLang="zh-CN" sz="1800" b="1" dirty="0" smtClean="0">
                <a:solidFill>
                  <a:schemeClr val="bg1"/>
                </a:solidFill>
                <a:cs typeface="+mn-ea"/>
                <a:sym typeface="+mn-lt"/>
              </a:rPr>
              <a:t>   </a:t>
            </a:r>
            <a:r>
              <a:rPr lang="zh-CN" altLang="en-US" sz="1800" b="1" dirty="0" smtClean="0">
                <a:solidFill>
                  <a:schemeClr val="bg1"/>
                </a:solidFill>
                <a:cs typeface="+mn-ea"/>
                <a:sym typeface="+mn-lt"/>
              </a:rPr>
              <a:t>情缘素材</a:t>
            </a:r>
            <a:endParaRPr lang="zh-CN" altLang="en-US" sz="1800" b="1" dirty="0" smtClean="0">
              <a:solidFill>
                <a:schemeClr val="bg1"/>
              </a:solidFill>
              <a:cs typeface="+mn-ea"/>
              <a:sym typeface="+mn-lt"/>
            </a:endParaRPr>
          </a:p>
        </p:txBody>
      </p:sp>
      <p:pic>
        <p:nvPicPr>
          <p:cNvPr id="24" name="图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14715" flipH="1">
            <a:off x="8172446" y="4372935"/>
            <a:ext cx="680706" cy="849430"/>
          </a:xfrm>
          <a:prstGeom prst="rect">
            <a:avLst/>
          </a:prstGeom>
        </p:spPr>
      </p:pic>
      <p:sp>
        <p:nvSpPr>
          <p:cNvPr id="25" name="文本框 2"/>
          <p:cNvSpPr txBox="1"/>
          <p:nvPr/>
        </p:nvSpPr>
        <p:spPr>
          <a:xfrm>
            <a:off x="402426" y="210069"/>
            <a:ext cx="1463862" cy="707886"/>
          </a:xfrm>
          <a:prstGeom prst="rect">
            <a:avLst/>
          </a:prstGeom>
          <a:noFill/>
        </p:spPr>
        <p:txBody>
          <a:bodyPr wrap="none" rtlCol="0">
            <a:spAutoFit/>
          </a:bodyPr>
          <a:lstStyle/>
          <a:p>
            <a:pPr algn="ctr"/>
            <a:r>
              <a:rPr lang="en-US" altLang="zh-CN" sz="4000" spc="-300" dirty="0" smtClean="0">
                <a:solidFill>
                  <a:schemeClr val="accent6"/>
                </a:solidFill>
                <a:latin typeface="方正少儿简体" panose="03000509000000000000" pitchFamily="65" charset="-122"/>
                <a:ea typeface="方正少儿简体" panose="03000509000000000000" pitchFamily="65" charset="-122"/>
                <a:cs typeface="+mn-ea"/>
                <a:sym typeface="+mn-lt"/>
              </a:rPr>
              <a:t>LOGO</a:t>
            </a:r>
            <a:endParaRPr lang="zh-CN" altLang="en-US" sz="4000" spc="-300"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sp>
        <p:nvSpPr>
          <p:cNvPr id="26" name="矩形 25"/>
          <p:cNvSpPr/>
          <p:nvPr/>
        </p:nvSpPr>
        <p:spPr>
          <a:xfrm>
            <a:off x="3700932" y="1624879"/>
            <a:ext cx="4698723" cy="1446550"/>
          </a:xfrm>
          <a:prstGeom prst="rect">
            <a:avLst/>
          </a:prstGeom>
        </p:spPr>
        <p:txBody>
          <a:bodyPr wrap="none">
            <a:spAutoFit/>
          </a:bodyPr>
          <a:lstStyle/>
          <a:p>
            <a:pPr algn="ctr"/>
            <a:r>
              <a:rPr lang="zh-CN" altLang="en-US" sz="8800" b="1" dirty="0" smtClean="0">
                <a:solidFill>
                  <a:srgbClr val="FCA904"/>
                </a:solidFill>
                <a:cs typeface="+mn-ea"/>
                <a:sym typeface="+mn-lt"/>
              </a:rPr>
              <a:t>谢谢欣赏</a:t>
            </a:r>
            <a:endParaRPr lang="en-US" altLang="zh-CN" sz="8800" b="1" dirty="0">
              <a:solidFill>
                <a:srgbClr val="FCA904"/>
              </a:solidFill>
              <a:cs typeface="+mn-ea"/>
              <a:sym typeface="+mn-lt"/>
            </a:endParaRPr>
          </a:p>
        </p:txBody>
      </p:sp>
      <p:sp>
        <p:nvSpPr>
          <p:cNvPr id="22" name="文本框 3"/>
          <p:cNvSpPr txBox="1"/>
          <p:nvPr/>
        </p:nvSpPr>
        <p:spPr>
          <a:xfrm>
            <a:off x="2438758" y="2810179"/>
            <a:ext cx="7497565" cy="400110"/>
          </a:xfrm>
          <a:prstGeom prst="rect">
            <a:avLst/>
          </a:prstGeom>
          <a:noFill/>
        </p:spPr>
        <p:txBody>
          <a:bodyPr wrap="none" rtlCol="0">
            <a:spAutoFit/>
          </a:bodyPr>
          <a:lstStyle/>
          <a:p>
            <a:pPr algn="ctr"/>
            <a:r>
              <a:rPr lang="zh-CN" altLang="en-US" sz="2000" dirty="0">
                <a:solidFill>
                  <a:schemeClr val="accent6"/>
                </a:solidFill>
                <a:cs typeface="+mn-ea"/>
                <a:sym typeface="+mn-lt"/>
              </a:rPr>
              <a:t>适用教学</a:t>
            </a:r>
            <a:r>
              <a:rPr lang="en-US" altLang="zh-CN" sz="2000" dirty="0">
                <a:solidFill>
                  <a:schemeClr val="accent6"/>
                </a:solidFill>
                <a:cs typeface="+mn-ea"/>
                <a:sym typeface="+mn-lt"/>
              </a:rPr>
              <a:t>/</a:t>
            </a:r>
            <a:r>
              <a:rPr lang="zh-CN" altLang="en-US" sz="2000" dirty="0">
                <a:solidFill>
                  <a:schemeClr val="accent6"/>
                </a:solidFill>
                <a:cs typeface="+mn-ea"/>
                <a:sym typeface="+mn-lt"/>
              </a:rPr>
              <a:t>教育</a:t>
            </a:r>
            <a:r>
              <a:rPr lang="en-US" altLang="zh-CN" sz="2000" dirty="0">
                <a:solidFill>
                  <a:schemeClr val="accent6"/>
                </a:solidFill>
                <a:cs typeface="+mn-ea"/>
                <a:sym typeface="+mn-lt"/>
              </a:rPr>
              <a:t>/</a:t>
            </a:r>
            <a:r>
              <a:rPr lang="zh-CN" altLang="en-US" sz="2000" dirty="0" smtClean="0">
                <a:solidFill>
                  <a:schemeClr val="accent6"/>
                </a:solidFill>
                <a:cs typeface="+mn-ea"/>
                <a:sym typeface="+mn-lt"/>
              </a:rPr>
              <a:t>课件</a:t>
            </a:r>
            <a:r>
              <a:rPr lang="en-US" altLang="zh-CN" sz="2000" dirty="0" smtClean="0">
                <a:solidFill>
                  <a:schemeClr val="accent6"/>
                </a:solidFill>
                <a:cs typeface="+mn-ea"/>
                <a:sym typeface="+mn-lt"/>
              </a:rPr>
              <a:t>/</a:t>
            </a:r>
            <a:r>
              <a:rPr lang="zh-CN" altLang="en-US" sz="2000" dirty="0" smtClean="0">
                <a:solidFill>
                  <a:schemeClr val="accent6"/>
                </a:solidFill>
                <a:cs typeface="+mn-ea"/>
                <a:sym typeface="+mn-lt"/>
              </a:rPr>
              <a:t>儿童、中小学教育</a:t>
            </a:r>
            <a:r>
              <a:rPr lang="en-US" altLang="zh-CN" sz="2000" dirty="0" smtClean="0">
                <a:solidFill>
                  <a:schemeClr val="accent6"/>
                </a:solidFill>
                <a:cs typeface="+mn-ea"/>
                <a:sym typeface="+mn-lt"/>
              </a:rPr>
              <a:t>/</a:t>
            </a:r>
            <a:r>
              <a:rPr lang="zh-CN" altLang="en-US" sz="2000" dirty="0" smtClean="0">
                <a:solidFill>
                  <a:schemeClr val="accent6"/>
                </a:solidFill>
                <a:cs typeface="+mn-ea"/>
                <a:sym typeface="+mn-lt"/>
              </a:rPr>
              <a:t>公开课</a:t>
            </a:r>
            <a:r>
              <a:rPr lang="en-US" altLang="zh-CN" sz="2000" dirty="0" smtClean="0">
                <a:solidFill>
                  <a:schemeClr val="accent6"/>
                </a:solidFill>
                <a:cs typeface="+mn-ea"/>
                <a:sym typeface="+mn-lt"/>
              </a:rPr>
              <a:t>/</a:t>
            </a:r>
            <a:r>
              <a:rPr lang="zh-CN" altLang="en-US" sz="2000" dirty="0" smtClean="0">
                <a:solidFill>
                  <a:schemeClr val="accent6"/>
                </a:solidFill>
                <a:cs typeface="+mn-ea"/>
                <a:sym typeface="+mn-lt"/>
              </a:rPr>
              <a:t>微课</a:t>
            </a:r>
            <a:r>
              <a:rPr lang="en-US" altLang="zh-CN" sz="2000" dirty="0" smtClean="0">
                <a:solidFill>
                  <a:schemeClr val="accent6"/>
                </a:solidFill>
                <a:cs typeface="+mn-ea"/>
                <a:sym typeface="+mn-lt"/>
              </a:rPr>
              <a:t>/</a:t>
            </a:r>
            <a:r>
              <a:rPr lang="zh-CN" altLang="en-US" sz="2000" dirty="0" smtClean="0">
                <a:solidFill>
                  <a:schemeClr val="accent6"/>
                </a:solidFill>
                <a:cs typeface="+mn-ea"/>
                <a:sym typeface="+mn-lt"/>
              </a:rPr>
              <a:t>课堂设计等</a:t>
            </a:r>
            <a:endParaRPr lang="zh-CN" altLang="en-US" sz="2000" dirty="0">
              <a:solidFill>
                <a:schemeClr val="accent6"/>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 presetClass="entr" presetSubtype="3"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1+#ppt_w/2"/>
                                          </p:val>
                                        </p:tav>
                                        <p:tav tm="100000">
                                          <p:val>
                                            <p:strVal val="#ppt_x"/>
                                          </p:val>
                                        </p:tav>
                                      </p:tavLst>
                                    </p:anim>
                                    <p:anim calcmode="lin" valueType="num">
                                      <p:cBhvr additive="base">
                                        <p:cTn id="32" dur="500" fill="hold"/>
                                        <p:tgtEl>
                                          <p:spTgt spid="24"/>
                                        </p:tgtEl>
                                        <p:attrNameLst>
                                          <p:attrName>ppt_y</p:attrName>
                                        </p:attrNameLst>
                                      </p:cBhvr>
                                      <p:tavLst>
                                        <p:tav tm="0">
                                          <p:val>
                                            <p:strVal val="0-#ppt_h/2"/>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3"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1+#ppt_w/2"/>
                                          </p:val>
                                        </p:tav>
                                        <p:tav tm="100000">
                                          <p:val>
                                            <p:strVal val="#ppt_x"/>
                                          </p:val>
                                        </p:tav>
                                      </p:tavLst>
                                    </p:anim>
                                    <p:anim calcmode="lin" valueType="num">
                                      <p:cBhvr additive="base">
                                        <p:cTn id="43" dur="500" fill="hold"/>
                                        <p:tgtEl>
                                          <p:spTgt spid="20"/>
                                        </p:tgtEl>
                                        <p:attrNameLst>
                                          <p:attrName>ppt_y</p:attrName>
                                        </p:attrNameLst>
                                      </p:cBhvr>
                                      <p:tavLst>
                                        <p:tav tm="0">
                                          <p:val>
                                            <p:strVal val="0-#ppt_h/2"/>
                                          </p:val>
                                        </p:tav>
                                        <p:tav tm="100000">
                                          <p:val>
                                            <p:strVal val="#ppt_y"/>
                                          </p:val>
                                        </p:tav>
                                      </p:tavLst>
                                    </p:anim>
                                  </p:childTnLst>
                                </p:cTn>
                              </p:par>
                            </p:childTnLst>
                          </p:cTn>
                        </p:par>
                        <p:par>
                          <p:cTn id="44" fill="hold">
                            <p:stCondLst>
                              <p:cond delay="5500"/>
                            </p:stCondLst>
                            <p:childTnLst>
                              <p:par>
                                <p:cTn id="45" presetID="12" presetClass="entr" presetSubtype="1"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p:tgtEl>
                                          <p:spTgt spid="22"/>
                                        </p:tgtEl>
                                        <p:attrNameLst>
                                          <p:attrName>ppt_y</p:attrName>
                                        </p:attrNameLst>
                                      </p:cBhvr>
                                      <p:tavLst>
                                        <p:tav tm="0">
                                          <p:val>
                                            <p:strVal val="#ppt_y-#ppt_h*1.125000"/>
                                          </p:val>
                                        </p:tav>
                                        <p:tav tm="100000">
                                          <p:val>
                                            <p:strVal val="#ppt_y"/>
                                          </p:val>
                                        </p:tav>
                                      </p:tavLst>
                                    </p:anim>
                                    <p:animEffect transition="in" filter="wipe(down)">
                                      <p:cBhvr>
                                        <p:cTn id="48" dur="500"/>
                                        <p:tgtEl>
                                          <p:spTgt spid="22"/>
                                        </p:tgtEl>
                                      </p:cBhvr>
                                    </p:animEffect>
                                  </p:childTnLst>
                                </p:cTn>
                              </p:par>
                            </p:childTnLst>
                          </p:cTn>
                        </p:par>
                        <p:par>
                          <p:cTn id="49" fill="hold">
                            <p:stCondLst>
                              <p:cond delay="6000"/>
                            </p:stCondLst>
                            <p:childTnLst>
                              <p:par>
                                <p:cTn id="50" presetID="23" presetClass="entr" presetSubtype="32"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strVal val="4*#ppt_w"/>
                                          </p:val>
                                        </p:tav>
                                        <p:tav tm="100000">
                                          <p:val>
                                            <p:strVal val="#ppt_w"/>
                                          </p:val>
                                        </p:tav>
                                      </p:tavLst>
                                    </p:anim>
                                    <p:anim calcmode="lin" valueType="num">
                                      <p:cBhvr>
                                        <p:cTn id="53" dur="500" fill="hold"/>
                                        <p:tgtEl>
                                          <p:spTgt spid="23"/>
                                        </p:tgtEl>
                                        <p:attrNameLst>
                                          <p:attrName>ppt_h</p:attrName>
                                        </p:attrNameLst>
                                      </p:cBhvr>
                                      <p:tavLst>
                                        <p:tav tm="0">
                                          <p:val>
                                            <p:strVal val="4*#ppt_h"/>
                                          </p:val>
                                        </p:tav>
                                        <p:tav tm="100000">
                                          <p:val>
                                            <p:strVal val="#ppt_h"/>
                                          </p:val>
                                        </p:tav>
                                      </p:tavLst>
                                    </p:anim>
                                  </p:childTnLst>
                                </p:cTn>
                              </p:par>
                              <p:par>
                                <p:cTn id="54" presetID="45" presetClass="entr" presetSubtype="0" fill="hold" grpId="0" nodeType="withEffect">
                                  <p:stCondLst>
                                    <p:cond delay="1500"/>
                                  </p:stCondLst>
                                  <p:iterate type="lt">
                                    <p:tmPct val="12000"/>
                                  </p:iterate>
                                  <p:childTnLst>
                                    <p:set>
                                      <p:cBhvr>
                                        <p:cTn id="55" dur="1" fill="hold">
                                          <p:stCondLst>
                                            <p:cond delay="0"/>
                                          </p:stCondLst>
                                        </p:cTn>
                                        <p:tgtEl>
                                          <p:spTgt spid="26"/>
                                        </p:tgtEl>
                                        <p:attrNameLst>
                                          <p:attrName>style.visibility</p:attrName>
                                        </p:attrNameLst>
                                      </p:cBhvr>
                                      <p:to>
                                        <p:strVal val="visible"/>
                                      </p:to>
                                    </p:set>
                                    <p:animEffect transition="in" filter="fade">
                                      <p:cBhvr>
                                        <p:cTn id="56" dur="1250"/>
                                        <p:tgtEl>
                                          <p:spTgt spid="26"/>
                                        </p:tgtEl>
                                      </p:cBhvr>
                                    </p:animEffect>
                                    <p:anim calcmode="lin" valueType="num">
                                      <p:cBhvr>
                                        <p:cTn id="57" dur="1250" fill="hold"/>
                                        <p:tgtEl>
                                          <p:spTgt spid="26"/>
                                        </p:tgtEl>
                                        <p:attrNameLst>
                                          <p:attrName>ppt_w</p:attrName>
                                        </p:attrNameLst>
                                      </p:cBhvr>
                                      <p:tavLst>
                                        <p:tav tm="0" fmla="#ppt_w*sin(2.5*pi*$)">
                                          <p:val>
                                            <p:fltVal val="0"/>
                                          </p:val>
                                        </p:tav>
                                        <p:tav tm="100000">
                                          <p:val>
                                            <p:fltVal val="1"/>
                                          </p:val>
                                        </p:tav>
                                      </p:tavLst>
                                    </p:anim>
                                    <p:anim calcmode="lin" valueType="num">
                                      <p:cBhvr>
                                        <p:cTn id="58" dur="1250" fill="hold"/>
                                        <p:tgtEl>
                                          <p:spTgt spid="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5" grpId="0"/>
      <p:bldP spid="26"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燕尾形箭头 39"/>
          <p:cNvSpPr/>
          <p:nvPr/>
        </p:nvSpPr>
        <p:spPr>
          <a:xfrm>
            <a:off x="1438746" y="3169222"/>
            <a:ext cx="9405532" cy="228600"/>
          </a:xfrm>
          <a:prstGeom prst="notch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cs typeface="+mn-ea"/>
              <a:sym typeface="+mn-lt"/>
            </a:endParaRPr>
          </a:p>
        </p:txBody>
      </p:sp>
      <p:sp>
        <p:nvSpPr>
          <p:cNvPr id="41" name="椭圆 40"/>
          <p:cNvSpPr/>
          <p:nvPr/>
        </p:nvSpPr>
        <p:spPr>
          <a:xfrm>
            <a:off x="4779534" y="3200258"/>
            <a:ext cx="166533" cy="16653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cs typeface="+mn-ea"/>
              <a:sym typeface="+mn-lt"/>
            </a:endParaRPr>
          </a:p>
        </p:txBody>
      </p:sp>
      <p:sp>
        <p:nvSpPr>
          <p:cNvPr id="42" name="椭圆 41"/>
          <p:cNvSpPr/>
          <p:nvPr/>
        </p:nvSpPr>
        <p:spPr>
          <a:xfrm>
            <a:off x="7274947" y="3200258"/>
            <a:ext cx="166533" cy="16653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cs typeface="+mn-ea"/>
              <a:sym typeface="+mn-lt"/>
            </a:endParaRPr>
          </a:p>
        </p:txBody>
      </p:sp>
      <p:sp>
        <p:nvSpPr>
          <p:cNvPr id="43" name="椭圆 42"/>
          <p:cNvSpPr/>
          <p:nvPr/>
        </p:nvSpPr>
        <p:spPr>
          <a:xfrm>
            <a:off x="9755310" y="3200258"/>
            <a:ext cx="166533" cy="16653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cs typeface="+mn-ea"/>
              <a:sym typeface="+mn-lt"/>
            </a:endParaRPr>
          </a:p>
        </p:txBody>
      </p:sp>
      <p:sp>
        <p:nvSpPr>
          <p:cNvPr id="44" name="椭圆 43"/>
          <p:cNvSpPr/>
          <p:nvPr/>
        </p:nvSpPr>
        <p:spPr>
          <a:xfrm>
            <a:off x="2299174" y="3200258"/>
            <a:ext cx="166533" cy="16653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cs typeface="+mn-ea"/>
              <a:sym typeface="+mn-lt"/>
            </a:endParaRPr>
          </a:p>
        </p:txBody>
      </p:sp>
      <p:grpSp>
        <p:nvGrpSpPr>
          <p:cNvPr id="45" name="组合 44"/>
          <p:cNvGrpSpPr/>
          <p:nvPr/>
        </p:nvGrpSpPr>
        <p:grpSpPr>
          <a:xfrm>
            <a:off x="4379166" y="1960629"/>
            <a:ext cx="962021" cy="962022"/>
            <a:chOff x="4341368" y="2343128"/>
            <a:chExt cx="962021" cy="962021"/>
          </a:xfrm>
          <a:solidFill>
            <a:schemeClr val="accent6"/>
          </a:solidFill>
        </p:grpSpPr>
        <p:sp>
          <p:nvSpPr>
            <p:cNvPr id="46" name="泪滴形 45"/>
            <p:cNvSpPr/>
            <p:nvPr/>
          </p:nvSpPr>
          <p:spPr>
            <a:xfrm rot="8100000">
              <a:off x="4341368"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47" name="文本框 46"/>
            <p:cNvSpPr txBox="1"/>
            <p:nvPr/>
          </p:nvSpPr>
          <p:spPr>
            <a:xfrm>
              <a:off x="4412016" y="2624083"/>
              <a:ext cx="820724" cy="400110"/>
            </a:xfrm>
            <a:prstGeom prst="rect">
              <a:avLst/>
            </a:prstGeom>
            <a:grpFill/>
          </p:spPr>
          <p:txBody>
            <a:bodyPr wrap="square" rtlCol="0">
              <a:spAutoFit/>
            </a:bodyPr>
            <a:lstStyle/>
            <a:p>
              <a:pPr algn="ctr"/>
              <a:r>
                <a:rPr lang="zh-CN" altLang="en-US" sz="2000" dirty="0">
                  <a:solidFill>
                    <a:schemeClr val="bg1"/>
                  </a:solidFill>
                  <a:cs typeface="+mn-ea"/>
                  <a:sym typeface="+mn-lt"/>
                </a:rPr>
                <a:t>文字</a:t>
              </a:r>
              <a:endParaRPr lang="zh-CN" altLang="en-US" sz="2000" baseline="-3000" dirty="0">
                <a:solidFill>
                  <a:schemeClr val="bg1"/>
                </a:solidFill>
                <a:cs typeface="+mn-ea"/>
                <a:sym typeface="+mn-lt"/>
              </a:endParaRPr>
            </a:p>
          </p:txBody>
        </p:sp>
      </p:grpSp>
      <p:grpSp>
        <p:nvGrpSpPr>
          <p:cNvPr id="48" name="组合 47"/>
          <p:cNvGrpSpPr/>
          <p:nvPr/>
        </p:nvGrpSpPr>
        <p:grpSpPr>
          <a:xfrm>
            <a:off x="1897494" y="1960626"/>
            <a:ext cx="962021" cy="962021"/>
            <a:chOff x="1784435" y="2343128"/>
            <a:chExt cx="962021" cy="962021"/>
          </a:xfrm>
          <a:solidFill>
            <a:srgbClr val="FFC000"/>
          </a:solidFill>
        </p:grpSpPr>
        <p:sp>
          <p:nvSpPr>
            <p:cNvPr id="49" name="泪滴形 48"/>
            <p:cNvSpPr/>
            <p:nvPr/>
          </p:nvSpPr>
          <p:spPr>
            <a:xfrm rot="8100000">
              <a:off x="1784435"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50" name="文本框 49"/>
            <p:cNvSpPr txBox="1"/>
            <p:nvPr/>
          </p:nvSpPr>
          <p:spPr>
            <a:xfrm>
              <a:off x="1838580" y="2595809"/>
              <a:ext cx="853730" cy="438903"/>
            </a:xfrm>
            <a:prstGeom prst="rect">
              <a:avLst/>
            </a:prstGeom>
            <a:grpFill/>
          </p:spPr>
          <p:txBody>
            <a:bodyPr wrap="square" rtlCol="0">
              <a:spAutoFit/>
            </a:bodyPr>
            <a:lstStyle/>
            <a:p>
              <a:pPr algn="ctr">
                <a:lnSpc>
                  <a:spcPct val="120000"/>
                </a:lnSpc>
              </a:pPr>
              <a:r>
                <a:rPr lang="zh-CN" altLang="en-US" sz="2000" dirty="0">
                  <a:solidFill>
                    <a:schemeClr val="bg1"/>
                  </a:solidFill>
                  <a:cs typeface="+mn-ea"/>
                  <a:sym typeface="+mn-lt"/>
                </a:rPr>
                <a:t>文字</a:t>
              </a:r>
              <a:endParaRPr lang="zh-CN" altLang="en-US" sz="2000" baseline="-3000" dirty="0">
                <a:solidFill>
                  <a:schemeClr val="bg1"/>
                </a:solidFill>
                <a:cs typeface="+mn-ea"/>
                <a:sym typeface="+mn-lt"/>
              </a:endParaRPr>
            </a:p>
          </p:txBody>
        </p:sp>
      </p:grpSp>
      <p:grpSp>
        <p:nvGrpSpPr>
          <p:cNvPr id="51" name="组合 50"/>
          <p:cNvGrpSpPr/>
          <p:nvPr/>
        </p:nvGrpSpPr>
        <p:grpSpPr>
          <a:xfrm>
            <a:off x="9357563" y="1960629"/>
            <a:ext cx="962021" cy="962022"/>
            <a:chOff x="9455232" y="2343128"/>
            <a:chExt cx="962021" cy="962021"/>
          </a:xfrm>
          <a:solidFill>
            <a:schemeClr val="accent6"/>
          </a:solidFill>
        </p:grpSpPr>
        <p:sp>
          <p:nvSpPr>
            <p:cNvPr id="52" name="泪滴形 51"/>
            <p:cNvSpPr/>
            <p:nvPr/>
          </p:nvSpPr>
          <p:spPr>
            <a:xfrm rot="8100000">
              <a:off x="9455232"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53" name="文本框 52"/>
            <p:cNvSpPr txBox="1"/>
            <p:nvPr/>
          </p:nvSpPr>
          <p:spPr>
            <a:xfrm>
              <a:off x="9525883" y="2652355"/>
              <a:ext cx="820724" cy="400110"/>
            </a:xfrm>
            <a:prstGeom prst="rect">
              <a:avLst/>
            </a:prstGeom>
            <a:grpFill/>
          </p:spPr>
          <p:txBody>
            <a:bodyPr wrap="square" rtlCol="0">
              <a:spAutoFit/>
            </a:bodyPr>
            <a:lstStyle>
              <a:defPPr>
                <a:defRPr lang="zh-CN"/>
              </a:defPPr>
              <a:lvl1pPr algn="ctr">
                <a:defRPr sz="2000">
                  <a:solidFill>
                    <a:schemeClr val="bg1"/>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latin typeface="+mn-lt"/>
                  <a:ea typeface="+mn-ea"/>
                  <a:cs typeface="+mn-ea"/>
                  <a:sym typeface="+mn-lt"/>
                </a:rPr>
                <a:t>文字</a:t>
              </a:r>
              <a:endParaRPr lang="zh-CN" altLang="en-US" dirty="0">
                <a:latin typeface="+mn-lt"/>
                <a:ea typeface="+mn-ea"/>
                <a:cs typeface="+mn-ea"/>
                <a:sym typeface="+mn-lt"/>
              </a:endParaRPr>
            </a:p>
          </p:txBody>
        </p:sp>
      </p:grpSp>
      <p:grpSp>
        <p:nvGrpSpPr>
          <p:cNvPr id="54" name="组合 53"/>
          <p:cNvGrpSpPr/>
          <p:nvPr/>
        </p:nvGrpSpPr>
        <p:grpSpPr>
          <a:xfrm>
            <a:off x="6875891" y="1960628"/>
            <a:ext cx="962021" cy="962022"/>
            <a:chOff x="6898301" y="2343128"/>
            <a:chExt cx="962021" cy="962021"/>
          </a:xfrm>
          <a:solidFill>
            <a:srgbClr val="FFC000"/>
          </a:solidFill>
        </p:grpSpPr>
        <p:sp>
          <p:nvSpPr>
            <p:cNvPr id="55" name="泪滴形 54"/>
            <p:cNvSpPr/>
            <p:nvPr/>
          </p:nvSpPr>
          <p:spPr>
            <a:xfrm rot="8100000">
              <a:off x="6898301"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56" name="文本框 55"/>
            <p:cNvSpPr txBox="1"/>
            <p:nvPr/>
          </p:nvSpPr>
          <p:spPr>
            <a:xfrm>
              <a:off x="6952446" y="2624083"/>
              <a:ext cx="853730" cy="400110"/>
            </a:xfrm>
            <a:prstGeom prst="rect">
              <a:avLst/>
            </a:prstGeom>
            <a:grpFill/>
          </p:spPr>
          <p:txBody>
            <a:bodyPr wrap="square" rtlCol="0">
              <a:spAutoFit/>
            </a:bodyPr>
            <a:lstStyle>
              <a:defPPr>
                <a:defRPr lang="zh-CN"/>
              </a:defPPr>
              <a:lvl1pPr algn="ctr">
                <a:defRPr sz="2000">
                  <a:solidFill>
                    <a:schemeClr val="bg1"/>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latin typeface="+mn-lt"/>
                  <a:ea typeface="+mn-ea"/>
                  <a:cs typeface="+mn-ea"/>
                  <a:sym typeface="+mn-lt"/>
                </a:rPr>
                <a:t>文字</a:t>
              </a:r>
              <a:endParaRPr lang="zh-CN" altLang="en-US" dirty="0">
                <a:latin typeface="+mn-lt"/>
                <a:ea typeface="+mn-ea"/>
                <a:cs typeface="+mn-ea"/>
                <a:sym typeface="+mn-lt"/>
              </a:endParaRPr>
            </a:p>
          </p:txBody>
        </p:sp>
      </p:grpSp>
      <p:sp>
        <p:nvSpPr>
          <p:cNvPr id="57" name="矩形 56"/>
          <p:cNvSpPr/>
          <p:nvPr/>
        </p:nvSpPr>
        <p:spPr>
          <a:xfrm>
            <a:off x="1695759" y="3695256"/>
            <a:ext cx="1313162" cy="430879"/>
          </a:xfrm>
          <a:prstGeom prst="rect">
            <a:avLst/>
          </a:prstGeom>
        </p:spPr>
        <p:txBody>
          <a:bodyPr wrap="none" lIns="91431" tIns="45716" rIns="91431" bIns="45716">
            <a:spAutoFit/>
          </a:bodyPr>
          <a:lstStyle/>
          <a:p>
            <a:pPr algn="ct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58" name="矩形 47"/>
          <p:cNvSpPr>
            <a:spLocks noChangeArrowheads="1"/>
          </p:cNvSpPr>
          <p:nvPr/>
        </p:nvSpPr>
        <p:spPr bwMode="auto">
          <a:xfrm>
            <a:off x="1383966" y="4083554"/>
            <a:ext cx="1936749"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59" name="矩形 58"/>
          <p:cNvSpPr/>
          <p:nvPr/>
        </p:nvSpPr>
        <p:spPr>
          <a:xfrm>
            <a:off x="4179924" y="3695256"/>
            <a:ext cx="1313162" cy="430879"/>
          </a:xfrm>
          <a:prstGeom prst="rect">
            <a:avLst/>
          </a:prstGeom>
        </p:spPr>
        <p:txBody>
          <a:bodyPr wrap="none" lIns="91431" tIns="45716" rIns="91431" bIns="45716">
            <a:spAutoFit/>
          </a:bodyPr>
          <a:lstStyle/>
          <a:p>
            <a:pPr algn="ct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60" name="矩形 47"/>
          <p:cNvSpPr>
            <a:spLocks noChangeArrowheads="1"/>
          </p:cNvSpPr>
          <p:nvPr/>
        </p:nvSpPr>
        <p:spPr bwMode="auto">
          <a:xfrm>
            <a:off x="3868131" y="4083554"/>
            <a:ext cx="1936749"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61" name="矩形 60"/>
          <p:cNvSpPr/>
          <p:nvPr/>
        </p:nvSpPr>
        <p:spPr>
          <a:xfrm>
            <a:off x="6704900" y="3695256"/>
            <a:ext cx="1313162" cy="430879"/>
          </a:xfrm>
          <a:prstGeom prst="rect">
            <a:avLst/>
          </a:prstGeom>
        </p:spPr>
        <p:txBody>
          <a:bodyPr wrap="none" lIns="91431" tIns="45716" rIns="91431" bIns="45716">
            <a:spAutoFit/>
          </a:bodyPr>
          <a:lstStyle/>
          <a:p>
            <a:pPr algn="ct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62" name="矩形 47"/>
          <p:cNvSpPr>
            <a:spLocks noChangeArrowheads="1"/>
          </p:cNvSpPr>
          <p:nvPr/>
        </p:nvSpPr>
        <p:spPr bwMode="auto">
          <a:xfrm>
            <a:off x="6393107" y="4083554"/>
            <a:ext cx="1936749"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63" name="矩形 62"/>
          <p:cNvSpPr/>
          <p:nvPr/>
        </p:nvSpPr>
        <p:spPr>
          <a:xfrm>
            <a:off x="9098729" y="3695256"/>
            <a:ext cx="1313162" cy="430879"/>
          </a:xfrm>
          <a:prstGeom prst="rect">
            <a:avLst/>
          </a:prstGeom>
        </p:spPr>
        <p:txBody>
          <a:bodyPr wrap="none" lIns="91431" tIns="45716" rIns="91431" bIns="45716">
            <a:spAutoFit/>
          </a:bodyPr>
          <a:lstStyle/>
          <a:p>
            <a:pPr algn="ct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64" name="矩形 47"/>
          <p:cNvSpPr>
            <a:spLocks noChangeArrowheads="1"/>
          </p:cNvSpPr>
          <p:nvPr/>
        </p:nvSpPr>
        <p:spPr bwMode="auto">
          <a:xfrm>
            <a:off x="8786936" y="4083554"/>
            <a:ext cx="1936749"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31"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32" name="图片 3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par>
                          <p:cTn id="13" fill="hold">
                            <p:stCondLst>
                              <p:cond delay="1000"/>
                            </p:stCondLst>
                            <p:childTnLst>
                              <p:par>
                                <p:cTn id="14" presetID="22" presetClass="entr" presetSubtype="8" fill="hold" grpId="0" nodeType="afterEffect">
                                  <p:stCondLst>
                                    <p:cond delay="25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400"/>
                                        <p:tgtEl>
                                          <p:spTgt spid="40"/>
                                        </p:tgtEl>
                                      </p:cBhvr>
                                    </p:animEffect>
                                  </p:childTnLst>
                                </p:cTn>
                              </p:par>
                              <p:par>
                                <p:cTn id="17" presetID="2" presetClass="entr" presetSubtype="1" fill="hold" nodeType="withEffect">
                                  <p:stCondLst>
                                    <p:cond delay="85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250" fill="hold"/>
                                        <p:tgtEl>
                                          <p:spTgt spid="48"/>
                                        </p:tgtEl>
                                        <p:attrNameLst>
                                          <p:attrName>ppt_x</p:attrName>
                                        </p:attrNameLst>
                                      </p:cBhvr>
                                      <p:tavLst>
                                        <p:tav tm="0">
                                          <p:val>
                                            <p:strVal val="#ppt_x"/>
                                          </p:val>
                                        </p:tav>
                                        <p:tav tm="100000">
                                          <p:val>
                                            <p:strVal val="#ppt_x"/>
                                          </p:val>
                                        </p:tav>
                                      </p:tavLst>
                                    </p:anim>
                                    <p:anim calcmode="lin" valueType="num">
                                      <p:cBhvr additive="base">
                                        <p:cTn id="20" dur="250" fill="hold"/>
                                        <p:tgtEl>
                                          <p:spTgt spid="48"/>
                                        </p:tgtEl>
                                        <p:attrNameLst>
                                          <p:attrName>ppt_y</p:attrName>
                                        </p:attrNameLst>
                                      </p:cBhvr>
                                      <p:tavLst>
                                        <p:tav tm="0">
                                          <p:val>
                                            <p:strVal val="0-#ppt_h/2"/>
                                          </p:val>
                                        </p:tav>
                                        <p:tav tm="100000">
                                          <p:val>
                                            <p:strVal val="#ppt_y"/>
                                          </p:val>
                                        </p:tav>
                                      </p:tavLst>
                                    </p:anim>
                                  </p:childTnLst>
                                </p:cTn>
                              </p:par>
                              <p:par>
                                <p:cTn id="21" presetID="53" presetClass="entr" presetSubtype="16" fill="hold" grpId="0" nodeType="withEffect">
                                  <p:stCondLst>
                                    <p:cond delay="1250"/>
                                  </p:stCondLst>
                                  <p:childTnLst>
                                    <p:set>
                                      <p:cBhvr>
                                        <p:cTn id="22" dur="1" fill="hold">
                                          <p:stCondLst>
                                            <p:cond delay="0"/>
                                          </p:stCondLst>
                                        </p:cTn>
                                        <p:tgtEl>
                                          <p:spTgt spid="44"/>
                                        </p:tgtEl>
                                        <p:attrNameLst>
                                          <p:attrName>style.visibility</p:attrName>
                                        </p:attrNameLst>
                                      </p:cBhvr>
                                      <p:to>
                                        <p:strVal val="visible"/>
                                      </p:to>
                                    </p:set>
                                    <p:anim calcmode="lin" valueType="num">
                                      <p:cBhvr>
                                        <p:cTn id="23" dur="250" fill="hold"/>
                                        <p:tgtEl>
                                          <p:spTgt spid="44"/>
                                        </p:tgtEl>
                                        <p:attrNameLst>
                                          <p:attrName>ppt_w</p:attrName>
                                        </p:attrNameLst>
                                      </p:cBhvr>
                                      <p:tavLst>
                                        <p:tav tm="0">
                                          <p:val>
                                            <p:fltVal val="0"/>
                                          </p:val>
                                        </p:tav>
                                        <p:tav tm="100000">
                                          <p:val>
                                            <p:strVal val="#ppt_w"/>
                                          </p:val>
                                        </p:tav>
                                      </p:tavLst>
                                    </p:anim>
                                    <p:anim calcmode="lin" valueType="num">
                                      <p:cBhvr>
                                        <p:cTn id="24" dur="250" fill="hold"/>
                                        <p:tgtEl>
                                          <p:spTgt spid="44"/>
                                        </p:tgtEl>
                                        <p:attrNameLst>
                                          <p:attrName>ppt_h</p:attrName>
                                        </p:attrNameLst>
                                      </p:cBhvr>
                                      <p:tavLst>
                                        <p:tav tm="0">
                                          <p:val>
                                            <p:fltVal val="0"/>
                                          </p:val>
                                        </p:tav>
                                        <p:tav tm="100000">
                                          <p:val>
                                            <p:strVal val="#ppt_h"/>
                                          </p:val>
                                        </p:tav>
                                      </p:tavLst>
                                    </p:anim>
                                    <p:animEffect transition="in" filter="fade">
                                      <p:cBhvr>
                                        <p:cTn id="25" dur="250"/>
                                        <p:tgtEl>
                                          <p:spTgt spid="44"/>
                                        </p:tgtEl>
                                      </p:cBhvr>
                                    </p:animEffect>
                                  </p:childTnLst>
                                </p:cTn>
                              </p:par>
                              <p:par>
                                <p:cTn id="26" presetID="14" presetClass="entr" presetSubtype="10" fill="hold" grpId="0" nodeType="withEffect">
                                  <p:stCondLst>
                                    <p:cond delay="1750"/>
                                  </p:stCondLst>
                                  <p:childTnLst>
                                    <p:set>
                                      <p:cBhvr>
                                        <p:cTn id="27" dur="1" fill="hold">
                                          <p:stCondLst>
                                            <p:cond delay="0"/>
                                          </p:stCondLst>
                                        </p:cTn>
                                        <p:tgtEl>
                                          <p:spTgt spid="57"/>
                                        </p:tgtEl>
                                        <p:attrNameLst>
                                          <p:attrName>style.visibility</p:attrName>
                                        </p:attrNameLst>
                                      </p:cBhvr>
                                      <p:to>
                                        <p:strVal val="visible"/>
                                      </p:to>
                                    </p:set>
                                    <p:animEffect transition="in" filter="randombar(horizontal)">
                                      <p:cBhvr>
                                        <p:cTn id="28" dur="400"/>
                                        <p:tgtEl>
                                          <p:spTgt spid="57"/>
                                        </p:tgtEl>
                                      </p:cBhvr>
                                    </p:animEffect>
                                  </p:childTnLst>
                                </p:cTn>
                              </p:par>
                              <p:par>
                                <p:cTn id="29" presetID="14" presetClass="entr" presetSubtype="10" fill="hold" grpId="0" nodeType="withEffect">
                                  <p:stCondLst>
                                    <p:cond delay="1750"/>
                                  </p:stCondLst>
                                  <p:childTnLst>
                                    <p:set>
                                      <p:cBhvr>
                                        <p:cTn id="30" dur="1" fill="hold">
                                          <p:stCondLst>
                                            <p:cond delay="0"/>
                                          </p:stCondLst>
                                        </p:cTn>
                                        <p:tgtEl>
                                          <p:spTgt spid="58"/>
                                        </p:tgtEl>
                                        <p:attrNameLst>
                                          <p:attrName>style.visibility</p:attrName>
                                        </p:attrNameLst>
                                      </p:cBhvr>
                                      <p:to>
                                        <p:strVal val="visible"/>
                                      </p:to>
                                    </p:set>
                                    <p:animEffect transition="in" filter="randombar(horizontal)">
                                      <p:cBhvr>
                                        <p:cTn id="31" dur="400"/>
                                        <p:tgtEl>
                                          <p:spTgt spid="58"/>
                                        </p:tgtEl>
                                      </p:cBhvr>
                                    </p:animEffect>
                                  </p:childTnLst>
                                </p:cTn>
                              </p:par>
                              <p:par>
                                <p:cTn id="32" presetID="2" presetClass="entr" presetSubtype="1" fill="hold" nodeType="withEffect">
                                  <p:stCondLst>
                                    <p:cond delay="250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250" fill="hold"/>
                                        <p:tgtEl>
                                          <p:spTgt spid="45"/>
                                        </p:tgtEl>
                                        <p:attrNameLst>
                                          <p:attrName>ppt_x</p:attrName>
                                        </p:attrNameLst>
                                      </p:cBhvr>
                                      <p:tavLst>
                                        <p:tav tm="0">
                                          <p:val>
                                            <p:strVal val="#ppt_x"/>
                                          </p:val>
                                        </p:tav>
                                        <p:tav tm="100000">
                                          <p:val>
                                            <p:strVal val="#ppt_x"/>
                                          </p:val>
                                        </p:tav>
                                      </p:tavLst>
                                    </p:anim>
                                    <p:anim calcmode="lin" valueType="num">
                                      <p:cBhvr additive="base">
                                        <p:cTn id="35" dur="250" fill="hold"/>
                                        <p:tgtEl>
                                          <p:spTgt spid="45"/>
                                        </p:tgtEl>
                                        <p:attrNameLst>
                                          <p:attrName>ppt_y</p:attrName>
                                        </p:attrNameLst>
                                      </p:cBhvr>
                                      <p:tavLst>
                                        <p:tav tm="0">
                                          <p:val>
                                            <p:strVal val="0-#ppt_h/2"/>
                                          </p:val>
                                        </p:tav>
                                        <p:tav tm="100000">
                                          <p:val>
                                            <p:strVal val="#ppt_y"/>
                                          </p:val>
                                        </p:tav>
                                      </p:tavLst>
                                    </p:anim>
                                  </p:childTnLst>
                                </p:cTn>
                              </p:par>
                              <p:par>
                                <p:cTn id="36" presetID="53" presetClass="entr" presetSubtype="16" fill="hold" grpId="0" nodeType="withEffect">
                                  <p:stCondLst>
                                    <p:cond delay="2900"/>
                                  </p:stCondLst>
                                  <p:childTnLst>
                                    <p:set>
                                      <p:cBhvr>
                                        <p:cTn id="37" dur="1" fill="hold">
                                          <p:stCondLst>
                                            <p:cond delay="0"/>
                                          </p:stCondLst>
                                        </p:cTn>
                                        <p:tgtEl>
                                          <p:spTgt spid="41"/>
                                        </p:tgtEl>
                                        <p:attrNameLst>
                                          <p:attrName>style.visibility</p:attrName>
                                        </p:attrNameLst>
                                      </p:cBhvr>
                                      <p:to>
                                        <p:strVal val="visible"/>
                                      </p:to>
                                    </p:set>
                                    <p:anim calcmode="lin" valueType="num">
                                      <p:cBhvr>
                                        <p:cTn id="38" dur="250" fill="hold"/>
                                        <p:tgtEl>
                                          <p:spTgt spid="41"/>
                                        </p:tgtEl>
                                        <p:attrNameLst>
                                          <p:attrName>ppt_w</p:attrName>
                                        </p:attrNameLst>
                                      </p:cBhvr>
                                      <p:tavLst>
                                        <p:tav tm="0">
                                          <p:val>
                                            <p:fltVal val="0"/>
                                          </p:val>
                                        </p:tav>
                                        <p:tav tm="100000">
                                          <p:val>
                                            <p:strVal val="#ppt_w"/>
                                          </p:val>
                                        </p:tav>
                                      </p:tavLst>
                                    </p:anim>
                                    <p:anim calcmode="lin" valueType="num">
                                      <p:cBhvr>
                                        <p:cTn id="39" dur="250" fill="hold"/>
                                        <p:tgtEl>
                                          <p:spTgt spid="41"/>
                                        </p:tgtEl>
                                        <p:attrNameLst>
                                          <p:attrName>ppt_h</p:attrName>
                                        </p:attrNameLst>
                                      </p:cBhvr>
                                      <p:tavLst>
                                        <p:tav tm="0">
                                          <p:val>
                                            <p:fltVal val="0"/>
                                          </p:val>
                                        </p:tav>
                                        <p:tav tm="100000">
                                          <p:val>
                                            <p:strVal val="#ppt_h"/>
                                          </p:val>
                                        </p:tav>
                                      </p:tavLst>
                                    </p:anim>
                                    <p:animEffect transition="in" filter="fade">
                                      <p:cBhvr>
                                        <p:cTn id="40" dur="250"/>
                                        <p:tgtEl>
                                          <p:spTgt spid="41"/>
                                        </p:tgtEl>
                                      </p:cBhvr>
                                    </p:animEffect>
                                  </p:childTnLst>
                                </p:cTn>
                              </p:par>
                              <p:par>
                                <p:cTn id="41" presetID="14" presetClass="entr" presetSubtype="10" fill="hold" grpId="0" nodeType="withEffect">
                                  <p:stCondLst>
                                    <p:cond delay="3500"/>
                                  </p:stCondLst>
                                  <p:childTnLst>
                                    <p:set>
                                      <p:cBhvr>
                                        <p:cTn id="42" dur="1" fill="hold">
                                          <p:stCondLst>
                                            <p:cond delay="0"/>
                                          </p:stCondLst>
                                        </p:cTn>
                                        <p:tgtEl>
                                          <p:spTgt spid="59"/>
                                        </p:tgtEl>
                                        <p:attrNameLst>
                                          <p:attrName>style.visibility</p:attrName>
                                        </p:attrNameLst>
                                      </p:cBhvr>
                                      <p:to>
                                        <p:strVal val="visible"/>
                                      </p:to>
                                    </p:set>
                                    <p:animEffect transition="in" filter="randombar(horizontal)">
                                      <p:cBhvr>
                                        <p:cTn id="43" dur="400"/>
                                        <p:tgtEl>
                                          <p:spTgt spid="59"/>
                                        </p:tgtEl>
                                      </p:cBhvr>
                                    </p:animEffect>
                                  </p:childTnLst>
                                </p:cTn>
                              </p:par>
                              <p:par>
                                <p:cTn id="44" presetID="14" presetClass="entr" presetSubtype="10" fill="hold" grpId="0" nodeType="withEffect">
                                  <p:stCondLst>
                                    <p:cond delay="3500"/>
                                  </p:stCondLst>
                                  <p:childTnLst>
                                    <p:set>
                                      <p:cBhvr>
                                        <p:cTn id="45" dur="1" fill="hold">
                                          <p:stCondLst>
                                            <p:cond delay="0"/>
                                          </p:stCondLst>
                                        </p:cTn>
                                        <p:tgtEl>
                                          <p:spTgt spid="60"/>
                                        </p:tgtEl>
                                        <p:attrNameLst>
                                          <p:attrName>style.visibility</p:attrName>
                                        </p:attrNameLst>
                                      </p:cBhvr>
                                      <p:to>
                                        <p:strVal val="visible"/>
                                      </p:to>
                                    </p:set>
                                    <p:animEffect transition="in" filter="randombar(horizontal)">
                                      <p:cBhvr>
                                        <p:cTn id="46" dur="400"/>
                                        <p:tgtEl>
                                          <p:spTgt spid="60"/>
                                        </p:tgtEl>
                                      </p:cBhvr>
                                    </p:animEffect>
                                  </p:childTnLst>
                                </p:cTn>
                              </p:par>
                              <p:par>
                                <p:cTn id="47" presetID="2" presetClass="entr" presetSubtype="1" fill="hold" nodeType="withEffect">
                                  <p:stCondLst>
                                    <p:cond delay="4100"/>
                                  </p:stCondLst>
                                  <p:childTnLst>
                                    <p:set>
                                      <p:cBhvr>
                                        <p:cTn id="48" dur="1" fill="hold">
                                          <p:stCondLst>
                                            <p:cond delay="0"/>
                                          </p:stCondLst>
                                        </p:cTn>
                                        <p:tgtEl>
                                          <p:spTgt spid="54"/>
                                        </p:tgtEl>
                                        <p:attrNameLst>
                                          <p:attrName>style.visibility</p:attrName>
                                        </p:attrNameLst>
                                      </p:cBhvr>
                                      <p:to>
                                        <p:strVal val="visible"/>
                                      </p:to>
                                    </p:set>
                                    <p:anim calcmode="lin" valueType="num">
                                      <p:cBhvr additive="base">
                                        <p:cTn id="49" dur="250" fill="hold"/>
                                        <p:tgtEl>
                                          <p:spTgt spid="54"/>
                                        </p:tgtEl>
                                        <p:attrNameLst>
                                          <p:attrName>ppt_x</p:attrName>
                                        </p:attrNameLst>
                                      </p:cBhvr>
                                      <p:tavLst>
                                        <p:tav tm="0">
                                          <p:val>
                                            <p:strVal val="#ppt_x"/>
                                          </p:val>
                                        </p:tav>
                                        <p:tav tm="100000">
                                          <p:val>
                                            <p:strVal val="#ppt_x"/>
                                          </p:val>
                                        </p:tav>
                                      </p:tavLst>
                                    </p:anim>
                                    <p:anim calcmode="lin" valueType="num">
                                      <p:cBhvr additive="base">
                                        <p:cTn id="50" dur="250" fill="hold"/>
                                        <p:tgtEl>
                                          <p:spTgt spid="54"/>
                                        </p:tgtEl>
                                        <p:attrNameLst>
                                          <p:attrName>ppt_y</p:attrName>
                                        </p:attrNameLst>
                                      </p:cBhvr>
                                      <p:tavLst>
                                        <p:tav tm="0">
                                          <p:val>
                                            <p:strVal val="0-#ppt_h/2"/>
                                          </p:val>
                                        </p:tav>
                                        <p:tav tm="100000">
                                          <p:val>
                                            <p:strVal val="#ppt_y"/>
                                          </p:val>
                                        </p:tav>
                                      </p:tavLst>
                                    </p:anim>
                                  </p:childTnLst>
                                </p:cTn>
                              </p:par>
                              <p:par>
                                <p:cTn id="51" presetID="53" presetClass="entr" presetSubtype="16" fill="hold" grpId="0" nodeType="withEffect">
                                  <p:stCondLst>
                                    <p:cond delay="4500"/>
                                  </p:stCondLst>
                                  <p:childTnLst>
                                    <p:set>
                                      <p:cBhvr>
                                        <p:cTn id="52" dur="1" fill="hold">
                                          <p:stCondLst>
                                            <p:cond delay="0"/>
                                          </p:stCondLst>
                                        </p:cTn>
                                        <p:tgtEl>
                                          <p:spTgt spid="42"/>
                                        </p:tgtEl>
                                        <p:attrNameLst>
                                          <p:attrName>style.visibility</p:attrName>
                                        </p:attrNameLst>
                                      </p:cBhvr>
                                      <p:to>
                                        <p:strVal val="visible"/>
                                      </p:to>
                                    </p:set>
                                    <p:anim calcmode="lin" valueType="num">
                                      <p:cBhvr>
                                        <p:cTn id="53" dur="250" fill="hold"/>
                                        <p:tgtEl>
                                          <p:spTgt spid="42"/>
                                        </p:tgtEl>
                                        <p:attrNameLst>
                                          <p:attrName>ppt_w</p:attrName>
                                        </p:attrNameLst>
                                      </p:cBhvr>
                                      <p:tavLst>
                                        <p:tav tm="0">
                                          <p:val>
                                            <p:fltVal val="0"/>
                                          </p:val>
                                        </p:tav>
                                        <p:tav tm="100000">
                                          <p:val>
                                            <p:strVal val="#ppt_w"/>
                                          </p:val>
                                        </p:tav>
                                      </p:tavLst>
                                    </p:anim>
                                    <p:anim calcmode="lin" valueType="num">
                                      <p:cBhvr>
                                        <p:cTn id="54" dur="250" fill="hold"/>
                                        <p:tgtEl>
                                          <p:spTgt spid="42"/>
                                        </p:tgtEl>
                                        <p:attrNameLst>
                                          <p:attrName>ppt_h</p:attrName>
                                        </p:attrNameLst>
                                      </p:cBhvr>
                                      <p:tavLst>
                                        <p:tav tm="0">
                                          <p:val>
                                            <p:fltVal val="0"/>
                                          </p:val>
                                        </p:tav>
                                        <p:tav tm="100000">
                                          <p:val>
                                            <p:strVal val="#ppt_h"/>
                                          </p:val>
                                        </p:tav>
                                      </p:tavLst>
                                    </p:anim>
                                    <p:animEffect transition="in" filter="fade">
                                      <p:cBhvr>
                                        <p:cTn id="55" dur="250"/>
                                        <p:tgtEl>
                                          <p:spTgt spid="42"/>
                                        </p:tgtEl>
                                      </p:cBhvr>
                                    </p:animEffect>
                                  </p:childTnLst>
                                </p:cTn>
                              </p:par>
                              <p:par>
                                <p:cTn id="56" presetID="14" presetClass="entr" presetSubtype="10" fill="hold" grpId="0" nodeType="withEffect">
                                  <p:stCondLst>
                                    <p:cond delay="5000"/>
                                  </p:stCondLst>
                                  <p:childTnLst>
                                    <p:set>
                                      <p:cBhvr>
                                        <p:cTn id="57" dur="1" fill="hold">
                                          <p:stCondLst>
                                            <p:cond delay="0"/>
                                          </p:stCondLst>
                                        </p:cTn>
                                        <p:tgtEl>
                                          <p:spTgt spid="61"/>
                                        </p:tgtEl>
                                        <p:attrNameLst>
                                          <p:attrName>style.visibility</p:attrName>
                                        </p:attrNameLst>
                                      </p:cBhvr>
                                      <p:to>
                                        <p:strVal val="visible"/>
                                      </p:to>
                                    </p:set>
                                    <p:animEffect transition="in" filter="randombar(horizontal)">
                                      <p:cBhvr>
                                        <p:cTn id="58" dur="400"/>
                                        <p:tgtEl>
                                          <p:spTgt spid="61"/>
                                        </p:tgtEl>
                                      </p:cBhvr>
                                    </p:animEffect>
                                  </p:childTnLst>
                                </p:cTn>
                              </p:par>
                              <p:par>
                                <p:cTn id="59" presetID="14" presetClass="entr" presetSubtype="10" fill="hold" grpId="0" nodeType="withEffect">
                                  <p:stCondLst>
                                    <p:cond delay="5000"/>
                                  </p:stCondLst>
                                  <p:childTnLst>
                                    <p:set>
                                      <p:cBhvr>
                                        <p:cTn id="60" dur="1" fill="hold">
                                          <p:stCondLst>
                                            <p:cond delay="0"/>
                                          </p:stCondLst>
                                        </p:cTn>
                                        <p:tgtEl>
                                          <p:spTgt spid="62"/>
                                        </p:tgtEl>
                                        <p:attrNameLst>
                                          <p:attrName>style.visibility</p:attrName>
                                        </p:attrNameLst>
                                      </p:cBhvr>
                                      <p:to>
                                        <p:strVal val="visible"/>
                                      </p:to>
                                    </p:set>
                                    <p:animEffect transition="in" filter="randombar(horizontal)">
                                      <p:cBhvr>
                                        <p:cTn id="61" dur="400"/>
                                        <p:tgtEl>
                                          <p:spTgt spid="62"/>
                                        </p:tgtEl>
                                      </p:cBhvr>
                                    </p:animEffect>
                                  </p:childTnLst>
                                </p:cTn>
                              </p:par>
                              <p:par>
                                <p:cTn id="62" presetID="2" presetClass="entr" presetSubtype="1" fill="hold" nodeType="withEffect">
                                  <p:stCondLst>
                                    <p:cond delay="5650"/>
                                  </p:stCondLst>
                                  <p:childTnLst>
                                    <p:set>
                                      <p:cBhvr>
                                        <p:cTn id="63" dur="1" fill="hold">
                                          <p:stCondLst>
                                            <p:cond delay="0"/>
                                          </p:stCondLst>
                                        </p:cTn>
                                        <p:tgtEl>
                                          <p:spTgt spid="51"/>
                                        </p:tgtEl>
                                        <p:attrNameLst>
                                          <p:attrName>style.visibility</p:attrName>
                                        </p:attrNameLst>
                                      </p:cBhvr>
                                      <p:to>
                                        <p:strVal val="visible"/>
                                      </p:to>
                                    </p:set>
                                    <p:anim calcmode="lin" valueType="num">
                                      <p:cBhvr additive="base">
                                        <p:cTn id="64" dur="250" fill="hold"/>
                                        <p:tgtEl>
                                          <p:spTgt spid="51"/>
                                        </p:tgtEl>
                                        <p:attrNameLst>
                                          <p:attrName>ppt_x</p:attrName>
                                        </p:attrNameLst>
                                      </p:cBhvr>
                                      <p:tavLst>
                                        <p:tav tm="0">
                                          <p:val>
                                            <p:strVal val="#ppt_x"/>
                                          </p:val>
                                        </p:tav>
                                        <p:tav tm="100000">
                                          <p:val>
                                            <p:strVal val="#ppt_x"/>
                                          </p:val>
                                        </p:tav>
                                      </p:tavLst>
                                    </p:anim>
                                    <p:anim calcmode="lin" valueType="num">
                                      <p:cBhvr additive="base">
                                        <p:cTn id="65" dur="250" fill="hold"/>
                                        <p:tgtEl>
                                          <p:spTgt spid="51"/>
                                        </p:tgtEl>
                                        <p:attrNameLst>
                                          <p:attrName>ppt_y</p:attrName>
                                        </p:attrNameLst>
                                      </p:cBhvr>
                                      <p:tavLst>
                                        <p:tav tm="0">
                                          <p:val>
                                            <p:strVal val="0-#ppt_h/2"/>
                                          </p:val>
                                        </p:tav>
                                        <p:tav tm="100000">
                                          <p:val>
                                            <p:strVal val="#ppt_y"/>
                                          </p:val>
                                        </p:tav>
                                      </p:tavLst>
                                    </p:anim>
                                  </p:childTnLst>
                                </p:cTn>
                              </p:par>
                              <p:par>
                                <p:cTn id="66" presetID="53" presetClass="entr" presetSubtype="16" fill="hold" grpId="0" nodeType="withEffect">
                                  <p:stCondLst>
                                    <p:cond delay="6050"/>
                                  </p:stCondLst>
                                  <p:childTnLst>
                                    <p:set>
                                      <p:cBhvr>
                                        <p:cTn id="67" dur="1" fill="hold">
                                          <p:stCondLst>
                                            <p:cond delay="0"/>
                                          </p:stCondLst>
                                        </p:cTn>
                                        <p:tgtEl>
                                          <p:spTgt spid="43"/>
                                        </p:tgtEl>
                                        <p:attrNameLst>
                                          <p:attrName>style.visibility</p:attrName>
                                        </p:attrNameLst>
                                      </p:cBhvr>
                                      <p:to>
                                        <p:strVal val="visible"/>
                                      </p:to>
                                    </p:set>
                                    <p:anim calcmode="lin" valueType="num">
                                      <p:cBhvr>
                                        <p:cTn id="68" dur="250" fill="hold"/>
                                        <p:tgtEl>
                                          <p:spTgt spid="43"/>
                                        </p:tgtEl>
                                        <p:attrNameLst>
                                          <p:attrName>ppt_w</p:attrName>
                                        </p:attrNameLst>
                                      </p:cBhvr>
                                      <p:tavLst>
                                        <p:tav tm="0">
                                          <p:val>
                                            <p:fltVal val="0"/>
                                          </p:val>
                                        </p:tav>
                                        <p:tav tm="100000">
                                          <p:val>
                                            <p:strVal val="#ppt_w"/>
                                          </p:val>
                                        </p:tav>
                                      </p:tavLst>
                                    </p:anim>
                                    <p:anim calcmode="lin" valueType="num">
                                      <p:cBhvr>
                                        <p:cTn id="69" dur="250" fill="hold"/>
                                        <p:tgtEl>
                                          <p:spTgt spid="43"/>
                                        </p:tgtEl>
                                        <p:attrNameLst>
                                          <p:attrName>ppt_h</p:attrName>
                                        </p:attrNameLst>
                                      </p:cBhvr>
                                      <p:tavLst>
                                        <p:tav tm="0">
                                          <p:val>
                                            <p:fltVal val="0"/>
                                          </p:val>
                                        </p:tav>
                                        <p:tav tm="100000">
                                          <p:val>
                                            <p:strVal val="#ppt_h"/>
                                          </p:val>
                                        </p:tav>
                                      </p:tavLst>
                                    </p:anim>
                                    <p:animEffect transition="in" filter="fade">
                                      <p:cBhvr>
                                        <p:cTn id="70" dur="250"/>
                                        <p:tgtEl>
                                          <p:spTgt spid="43"/>
                                        </p:tgtEl>
                                      </p:cBhvr>
                                    </p:animEffect>
                                  </p:childTnLst>
                                </p:cTn>
                              </p:par>
                              <p:par>
                                <p:cTn id="71" presetID="14" presetClass="entr" presetSubtype="10" fill="hold" grpId="0" nodeType="withEffect">
                                  <p:stCondLst>
                                    <p:cond delay="6500"/>
                                  </p:stCondLst>
                                  <p:childTnLst>
                                    <p:set>
                                      <p:cBhvr>
                                        <p:cTn id="72" dur="1" fill="hold">
                                          <p:stCondLst>
                                            <p:cond delay="0"/>
                                          </p:stCondLst>
                                        </p:cTn>
                                        <p:tgtEl>
                                          <p:spTgt spid="63"/>
                                        </p:tgtEl>
                                        <p:attrNameLst>
                                          <p:attrName>style.visibility</p:attrName>
                                        </p:attrNameLst>
                                      </p:cBhvr>
                                      <p:to>
                                        <p:strVal val="visible"/>
                                      </p:to>
                                    </p:set>
                                    <p:animEffect transition="in" filter="randombar(horizontal)">
                                      <p:cBhvr>
                                        <p:cTn id="73" dur="400"/>
                                        <p:tgtEl>
                                          <p:spTgt spid="63"/>
                                        </p:tgtEl>
                                      </p:cBhvr>
                                    </p:animEffect>
                                  </p:childTnLst>
                                </p:cTn>
                              </p:par>
                              <p:par>
                                <p:cTn id="74" presetID="14" presetClass="entr" presetSubtype="10" fill="hold" grpId="0" nodeType="withEffect">
                                  <p:stCondLst>
                                    <p:cond delay="6500"/>
                                  </p:stCondLst>
                                  <p:childTnLst>
                                    <p:set>
                                      <p:cBhvr>
                                        <p:cTn id="75" dur="1" fill="hold">
                                          <p:stCondLst>
                                            <p:cond delay="0"/>
                                          </p:stCondLst>
                                        </p:cTn>
                                        <p:tgtEl>
                                          <p:spTgt spid="64"/>
                                        </p:tgtEl>
                                        <p:attrNameLst>
                                          <p:attrName>style.visibility</p:attrName>
                                        </p:attrNameLst>
                                      </p:cBhvr>
                                      <p:to>
                                        <p:strVal val="visible"/>
                                      </p:to>
                                    </p:set>
                                    <p:animEffect transition="in" filter="randombar(horizontal)">
                                      <p:cBhvr>
                                        <p:cTn id="76" dur="4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57" grpId="0"/>
      <p:bldP spid="58" grpId="0"/>
      <p:bldP spid="59" grpId="0"/>
      <p:bldP spid="60" grpId="0"/>
      <p:bldP spid="61" grpId="0"/>
      <p:bldP spid="62" grpId="0"/>
      <p:bldP spid="63" grpId="0"/>
      <p:bldP spid="64"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
          <p:cNvSpPr/>
          <p:nvPr/>
        </p:nvSpPr>
        <p:spPr>
          <a:xfrm>
            <a:off x="1239145" y="3564745"/>
            <a:ext cx="3085531" cy="1828463"/>
          </a:xfrm>
          <a:prstGeom prst="roundRect">
            <a:avLst>
              <a:gd name="adj" fmla="val 4027"/>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sp>
        <p:nvSpPr>
          <p:cNvPr id="28" name="Rectangle 2"/>
          <p:cNvSpPr/>
          <p:nvPr/>
        </p:nvSpPr>
        <p:spPr>
          <a:xfrm>
            <a:off x="4537288" y="3568066"/>
            <a:ext cx="3085531" cy="1828463"/>
          </a:xfrm>
          <a:prstGeom prst="roundRect">
            <a:avLst>
              <a:gd name="adj" fmla="val 4577"/>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sp>
        <p:nvSpPr>
          <p:cNvPr id="29" name="Rectangle 3"/>
          <p:cNvSpPr/>
          <p:nvPr/>
        </p:nvSpPr>
        <p:spPr>
          <a:xfrm>
            <a:off x="7867323" y="3560094"/>
            <a:ext cx="3085531" cy="1828463"/>
          </a:xfrm>
          <a:prstGeom prst="roundRect">
            <a:avLst>
              <a:gd name="adj" fmla="val 4027"/>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cxnSp>
        <p:nvCxnSpPr>
          <p:cNvPr id="31" name="Straight Connector 6"/>
          <p:cNvCxnSpPr/>
          <p:nvPr/>
        </p:nvCxnSpPr>
        <p:spPr>
          <a:xfrm>
            <a:off x="1239145" y="3343741"/>
            <a:ext cx="9713709" cy="0"/>
          </a:xfrm>
          <a:prstGeom prst="line">
            <a:avLst/>
          </a:prstGeom>
          <a:ln w="9525" cmpd="dbl">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矩形 47"/>
          <p:cNvSpPr>
            <a:spLocks noChangeArrowheads="1"/>
          </p:cNvSpPr>
          <p:nvPr/>
        </p:nvSpPr>
        <p:spPr bwMode="auto">
          <a:xfrm>
            <a:off x="1239146" y="1666144"/>
            <a:ext cx="9713709"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16"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outVertical)">
                                      <p:cBhvr>
                                        <p:cTn id="16" dur="500"/>
                                        <p:tgtEl>
                                          <p:spTgt spid="17"/>
                                        </p:tgtEl>
                                      </p:cBhvr>
                                    </p:animEffec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p:tgtEl>
                                          <p:spTgt spid="31"/>
                                        </p:tgtEl>
                                        <p:attrNameLst>
                                          <p:attrName>ppt_y</p:attrName>
                                        </p:attrNameLst>
                                      </p:cBhvr>
                                      <p:tavLst>
                                        <p:tav tm="0">
                                          <p:val>
                                            <p:strVal val="#ppt_y-#ppt_h*1.125000"/>
                                          </p:val>
                                        </p:tav>
                                        <p:tav tm="100000">
                                          <p:val>
                                            <p:strVal val="#ppt_y"/>
                                          </p:val>
                                        </p:tav>
                                      </p:tavLst>
                                    </p:anim>
                                    <p:animEffect transition="in" filter="wipe(down)">
                                      <p:cBhvr>
                                        <p:cTn id="21" dur="500"/>
                                        <p:tgtEl>
                                          <p:spTgt spid="31"/>
                                        </p:tgtEl>
                                      </p:cBhvr>
                                    </p:animEffect>
                                  </p:childTnLst>
                                </p:cTn>
                              </p:par>
                            </p:childTnLst>
                          </p:cTn>
                        </p:par>
                        <p:par>
                          <p:cTn id="22" fill="hold">
                            <p:stCondLst>
                              <p:cond delay="2000"/>
                            </p:stCondLst>
                            <p:childTnLst>
                              <p:par>
                                <p:cTn id="23" presetID="47"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750"/>
                                        <p:tgtEl>
                                          <p:spTgt spid="27"/>
                                        </p:tgtEl>
                                      </p:cBhvr>
                                    </p:animEffect>
                                    <p:anim calcmode="lin" valueType="num">
                                      <p:cBhvr>
                                        <p:cTn id="26" dur="750" fill="hold"/>
                                        <p:tgtEl>
                                          <p:spTgt spid="27"/>
                                        </p:tgtEl>
                                        <p:attrNameLst>
                                          <p:attrName>ppt_x</p:attrName>
                                        </p:attrNameLst>
                                      </p:cBhvr>
                                      <p:tavLst>
                                        <p:tav tm="0">
                                          <p:val>
                                            <p:strVal val="#ppt_x"/>
                                          </p:val>
                                        </p:tav>
                                        <p:tav tm="100000">
                                          <p:val>
                                            <p:strVal val="#ppt_x"/>
                                          </p:val>
                                        </p:tav>
                                      </p:tavLst>
                                    </p:anim>
                                    <p:anim calcmode="lin" valueType="num">
                                      <p:cBhvr>
                                        <p:cTn id="27" dur="750" fill="hold"/>
                                        <p:tgtEl>
                                          <p:spTgt spid="27"/>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750"/>
                                        <p:tgtEl>
                                          <p:spTgt spid="28"/>
                                        </p:tgtEl>
                                      </p:cBhvr>
                                    </p:animEffect>
                                    <p:anim calcmode="lin" valueType="num">
                                      <p:cBhvr>
                                        <p:cTn id="31" dur="750" fill="hold"/>
                                        <p:tgtEl>
                                          <p:spTgt spid="28"/>
                                        </p:tgtEl>
                                        <p:attrNameLst>
                                          <p:attrName>ppt_x</p:attrName>
                                        </p:attrNameLst>
                                      </p:cBhvr>
                                      <p:tavLst>
                                        <p:tav tm="0">
                                          <p:val>
                                            <p:strVal val="#ppt_x"/>
                                          </p:val>
                                        </p:tav>
                                        <p:tav tm="100000">
                                          <p:val>
                                            <p:strVal val="#ppt_x"/>
                                          </p:val>
                                        </p:tav>
                                      </p:tavLst>
                                    </p:anim>
                                    <p:anim calcmode="lin" valueType="num">
                                      <p:cBhvr>
                                        <p:cTn id="32" dur="750" fill="hold"/>
                                        <p:tgtEl>
                                          <p:spTgt spid="28"/>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750"/>
                                        <p:tgtEl>
                                          <p:spTgt spid="29"/>
                                        </p:tgtEl>
                                      </p:cBhvr>
                                    </p:animEffect>
                                    <p:anim calcmode="lin" valueType="num">
                                      <p:cBhvr>
                                        <p:cTn id="36" dur="750" fill="hold"/>
                                        <p:tgtEl>
                                          <p:spTgt spid="29"/>
                                        </p:tgtEl>
                                        <p:attrNameLst>
                                          <p:attrName>ppt_x</p:attrName>
                                        </p:attrNameLst>
                                      </p:cBhvr>
                                      <p:tavLst>
                                        <p:tav tm="0">
                                          <p:val>
                                            <p:strVal val="#ppt_x"/>
                                          </p:val>
                                        </p:tav>
                                        <p:tav tm="100000">
                                          <p:val>
                                            <p:strVal val="#ppt_x"/>
                                          </p:val>
                                        </p:tav>
                                      </p:tavLst>
                                    </p:anim>
                                    <p:anim calcmode="lin" valueType="num">
                                      <p:cBhvr>
                                        <p:cTn id="37" dur="7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17"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5"/>
          <p:cNvSpPr/>
          <p:nvPr/>
        </p:nvSpPr>
        <p:spPr>
          <a:xfrm>
            <a:off x="5948262" y="1913972"/>
            <a:ext cx="295476" cy="4944028"/>
          </a:xfrm>
          <a:prstGeom prst="rect">
            <a:avLst/>
          </a:prstGeom>
          <a:solidFill>
            <a:srgbClr val="98C052">
              <a:alpha val="25000"/>
            </a:srgbClr>
          </a:solidFill>
          <a:ln>
            <a:solidFill>
              <a:srgbClr val="51931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nvGrpSpPr>
          <p:cNvPr id="81" name="Group 44"/>
          <p:cNvGrpSpPr/>
          <p:nvPr/>
        </p:nvGrpSpPr>
        <p:grpSpPr>
          <a:xfrm>
            <a:off x="6045200" y="2004245"/>
            <a:ext cx="101600" cy="1410333"/>
            <a:chOff x="2955636" y="2798618"/>
            <a:chExt cx="101600" cy="1410333"/>
          </a:xfrm>
          <a:effectLst>
            <a:outerShdw blurRad="25400" dist="25400" dir="2700000" algn="tl" rotWithShape="0">
              <a:prstClr val="black">
                <a:alpha val="70000"/>
              </a:prstClr>
            </a:outerShdw>
          </a:effectLst>
        </p:grpSpPr>
        <p:cxnSp>
          <p:nvCxnSpPr>
            <p:cNvPr id="82" name="Straight Connector 9"/>
            <p:cNvCxnSpPr/>
            <p:nvPr/>
          </p:nvCxnSpPr>
          <p:spPr>
            <a:xfrm>
              <a:off x="2955636" y="2798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11"/>
            <p:cNvCxnSpPr/>
            <p:nvPr/>
          </p:nvCxnSpPr>
          <p:spPr>
            <a:xfrm>
              <a:off x="2955636" y="284479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14"/>
            <p:cNvCxnSpPr/>
            <p:nvPr/>
          </p:nvCxnSpPr>
          <p:spPr>
            <a:xfrm>
              <a:off x="2955636" y="2890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15"/>
            <p:cNvCxnSpPr/>
            <p:nvPr/>
          </p:nvCxnSpPr>
          <p:spPr>
            <a:xfrm>
              <a:off x="2955636" y="293713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16"/>
            <p:cNvCxnSpPr/>
            <p:nvPr/>
          </p:nvCxnSpPr>
          <p:spPr>
            <a:xfrm>
              <a:off x="2955636" y="2977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17"/>
            <p:cNvCxnSpPr/>
            <p:nvPr/>
          </p:nvCxnSpPr>
          <p:spPr>
            <a:xfrm>
              <a:off x="2955636" y="3023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18"/>
            <p:cNvCxnSpPr/>
            <p:nvPr/>
          </p:nvCxnSpPr>
          <p:spPr>
            <a:xfrm>
              <a:off x="2955636" y="306966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19"/>
            <p:cNvCxnSpPr/>
            <p:nvPr/>
          </p:nvCxnSpPr>
          <p:spPr>
            <a:xfrm>
              <a:off x="2955636" y="311584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20"/>
            <p:cNvCxnSpPr/>
            <p:nvPr/>
          </p:nvCxnSpPr>
          <p:spPr>
            <a:xfrm>
              <a:off x="2955636" y="316199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21"/>
            <p:cNvCxnSpPr/>
            <p:nvPr/>
          </p:nvCxnSpPr>
          <p:spPr>
            <a:xfrm>
              <a:off x="2955636" y="320817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22"/>
            <p:cNvCxnSpPr/>
            <p:nvPr/>
          </p:nvCxnSpPr>
          <p:spPr>
            <a:xfrm>
              <a:off x="2955636" y="3254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23"/>
            <p:cNvCxnSpPr/>
            <p:nvPr/>
          </p:nvCxnSpPr>
          <p:spPr>
            <a:xfrm>
              <a:off x="2955636" y="3300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24"/>
            <p:cNvCxnSpPr/>
            <p:nvPr/>
          </p:nvCxnSpPr>
          <p:spPr>
            <a:xfrm>
              <a:off x="2955636" y="334070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25"/>
            <p:cNvCxnSpPr/>
            <p:nvPr/>
          </p:nvCxnSpPr>
          <p:spPr>
            <a:xfrm>
              <a:off x="2955636" y="338688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26"/>
            <p:cNvCxnSpPr/>
            <p:nvPr/>
          </p:nvCxnSpPr>
          <p:spPr>
            <a:xfrm>
              <a:off x="2955636" y="343303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27"/>
            <p:cNvCxnSpPr/>
            <p:nvPr/>
          </p:nvCxnSpPr>
          <p:spPr>
            <a:xfrm>
              <a:off x="2955636" y="347921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28"/>
            <p:cNvCxnSpPr/>
            <p:nvPr/>
          </p:nvCxnSpPr>
          <p:spPr>
            <a:xfrm>
              <a:off x="2955636" y="352835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29"/>
            <p:cNvCxnSpPr/>
            <p:nvPr/>
          </p:nvCxnSpPr>
          <p:spPr>
            <a:xfrm>
              <a:off x="2955636" y="357453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30"/>
            <p:cNvCxnSpPr/>
            <p:nvPr/>
          </p:nvCxnSpPr>
          <p:spPr>
            <a:xfrm>
              <a:off x="2955636" y="362068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31"/>
            <p:cNvCxnSpPr/>
            <p:nvPr/>
          </p:nvCxnSpPr>
          <p:spPr>
            <a:xfrm>
              <a:off x="2955636" y="366686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32"/>
            <p:cNvCxnSpPr/>
            <p:nvPr/>
          </p:nvCxnSpPr>
          <p:spPr>
            <a:xfrm>
              <a:off x="2955636" y="3707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33"/>
            <p:cNvCxnSpPr/>
            <p:nvPr/>
          </p:nvCxnSpPr>
          <p:spPr>
            <a:xfrm>
              <a:off x="2955636" y="3753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34"/>
            <p:cNvCxnSpPr/>
            <p:nvPr/>
          </p:nvCxnSpPr>
          <p:spPr>
            <a:xfrm>
              <a:off x="2955636" y="379939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35"/>
            <p:cNvCxnSpPr/>
            <p:nvPr/>
          </p:nvCxnSpPr>
          <p:spPr>
            <a:xfrm>
              <a:off x="2955636" y="384557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36"/>
            <p:cNvCxnSpPr/>
            <p:nvPr/>
          </p:nvCxnSpPr>
          <p:spPr>
            <a:xfrm>
              <a:off x="2955636" y="389172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p:cNvCxnSpPr/>
            <p:nvPr/>
          </p:nvCxnSpPr>
          <p:spPr>
            <a:xfrm>
              <a:off x="2955636" y="393790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38"/>
            <p:cNvCxnSpPr/>
            <p:nvPr/>
          </p:nvCxnSpPr>
          <p:spPr>
            <a:xfrm>
              <a:off x="2955636" y="3984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39"/>
            <p:cNvCxnSpPr/>
            <p:nvPr/>
          </p:nvCxnSpPr>
          <p:spPr>
            <a:xfrm>
              <a:off x="2955636" y="4030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40"/>
            <p:cNvCxnSpPr/>
            <p:nvPr/>
          </p:nvCxnSpPr>
          <p:spPr>
            <a:xfrm>
              <a:off x="2955636" y="40704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41"/>
            <p:cNvCxnSpPr/>
            <p:nvPr/>
          </p:nvCxnSpPr>
          <p:spPr>
            <a:xfrm>
              <a:off x="2955636" y="4116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42"/>
            <p:cNvCxnSpPr/>
            <p:nvPr/>
          </p:nvCxnSpPr>
          <p:spPr>
            <a:xfrm>
              <a:off x="2955636" y="416277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43"/>
            <p:cNvCxnSpPr/>
            <p:nvPr/>
          </p:nvCxnSpPr>
          <p:spPr>
            <a:xfrm>
              <a:off x="2955636" y="4208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grpSp>
      <p:sp>
        <p:nvSpPr>
          <p:cNvPr id="115" name="TextBox 45"/>
          <p:cNvSpPr txBox="1"/>
          <p:nvPr/>
        </p:nvSpPr>
        <p:spPr>
          <a:xfrm>
            <a:off x="5907297" y="3434858"/>
            <a:ext cx="394659" cy="230832"/>
          </a:xfrm>
          <a:prstGeom prst="rect">
            <a:avLst/>
          </a:prstGeom>
          <a:noFill/>
          <a:effectLst>
            <a:outerShdw blurRad="25400" dist="25400" dir="2700000" algn="tl" rotWithShape="0">
              <a:prstClr val="black">
                <a:alpha val="80000"/>
              </a:prstClr>
            </a:outerShdw>
          </a:effectLst>
        </p:spPr>
        <p:txBody>
          <a:bodyPr wrap="none" rtlCol="0">
            <a:spAutoFit/>
          </a:bodyPr>
          <a:lstStyle/>
          <a:p>
            <a:pPr algn="ctr"/>
            <a:r>
              <a:rPr lang="id-ID" sz="900" dirty="0" smtClean="0">
                <a:solidFill>
                  <a:schemeClr val="bg1"/>
                </a:solidFill>
                <a:cs typeface="+mn-ea"/>
                <a:sym typeface="+mn-lt"/>
              </a:rPr>
              <a:t>201</a:t>
            </a:r>
            <a:r>
              <a:rPr lang="en-US" sz="900" dirty="0" smtClean="0">
                <a:solidFill>
                  <a:schemeClr val="bg1"/>
                </a:solidFill>
                <a:cs typeface="+mn-ea"/>
                <a:sym typeface="+mn-lt"/>
              </a:rPr>
              <a:t>6</a:t>
            </a:r>
            <a:endParaRPr lang="id-ID" sz="900" dirty="0">
              <a:solidFill>
                <a:schemeClr val="bg1"/>
              </a:solidFill>
              <a:cs typeface="+mn-ea"/>
              <a:sym typeface="+mn-lt"/>
            </a:endParaRPr>
          </a:p>
        </p:txBody>
      </p:sp>
      <p:sp>
        <p:nvSpPr>
          <p:cNvPr id="116" name="Oval 113"/>
          <p:cNvSpPr/>
          <p:nvPr/>
        </p:nvSpPr>
        <p:spPr>
          <a:xfrm>
            <a:off x="5785691" y="1386988"/>
            <a:ext cx="620617" cy="620617"/>
          </a:xfrm>
          <a:prstGeom prst="ellipse">
            <a:avLst/>
          </a:prstGeom>
          <a:solidFill>
            <a:srgbClr val="FCA904"/>
          </a:solidFill>
          <a:ln w="79375">
            <a:solidFill>
              <a:srgbClr val="FCA904">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17" name="TextBox 4"/>
          <p:cNvSpPr txBox="1"/>
          <p:nvPr/>
        </p:nvSpPr>
        <p:spPr>
          <a:xfrm>
            <a:off x="5755201" y="1565657"/>
            <a:ext cx="681598" cy="261610"/>
          </a:xfrm>
          <a:prstGeom prst="rect">
            <a:avLst/>
          </a:prstGeom>
          <a:noFill/>
        </p:spPr>
        <p:txBody>
          <a:bodyPr wrap="none" rtlCol="0">
            <a:spAutoFit/>
          </a:bodyPr>
          <a:lstStyle/>
          <a:p>
            <a:pPr algn="ctr"/>
            <a:r>
              <a:rPr lang="id-ID" sz="1100" dirty="0" smtClean="0">
                <a:solidFill>
                  <a:schemeClr val="bg1"/>
                </a:solidFill>
                <a:cs typeface="+mn-ea"/>
                <a:sym typeface="+mn-lt"/>
              </a:rPr>
              <a:t>TODAY</a:t>
            </a:r>
            <a:endParaRPr lang="id-ID" sz="1100" dirty="0">
              <a:solidFill>
                <a:schemeClr val="bg1"/>
              </a:solidFill>
              <a:cs typeface="+mn-ea"/>
              <a:sym typeface="+mn-lt"/>
            </a:endParaRPr>
          </a:p>
        </p:txBody>
      </p:sp>
      <p:sp>
        <p:nvSpPr>
          <p:cNvPr id="118" name="Rectangle 116"/>
          <p:cNvSpPr/>
          <p:nvPr/>
        </p:nvSpPr>
        <p:spPr>
          <a:xfrm rot="2700000">
            <a:off x="6210407" y="2366850"/>
            <a:ext cx="71710" cy="71710"/>
          </a:xfrm>
          <a:prstGeom prst="rect">
            <a:avLst/>
          </a:prstGeom>
          <a:solidFill>
            <a:schemeClr val="bg1"/>
          </a:solidFill>
          <a:ln>
            <a:noFill/>
          </a:ln>
          <a:effectLst>
            <a:outerShdw blurRad="12700" dist="254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19" name="Rectangle 117"/>
          <p:cNvSpPr/>
          <p:nvPr/>
        </p:nvSpPr>
        <p:spPr>
          <a:xfrm rot="2700000">
            <a:off x="5909883" y="2863174"/>
            <a:ext cx="71710" cy="71710"/>
          </a:xfrm>
          <a:prstGeom prst="rect">
            <a:avLst/>
          </a:prstGeom>
          <a:solidFill>
            <a:schemeClr val="bg1"/>
          </a:solidFill>
          <a:ln>
            <a:noFill/>
          </a:ln>
          <a:effectLst>
            <a:outerShdw blurRad="127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26" name="Rectangle 124"/>
          <p:cNvSpPr/>
          <p:nvPr/>
        </p:nvSpPr>
        <p:spPr>
          <a:xfrm rot="2700000">
            <a:off x="5909883" y="4594220"/>
            <a:ext cx="71710" cy="71710"/>
          </a:xfrm>
          <a:prstGeom prst="rect">
            <a:avLst/>
          </a:prstGeom>
          <a:solidFill>
            <a:schemeClr val="bg1"/>
          </a:solidFill>
          <a:ln>
            <a:noFill/>
          </a:ln>
          <a:effectLst>
            <a:outerShdw blurRad="127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nvGrpSpPr>
          <p:cNvPr id="130" name="Group 165"/>
          <p:cNvGrpSpPr/>
          <p:nvPr/>
        </p:nvGrpSpPr>
        <p:grpSpPr>
          <a:xfrm>
            <a:off x="6045200" y="3726158"/>
            <a:ext cx="101600" cy="3131842"/>
            <a:chOff x="6045200" y="4158222"/>
            <a:chExt cx="101600" cy="2870192"/>
          </a:xfrm>
        </p:grpSpPr>
        <p:grpSp>
          <p:nvGrpSpPr>
            <p:cNvPr id="131" name="Group 47"/>
            <p:cNvGrpSpPr/>
            <p:nvPr/>
          </p:nvGrpSpPr>
          <p:grpSpPr>
            <a:xfrm>
              <a:off x="6045200" y="4158222"/>
              <a:ext cx="101600" cy="1410333"/>
              <a:chOff x="2955636" y="2798618"/>
              <a:chExt cx="101600" cy="1410333"/>
            </a:xfrm>
            <a:effectLst>
              <a:outerShdw blurRad="25400" dist="25400" dir="2700000" algn="tl" rotWithShape="0">
                <a:prstClr val="black">
                  <a:alpha val="70000"/>
                </a:prstClr>
              </a:outerShdw>
            </a:effectLst>
          </p:grpSpPr>
          <p:cxnSp>
            <p:nvCxnSpPr>
              <p:cNvPr id="165" name="Straight Connector 48"/>
              <p:cNvCxnSpPr/>
              <p:nvPr/>
            </p:nvCxnSpPr>
            <p:spPr>
              <a:xfrm>
                <a:off x="2955636" y="2798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49"/>
              <p:cNvCxnSpPr/>
              <p:nvPr/>
            </p:nvCxnSpPr>
            <p:spPr>
              <a:xfrm>
                <a:off x="2955636" y="284479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50"/>
              <p:cNvCxnSpPr/>
              <p:nvPr/>
            </p:nvCxnSpPr>
            <p:spPr>
              <a:xfrm>
                <a:off x="2955636" y="2890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51"/>
              <p:cNvCxnSpPr/>
              <p:nvPr/>
            </p:nvCxnSpPr>
            <p:spPr>
              <a:xfrm>
                <a:off x="2955636" y="293713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52"/>
              <p:cNvCxnSpPr/>
              <p:nvPr/>
            </p:nvCxnSpPr>
            <p:spPr>
              <a:xfrm>
                <a:off x="2955636" y="2977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53"/>
              <p:cNvCxnSpPr/>
              <p:nvPr/>
            </p:nvCxnSpPr>
            <p:spPr>
              <a:xfrm>
                <a:off x="2955636" y="3023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54"/>
              <p:cNvCxnSpPr/>
              <p:nvPr/>
            </p:nvCxnSpPr>
            <p:spPr>
              <a:xfrm>
                <a:off x="2955636" y="306966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55"/>
              <p:cNvCxnSpPr/>
              <p:nvPr/>
            </p:nvCxnSpPr>
            <p:spPr>
              <a:xfrm>
                <a:off x="2955636" y="311584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56"/>
              <p:cNvCxnSpPr/>
              <p:nvPr/>
            </p:nvCxnSpPr>
            <p:spPr>
              <a:xfrm>
                <a:off x="2955636" y="316199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57"/>
              <p:cNvCxnSpPr/>
              <p:nvPr/>
            </p:nvCxnSpPr>
            <p:spPr>
              <a:xfrm>
                <a:off x="2955636" y="320817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58"/>
              <p:cNvCxnSpPr/>
              <p:nvPr/>
            </p:nvCxnSpPr>
            <p:spPr>
              <a:xfrm>
                <a:off x="2955636" y="3254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59"/>
              <p:cNvCxnSpPr/>
              <p:nvPr/>
            </p:nvCxnSpPr>
            <p:spPr>
              <a:xfrm>
                <a:off x="2955636" y="3300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60"/>
              <p:cNvCxnSpPr/>
              <p:nvPr/>
            </p:nvCxnSpPr>
            <p:spPr>
              <a:xfrm>
                <a:off x="2955636" y="334070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61"/>
              <p:cNvCxnSpPr/>
              <p:nvPr/>
            </p:nvCxnSpPr>
            <p:spPr>
              <a:xfrm>
                <a:off x="2955636" y="338688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62"/>
              <p:cNvCxnSpPr/>
              <p:nvPr/>
            </p:nvCxnSpPr>
            <p:spPr>
              <a:xfrm>
                <a:off x="2955636" y="343303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63"/>
              <p:cNvCxnSpPr/>
              <p:nvPr/>
            </p:nvCxnSpPr>
            <p:spPr>
              <a:xfrm>
                <a:off x="2955636" y="347921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64"/>
              <p:cNvCxnSpPr/>
              <p:nvPr/>
            </p:nvCxnSpPr>
            <p:spPr>
              <a:xfrm>
                <a:off x="2955636" y="352835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65"/>
              <p:cNvCxnSpPr/>
              <p:nvPr/>
            </p:nvCxnSpPr>
            <p:spPr>
              <a:xfrm>
                <a:off x="2955636" y="357453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66"/>
              <p:cNvCxnSpPr/>
              <p:nvPr/>
            </p:nvCxnSpPr>
            <p:spPr>
              <a:xfrm>
                <a:off x="2955636" y="362068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67"/>
              <p:cNvCxnSpPr/>
              <p:nvPr/>
            </p:nvCxnSpPr>
            <p:spPr>
              <a:xfrm>
                <a:off x="2955636" y="366686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68"/>
              <p:cNvCxnSpPr/>
              <p:nvPr/>
            </p:nvCxnSpPr>
            <p:spPr>
              <a:xfrm>
                <a:off x="2955636" y="3707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69"/>
              <p:cNvCxnSpPr/>
              <p:nvPr/>
            </p:nvCxnSpPr>
            <p:spPr>
              <a:xfrm>
                <a:off x="2955636" y="3753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70"/>
              <p:cNvCxnSpPr/>
              <p:nvPr/>
            </p:nvCxnSpPr>
            <p:spPr>
              <a:xfrm>
                <a:off x="2955636" y="379939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71"/>
              <p:cNvCxnSpPr/>
              <p:nvPr/>
            </p:nvCxnSpPr>
            <p:spPr>
              <a:xfrm>
                <a:off x="2955636" y="384557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72"/>
              <p:cNvCxnSpPr/>
              <p:nvPr/>
            </p:nvCxnSpPr>
            <p:spPr>
              <a:xfrm>
                <a:off x="2955636" y="389172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73"/>
              <p:cNvCxnSpPr/>
              <p:nvPr/>
            </p:nvCxnSpPr>
            <p:spPr>
              <a:xfrm>
                <a:off x="2955636" y="393790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74"/>
              <p:cNvCxnSpPr/>
              <p:nvPr/>
            </p:nvCxnSpPr>
            <p:spPr>
              <a:xfrm>
                <a:off x="2955636" y="3984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75"/>
              <p:cNvCxnSpPr/>
              <p:nvPr/>
            </p:nvCxnSpPr>
            <p:spPr>
              <a:xfrm>
                <a:off x="2955636" y="4030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76"/>
              <p:cNvCxnSpPr/>
              <p:nvPr/>
            </p:nvCxnSpPr>
            <p:spPr>
              <a:xfrm>
                <a:off x="2955636" y="40704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77"/>
              <p:cNvCxnSpPr/>
              <p:nvPr/>
            </p:nvCxnSpPr>
            <p:spPr>
              <a:xfrm>
                <a:off x="2955636" y="4116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78"/>
              <p:cNvCxnSpPr/>
              <p:nvPr/>
            </p:nvCxnSpPr>
            <p:spPr>
              <a:xfrm>
                <a:off x="2955636" y="416277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79"/>
              <p:cNvCxnSpPr/>
              <p:nvPr/>
            </p:nvCxnSpPr>
            <p:spPr>
              <a:xfrm>
                <a:off x="2955636" y="4208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grpSp>
        <p:grpSp>
          <p:nvGrpSpPr>
            <p:cNvPr id="132" name="Group 128"/>
            <p:cNvGrpSpPr/>
            <p:nvPr/>
          </p:nvGrpSpPr>
          <p:grpSpPr>
            <a:xfrm>
              <a:off x="6045200" y="5618081"/>
              <a:ext cx="101600" cy="1410333"/>
              <a:chOff x="2955636" y="2798618"/>
              <a:chExt cx="101600" cy="1410333"/>
            </a:xfrm>
            <a:effectLst>
              <a:outerShdw blurRad="25400" dist="25400" dir="2700000" algn="tl" rotWithShape="0">
                <a:prstClr val="black">
                  <a:alpha val="70000"/>
                </a:prstClr>
              </a:outerShdw>
            </a:effectLst>
          </p:grpSpPr>
          <p:cxnSp>
            <p:nvCxnSpPr>
              <p:cNvPr id="133" name="Straight Connector 129"/>
              <p:cNvCxnSpPr/>
              <p:nvPr/>
            </p:nvCxnSpPr>
            <p:spPr>
              <a:xfrm>
                <a:off x="2955636" y="2798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0"/>
              <p:cNvCxnSpPr/>
              <p:nvPr/>
            </p:nvCxnSpPr>
            <p:spPr>
              <a:xfrm>
                <a:off x="2955636" y="284479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1"/>
              <p:cNvCxnSpPr/>
              <p:nvPr/>
            </p:nvCxnSpPr>
            <p:spPr>
              <a:xfrm>
                <a:off x="2955636" y="2890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2"/>
              <p:cNvCxnSpPr/>
              <p:nvPr/>
            </p:nvCxnSpPr>
            <p:spPr>
              <a:xfrm>
                <a:off x="2955636" y="293713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3"/>
              <p:cNvCxnSpPr/>
              <p:nvPr/>
            </p:nvCxnSpPr>
            <p:spPr>
              <a:xfrm>
                <a:off x="2955636" y="2977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4"/>
              <p:cNvCxnSpPr/>
              <p:nvPr/>
            </p:nvCxnSpPr>
            <p:spPr>
              <a:xfrm>
                <a:off x="2955636" y="3023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5"/>
              <p:cNvCxnSpPr/>
              <p:nvPr/>
            </p:nvCxnSpPr>
            <p:spPr>
              <a:xfrm>
                <a:off x="2955636" y="306966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6"/>
              <p:cNvCxnSpPr/>
              <p:nvPr/>
            </p:nvCxnSpPr>
            <p:spPr>
              <a:xfrm>
                <a:off x="2955636" y="311584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37"/>
              <p:cNvCxnSpPr/>
              <p:nvPr/>
            </p:nvCxnSpPr>
            <p:spPr>
              <a:xfrm>
                <a:off x="2955636" y="316199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38"/>
              <p:cNvCxnSpPr/>
              <p:nvPr/>
            </p:nvCxnSpPr>
            <p:spPr>
              <a:xfrm>
                <a:off x="2955636" y="320817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39"/>
              <p:cNvCxnSpPr/>
              <p:nvPr/>
            </p:nvCxnSpPr>
            <p:spPr>
              <a:xfrm>
                <a:off x="2955636" y="3254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0"/>
              <p:cNvCxnSpPr/>
              <p:nvPr/>
            </p:nvCxnSpPr>
            <p:spPr>
              <a:xfrm>
                <a:off x="2955636" y="3300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1"/>
              <p:cNvCxnSpPr/>
              <p:nvPr/>
            </p:nvCxnSpPr>
            <p:spPr>
              <a:xfrm>
                <a:off x="2955636" y="334070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2"/>
              <p:cNvCxnSpPr/>
              <p:nvPr/>
            </p:nvCxnSpPr>
            <p:spPr>
              <a:xfrm>
                <a:off x="2955636" y="338688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3"/>
              <p:cNvCxnSpPr/>
              <p:nvPr/>
            </p:nvCxnSpPr>
            <p:spPr>
              <a:xfrm>
                <a:off x="2955636" y="343303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4"/>
              <p:cNvCxnSpPr/>
              <p:nvPr/>
            </p:nvCxnSpPr>
            <p:spPr>
              <a:xfrm>
                <a:off x="2955636" y="347921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5"/>
              <p:cNvCxnSpPr/>
              <p:nvPr/>
            </p:nvCxnSpPr>
            <p:spPr>
              <a:xfrm>
                <a:off x="2955636" y="352835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6"/>
              <p:cNvCxnSpPr/>
              <p:nvPr/>
            </p:nvCxnSpPr>
            <p:spPr>
              <a:xfrm>
                <a:off x="2955636" y="357453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47"/>
              <p:cNvCxnSpPr/>
              <p:nvPr/>
            </p:nvCxnSpPr>
            <p:spPr>
              <a:xfrm>
                <a:off x="2955636" y="362068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48"/>
              <p:cNvCxnSpPr/>
              <p:nvPr/>
            </p:nvCxnSpPr>
            <p:spPr>
              <a:xfrm>
                <a:off x="2955636" y="366686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49"/>
              <p:cNvCxnSpPr/>
              <p:nvPr/>
            </p:nvCxnSpPr>
            <p:spPr>
              <a:xfrm>
                <a:off x="2955636" y="3707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0"/>
              <p:cNvCxnSpPr/>
              <p:nvPr/>
            </p:nvCxnSpPr>
            <p:spPr>
              <a:xfrm>
                <a:off x="2955636" y="3753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1"/>
              <p:cNvCxnSpPr/>
              <p:nvPr/>
            </p:nvCxnSpPr>
            <p:spPr>
              <a:xfrm>
                <a:off x="2955636" y="379939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2"/>
              <p:cNvCxnSpPr/>
              <p:nvPr/>
            </p:nvCxnSpPr>
            <p:spPr>
              <a:xfrm>
                <a:off x="2955636" y="384557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3"/>
              <p:cNvCxnSpPr/>
              <p:nvPr/>
            </p:nvCxnSpPr>
            <p:spPr>
              <a:xfrm>
                <a:off x="2955636" y="389172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4"/>
              <p:cNvCxnSpPr/>
              <p:nvPr/>
            </p:nvCxnSpPr>
            <p:spPr>
              <a:xfrm>
                <a:off x="2955636" y="393790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5"/>
              <p:cNvCxnSpPr/>
              <p:nvPr/>
            </p:nvCxnSpPr>
            <p:spPr>
              <a:xfrm>
                <a:off x="2955636" y="3984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6"/>
              <p:cNvCxnSpPr/>
              <p:nvPr/>
            </p:nvCxnSpPr>
            <p:spPr>
              <a:xfrm>
                <a:off x="2955636" y="4030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57"/>
              <p:cNvCxnSpPr/>
              <p:nvPr/>
            </p:nvCxnSpPr>
            <p:spPr>
              <a:xfrm>
                <a:off x="2955636" y="40704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58"/>
              <p:cNvCxnSpPr/>
              <p:nvPr/>
            </p:nvCxnSpPr>
            <p:spPr>
              <a:xfrm>
                <a:off x="2955636" y="4116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59"/>
              <p:cNvCxnSpPr/>
              <p:nvPr/>
            </p:nvCxnSpPr>
            <p:spPr>
              <a:xfrm>
                <a:off x="2955636" y="416277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0"/>
              <p:cNvCxnSpPr/>
              <p:nvPr/>
            </p:nvCxnSpPr>
            <p:spPr>
              <a:xfrm>
                <a:off x="2955636" y="4208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grpSp>
      </p:grpSp>
      <p:sp>
        <p:nvSpPr>
          <p:cNvPr id="197" name="Rectangle 161"/>
          <p:cNvSpPr/>
          <p:nvPr/>
        </p:nvSpPr>
        <p:spPr>
          <a:xfrm rot="2700000">
            <a:off x="6210407" y="5312391"/>
            <a:ext cx="71710" cy="71710"/>
          </a:xfrm>
          <a:prstGeom prst="rect">
            <a:avLst/>
          </a:prstGeom>
          <a:solidFill>
            <a:schemeClr val="bg1"/>
          </a:solidFill>
          <a:ln>
            <a:noFill/>
          </a:ln>
          <a:effectLst>
            <a:outerShdw blurRad="12700" dist="254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204" name="椭圆 203"/>
          <p:cNvSpPr/>
          <p:nvPr/>
        </p:nvSpPr>
        <p:spPr>
          <a:xfrm>
            <a:off x="6842303" y="1736703"/>
            <a:ext cx="1561196" cy="1561196"/>
          </a:xfrm>
          <a:prstGeom prst="ellipse">
            <a:avLst/>
          </a:prstGeom>
          <a:blipFill>
            <a:blip r:embed="rId1" cstate="print"/>
            <a:srcRect/>
            <a:stretch>
              <a:fillRect/>
            </a:stretch>
          </a:blipFill>
          <a:ln w="57150" cap="rnd">
            <a:solidFill>
              <a:srgbClr val="51AF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5" name="椭圆 204"/>
          <p:cNvSpPr/>
          <p:nvPr/>
        </p:nvSpPr>
        <p:spPr>
          <a:xfrm>
            <a:off x="4145074" y="2302476"/>
            <a:ext cx="1234167" cy="1234167"/>
          </a:xfrm>
          <a:prstGeom prst="ellipse">
            <a:avLst/>
          </a:prstGeom>
          <a:blipFill>
            <a:blip r:embed="rId2" cstate="print"/>
            <a:srcRect/>
            <a:stretch>
              <a:fillRect/>
            </a:stretch>
          </a:blipFill>
          <a:ln w="57150" cap="rnd">
            <a:solidFill>
              <a:srgbClr val="5DAD7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6" name="椭圆 205"/>
          <p:cNvSpPr/>
          <p:nvPr/>
        </p:nvSpPr>
        <p:spPr>
          <a:xfrm>
            <a:off x="6752852" y="4731162"/>
            <a:ext cx="1234167" cy="1234167"/>
          </a:xfrm>
          <a:prstGeom prst="ellipse">
            <a:avLst/>
          </a:prstGeom>
          <a:blipFill>
            <a:blip r:embed="rId3" cstate="print"/>
            <a:srcRect/>
            <a:stretch>
              <a:fillRect/>
            </a:stretch>
          </a:blipFill>
          <a:ln w="57150" cap="rnd">
            <a:solidFill>
              <a:srgbClr val="98C05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7" name="椭圆 206"/>
          <p:cNvSpPr/>
          <p:nvPr/>
        </p:nvSpPr>
        <p:spPr>
          <a:xfrm>
            <a:off x="1232992" y="3904869"/>
            <a:ext cx="1869416" cy="1869416"/>
          </a:xfrm>
          <a:prstGeom prst="ellipse">
            <a:avLst/>
          </a:prstGeom>
          <a:blipFill>
            <a:blip r:embed="rId4" cstate="print"/>
            <a:srcRect/>
            <a:stretch>
              <a:fillRect/>
            </a:stretch>
          </a:blipFill>
          <a:ln w="57150" cap="rnd">
            <a:solidFill>
              <a:srgbClr val="51AF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8" name="矩形 207"/>
          <p:cNvSpPr/>
          <p:nvPr/>
        </p:nvSpPr>
        <p:spPr>
          <a:xfrm>
            <a:off x="2637584" y="2223607"/>
            <a:ext cx="1313162" cy="430879"/>
          </a:xfrm>
          <a:prstGeom prst="rect">
            <a:avLst/>
          </a:prstGeom>
        </p:spPr>
        <p:txBody>
          <a:bodyPr wrap="none" lIns="91431" tIns="45716" rIns="91431" bIns="45716">
            <a:spAutoFit/>
          </a:bodyPr>
          <a:lstStyle/>
          <a:p>
            <a:pPr algn="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209" name="矩形 47"/>
          <p:cNvSpPr>
            <a:spLocks noChangeArrowheads="1"/>
          </p:cNvSpPr>
          <p:nvPr/>
        </p:nvSpPr>
        <p:spPr bwMode="auto">
          <a:xfrm>
            <a:off x="1326768" y="2628397"/>
            <a:ext cx="2623978" cy="8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8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210" name="矩形 209"/>
          <p:cNvSpPr/>
          <p:nvPr/>
        </p:nvSpPr>
        <p:spPr>
          <a:xfrm>
            <a:off x="3213645" y="4139354"/>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211" name="矩形 47"/>
          <p:cNvSpPr>
            <a:spLocks noChangeArrowheads="1"/>
          </p:cNvSpPr>
          <p:nvPr/>
        </p:nvSpPr>
        <p:spPr bwMode="auto">
          <a:xfrm>
            <a:off x="3213645" y="4544144"/>
            <a:ext cx="2534858" cy="8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8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212" name="矩形 211"/>
          <p:cNvSpPr/>
          <p:nvPr/>
        </p:nvSpPr>
        <p:spPr>
          <a:xfrm>
            <a:off x="8567952" y="1866187"/>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213" name="矩形 47"/>
          <p:cNvSpPr>
            <a:spLocks noChangeArrowheads="1"/>
          </p:cNvSpPr>
          <p:nvPr/>
        </p:nvSpPr>
        <p:spPr bwMode="auto">
          <a:xfrm>
            <a:off x="8567952" y="2270977"/>
            <a:ext cx="2534858" cy="8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8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214" name="矩形 213"/>
          <p:cNvSpPr/>
          <p:nvPr/>
        </p:nvSpPr>
        <p:spPr>
          <a:xfrm>
            <a:off x="8174910" y="4700186"/>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215" name="矩形 47"/>
          <p:cNvSpPr>
            <a:spLocks noChangeArrowheads="1"/>
          </p:cNvSpPr>
          <p:nvPr/>
        </p:nvSpPr>
        <p:spPr bwMode="auto">
          <a:xfrm>
            <a:off x="8174910" y="5104976"/>
            <a:ext cx="2534858" cy="8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8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123"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endPar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pic>
        <p:nvPicPr>
          <p:cNvPr id="125" name="图片 1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fill="hold"/>
                                        <p:tgtEl>
                                          <p:spTgt spid="125"/>
                                        </p:tgtEl>
                                        <p:attrNameLst>
                                          <p:attrName>ppt_x</p:attrName>
                                        </p:attrNameLst>
                                      </p:cBhvr>
                                      <p:tavLst>
                                        <p:tav tm="0">
                                          <p:val>
                                            <p:strVal val="0-#ppt_w/2"/>
                                          </p:val>
                                        </p:tav>
                                        <p:tav tm="100000">
                                          <p:val>
                                            <p:strVal val="#ppt_x"/>
                                          </p:val>
                                        </p:tav>
                                      </p:tavLst>
                                    </p:anim>
                                    <p:anim calcmode="lin" valueType="num">
                                      <p:cBhvr additive="base">
                                        <p:cTn id="8" dur="500" fill="hold"/>
                                        <p:tgtEl>
                                          <p:spTgt spid="12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wipe(left)">
                                      <p:cBhvr>
                                        <p:cTn id="12" dur="500"/>
                                        <p:tgtEl>
                                          <p:spTgt spid="123"/>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fade">
                                      <p:cBhvr>
                                        <p:cTn id="22" dur="500"/>
                                        <p:tgtEl>
                                          <p:spTgt spid="117"/>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wipe(up)">
                                      <p:cBhvr>
                                        <p:cTn id="26" dur="500"/>
                                        <p:tgtEl>
                                          <p:spTgt spid="80"/>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wipe(up)">
                                      <p:cBhvr>
                                        <p:cTn id="30" dur="500"/>
                                        <p:tgtEl>
                                          <p:spTgt spid="81"/>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 calcmode="lin" valueType="num">
                                      <p:cBhvr>
                                        <p:cTn id="34" dur="500" fill="hold"/>
                                        <p:tgtEl>
                                          <p:spTgt spid="115"/>
                                        </p:tgtEl>
                                        <p:attrNameLst>
                                          <p:attrName>ppt_w</p:attrName>
                                        </p:attrNameLst>
                                      </p:cBhvr>
                                      <p:tavLst>
                                        <p:tav tm="0">
                                          <p:val>
                                            <p:fltVal val="0"/>
                                          </p:val>
                                        </p:tav>
                                        <p:tav tm="100000">
                                          <p:val>
                                            <p:strVal val="#ppt_w"/>
                                          </p:val>
                                        </p:tav>
                                      </p:tavLst>
                                    </p:anim>
                                    <p:anim calcmode="lin" valueType="num">
                                      <p:cBhvr>
                                        <p:cTn id="35" dur="500" fill="hold"/>
                                        <p:tgtEl>
                                          <p:spTgt spid="115"/>
                                        </p:tgtEl>
                                        <p:attrNameLst>
                                          <p:attrName>ppt_h</p:attrName>
                                        </p:attrNameLst>
                                      </p:cBhvr>
                                      <p:tavLst>
                                        <p:tav tm="0">
                                          <p:val>
                                            <p:fltVal val="0"/>
                                          </p:val>
                                        </p:tav>
                                        <p:tav tm="100000">
                                          <p:val>
                                            <p:strVal val="#ppt_h"/>
                                          </p:val>
                                        </p:tav>
                                      </p:tavLst>
                                    </p:anim>
                                    <p:animEffect transition="in" filter="fade">
                                      <p:cBhvr>
                                        <p:cTn id="36" dur="500"/>
                                        <p:tgtEl>
                                          <p:spTgt spid="115"/>
                                        </p:tgtEl>
                                      </p:cBhvr>
                                    </p:animEffect>
                                  </p:childTnLst>
                                </p:cTn>
                              </p:par>
                            </p:childTnLst>
                          </p:cTn>
                        </p:par>
                        <p:par>
                          <p:cTn id="37" fill="hold">
                            <p:stCondLst>
                              <p:cond delay="3500"/>
                            </p:stCondLst>
                            <p:childTnLst>
                              <p:par>
                                <p:cTn id="38" presetID="22" presetClass="entr" presetSubtype="1" fill="hold" nodeType="afterEffect">
                                  <p:stCondLst>
                                    <p:cond delay="0"/>
                                  </p:stCondLst>
                                  <p:childTnLst>
                                    <p:set>
                                      <p:cBhvr>
                                        <p:cTn id="39" dur="1" fill="hold">
                                          <p:stCondLst>
                                            <p:cond delay="0"/>
                                          </p:stCondLst>
                                        </p:cTn>
                                        <p:tgtEl>
                                          <p:spTgt spid="130"/>
                                        </p:tgtEl>
                                        <p:attrNameLst>
                                          <p:attrName>style.visibility</p:attrName>
                                        </p:attrNameLst>
                                      </p:cBhvr>
                                      <p:to>
                                        <p:strVal val="visible"/>
                                      </p:to>
                                    </p:set>
                                    <p:animEffect transition="in" filter="wipe(up)">
                                      <p:cBhvr>
                                        <p:cTn id="40" dur="500"/>
                                        <p:tgtEl>
                                          <p:spTgt spid="130"/>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fade">
                                      <p:cBhvr>
                                        <p:cTn id="44" dur="250"/>
                                        <p:tgtEl>
                                          <p:spTgt spid="118"/>
                                        </p:tgtEl>
                                      </p:cBhvr>
                                    </p:animEffect>
                                  </p:childTnLst>
                                </p:cTn>
                              </p:par>
                            </p:childTnLst>
                          </p:cTn>
                        </p:par>
                        <p:par>
                          <p:cTn id="45" fill="hold">
                            <p:stCondLst>
                              <p:cond delay="4500"/>
                            </p:stCondLst>
                            <p:childTnLst>
                              <p:par>
                                <p:cTn id="46" presetID="6" presetClass="entr" presetSubtype="32" fill="hold" grpId="0" nodeType="afterEffect">
                                  <p:stCondLst>
                                    <p:cond delay="0"/>
                                  </p:stCondLst>
                                  <p:childTnLst>
                                    <p:set>
                                      <p:cBhvr>
                                        <p:cTn id="47" dur="1" fill="hold">
                                          <p:stCondLst>
                                            <p:cond delay="0"/>
                                          </p:stCondLst>
                                        </p:cTn>
                                        <p:tgtEl>
                                          <p:spTgt spid="204"/>
                                        </p:tgtEl>
                                        <p:attrNameLst>
                                          <p:attrName>style.visibility</p:attrName>
                                        </p:attrNameLst>
                                      </p:cBhvr>
                                      <p:to>
                                        <p:strVal val="visible"/>
                                      </p:to>
                                    </p:set>
                                    <p:animEffect transition="in" filter="circle(out)">
                                      <p:cBhvr>
                                        <p:cTn id="48" dur="1000"/>
                                        <p:tgtEl>
                                          <p:spTgt spid="204"/>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212"/>
                                        </p:tgtEl>
                                        <p:attrNameLst>
                                          <p:attrName>style.visibility</p:attrName>
                                        </p:attrNameLst>
                                      </p:cBhvr>
                                      <p:to>
                                        <p:strVal val="visible"/>
                                      </p:to>
                                    </p:set>
                                    <p:animEffect transition="in" filter="wipe(left)">
                                      <p:cBhvr>
                                        <p:cTn id="52" dur="350"/>
                                        <p:tgtEl>
                                          <p:spTgt spid="21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13"/>
                                        </p:tgtEl>
                                        <p:attrNameLst>
                                          <p:attrName>style.visibility</p:attrName>
                                        </p:attrNameLst>
                                      </p:cBhvr>
                                      <p:to>
                                        <p:strVal val="visible"/>
                                      </p:to>
                                    </p:set>
                                    <p:animEffect transition="in" filter="wipe(left)">
                                      <p:cBhvr>
                                        <p:cTn id="55" dur="500"/>
                                        <p:tgtEl>
                                          <p:spTgt spid="213"/>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119"/>
                                        </p:tgtEl>
                                        <p:attrNameLst>
                                          <p:attrName>style.visibility</p:attrName>
                                        </p:attrNameLst>
                                      </p:cBhvr>
                                      <p:to>
                                        <p:strVal val="visible"/>
                                      </p:to>
                                    </p:set>
                                    <p:animEffect transition="in" filter="fade">
                                      <p:cBhvr>
                                        <p:cTn id="59" dur="250"/>
                                        <p:tgtEl>
                                          <p:spTgt spid="119"/>
                                        </p:tgtEl>
                                      </p:cBhvr>
                                    </p:animEffect>
                                  </p:childTnLst>
                                </p:cTn>
                              </p:par>
                            </p:childTnLst>
                          </p:cTn>
                        </p:par>
                        <p:par>
                          <p:cTn id="60" fill="hold">
                            <p:stCondLst>
                              <p:cond delay="6500"/>
                            </p:stCondLst>
                            <p:childTnLst>
                              <p:par>
                                <p:cTn id="61" presetID="6" presetClass="entr" presetSubtype="32" fill="hold" grpId="0" nodeType="afterEffect">
                                  <p:stCondLst>
                                    <p:cond delay="0"/>
                                  </p:stCondLst>
                                  <p:childTnLst>
                                    <p:set>
                                      <p:cBhvr>
                                        <p:cTn id="62" dur="1" fill="hold">
                                          <p:stCondLst>
                                            <p:cond delay="0"/>
                                          </p:stCondLst>
                                        </p:cTn>
                                        <p:tgtEl>
                                          <p:spTgt spid="205"/>
                                        </p:tgtEl>
                                        <p:attrNameLst>
                                          <p:attrName>style.visibility</p:attrName>
                                        </p:attrNameLst>
                                      </p:cBhvr>
                                      <p:to>
                                        <p:strVal val="visible"/>
                                      </p:to>
                                    </p:set>
                                    <p:animEffect transition="in" filter="circle(out)">
                                      <p:cBhvr>
                                        <p:cTn id="63" dur="750"/>
                                        <p:tgtEl>
                                          <p:spTgt spid="205"/>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208"/>
                                        </p:tgtEl>
                                        <p:attrNameLst>
                                          <p:attrName>style.visibility</p:attrName>
                                        </p:attrNameLst>
                                      </p:cBhvr>
                                      <p:to>
                                        <p:strVal val="visible"/>
                                      </p:to>
                                    </p:set>
                                    <p:animEffect transition="in" filter="wipe(right)">
                                      <p:cBhvr>
                                        <p:cTn id="67" dur="350"/>
                                        <p:tgtEl>
                                          <p:spTgt spid="208"/>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209"/>
                                        </p:tgtEl>
                                        <p:attrNameLst>
                                          <p:attrName>style.visibility</p:attrName>
                                        </p:attrNameLst>
                                      </p:cBhvr>
                                      <p:to>
                                        <p:strVal val="visible"/>
                                      </p:to>
                                    </p:set>
                                    <p:animEffect transition="in" filter="wipe(right)">
                                      <p:cBhvr>
                                        <p:cTn id="70" dur="500"/>
                                        <p:tgtEl>
                                          <p:spTgt spid="209"/>
                                        </p:tgtEl>
                                      </p:cBhvr>
                                    </p:animEffect>
                                  </p:childTnLst>
                                </p:cTn>
                              </p:par>
                            </p:childTnLst>
                          </p:cTn>
                        </p:par>
                        <p:par>
                          <p:cTn id="71" fill="hold">
                            <p:stCondLst>
                              <p:cond delay="8000"/>
                            </p:stCondLst>
                            <p:childTnLst>
                              <p:par>
                                <p:cTn id="72" presetID="10" presetClass="entr" presetSubtype="0" fill="hold" grpId="0" nodeType="afterEffect">
                                  <p:stCondLst>
                                    <p:cond delay="0"/>
                                  </p:stCondLst>
                                  <p:childTnLst>
                                    <p:set>
                                      <p:cBhvr>
                                        <p:cTn id="73" dur="1" fill="hold">
                                          <p:stCondLst>
                                            <p:cond delay="0"/>
                                          </p:stCondLst>
                                        </p:cTn>
                                        <p:tgtEl>
                                          <p:spTgt spid="126"/>
                                        </p:tgtEl>
                                        <p:attrNameLst>
                                          <p:attrName>style.visibility</p:attrName>
                                        </p:attrNameLst>
                                      </p:cBhvr>
                                      <p:to>
                                        <p:strVal val="visible"/>
                                      </p:to>
                                    </p:set>
                                    <p:animEffect transition="in" filter="fade">
                                      <p:cBhvr>
                                        <p:cTn id="74" dur="250"/>
                                        <p:tgtEl>
                                          <p:spTgt spid="126"/>
                                        </p:tgtEl>
                                      </p:cBhvr>
                                    </p:animEffect>
                                  </p:childTnLst>
                                </p:cTn>
                              </p:par>
                            </p:childTnLst>
                          </p:cTn>
                        </p:par>
                        <p:par>
                          <p:cTn id="75" fill="hold">
                            <p:stCondLst>
                              <p:cond delay="8500"/>
                            </p:stCondLst>
                            <p:childTnLst>
                              <p:par>
                                <p:cTn id="76" presetID="6" presetClass="entr" presetSubtype="32" fill="hold" grpId="0" nodeType="afterEffect">
                                  <p:stCondLst>
                                    <p:cond delay="0"/>
                                  </p:stCondLst>
                                  <p:childTnLst>
                                    <p:set>
                                      <p:cBhvr>
                                        <p:cTn id="77" dur="1" fill="hold">
                                          <p:stCondLst>
                                            <p:cond delay="0"/>
                                          </p:stCondLst>
                                        </p:cTn>
                                        <p:tgtEl>
                                          <p:spTgt spid="207"/>
                                        </p:tgtEl>
                                        <p:attrNameLst>
                                          <p:attrName>style.visibility</p:attrName>
                                        </p:attrNameLst>
                                      </p:cBhvr>
                                      <p:to>
                                        <p:strVal val="visible"/>
                                      </p:to>
                                    </p:set>
                                    <p:animEffect transition="in" filter="circle(out)">
                                      <p:cBhvr>
                                        <p:cTn id="78" dur="1000"/>
                                        <p:tgtEl>
                                          <p:spTgt spid="207"/>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210"/>
                                        </p:tgtEl>
                                        <p:attrNameLst>
                                          <p:attrName>style.visibility</p:attrName>
                                        </p:attrNameLst>
                                      </p:cBhvr>
                                      <p:to>
                                        <p:strVal val="visible"/>
                                      </p:to>
                                    </p:set>
                                    <p:animEffect transition="in" filter="wipe(left)">
                                      <p:cBhvr>
                                        <p:cTn id="82" dur="350"/>
                                        <p:tgtEl>
                                          <p:spTgt spid="210"/>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211"/>
                                        </p:tgtEl>
                                        <p:attrNameLst>
                                          <p:attrName>style.visibility</p:attrName>
                                        </p:attrNameLst>
                                      </p:cBhvr>
                                      <p:to>
                                        <p:strVal val="visible"/>
                                      </p:to>
                                    </p:set>
                                    <p:animEffect transition="in" filter="wipe(left)">
                                      <p:cBhvr>
                                        <p:cTn id="85" dur="500"/>
                                        <p:tgtEl>
                                          <p:spTgt spid="211"/>
                                        </p:tgtEl>
                                      </p:cBhvr>
                                    </p:animEffect>
                                  </p:childTnLst>
                                </p:cTn>
                              </p:par>
                            </p:childTnLst>
                          </p:cTn>
                        </p:par>
                        <p:par>
                          <p:cTn id="86" fill="hold">
                            <p:stCondLst>
                              <p:cond delay="10000"/>
                            </p:stCondLst>
                            <p:childTnLst>
                              <p:par>
                                <p:cTn id="87" presetID="10" presetClass="entr" presetSubtype="0" fill="hold" grpId="0" nodeType="afterEffect">
                                  <p:stCondLst>
                                    <p:cond delay="0"/>
                                  </p:stCondLst>
                                  <p:childTnLst>
                                    <p:set>
                                      <p:cBhvr>
                                        <p:cTn id="88" dur="1" fill="hold">
                                          <p:stCondLst>
                                            <p:cond delay="0"/>
                                          </p:stCondLst>
                                        </p:cTn>
                                        <p:tgtEl>
                                          <p:spTgt spid="197"/>
                                        </p:tgtEl>
                                        <p:attrNameLst>
                                          <p:attrName>style.visibility</p:attrName>
                                        </p:attrNameLst>
                                      </p:cBhvr>
                                      <p:to>
                                        <p:strVal val="visible"/>
                                      </p:to>
                                    </p:set>
                                    <p:animEffect transition="in" filter="fade">
                                      <p:cBhvr>
                                        <p:cTn id="89" dur="250"/>
                                        <p:tgtEl>
                                          <p:spTgt spid="197"/>
                                        </p:tgtEl>
                                      </p:cBhvr>
                                    </p:animEffect>
                                  </p:childTnLst>
                                </p:cTn>
                              </p:par>
                            </p:childTnLst>
                          </p:cTn>
                        </p:par>
                        <p:par>
                          <p:cTn id="90" fill="hold">
                            <p:stCondLst>
                              <p:cond delay="10500"/>
                            </p:stCondLst>
                            <p:childTnLst>
                              <p:par>
                                <p:cTn id="91" presetID="6" presetClass="entr" presetSubtype="32" fill="hold" grpId="0" nodeType="afterEffect">
                                  <p:stCondLst>
                                    <p:cond delay="0"/>
                                  </p:stCondLst>
                                  <p:childTnLst>
                                    <p:set>
                                      <p:cBhvr>
                                        <p:cTn id="92" dur="1" fill="hold">
                                          <p:stCondLst>
                                            <p:cond delay="0"/>
                                          </p:stCondLst>
                                        </p:cTn>
                                        <p:tgtEl>
                                          <p:spTgt spid="206"/>
                                        </p:tgtEl>
                                        <p:attrNameLst>
                                          <p:attrName>style.visibility</p:attrName>
                                        </p:attrNameLst>
                                      </p:cBhvr>
                                      <p:to>
                                        <p:strVal val="visible"/>
                                      </p:to>
                                    </p:set>
                                    <p:animEffect transition="in" filter="circle(out)">
                                      <p:cBhvr>
                                        <p:cTn id="93" dur="750"/>
                                        <p:tgtEl>
                                          <p:spTgt spid="206"/>
                                        </p:tgtEl>
                                      </p:cBhvr>
                                    </p:animEffect>
                                  </p:childTnLst>
                                </p:cTn>
                              </p:par>
                            </p:childTnLst>
                          </p:cTn>
                        </p:par>
                        <p:par>
                          <p:cTn id="94" fill="hold">
                            <p:stCondLst>
                              <p:cond delay="11500"/>
                            </p:stCondLst>
                            <p:childTnLst>
                              <p:par>
                                <p:cTn id="95" presetID="22" presetClass="entr" presetSubtype="8" fill="hold" grpId="0" nodeType="afterEffect">
                                  <p:stCondLst>
                                    <p:cond delay="0"/>
                                  </p:stCondLst>
                                  <p:childTnLst>
                                    <p:set>
                                      <p:cBhvr>
                                        <p:cTn id="96" dur="1" fill="hold">
                                          <p:stCondLst>
                                            <p:cond delay="0"/>
                                          </p:stCondLst>
                                        </p:cTn>
                                        <p:tgtEl>
                                          <p:spTgt spid="214"/>
                                        </p:tgtEl>
                                        <p:attrNameLst>
                                          <p:attrName>style.visibility</p:attrName>
                                        </p:attrNameLst>
                                      </p:cBhvr>
                                      <p:to>
                                        <p:strVal val="visible"/>
                                      </p:to>
                                    </p:set>
                                    <p:animEffect transition="in" filter="wipe(left)">
                                      <p:cBhvr>
                                        <p:cTn id="97" dur="350"/>
                                        <p:tgtEl>
                                          <p:spTgt spid="214"/>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15"/>
                                        </p:tgtEl>
                                        <p:attrNameLst>
                                          <p:attrName>style.visibility</p:attrName>
                                        </p:attrNameLst>
                                      </p:cBhvr>
                                      <p:to>
                                        <p:strVal val="visible"/>
                                      </p:to>
                                    </p:set>
                                    <p:animEffect transition="in" filter="wipe(left)">
                                      <p:cBhvr>
                                        <p:cTn id="100"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15" grpId="0"/>
      <p:bldP spid="116" grpId="0" animBg="1"/>
      <p:bldP spid="117" grpId="0"/>
      <p:bldP spid="118" grpId="0" animBg="1"/>
      <p:bldP spid="119" grpId="0" animBg="1"/>
      <p:bldP spid="126" grpId="0" animBg="1"/>
      <p:bldP spid="197" grpId="0" animBg="1"/>
      <p:bldP spid="204" grpId="0" animBg="1"/>
      <p:bldP spid="205" grpId="0" animBg="1"/>
      <p:bldP spid="206" grpId="0" animBg="1"/>
      <p:bldP spid="207" grpId="0" animBg="1"/>
      <p:bldP spid="208" grpId="0"/>
      <p:bldP spid="209" grpId="0"/>
      <p:bldP spid="210" grpId="0"/>
      <p:bldP spid="211" grpId="0"/>
      <p:bldP spid="212" grpId="0"/>
      <p:bldP spid="213" grpId="0"/>
      <p:bldP spid="214" grpId="0"/>
      <p:bldP spid="215" grpId="0"/>
      <p:bldP spid="1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p:nvPr/>
        </p:nvSpPr>
        <p:spPr>
          <a:xfrm>
            <a:off x="5948262" y="-30846"/>
            <a:ext cx="295476" cy="6888845"/>
          </a:xfrm>
          <a:prstGeom prst="rect">
            <a:avLst/>
          </a:prstGeom>
          <a:solidFill>
            <a:srgbClr val="98C052">
              <a:alpha val="25000"/>
            </a:srgbClr>
          </a:solidFill>
          <a:ln>
            <a:solidFill>
              <a:srgbClr val="51931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nvGrpSpPr>
          <p:cNvPr id="3" name="Group 44"/>
          <p:cNvGrpSpPr/>
          <p:nvPr/>
        </p:nvGrpSpPr>
        <p:grpSpPr>
          <a:xfrm>
            <a:off x="6045200" y="-56561"/>
            <a:ext cx="101600" cy="224891"/>
            <a:chOff x="2955636" y="3984060"/>
            <a:chExt cx="101600" cy="224891"/>
          </a:xfrm>
          <a:effectLst>
            <a:outerShdw blurRad="25400" dist="25400" dir="2700000" algn="tl" rotWithShape="0">
              <a:prstClr val="black">
                <a:alpha val="70000"/>
              </a:prstClr>
            </a:outerShdw>
          </a:effectLst>
        </p:grpSpPr>
        <p:cxnSp>
          <p:nvCxnSpPr>
            <p:cNvPr id="4" name="Straight Connector 38"/>
            <p:cNvCxnSpPr/>
            <p:nvPr/>
          </p:nvCxnSpPr>
          <p:spPr>
            <a:xfrm>
              <a:off x="2955636" y="3984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0"/>
            <p:cNvCxnSpPr/>
            <p:nvPr/>
          </p:nvCxnSpPr>
          <p:spPr>
            <a:xfrm>
              <a:off x="2955636" y="40704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41"/>
            <p:cNvCxnSpPr/>
            <p:nvPr/>
          </p:nvCxnSpPr>
          <p:spPr>
            <a:xfrm>
              <a:off x="2955636" y="4116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42"/>
            <p:cNvCxnSpPr/>
            <p:nvPr/>
          </p:nvCxnSpPr>
          <p:spPr>
            <a:xfrm>
              <a:off x="2955636" y="416277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43"/>
            <p:cNvCxnSpPr/>
            <p:nvPr/>
          </p:nvCxnSpPr>
          <p:spPr>
            <a:xfrm>
              <a:off x="2955636" y="4208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grpSp>
      <p:sp>
        <p:nvSpPr>
          <p:cNvPr id="9" name="TextBox 45"/>
          <p:cNvSpPr txBox="1"/>
          <p:nvPr/>
        </p:nvSpPr>
        <p:spPr>
          <a:xfrm>
            <a:off x="5907297" y="188610"/>
            <a:ext cx="394659" cy="230832"/>
          </a:xfrm>
          <a:prstGeom prst="rect">
            <a:avLst/>
          </a:prstGeom>
          <a:noFill/>
          <a:effectLst>
            <a:outerShdw blurRad="25400" dist="25400" dir="2700000" algn="tl" rotWithShape="0">
              <a:prstClr val="black">
                <a:alpha val="80000"/>
              </a:prstClr>
            </a:outerShdw>
          </a:effectLst>
        </p:spPr>
        <p:txBody>
          <a:bodyPr wrap="none" rtlCol="0">
            <a:spAutoFit/>
          </a:bodyPr>
          <a:lstStyle/>
          <a:p>
            <a:pPr algn="ctr"/>
            <a:r>
              <a:rPr lang="id-ID" sz="900" dirty="0" smtClean="0">
                <a:solidFill>
                  <a:schemeClr val="bg1"/>
                </a:solidFill>
                <a:cs typeface="+mn-ea"/>
                <a:sym typeface="+mn-lt"/>
              </a:rPr>
              <a:t>201</a:t>
            </a:r>
            <a:r>
              <a:rPr lang="en-US" sz="900" dirty="0" smtClean="0">
                <a:solidFill>
                  <a:schemeClr val="bg1"/>
                </a:solidFill>
                <a:cs typeface="+mn-ea"/>
                <a:sym typeface="+mn-lt"/>
              </a:rPr>
              <a:t>5</a:t>
            </a:r>
            <a:endParaRPr lang="id-ID" sz="900" dirty="0">
              <a:solidFill>
                <a:schemeClr val="bg1"/>
              </a:solidFill>
              <a:cs typeface="+mn-ea"/>
              <a:sym typeface="+mn-lt"/>
            </a:endParaRPr>
          </a:p>
        </p:txBody>
      </p:sp>
      <p:sp>
        <p:nvSpPr>
          <p:cNvPr id="10" name="Rectangle 116"/>
          <p:cNvSpPr/>
          <p:nvPr/>
        </p:nvSpPr>
        <p:spPr>
          <a:xfrm rot="2700000">
            <a:off x="6210407" y="1685762"/>
            <a:ext cx="71710" cy="71710"/>
          </a:xfrm>
          <a:prstGeom prst="rect">
            <a:avLst/>
          </a:prstGeom>
          <a:solidFill>
            <a:schemeClr val="bg1"/>
          </a:solidFill>
          <a:ln>
            <a:noFill/>
          </a:ln>
          <a:effectLst>
            <a:outerShdw blurRad="12700" dist="254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1" name="Rectangle 117"/>
          <p:cNvSpPr/>
          <p:nvPr/>
        </p:nvSpPr>
        <p:spPr>
          <a:xfrm rot="2700000">
            <a:off x="5909883" y="828083"/>
            <a:ext cx="71710" cy="71710"/>
          </a:xfrm>
          <a:prstGeom prst="rect">
            <a:avLst/>
          </a:prstGeom>
          <a:solidFill>
            <a:schemeClr val="bg1"/>
          </a:solidFill>
          <a:ln>
            <a:noFill/>
          </a:ln>
          <a:effectLst>
            <a:outerShdw blurRad="127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2" name="Rectangle 124"/>
          <p:cNvSpPr/>
          <p:nvPr/>
        </p:nvSpPr>
        <p:spPr>
          <a:xfrm rot="2700000">
            <a:off x="5909883" y="2559129"/>
            <a:ext cx="71710" cy="71710"/>
          </a:xfrm>
          <a:prstGeom prst="rect">
            <a:avLst/>
          </a:prstGeom>
          <a:solidFill>
            <a:schemeClr val="bg1"/>
          </a:solidFill>
          <a:ln>
            <a:noFill/>
          </a:ln>
          <a:effectLst>
            <a:outerShdw blurRad="127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nvGrpSpPr>
          <p:cNvPr id="13" name="Group 1"/>
          <p:cNvGrpSpPr/>
          <p:nvPr/>
        </p:nvGrpSpPr>
        <p:grpSpPr>
          <a:xfrm>
            <a:off x="6045200" y="479910"/>
            <a:ext cx="101600" cy="2870192"/>
            <a:chOff x="6045200" y="479910"/>
            <a:chExt cx="101600" cy="2870192"/>
          </a:xfrm>
        </p:grpSpPr>
        <p:grpSp>
          <p:nvGrpSpPr>
            <p:cNvPr id="14" name="Group 47"/>
            <p:cNvGrpSpPr/>
            <p:nvPr/>
          </p:nvGrpSpPr>
          <p:grpSpPr>
            <a:xfrm>
              <a:off x="6045200" y="479910"/>
              <a:ext cx="101600" cy="1410333"/>
              <a:chOff x="2955636" y="2798618"/>
              <a:chExt cx="101600" cy="1410333"/>
            </a:xfrm>
            <a:effectLst>
              <a:outerShdw blurRad="25400" dist="25400" dir="2700000" algn="tl" rotWithShape="0">
                <a:prstClr val="black">
                  <a:alpha val="70000"/>
                </a:prstClr>
              </a:outerShdw>
            </a:effectLst>
          </p:grpSpPr>
          <p:cxnSp>
            <p:nvCxnSpPr>
              <p:cNvPr id="48" name="Straight Connector 48"/>
              <p:cNvCxnSpPr/>
              <p:nvPr/>
            </p:nvCxnSpPr>
            <p:spPr>
              <a:xfrm>
                <a:off x="2955636" y="2798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9"/>
              <p:cNvCxnSpPr/>
              <p:nvPr/>
            </p:nvCxnSpPr>
            <p:spPr>
              <a:xfrm>
                <a:off x="2955636" y="284479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50"/>
              <p:cNvCxnSpPr/>
              <p:nvPr/>
            </p:nvCxnSpPr>
            <p:spPr>
              <a:xfrm>
                <a:off x="2955636" y="2890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1"/>
              <p:cNvCxnSpPr/>
              <p:nvPr/>
            </p:nvCxnSpPr>
            <p:spPr>
              <a:xfrm>
                <a:off x="2955636" y="293713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2"/>
              <p:cNvCxnSpPr/>
              <p:nvPr/>
            </p:nvCxnSpPr>
            <p:spPr>
              <a:xfrm>
                <a:off x="2955636" y="2977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3"/>
              <p:cNvCxnSpPr/>
              <p:nvPr/>
            </p:nvCxnSpPr>
            <p:spPr>
              <a:xfrm>
                <a:off x="2955636" y="3023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4"/>
              <p:cNvCxnSpPr/>
              <p:nvPr/>
            </p:nvCxnSpPr>
            <p:spPr>
              <a:xfrm>
                <a:off x="2955636" y="306966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5"/>
              <p:cNvCxnSpPr/>
              <p:nvPr/>
            </p:nvCxnSpPr>
            <p:spPr>
              <a:xfrm>
                <a:off x="2955636" y="311584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6"/>
              <p:cNvCxnSpPr/>
              <p:nvPr/>
            </p:nvCxnSpPr>
            <p:spPr>
              <a:xfrm>
                <a:off x="2955636" y="316199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7"/>
              <p:cNvCxnSpPr/>
              <p:nvPr/>
            </p:nvCxnSpPr>
            <p:spPr>
              <a:xfrm>
                <a:off x="2955636" y="320817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8"/>
              <p:cNvCxnSpPr/>
              <p:nvPr/>
            </p:nvCxnSpPr>
            <p:spPr>
              <a:xfrm>
                <a:off x="2955636" y="3254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9"/>
              <p:cNvCxnSpPr/>
              <p:nvPr/>
            </p:nvCxnSpPr>
            <p:spPr>
              <a:xfrm>
                <a:off x="2955636" y="3300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60"/>
              <p:cNvCxnSpPr/>
              <p:nvPr/>
            </p:nvCxnSpPr>
            <p:spPr>
              <a:xfrm>
                <a:off x="2955636" y="334070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1"/>
              <p:cNvCxnSpPr/>
              <p:nvPr/>
            </p:nvCxnSpPr>
            <p:spPr>
              <a:xfrm>
                <a:off x="2955636" y="338688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2"/>
              <p:cNvCxnSpPr/>
              <p:nvPr/>
            </p:nvCxnSpPr>
            <p:spPr>
              <a:xfrm>
                <a:off x="2955636" y="343303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3"/>
              <p:cNvCxnSpPr/>
              <p:nvPr/>
            </p:nvCxnSpPr>
            <p:spPr>
              <a:xfrm>
                <a:off x="2955636" y="347921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4"/>
              <p:cNvCxnSpPr/>
              <p:nvPr/>
            </p:nvCxnSpPr>
            <p:spPr>
              <a:xfrm>
                <a:off x="2955636" y="352835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5"/>
              <p:cNvCxnSpPr/>
              <p:nvPr/>
            </p:nvCxnSpPr>
            <p:spPr>
              <a:xfrm>
                <a:off x="2955636" y="357453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6"/>
              <p:cNvCxnSpPr/>
              <p:nvPr/>
            </p:nvCxnSpPr>
            <p:spPr>
              <a:xfrm>
                <a:off x="2955636" y="362068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7"/>
              <p:cNvCxnSpPr/>
              <p:nvPr/>
            </p:nvCxnSpPr>
            <p:spPr>
              <a:xfrm>
                <a:off x="2955636" y="366686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8"/>
              <p:cNvCxnSpPr/>
              <p:nvPr/>
            </p:nvCxnSpPr>
            <p:spPr>
              <a:xfrm>
                <a:off x="2955636" y="3707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9"/>
              <p:cNvCxnSpPr/>
              <p:nvPr/>
            </p:nvCxnSpPr>
            <p:spPr>
              <a:xfrm>
                <a:off x="2955636" y="3753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70"/>
              <p:cNvCxnSpPr/>
              <p:nvPr/>
            </p:nvCxnSpPr>
            <p:spPr>
              <a:xfrm>
                <a:off x="2955636" y="379939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1"/>
              <p:cNvCxnSpPr/>
              <p:nvPr/>
            </p:nvCxnSpPr>
            <p:spPr>
              <a:xfrm>
                <a:off x="2955636" y="384557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2"/>
              <p:cNvCxnSpPr/>
              <p:nvPr/>
            </p:nvCxnSpPr>
            <p:spPr>
              <a:xfrm>
                <a:off x="2955636" y="389172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3"/>
              <p:cNvCxnSpPr/>
              <p:nvPr/>
            </p:nvCxnSpPr>
            <p:spPr>
              <a:xfrm>
                <a:off x="2955636" y="393790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4"/>
              <p:cNvCxnSpPr/>
              <p:nvPr/>
            </p:nvCxnSpPr>
            <p:spPr>
              <a:xfrm>
                <a:off x="2955636" y="3984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5"/>
              <p:cNvCxnSpPr/>
              <p:nvPr/>
            </p:nvCxnSpPr>
            <p:spPr>
              <a:xfrm>
                <a:off x="2955636" y="4030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6"/>
              <p:cNvCxnSpPr/>
              <p:nvPr/>
            </p:nvCxnSpPr>
            <p:spPr>
              <a:xfrm>
                <a:off x="2955636" y="40704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7"/>
              <p:cNvCxnSpPr/>
              <p:nvPr/>
            </p:nvCxnSpPr>
            <p:spPr>
              <a:xfrm>
                <a:off x="2955636" y="4116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8"/>
              <p:cNvCxnSpPr/>
              <p:nvPr/>
            </p:nvCxnSpPr>
            <p:spPr>
              <a:xfrm>
                <a:off x="2955636" y="416277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9"/>
              <p:cNvCxnSpPr/>
              <p:nvPr/>
            </p:nvCxnSpPr>
            <p:spPr>
              <a:xfrm>
                <a:off x="2955636" y="4208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28"/>
            <p:cNvGrpSpPr/>
            <p:nvPr/>
          </p:nvGrpSpPr>
          <p:grpSpPr>
            <a:xfrm>
              <a:off x="6045200" y="1939769"/>
              <a:ext cx="101600" cy="1410333"/>
              <a:chOff x="2955636" y="2798618"/>
              <a:chExt cx="101600" cy="1410333"/>
            </a:xfrm>
            <a:effectLst>
              <a:outerShdw blurRad="25400" dist="25400" dir="2700000" algn="tl" rotWithShape="0">
                <a:prstClr val="black">
                  <a:alpha val="70000"/>
                </a:prstClr>
              </a:outerShdw>
            </a:effectLst>
          </p:grpSpPr>
          <p:cxnSp>
            <p:nvCxnSpPr>
              <p:cNvPr id="16" name="Straight Connector 129"/>
              <p:cNvCxnSpPr/>
              <p:nvPr/>
            </p:nvCxnSpPr>
            <p:spPr>
              <a:xfrm>
                <a:off x="2955636" y="2798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30"/>
              <p:cNvCxnSpPr/>
              <p:nvPr/>
            </p:nvCxnSpPr>
            <p:spPr>
              <a:xfrm>
                <a:off x="2955636" y="284479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31"/>
              <p:cNvCxnSpPr/>
              <p:nvPr/>
            </p:nvCxnSpPr>
            <p:spPr>
              <a:xfrm>
                <a:off x="2955636" y="2890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32"/>
              <p:cNvCxnSpPr/>
              <p:nvPr/>
            </p:nvCxnSpPr>
            <p:spPr>
              <a:xfrm>
                <a:off x="2955636" y="293713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33"/>
              <p:cNvCxnSpPr/>
              <p:nvPr/>
            </p:nvCxnSpPr>
            <p:spPr>
              <a:xfrm>
                <a:off x="2955636" y="2977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134"/>
              <p:cNvCxnSpPr/>
              <p:nvPr/>
            </p:nvCxnSpPr>
            <p:spPr>
              <a:xfrm>
                <a:off x="2955636" y="3023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135"/>
              <p:cNvCxnSpPr/>
              <p:nvPr/>
            </p:nvCxnSpPr>
            <p:spPr>
              <a:xfrm>
                <a:off x="2955636" y="306966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136"/>
              <p:cNvCxnSpPr/>
              <p:nvPr/>
            </p:nvCxnSpPr>
            <p:spPr>
              <a:xfrm>
                <a:off x="2955636" y="311584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37"/>
              <p:cNvCxnSpPr/>
              <p:nvPr/>
            </p:nvCxnSpPr>
            <p:spPr>
              <a:xfrm>
                <a:off x="2955636" y="316199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138"/>
              <p:cNvCxnSpPr/>
              <p:nvPr/>
            </p:nvCxnSpPr>
            <p:spPr>
              <a:xfrm>
                <a:off x="2955636" y="320817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139"/>
              <p:cNvCxnSpPr/>
              <p:nvPr/>
            </p:nvCxnSpPr>
            <p:spPr>
              <a:xfrm>
                <a:off x="2955636" y="3254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140"/>
              <p:cNvCxnSpPr/>
              <p:nvPr/>
            </p:nvCxnSpPr>
            <p:spPr>
              <a:xfrm>
                <a:off x="2955636" y="3300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141"/>
              <p:cNvCxnSpPr/>
              <p:nvPr/>
            </p:nvCxnSpPr>
            <p:spPr>
              <a:xfrm>
                <a:off x="2955636" y="334070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142"/>
              <p:cNvCxnSpPr/>
              <p:nvPr/>
            </p:nvCxnSpPr>
            <p:spPr>
              <a:xfrm>
                <a:off x="2955636" y="338688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143"/>
              <p:cNvCxnSpPr/>
              <p:nvPr/>
            </p:nvCxnSpPr>
            <p:spPr>
              <a:xfrm>
                <a:off x="2955636" y="343303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144"/>
              <p:cNvCxnSpPr/>
              <p:nvPr/>
            </p:nvCxnSpPr>
            <p:spPr>
              <a:xfrm>
                <a:off x="2955636" y="347921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145"/>
              <p:cNvCxnSpPr/>
              <p:nvPr/>
            </p:nvCxnSpPr>
            <p:spPr>
              <a:xfrm>
                <a:off x="2955636" y="352835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146"/>
              <p:cNvCxnSpPr/>
              <p:nvPr/>
            </p:nvCxnSpPr>
            <p:spPr>
              <a:xfrm>
                <a:off x="2955636" y="357453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147"/>
              <p:cNvCxnSpPr/>
              <p:nvPr/>
            </p:nvCxnSpPr>
            <p:spPr>
              <a:xfrm>
                <a:off x="2955636" y="362068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148"/>
              <p:cNvCxnSpPr/>
              <p:nvPr/>
            </p:nvCxnSpPr>
            <p:spPr>
              <a:xfrm>
                <a:off x="2955636" y="366686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149"/>
              <p:cNvCxnSpPr/>
              <p:nvPr/>
            </p:nvCxnSpPr>
            <p:spPr>
              <a:xfrm>
                <a:off x="2955636" y="3707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150"/>
              <p:cNvCxnSpPr/>
              <p:nvPr/>
            </p:nvCxnSpPr>
            <p:spPr>
              <a:xfrm>
                <a:off x="2955636" y="3753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151"/>
              <p:cNvCxnSpPr/>
              <p:nvPr/>
            </p:nvCxnSpPr>
            <p:spPr>
              <a:xfrm>
                <a:off x="2955636" y="379939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152"/>
              <p:cNvCxnSpPr/>
              <p:nvPr/>
            </p:nvCxnSpPr>
            <p:spPr>
              <a:xfrm>
                <a:off x="2955636" y="384557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153"/>
              <p:cNvCxnSpPr/>
              <p:nvPr/>
            </p:nvCxnSpPr>
            <p:spPr>
              <a:xfrm>
                <a:off x="2955636" y="389172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154"/>
              <p:cNvCxnSpPr/>
              <p:nvPr/>
            </p:nvCxnSpPr>
            <p:spPr>
              <a:xfrm>
                <a:off x="2955636" y="393790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155"/>
              <p:cNvCxnSpPr/>
              <p:nvPr/>
            </p:nvCxnSpPr>
            <p:spPr>
              <a:xfrm>
                <a:off x="2955636" y="3984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156"/>
              <p:cNvCxnSpPr/>
              <p:nvPr/>
            </p:nvCxnSpPr>
            <p:spPr>
              <a:xfrm>
                <a:off x="2955636" y="4030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157"/>
              <p:cNvCxnSpPr/>
              <p:nvPr/>
            </p:nvCxnSpPr>
            <p:spPr>
              <a:xfrm>
                <a:off x="2955636" y="40704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158"/>
              <p:cNvCxnSpPr/>
              <p:nvPr/>
            </p:nvCxnSpPr>
            <p:spPr>
              <a:xfrm>
                <a:off x="2955636" y="4116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159"/>
              <p:cNvCxnSpPr/>
              <p:nvPr/>
            </p:nvCxnSpPr>
            <p:spPr>
              <a:xfrm>
                <a:off x="2955636" y="416277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160"/>
              <p:cNvCxnSpPr/>
              <p:nvPr/>
            </p:nvCxnSpPr>
            <p:spPr>
              <a:xfrm>
                <a:off x="2955636" y="4208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grpSp>
      </p:grpSp>
      <p:sp>
        <p:nvSpPr>
          <p:cNvPr id="80" name="Rectangle 161"/>
          <p:cNvSpPr/>
          <p:nvPr/>
        </p:nvSpPr>
        <p:spPr>
          <a:xfrm rot="2700000">
            <a:off x="6210407" y="3933666"/>
            <a:ext cx="71710" cy="71710"/>
          </a:xfrm>
          <a:prstGeom prst="rect">
            <a:avLst/>
          </a:prstGeom>
          <a:solidFill>
            <a:schemeClr val="bg1"/>
          </a:solidFill>
          <a:ln>
            <a:noFill/>
          </a:ln>
          <a:effectLst>
            <a:outerShdw blurRad="12700" dist="254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81" name="TextBox 165"/>
          <p:cNvSpPr txBox="1"/>
          <p:nvPr/>
        </p:nvSpPr>
        <p:spPr>
          <a:xfrm>
            <a:off x="5907297" y="3356008"/>
            <a:ext cx="394659" cy="230832"/>
          </a:xfrm>
          <a:prstGeom prst="rect">
            <a:avLst/>
          </a:prstGeom>
          <a:noFill/>
          <a:effectLst>
            <a:outerShdw blurRad="25400" dist="25400" dir="2700000" algn="tl" rotWithShape="0">
              <a:prstClr val="black">
                <a:alpha val="80000"/>
              </a:prstClr>
            </a:outerShdw>
          </a:effectLst>
        </p:spPr>
        <p:txBody>
          <a:bodyPr wrap="none" rtlCol="0">
            <a:spAutoFit/>
          </a:bodyPr>
          <a:lstStyle/>
          <a:p>
            <a:pPr algn="ctr"/>
            <a:r>
              <a:rPr lang="id-ID" sz="900" dirty="0" smtClean="0">
                <a:solidFill>
                  <a:schemeClr val="bg1"/>
                </a:solidFill>
                <a:cs typeface="+mn-ea"/>
                <a:sym typeface="+mn-lt"/>
              </a:rPr>
              <a:t>201</a:t>
            </a:r>
            <a:r>
              <a:rPr lang="en-US" sz="900" dirty="0" smtClean="0">
                <a:solidFill>
                  <a:schemeClr val="bg1"/>
                </a:solidFill>
                <a:cs typeface="+mn-ea"/>
                <a:sym typeface="+mn-lt"/>
              </a:rPr>
              <a:t>4</a:t>
            </a:r>
            <a:endParaRPr lang="id-ID" sz="900" dirty="0">
              <a:solidFill>
                <a:schemeClr val="bg1"/>
              </a:solidFill>
              <a:cs typeface="+mn-ea"/>
              <a:sym typeface="+mn-lt"/>
            </a:endParaRPr>
          </a:p>
        </p:txBody>
      </p:sp>
      <p:grpSp>
        <p:nvGrpSpPr>
          <p:cNvPr id="82" name="Group 166"/>
          <p:cNvGrpSpPr/>
          <p:nvPr/>
        </p:nvGrpSpPr>
        <p:grpSpPr>
          <a:xfrm>
            <a:off x="6045200" y="3619709"/>
            <a:ext cx="101600" cy="1410333"/>
            <a:chOff x="2955636" y="2798618"/>
            <a:chExt cx="101600" cy="1410333"/>
          </a:xfrm>
          <a:effectLst>
            <a:outerShdw blurRad="25400" dist="25400" dir="2700000" algn="tl" rotWithShape="0">
              <a:prstClr val="black">
                <a:alpha val="70000"/>
              </a:prstClr>
            </a:outerShdw>
          </a:effectLst>
        </p:grpSpPr>
        <p:cxnSp>
          <p:nvCxnSpPr>
            <p:cNvPr id="83" name="Straight Connector 167"/>
            <p:cNvCxnSpPr/>
            <p:nvPr/>
          </p:nvCxnSpPr>
          <p:spPr>
            <a:xfrm>
              <a:off x="2955636" y="2798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168"/>
            <p:cNvCxnSpPr/>
            <p:nvPr/>
          </p:nvCxnSpPr>
          <p:spPr>
            <a:xfrm>
              <a:off x="2955636" y="284479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169"/>
            <p:cNvCxnSpPr/>
            <p:nvPr/>
          </p:nvCxnSpPr>
          <p:spPr>
            <a:xfrm>
              <a:off x="2955636" y="2890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170"/>
            <p:cNvCxnSpPr/>
            <p:nvPr/>
          </p:nvCxnSpPr>
          <p:spPr>
            <a:xfrm>
              <a:off x="2955636" y="293713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171"/>
            <p:cNvCxnSpPr/>
            <p:nvPr/>
          </p:nvCxnSpPr>
          <p:spPr>
            <a:xfrm>
              <a:off x="2955636" y="2977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172"/>
            <p:cNvCxnSpPr/>
            <p:nvPr/>
          </p:nvCxnSpPr>
          <p:spPr>
            <a:xfrm>
              <a:off x="2955636" y="3023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173"/>
            <p:cNvCxnSpPr/>
            <p:nvPr/>
          </p:nvCxnSpPr>
          <p:spPr>
            <a:xfrm>
              <a:off x="2955636" y="306966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174"/>
            <p:cNvCxnSpPr/>
            <p:nvPr/>
          </p:nvCxnSpPr>
          <p:spPr>
            <a:xfrm>
              <a:off x="2955636" y="311584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175"/>
            <p:cNvCxnSpPr/>
            <p:nvPr/>
          </p:nvCxnSpPr>
          <p:spPr>
            <a:xfrm>
              <a:off x="2955636" y="316199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176"/>
            <p:cNvCxnSpPr/>
            <p:nvPr/>
          </p:nvCxnSpPr>
          <p:spPr>
            <a:xfrm>
              <a:off x="2955636" y="320817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177"/>
            <p:cNvCxnSpPr/>
            <p:nvPr/>
          </p:nvCxnSpPr>
          <p:spPr>
            <a:xfrm>
              <a:off x="2955636" y="3254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178"/>
            <p:cNvCxnSpPr/>
            <p:nvPr/>
          </p:nvCxnSpPr>
          <p:spPr>
            <a:xfrm>
              <a:off x="2955636" y="3300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179"/>
            <p:cNvCxnSpPr/>
            <p:nvPr/>
          </p:nvCxnSpPr>
          <p:spPr>
            <a:xfrm>
              <a:off x="2955636" y="334070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180"/>
            <p:cNvCxnSpPr/>
            <p:nvPr/>
          </p:nvCxnSpPr>
          <p:spPr>
            <a:xfrm>
              <a:off x="2955636" y="338688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181"/>
            <p:cNvCxnSpPr/>
            <p:nvPr/>
          </p:nvCxnSpPr>
          <p:spPr>
            <a:xfrm>
              <a:off x="2955636" y="343303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182"/>
            <p:cNvCxnSpPr/>
            <p:nvPr/>
          </p:nvCxnSpPr>
          <p:spPr>
            <a:xfrm>
              <a:off x="2955636" y="347921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183"/>
            <p:cNvCxnSpPr/>
            <p:nvPr/>
          </p:nvCxnSpPr>
          <p:spPr>
            <a:xfrm>
              <a:off x="2955636" y="352835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184"/>
            <p:cNvCxnSpPr/>
            <p:nvPr/>
          </p:nvCxnSpPr>
          <p:spPr>
            <a:xfrm>
              <a:off x="2955636" y="357453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85"/>
            <p:cNvCxnSpPr/>
            <p:nvPr/>
          </p:nvCxnSpPr>
          <p:spPr>
            <a:xfrm>
              <a:off x="2955636" y="362068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86"/>
            <p:cNvCxnSpPr/>
            <p:nvPr/>
          </p:nvCxnSpPr>
          <p:spPr>
            <a:xfrm>
              <a:off x="2955636" y="366686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87"/>
            <p:cNvCxnSpPr/>
            <p:nvPr/>
          </p:nvCxnSpPr>
          <p:spPr>
            <a:xfrm>
              <a:off x="2955636" y="3707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88"/>
            <p:cNvCxnSpPr/>
            <p:nvPr/>
          </p:nvCxnSpPr>
          <p:spPr>
            <a:xfrm>
              <a:off x="2955636" y="3753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89"/>
            <p:cNvCxnSpPr/>
            <p:nvPr/>
          </p:nvCxnSpPr>
          <p:spPr>
            <a:xfrm>
              <a:off x="2955636" y="379939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90"/>
            <p:cNvCxnSpPr/>
            <p:nvPr/>
          </p:nvCxnSpPr>
          <p:spPr>
            <a:xfrm>
              <a:off x="2955636" y="384557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91"/>
            <p:cNvCxnSpPr/>
            <p:nvPr/>
          </p:nvCxnSpPr>
          <p:spPr>
            <a:xfrm>
              <a:off x="2955636" y="389172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92"/>
            <p:cNvCxnSpPr/>
            <p:nvPr/>
          </p:nvCxnSpPr>
          <p:spPr>
            <a:xfrm>
              <a:off x="2955636" y="393790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93"/>
            <p:cNvCxnSpPr/>
            <p:nvPr/>
          </p:nvCxnSpPr>
          <p:spPr>
            <a:xfrm>
              <a:off x="2955636" y="3984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94"/>
            <p:cNvCxnSpPr/>
            <p:nvPr/>
          </p:nvCxnSpPr>
          <p:spPr>
            <a:xfrm>
              <a:off x="2955636" y="4030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95"/>
            <p:cNvCxnSpPr/>
            <p:nvPr/>
          </p:nvCxnSpPr>
          <p:spPr>
            <a:xfrm>
              <a:off x="2955636" y="40704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96"/>
            <p:cNvCxnSpPr/>
            <p:nvPr/>
          </p:nvCxnSpPr>
          <p:spPr>
            <a:xfrm>
              <a:off x="2955636" y="4116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97"/>
            <p:cNvCxnSpPr/>
            <p:nvPr/>
          </p:nvCxnSpPr>
          <p:spPr>
            <a:xfrm>
              <a:off x="2955636" y="416277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98"/>
            <p:cNvCxnSpPr/>
            <p:nvPr/>
          </p:nvCxnSpPr>
          <p:spPr>
            <a:xfrm>
              <a:off x="2955636" y="4208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grpSp>
      <p:sp>
        <p:nvSpPr>
          <p:cNvPr id="115" name="TextBox 199"/>
          <p:cNvSpPr txBox="1"/>
          <p:nvPr/>
        </p:nvSpPr>
        <p:spPr>
          <a:xfrm>
            <a:off x="5907297" y="5049488"/>
            <a:ext cx="394659" cy="230832"/>
          </a:xfrm>
          <a:prstGeom prst="rect">
            <a:avLst/>
          </a:prstGeom>
          <a:noFill/>
          <a:effectLst>
            <a:outerShdw blurRad="25400" dist="25400" dir="2700000" algn="tl" rotWithShape="0">
              <a:prstClr val="black">
                <a:alpha val="80000"/>
              </a:prstClr>
            </a:outerShdw>
          </a:effectLst>
        </p:spPr>
        <p:txBody>
          <a:bodyPr wrap="none" rtlCol="0">
            <a:spAutoFit/>
          </a:bodyPr>
          <a:lstStyle/>
          <a:p>
            <a:pPr algn="ctr"/>
            <a:r>
              <a:rPr lang="id-ID" sz="900" dirty="0" smtClean="0">
                <a:solidFill>
                  <a:schemeClr val="bg1"/>
                </a:solidFill>
                <a:cs typeface="+mn-ea"/>
                <a:sym typeface="+mn-lt"/>
              </a:rPr>
              <a:t>201</a:t>
            </a:r>
            <a:r>
              <a:rPr lang="en-US" sz="900" dirty="0" smtClean="0">
                <a:solidFill>
                  <a:schemeClr val="bg1"/>
                </a:solidFill>
                <a:cs typeface="+mn-ea"/>
                <a:sym typeface="+mn-lt"/>
              </a:rPr>
              <a:t>3</a:t>
            </a:r>
            <a:endParaRPr lang="id-ID" sz="900" dirty="0">
              <a:solidFill>
                <a:schemeClr val="bg1"/>
              </a:solidFill>
              <a:cs typeface="+mn-ea"/>
              <a:sym typeface="+mn-lt"/>
            </a:endParaRPr>
          </a:p>
        </p:txBody>
      </p:sp>
      <p:grpSp>
        <p:nvGrpSpPr>
          <p:cNvPr id="116" name="Group 233"/>
          <p:cNvGrpSpPr/>
          <p:nvPr/>
        </p:nvGrpSpPr>
        <p:grpSpPr>
          <a:xfrm>
            <a:off x="6045200" y="5311129"/>
            <a:ext cx="101600" cy="1552192"/>
            <a:chOff x="6045200" y="479910"/>
            <a:chExt cx="101600" cy="1552192"/>
          </a:xfrm>
        </p:grpSpPr>
        <p:grpSp>
          <p:nvGrpSpPr>
            <p:cNvPr id="117" name="Group 234"/>
            <p:cNvGrpSpPr/>
            <p:nvPr/>
          </p:nvGrpSpPr>
          <p:grpSpPr>
            <a:xfrm>
              <a:off x="6045200" y="479910"/>
              <a:ext cx="101600" cy="1410333"/>
              <a:chOff x="2955636" y="2798618"/>
              <a:chExt cx="101600" cy="1410333"/>
            </a:xfrm>
            <a:effectLst>
              <a:outerShdw blurRad="25400" dist="25400" dir="2700000" algn="tl" rotWithShape="0">
                <a:prstClr val="black">
                  <a:alpha val="70000"/>
                </a:prstClr>
              </a:outerShdw>
            </a:effectLst>
          </p:grpSpPr>
          <p:cxnSp>
            <p:nvCxnSpPr>
              <p:cNvPr id="122" name="Straight Connector 268"/>
              <p:cNvCxnSpPr/>
              <p:nvPr/>
            </p:nvCxnSpPr>
            <p:spPr>
              <a:xfrm>
                <a:off x="2955636" y="2798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269"/>
              <p:cNvCxnSpPr/>
              <p:nvPr/>
            </p:nvCxnSpPr>
            <p:spPr>
              <a:xfrm>
                <a:off x="2955636" y="284479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270"/>
              <p:cNvCxnSpPr/>
              <p:nvPr/>
            </p:nvCxnSpPr>
            <p:spPr>
              <a:xfrm>
                <a:off x="2955636" y="2890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271"/>
              <p:cNvCxnSpPr/>
              <p:nvPr/>
            </p:nvCxnSpPr>
            <p:spPr>
              <a:xfrm>
                <a:off x="2955636" y="293713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272"/>
              <p:cNvCxnSpPr/>
              <p:nvPr/>
            </p:nvCxnSpPr>
            <p:spPr>
              <a:xfrm>
                <a:off x="2955636" y="2977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273"/>
              <p:cNvCxnSpPr/>
              <p:nvPr/>
            </p:nvCxnSpPr>
            <p:spPr>
              <a:xfrm>
                <a:off x="2955636" y="3023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274"/>
              <p:cNvCxnSpPr/>
              <p:nvPr/>
            </p:nvCxnSpPr>
            <p:spPr>
              <a:xfrm>
                <a:off x="2955636" y="306966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275"/>
              <p:cNvCxnSpPr/>
              <p:nvPr/>
            </p:nvCxnSpPr>
            <p:spPr>
              <a:xfrm>
                <a:off x="2955636" y="311584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276"/>
              <p:cNvCxnSpPr/>
              <p:nvPr/>
            </p:nvCxnSpPr>
            <p:spPr>
              <a:xfrm>
                <a:off x="2955636" y="316199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277"/>
              <p:cNvCxnSpPr/>
              <p:nvPr/>
            </p:nvCxnSpPr>
            <p:spPr>
              <a:xfrm>
                <a:off x="2955636" y="320817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278"/>
              <p:cNvCxnSpPr/>
              <p:nvPr/>
            </p:nvCxnSpPr>
            <p:spPr>
              <a:xfrm>
                <a:off x="2955636" y="3254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279"/>
              <p:cNvCxnSpPr/>
              <p:nvPr/>
            </p:nvCxnSpPr>
            <p:spPr>
              <a:xfrm>
                <a:off x="2955636" y="3300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280"/>
              <p:cNvCxnSpPr/>
              <p:nvPr/>
            </p:nvCxnSpPr>
            <p:spPr>
              <a:xfrm>
                <a:off x="2955636" y="334070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281"/>
              <p:cNvCxnSpPr/>
              <p:nvPr/>
            </p:nvCxnSpPr>
            <p:spPr>
              <a:xfrm>
                <a:off x="2955636" y="338688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282"/>
              <p:cNvCxnSpPr/>
              <p:nvPr/>
            </p:nvCxnSpPr>
            <p:spPr>
              <a:xfrm>
                <a:off x="2955636" y="343303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283"/>
              <p:cNvCxnSpPr/>
              <p:nvPr/>
            </p:nvCxnSpPr>
            <p:spPr>
              <a:xfrm>
                <a:off x="2955636" y="347921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284"/>
              <p:cNvCxnSpPr/>
              <p:nvPr/>
            </p:nvCxnSpPr>
            <p:spPr>
              <a:xfrm>
                <a:off x="2955636" y="352835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285"/>
              <p:cNvCxnSpPr/>
              <p:nvPr/>
            </p:nvCxnSpPr>
            <p:spPr>
              <a:xfrm>
                <a:off x="2955636" y="357453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286"/>
              <p:cNvCxnSpPr/>
              <p:nvPr/>
            </p:nvCxnSpPr>
            <p:spPr>
              <a:xfrm>
                <a:off x="2955636" y="362068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287"/>
              <p:cNvCxnSpPr/>
              <p:nvPr/>
            </p:nvCxnSpPr>
            <p:spPr>
              <a:xfrm>
                <a:off x="2955636" y="366686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288"/>
              <p:cNvCxnSpPr/>
              <p:nvPr/>
            </p:nvCxnSpPr>
            <p:spPr>
              <a:xfrm>
                <a:off x="2955636" y="3707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289"/>
              <p:cNvCxnSpPr/>
              <p:nvPr/>
            </p:nvCxnSpPr>
            <p:spPr>
              <a:xfrm>
                <a:off x="2955636" y="3753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290"/>
              <p:cNvCxnSpPr/>
              <p:nvPr/>
            </p:nvCxnSpPr>
            <p:spPr>
              <a:xfrm>
                <a:off x="2955636" y="379939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291"/>
              <p:cNvCxnSpPr/>
              <p:nvPr/>
            </p:nvCxnSpPr>
            <p:spPr>
              <a:xfrm>
                <a:off x="2955636" y="384557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292"/>
              <p:cNvCxnSpPr/>
              <p:nvPr/>
            </p:nvCxnSpPr>
            <p:spPr>
              <a:xfrm>
                <a:off x="2955636" y="389172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293"/>
              <p:cNvCxnSpPr/>
              <p:nvPr/>
            </p:nvCxnSpPr>
            <p:spPr>
              <a:xfrm>
                <a:off x="2955636" y="393790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294"/>
              <p:cNvCxnSpPr/>
              <p:nvPr/>
            </p:nvCxnSpPr>
            <p:spPr>
              <a:xfrm>
                <a:off x="2955636" y="3984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295"/>
              <p:cNvCxnSpPr/>
              <p:nvPr/>
            </p:nvCxnSpPr>
            <p:spPr>
              <a:xfrm>
                <a:off x="2955636" y="4030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296"/>
              <p:cNvCxnSpPr/>
              <p:nvPr/>
            </p:nvCxnSpPr>
            <p:spPr>
              <a:xfrm>
                <a:off x="2955636" y="40704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297"/>
              <p:cNvCxnSpPr/>
              <p:nvPr/>
            </p:nvCxnSpPr>
            <p:spPr>
              <a:xfrm>
                <a:off x="2955636" y="4116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298"/>
              <p:cNvCxnSpPr/>
              <p:nvPr/>
            </p:nvCxnSpPr>
            <p:spPr>
              <a:xfrm>
                <a:off x="2955636" y="416277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299"/>
              <p:cNvCxnSpPr/>
              <p:nvPr/>
            </p:nvCxnSpPr>
            <p:spPr>
              <a:xfrm>
                <a:off x="2955636" y="4208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up 235"/>
            <p:cNvGrpSpPr/>
            <p:nvPr/>
          </p:nvGrpSpPr>
          <p:grpSpPr>
            <a:xfrm>
              <a:off x="6045200" y="1939769"/>
              <a:ext cx="101600" cy="92333"/>
              <a:chOff x="2955636" y="2798618"/>
              <a:chExt cx="101600" cy="92333"/>
            </a:xfrm>
            <a:effectLst>
              <a:outerShdw blurRad="25400" dist="25400" dir="2700000" algn="tl" rotWithShape="0">
                <a:prstClr val="black">
                  <a:alpha val="70000"/>
                </a:prstClr>
              </a:outerShdw>
            </a:effectLst>
          </p:grpSpPr>
          <p:cxnSp>
            <p:nvCxnSpPr>
              <p:cNvPr id="119" name="Straight Connector 236"/>
              <p:cNvCxnSpPr/>
              <p:nvPr/>
            </p:nvCxnSpPr>
            <p:spPr>
              <a:xfrm>
                <a:off x="2955636" y="2798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237"/>
              <p:cNvCxnSpPr/>
              <p:nvPr/>
            </p:nvCxnSpPr>
            <p:spPr>
              <a:xfrm>
                <a:off x="2955636" y="284479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238"/>
              <p:cNvCxnSpPr/>
              <p:nvPr/>
            </p:nvCxnSpPr>
            <p:spPr>
              <a:xfrm>
                <a:off x="2955636" y="2890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grpSp>
      </p:grpSp>
      <p:sp>
        <p:nvSpPr>
          <p:cNvPr id="154" name="Rectangle 300"/>
          <p:cNvSpPr/>
          <p:nvPr/>
        </p:nvSpPr>
        <p:spPr>
          <a:xfrm rot="2700000">
            <a:off x="5909883" y="4659070"/>
            <a:ext cx="71710" cy="71710"/>
          </a:xfrm>
          <a:prstGeom prst="rect">
            <a:avLst/>
          </a:prstGeom>
          <a:solidFill>
            <a:schemeClr val="bg1"/>
          </a:solidFill>
          <a:ln>
            <a:noFill/>
          </a:ln>
          <a:effectLst>
            <a:outerShdw blurRad="127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55" name="Rectangle 301"/>
          <p:cNvSpPr/>
          <p:nvPr/>
        </p:nvSpPr>
        <p:spPr>
          <a:xfrm rot="2700000">
            <a:off x="6210407" y="5841051"/>
            <a:ext cx="71710" cy="71710"/>
          </a:xfrm>
          <a:prstGeom prst="rect">
            <a:avLst/>
          </a:prstGeom>
          <a:solidFill>
            <a:schemeClr val="bg1"/>
          </a:solidFill>
          <a:ln>
            <a:noFill/>
          </a:ln>
          <a:effectLst>
            <a:outerShdw blurRad="12700" dist="254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85" name="椭圆 184"/>
          <p:cNvSpPr/>
          <p:nvPr/>
        </p:nvSpPr>
        <p:spPr>
          <a:xfrm>
            <a:off x="6504360" y="966159"/>
            <a:ext cx="1561878" cy="1561878"/>
          </a:xfrm>
          <a:prstGeom prst="ellipse">
            <a:avLst/>
          </a:prstGeom>
          <a:blipFill>
            <a:blip r:embed="rId1" cstate="print"/>
            <a:srcRect/>
            <a:stretch>
              <a:fillRect/>
            </a:stretch>
          </a:blipFill>
          <a:ln w="57150" cap="rnd">
            <a:solidFill>
              <a:srgbClr val="98C05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6" name="椭圆 185"/>
          <p:cNvSpPr/>
          <p:nvPr/>
        </p:nvSpPr>
        <p:spPr>
          <a:xfrm flipH="1">
            <a:off x="4413571" y="2052630"/>
            <a:ext cx="1234167" cy="1234167"/>
          </a:xfrm>
          <a:prstGeom prst="ellipse">
            <a:avLst/>
          </a:prstGeom>
          <a:blipFill>
            <a:blip r:embed="rId2" cstate="print"/>
            <a:srcRect/>
            <a:stretch>
              <a:fillRect/>
            </a:stretch>
          </a:blipFill>
          <a:ln w="57150" cap="rnd">
            <a:solidFill>
              <a:srgbClr val="51AF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7" name="椭圆 186"/>
          <p:cNvSpPr/>
          <p:nvPr/>
        </p:nvSpPr>
        <p:spPr>
          <a:xfrm>
            <a:off x="2331824" y="474817"/>
            <a:ext cx="1234167" cy="1234167"/>
          </a:xfrm>
          <a:prstGeom prst="ellipse">
            <a:avLst/>
          </a:prstGeom>
          <a:blipFill>
            <a:blip r:embed="rId3" cstate="print"/>
            <a:srcRect/>
            <a:stretch>
              <a:fillRect/>
            </a:stretch>
          </a:blipFill>
          <a:ln w="57150" cap="rnd">
            <a:solidFill>
              <a:srgbClr val="5DAD7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8" name="椭圆 187"/>
          <p:cNvSpPr/>
          <p:nvPr/>
        </p:nvSpPr>
        <p:spPr>
          <a:xfrm>
            <a:off x="1505869" y="3916238"/>
            <a:ext cx="1869416" cy="1869416"/>
          </a:xfrm>
          <a:prstGeom prst="ellipse">
            <a:avLst/>
          </a:prstGeom>
          <a:blipFill>
            <a:blip r:embed="rId4" cstate="print"/>
            <a:srcRect/>
            <a:stretch>
              <a:fillRect/>
            </a:stretch>
          </a:blipFill>
          <a:ln w="57150" cap="rnd">
            <a:solidFill>
              <a:srgbClr val="98C05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9" name="椭圆 188"/>
          <p:cNvSpPr/>
          <p:nvPr/>
        </p:nvSpPr>
        <p:spPr>
          <a:xfrm>
            <a:off x="6669773" y="5231617"/>
            <a:ext cx="1234167" cy="1234167"/>
          </a:xfrm>
          <a:prstGeom prst="ellipse">
            <a:avLst/>
          </a:prstGeom>
          <a:blipFill>
            <a:blip r:embed="rId5" cstate="print"/>
            <a:srcRect/>
            <a:stretch>
              <a:fillRect/>
            </a:stretch>
          </a:blipFill>
          <a:ln w="57150" cap="rnd">
            <a:solidFill>
              <a:srgbClr val="51AF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0" name="椭圆 189"/>
          <p:cNvSpPr/>
          <p:nvPr/>
        </p:nvSpPr>
        <p:spPr>
          <a:xfrm>
            <a:off x="8988528" y="3114445"/>
            <a:ext cx="1869416" cy="1869416"/>
          </a:xfrm>
          <a:prstGeom prst="ellipse">
            <a:avLst/>
          </a:prstGeom>
          <a:blipFill>
            <a:blip r:embed="rId6" cstate="print"/>
            <a:srcRect/>
            <a:stretch>
              <a:fillRect/>
            </a:stretch>
          </a:blipFill>
          <a:ln w="57150" cap="rnd">
            <a:solidFill>
              <a:srgbClr val="5DAD7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1" name="矩形 190"/>
          <p:cNvSpPr/>
          <p:nvPr/>
        </p:nvSpPr>
        <p:spPr>
          <a:xfrm>
            <a:off x="2909410" y="2086073"/>
            <a:ext cx="1313162" cy="430879"/>
          </a:xfrm>
          <a:prstGeom prst="rect">
            <a:avLst/>
          </a:prstGeom>
        </p:spPr>
        <p:txBody>
          <a:bodyPr wrap="none" lIns="91431" tIns="45716" rIns="91431" bIns="45716">
            <a:spAutoFit/>
          </a:bodyPr>
          <a:lstStyle/>
          <a:p>
            <a:pPr algn="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192" name="矩形 47"/>
          <p:cNvSpPr>
            <a:spLocks noChangeArrowheads="1"/>
          </p:cNvSpPr>
          <p:nvPr/>
        </p:nvSpPr>
        <p:spPr bwMode="auto">
          <a:xfrm>
            <a:off x="1598594" y="2490863"/>
            <a:ext cx="2623978" cy="8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8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193" name="矩形 192"/>
          <p:cNvSpPr/>
          <p:nvPr/>
        </p:nvSpPr>
        <p:spPr>
          <a:xfrm>
            <a:off x="3646183" y="454474"/>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194" name="矩形 47"/>
          <p:cNvSpPr>
            <a:spLocks noChangeArrowheads="1"/>
          </p:cNvSpPr>
          <p:nvPr/>
        </p:nvSpPr>
        <p:spPr bwMode="auto">
          <a:xfrm>
            <a:off x="3646183" y="859264"/>
            <a:ext cx="2177112" cy="8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8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195" name="矩形 194"/>
          <p:cNvSpPr/>
          <p:nvPr/>
        </p:nvSpPr>
        <p:spPr>
          <a:xfrm>
            <a:off x="8182912" y="1179122"/>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196" name="矩形 47"/>
          <p:cNvSpPr>
            <a:spLocks noChangeArrowheads="1"/>
          </p:cNvSpPr>
          <p:nvPr/>
        </p:nvSpPr>
        <p:spPr bwMode="auto">
          <a:xfrm>
            <a:off x="8182912" y="1583912"/>
            <a:ext cx="2177112" cy="8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8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197" name="矩形 196"/>
          <p:cNvSpPr/>
          <p:nvPr/>
        </p:nvSpPr>
        <p:spPr>
          <a:xfrm>
            <a:off x="7323547" y="3248379"/>
            <a:ext cx="1313162" cy="430879"/>
          </a:xfrm>
          <a:prstGeom prst="rect">
            <a:avLst/>
          </a:prstGeom>
        </p:spPr>
        <p:txBody>
          <a:bodyPr wrap="none" lIns="91431" tIns="45716" rIns="91431" bIns="45716">
            <a:spAutoFit/>
          </a:bodyPr>
          <a:lstStyle/>
          <a:p>
            <a:pPr algn="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198" name="矩形 47"/>
          <p:cNvSpPr>
            <a:spLocks noChangeArrowheads="1"/>
          </p:cNvSpPr>
          <p:nvPr/>
        </p:nvSpPr>
        <p:spPr bwMode="auto">
          <a:xfrm>
            <a:off x="6394093" y="3653169"/>
            <a:ext cx="2242616" cy="8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8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199" name="矩形 198"/>
          <p:cNvSpPr/>
          <p:nvPr/>
        </p:nvSpPr>
        <p:spPr>
          <a:xfrm>
            <a:off x="3519987" y="4254129"/>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200" name="矩形 47"/>
          <p:cNvSpPr>
            <a:spLocks noChangeArrowheads="1"/>
          </p:cNvSpPr>
          <p:nvPr/>
        </p:nvSpPr>
        <p:spPr bwMode="auto">
          <a:xfrm>
            <a:off x="3519987" y="4658919"/>
            <a:ext cx="2177112" cy="8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8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201" name="矩形 200"/>
          <p:cNvSpPr/>
          <p:nvPr/>
        </p:nvSpPr>
        <p:spPr>
          <a:xfrm>
            <a:off x="8059863" y="5277798"/>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202" name="矩形 47"/>
          <p:cNvSpPr>
            <a:spLocks noChangeArrowheads="1"/>
          </p:cNvSpPr>
          <p:nvPr/>
        </p:nvSpPr>
        <p:spPr bwMode="auto">
          <a:xfrm>
            <a:off x="8059863" y="5682588"/>
            <a:ext cx="2177112" cy="8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8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p:cTn id="11" dur="500" fill="hold"/>
                                        <p:tgtEl>
                                          <p:spTgt spid="81"/>
                                        </p:tgtEl>
                                        <p:attrNameLst>
                                          <p:attrName>ppt_w</p:attrName>
                                        </p:attrNameLst>
                                      </p:cBhvr>
                                      <p:tavLst>
                                        <p:tav tm="0">
                                          <p:val>
                                            <p:fltVal val="0"/>
                                          </p:val>
                                        </p:tav>
                                        <p:tav tm="100000">
                                          <p:val>
                                            <p:strVal val="#ppt_w"/>
                                          </p:val>
                                        </p:tav>
                                      </p:tavLst>
                                    </p:anim>
                                    <p:anim calcmode="lin" valueType="num">
                                      <p:cBhvr>
                                        <p:cTn id="12" dur="500" fill="hold"/>
                                        <p:tgtEl>
                                          <p:spTgt spid="81"/>
                                        </p:tgtEl>
                                        <p:attrNameLst>
                                          <p:attrName>ppt_h</p:attrName>
                                        </p:attrNameLst>
                                      </p:cBhvr>
                                      <p:tavLst>
                                        <p:tav tm="0">
                                          <p:val>
                                            <p:fltVal val="0"/>
                                          </p:val>
                                        </p:tav>
                                        <p:tav tm="100000">
                                          <p:val>
                                            <p:strVal val="#ppt_h"/>
                                          </p:val>
                                        </p:tav>
                                      </p:tavLst>
                                    </p:anim>
                                    <p:animEffect transition="in" filter="fade">
                                      <p:cBhvr>
                                        <p:cTn id="13" dur="500"/>
                                        <p:tgtEl>
                                          <p:spTgt spid="81"/>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wipe(up)">
                                      <p:cBhvr>
                                        <p:cTn id="17" dur="500"/>
                                        <p:tgtEl>
                                          <p:spTgt spid="82"/>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15"/>
                                        </p:tgtEl>
                                        <p:attrNameLst>
                                          <p:attrName>style.visibility</p:attrName>
                                        </p:attrNameLst>
                                      </p:cBhvr>
                                      <p:to>
                                        <p:strVal val="visible"/>
                                      </p:to>
                                    </p:set>
                                    <p:anim calcmode="lin" valueType="num">
                                      <p:cBhvr>
                                        <p:cTn id="21" dur="500" fill="hold"/>
                                        <p:tgtEl>
                                          <p:spTgt spid="115"/>
                                        </p:tgtEl>
                                        <p:attrNameLst>
                                          <p:attrName>ppt_w</p:attrName>
                                        </p:attrNameLst>
                                      </p:cBhvr>
                                      <p:tavLst>
                                        <p:tav tm="0">
                                          <p:val>
                                            <p:fltVal val="0"/>
                                          </p:val>
                                        </p:tav>
                                        <p:tav tm="100000">
                                          <p:val>
                                            <p:strVal val="#ppt_w"/>
                                          </p:val>
                                        </p:tav>
                                      </p:tavLst>
                                    </p:anim>
                                    <p:anim calcmode="lin" valueType="num">
                                      <p:cBhvr>
                                        <p:cTn id="22" dur="500" fill="hold"/>
                                        <p:tgtEl>
                                          <p:spTgt spid="115"/>
                                        </p:tgtEl>
                                        <p:attrNameLst>
                                          <p:attrName>ppt_h</p:attrName>
                                        </p:attrNameLst>
                                      </p:cBhvr>
                                      <p:tavLst>
                                        <p:tav tm="0">
                                          <p:val>
                                            <p:fltVal val="0"/>
                                          </p:val>
                                        </p:tav>
                                        <p:tav tm="100000">
                                          <p:val>
                                            <p:strVal val="#ppt_h"/>
                                          </p:val>
                                        </p:tav>
                                      </p:tavLst>
                                    </p:anim>
                                    <p:animEffect transition="in" filter="fade">
                                      <p:cBhvr>
                                        <p:cTn id="23" dur="500"/>
                                        <p:tgtEl>
                                          <p:spTgt spid="115"/>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wipe(up)">
                                      <p:cBhvr>
                                        <p:cTn id="27" dur="500"/>
                                        <p:tgtEl>
                                          <p:spTgt spid="116"/>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50"/>
                                        <p:tgtEl>
                                          <p:spTgt spid="11"/>
                                        </p:tgtEl>
                                      </p:cBhvr>
                                    </p:animEffect>
                                  </p:childTnLst>
                                </p:cTn>
                              </p:par>
                            </p:childTnLst>
                          </p:cTn>
                        </p:par>
                        <p:par>
                          <p:cTn id="32" fill="hold">
                            <p:stCondLst>
                              <p:cond delay="3000"/>
                            </p:stCondLst>
                            <p:childTnLst>
                              <p:par>
                                <p:cTn id="33" presetID="6" presetClass="entr" presetSubtype="32" fill="hold" grpId="0" nodeType="afterEffect">
                                  <p:stCondLst>
                                    <p:cond delay="0"/>
                                  </p:stCondLst>
                                  <p:childTnLst>
                                    <p:set>
                                      <p:cBhvr>
                                        <p:cTn id="34" dur="1" fill="hold">
                                          <p:stCondLst>
                                            <p:cond delay="0"/>
                                          </p:stCondLst>
                                        </p:cTn>
                                        <p:tgtEl>
                                          <p:spTgt spid="187"/>
                                        </p:tgtEl>
                                        <p:attrNameLst>
                                          <p:attrName>style.visibility</p:attrName>
                                        </p:attrNameLst>
                                      </p:cBhvr>
                                      <p:to>
                                        <p:strVal val="visible"/>
                                      </p:to>
                                    </p:set>
                                    <p:animEffect transition="in" filter="circle(out)">
                                      <p:cBhvr>
                                        <p:cTn id="35" dur="750"/>
                                        <p:tgtEl>
                                          <p:spTgt spid="18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93"/>
                                        </p:tgtEl>
                                        <p:attrNameLst>
                                          <p:attrName>style.visibility</p:attrName>
                                        </p:attrNameLst>
                                      </p:cBhvr>
                                      <p:to>
                                        <p:strVal val="visible"/>
                                      </p:to>
                                    </p:set>
                                    <p:animEffect transition="in" filter="wipe(left)">
                                      <p:cBhvr>
                                        <p:cTn id="39" dur="350"/>
                                        <p:tgtEl>
                                          <p:spTgt spid="19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4"/>
                                        </p:tgtEl>
                                        <p:attrNameLst>
                                          <p:attrName>style.visibility</p:attrName>
                                        </p:attrNameLst>
                                      </p:cBhvr>
                                      <p:to>
                                        <p:strVal val="visible"/>
                                      </p:to>
                                    </p:set>
                                    <p:animEffect transition="in" filter="wipe(left)">
                                      <p:cBhvr>
                                        <p:cTn id="42" dur="500"/>
                                        <p:tgtEl>
                                          <p:spTgt spid="194"/>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250"/>
                                        <p:tgtEl>
                                          <p:spTgt spid="10"/>
                                        </p:tgtEl>
                                      </p:cBhvr>
                                    </p:animEffect>
                                  </p:childTnLst>
                                </p:cTn>
                              </p:par>
                            </p:childTnLst>
                          </p:cTn>
                        </p:par>
                        <p:par>
                          <p:cTn id="47" fill="hold">
                            <p:stCondLst>
                              <p:cond delay="5000"/>
                            </p:stCondLst>
                            <p:childTnLst>
                              <p:par>
                                <p:cTn id="48" presetID="6" presetClass="entr" presetSubtype="32" fill="hold" grpId="0" nodeType="afterEffect">
                                  <p:stCondLst>
                                    <p:cond delay="0"/>
                                  </p:stCondLst>
                                  <p:childTnLst>
                                    <p:set>
                                      <p:cBhvr>
                                        <p:cTn id="49" dur="1" fill="hold">
                                          <p:stCondLst>
                                            <p:cond delay="0"/>
                                          </p:stCondLst>
                                        </p:cTn>
                                        <p:tgtEl>
                                          <p:spTgt spid="185"/>
                                        </p:tgtEl>
                                        <p:attrNameLst>
                                          <p:attrName>style.visibility</p:attrName>
                                        </p:attrNameLst>
                                      </p:cBhvr>
                                      <p:to>
                                        <p:strVal val="visible"/>
                                      </p:to>
                                    </p:set>
                                    <p:animEffect transition="in" filter="circle(out)">
                                      <p:cBhvr>
                                        <p:cTn id="50" dur="1000"/>
                                        <p:tgtEl>
                                          <p:spTgt spid="185"/>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195"/>
                                        </p:tgtEl>
                                        <p:attrNameLst>
                                          <p:attrName>style.visibility</p:attrName>
                                        </p:attrNameLst>
                                      </p:cBhvr>
                                      <p:to>
                                        <p:strVal val="visible"/>
                                      </p:to>
                                    </p:set>
                                    <p:animEffect transition="in" filter="wipe(left)">
                                      <p:cBhvr>
                                        <p:cTn id="54" dur="350"/>
                                        <p:tgtEl>
                                          <p:spTgt spid="195"/>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96"/>
                                        </p:tgtEl>
                                        <p:attrNameLst>
                                          <p:attrName>style.visibility</p:attrName>
                                        </p:attrNameLst>
                                      </p:cBhvr>
                                      <p:to>
                                        <p:strVal val="visible"/>
                                      </p:to>
                                    </p:set>
                                    <p:animEffect transition="in" filter="wipe(left)">
                                      <p:cBhvr>
                                        <p:cTn id="57" dur="500"/>
                                        <p:tgtEl>
                                          <p:spTgt spid="196"/>
                                        </p:tgtEl>
                                      </p:cBhvr>
                                    </p:animEffect>
                                  </p:childTnLst>
                                </p:cTn>
                              </p:par>
                            </p:childTnLst>
                          </p:cTn>
                        </p:par>
                        <p:par>
                          <p:cTn id="58" fill="hold">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250"/>
                                        <p:tgtEl>
                                          <p:spTgt spid="12"/>
                                        </p:tgtEl>
                                      </p:cBhvr>
                                    </p:animEffect>
                                  </p:childTnLst>
                                </p:cTn>
                              </p:par>
                            </p:childTnLst>
                          </p:cTn>
                        </p:par>
                        <p:par>
                          <p:cTn id="62" fill="hold">
                            <p:stCondLst>
                              <p:cond delay="7000"/>
                            </p:stCondLst>
                            <p:childTnLst>
                              <p:par>
                                <p:cTn id="63" presetID="6" presetClass="entr" presetSubtype="32" fill="hold" grpId="0" nodeType="afterEffect">
                                  <p:stCondLst>
                                    <p:cond delay="0"/>
                                  </p:stCondLst>
                                  <p:childTnLst>
                                    <p:set>
                                      <p:cBhvr>
                                        <p:cTn id="64" dur="1" fill="hold">
                                          <p:stCondLst>
                                            <p:cond delay="0"/>
                                          </p:stCondLst>
                                        </p:cTn>
                                        <p:tgtEl>
                                          <p:spTgt spid="186"/>
                                        </p:tgtEl>
                                        <p:attrNameLst>
                                          <p:attrName>style.visibility</p:attrName>
                                        </p:attrNameLst>
                                      </p:cBhvr>
                                      <p:to>
                                        <p:strVal val="visible"/>
                                      </p:to>
                                    </p:set>
                                    <p:animEffect transition="in" filter="circle(out)">
                                      <p:cBhvr>
                                        <p:cTn id="65" dur="750"/>
                                        <p:tgtEl>
                                          <p:spTgt spid="186"/>
                                        </p:tgtEl>
                                      </p:cBhvr>
                                    </p:animEffect>
                                  </p:childTnLst>
                                </p:cTn>
                              </p:par>
                            </p:childTnLst>
                          </p:cTn>
                        </p:par>
                        <p:par>
                          <p:cTn id="66" fill="hold">
                            <p:stCondLst>
                              <p:cond delay="8000"/>
                            </p:stCondLst>
                            <p:childTnLst>
                              <p:par>
                                <p:cTn id="67" presetID="22" presetClass="entr" presetSubtype="2" fill="hold" grpId="0" nodeType="afterEffect">
                                  <p:stCondLst>
                                    <p:cond delay="0"/>
                                  </p:stCondLst>
                                  <p:childTnLst>
                                    <p:set>
                                      <p:cBhvr>
                                        <p:cTn id="68" dur="1" fill="hold">
                                          <p:stCondLst>
                                            <p:cond delay="0"/>
                                          </p:stCondLst>
                                        </p:cTn>
                                        <p:tgtEl>
                                          <p:spTgt spid="191"/>
                                        </p:tgtEl>
                                        <p:attrNameLst>
                                          <p:attrName>style.visibility</p:attrName>
                                        </p:attrNameLst>
                                      </p:cBhvr>
                                      <p:to>
                                        <p:strVal val="visible"/>
                                      </p:to>
                                    </p:set>
                                    <p:animEffect transition="in" filter="wipe(right)">
                                      <p:cBhvr>
                                        <p:cTn id="69" dur="350"/>
                                        <p:tgtEl>
                                          <p:spTgt spid="191"/>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192"/>
                                        </p:tgtEl>
                                        <p:attrNameLst>
                                          <p:attrName>style.visibility</p:attrName>
                                        </p:attrNameLst>
                                      </p:cBhvr>
                                      <p:to>
                                        <p:strVal val="visible"/>
                                      </p:to>
                                    </p:set>
                                    <p:animEffect transition="in" filter="wipe(right)">
                                      <p:cBhvr>
                                        <p:cTn id="72" dur="500"/>
                                        <p:tgtEl>
                                          <p:spTgt spid="192"/>
                                        </p:tgtEl>
                                      </p:cBhvr>
                                    </p:animEffect>
                                  </p:childTnLst>
                                </p:cTn>
                              </p:par>
                            </p:childTnLst>
                          </p:cTn>
                        </p:par>
                        <p:par>
                          <p:cTn id="73" fill="hold">
                            <p:stCondLst>
                              <p:cond delay="8500"/>
                            </p:stCondLst>
                            <p:childTnLst>
                              <p:par>
                                <p:cTn id="74" presetID="10" presetClass="entr" presetSubtype="0"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250"/>
                                        <p:tgtEl>
                                          <p:spTgt spid="80"/>
                                        </p:tgtEl>
                                      </p:cBhvr>
                                    </p:animEffect>
                                  </p:childTnLst>
                                </p:cTn>
                              </p:par>
                            </p:childTnLst>
                          </p:cTn>
                        </p:par>
                        <p:par>
                          <p:cTn id="77" fill="hold">
                            <p:stCondLst>
                              <p:cond delay="9000"/>
                            </p:stCondLst>
                            <p:childTnLst>
                              <p:par>
                                <p:cTn id="78" presetID="6" presetClass="entr" presetSubtype="32" fill="hold" grpId="0" nodeType="afterEffect">
                                  <p:stCondLst>
                                    <p:cond delay="0"/>
                                  </p:stCondLst>
                                  <p:childTnLst>
                                    <p:set>
                                      <p:cBhvr>
                                        <p:cTn id="79" dur="1" fill="hold">
                                          <p:stCondLst>
                                            <p:cond delay="0"/>
                                          </p:stCondLst>
                                        </p:cTn>
                                        <p:tgtEl>
                                          <p:spTgt spid="190"/>
                                        </p:tgtEl>
                                        <p:attrNameLst>
                                          <p:attrName>style.visibility</p:attrName>
                                        </p:attrNameLst>
                                      </p:cBhvr>
                                      <p:to>
                                        <p:strVal val="visible"/>
                                      </p:to>
                                    </p:set>
                                    <p:animEffect transition="in" filter="circle(out)">
                                      <p:cBhvr>
                                        <p:cTn id="80" dur="1000"/>
                                        <p:tgtEl>
                                          <p:spTgt spid="190"/>
                                        </p:tgtEl>
                                      </p:cBhvr>
                                    </p:animEffect>
                                  </p:childTnLst>
                                </p:cTn>
                              </p:par>
                            </p:childTnLst>
                          </p:cTn>
                        </p:par>
                        <p:par>
                          <p:cTn id="81" fill="hold">
                            <p:stCondLst>
                              <p:cond delay="10000"/>
                            </p:stCondLst>
                            <p:childTnLst>
                              <p:par>
                                <p:cTn id="82" presetID="22" presetClass="entr" presetSubtype="2" fill="hold" grpId="0" nodeType="afterEffect">
                                  <p:stCondLst>
                                    <p:cond delay="0"/>
                                  </p:stCondLst>
                                  <p:childTnLst>
                                    <p:set>
                                      <p:cBhvr>
                                        <p:cTn id="83" dur="1" fill="hold">
                                          <p:stCondLst>
                                            <p:cond delay="0"/>
                                          </p:stCondLst>
                                        </p:cTn>
                                        <p:tgtEl>
                                          <p:spTgt spid="197"/>
                                        </p:tgtEl>
                                        <p:attrNameLst>
                                          <p:attrName>style.visibility</p:attrName>
                                        </p:attrNameLst>
                                      </p:cBhvr>
                                      <p:to>
                                        <p:strVal val="visible"/>
                                      </p:to>
                                    </p:set>
                                    <p:animEffect transition="in" filter="wipe(right)">
                                      <p:cBhvr>
                                        <p:cTn id="84" dur="350"/>
                                        <p:tgtEl>
                                          <p:spTgt spid="197"/>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198"/>
                                        </p:tgtEl>
                                        <p:attrNameLst>
                                          <p:attrName>style.visibility</p:attrName>
                                        </p:attrNameLst>
                                      </p:cBhvr>
                                      <p:to>
                                        <p:strVal val="visible"/>
                                      </p:to>
                                    </p:set>
                                    <p:animEffect transition="in" filter="wipe(right)">
                                      <p:cBhvr>
                                        <p:cTn id="87" dur="500"/>
                                        <p:tgtEl>
                                          <p:spTgt spid="198"/>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154"/>
                                        </p:tgtEl>
                                        <p:attrNameLst>
                                          <p:attrName>style.visibility</p:attrName>
                                        </p:attrNameLst>
                                      </p:cBhvr>
                                      <p:to>
                                        <p:strVal val="visible"/>
                                      </p:to>
                                    </p:set>
                                    <p:animEffect transition="in" filter="fade">
                                      <p:cBhvr>
                                        <p:cTn id="91" dur="250"/>
                                        <p:tgtEl>
                                          <p:spTgt spid="154"/>
                                        </p:tgtEl>
                                      </p:cBhvr>
                                    </p:animEffect>
                                  </p:childTnLst>
                                </p:cTn>
                              </p:par>
                            </p:childTnLst>
                          </p:cTn>
                        </p:par>
                        <p:par>
                          <p:cTn id="92" fill="hold">
                            <p:stCondLst>
                              <p:cond delay="11000"/>
                            </p:stCondLst>
                            <p:childTnLst>
                              <p:par>
                                <p:cTn id="93" presetID="6" presetClass="entr" presetSubtype="32" fill="hold" grpId="0" nodeType="afterEffect">
                                  <p:stCondLst>
                                    <p:cond delay="0"/>
                                  </p:stCondLst>
                                  <p:childTnLst>
                                    <p:set>
                                      <p:cBhvr>
                                        <p:cTn id="94" dur="1" fill="hold">
                                          <p:stCondLst>
                                            <p:cond delay="0"/>
                                          </p:stCondLst>
                                        </p:cTn>
                                        <p:tgtEl>
                                          <p:spTgt spid="188"/>
                                        </p:tgtEl>
                                        <p:attrNameLst>
                                          <p:attrName>style.visibility</p:attrName>
                                        </p:attrNameLst>
                                      </p:cBhvr>
                                      <p:to>
                                        <p:strVal val="visible"/>
                                      </p:to>
                                    </p:set>
                                    <p:animEffect transition="in" filter="circle(out)">
                                      <p:cBhvr>
                                        <p:cTn id="95" dur="1000"/>
                                        <p:tgtEl>
                                          <p:spTgt spid="188"/>
                                        </p:tgtEl>
                                      </p:cBhvr>
                                    </p:animEffect>
                                  </p:childTnLst>
                                </p:cTn>
                              </p:par>
                            </p:childTnLst>
                          </p:cTn>
                        </p:par>
                        <p:par>
                          <p:cTn id="96" fill="hold">
                            <p:stCondLst>
                              <p:cond delay="12000"/>
                            </p:stCondLst>
                            <p:childTnLst>
                              <p:par>
                                <p:cTn id="97" presetID="22" presetClass="entr" presetSubtype="8" fill="hold" grpId="0" nodeType="afterEffect">
                                  <p:stCondLst>
                                    <p:cond delay="0"/>
                                  </p:stCondLst>
                                  <p:childTnLst>
                                    <p:set>
                                      <p:cBhvr>
                                        <p:cTn id="98" dur="1" fill="hold">
                                          <p:stCondLst>
                                            <p:cond delay="0"/>
                                          </p:stCondLst>
                                        </p:cTn>
                                        <p:tgtEl>
                                          <p:spTgt spid="199"/>
                                        </p:tgtEl>
                                        <p:attrNameLst>
                                          <p:attrName>style.visibility</p:attrName>
                                        </p:attrNameLst>
                                      </p:cBhvr>
                                      <p:to>
                                        <p:strVal val="visible"/>
                                      </p:to>
                                    </p:set>
                                    <p:animEffect transition="in" filter="wipe(left)">
                                      <p:cBhvr>
                                        <p:cTn id="99" dur="350"/>
                                        <p:tgtEl>
                                          <p:spTgt spid="199"/>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00"/>
                                        </p:tgtEl>
                                        <p:attrNameLst>
                                          <p:attrName>style.visibility</p:attrName>
                                        </p:attrNameLst>
                                      </p:cBhvr>
                                      <p:to>
                                        <p:strVal val="visible"/>
                                      </p:to>
                                    </p:set>
                                    <p:animEffect transition="in" filter="wipe(left)">
                                      <p:cBhvr>
                                        <p:cTn id="102" dur="500"/>
                                        <p:tgtEl>
                                          <p:spTgt spid="200"/>
                                        </p:tgtEl>
                                      </p:cBhvr>
                                    </p:animEffect>
                                  </p:childTnLst>
                                </p:cTn>
                              </p:par>
                            </p:childTnLst>
                          </p:cTn>
                        </p:par>
                        <p:par>
                          <p:cTn id="103" fill="hold">
                            <p:stCondLst>
                              <p:cond delay="12500"/>
                            </p:stCondLst>
                            <p:childTnLst>
                              <p:par>
                                <p:cTn id="104" presetID="10" presetClass="entr" presetSubtype="0" fill="hold" grpId="0" nodeType="afterEffect">
                                  <p:stCondLst>
                                    <p:cond delay="0"/>
                                  </p:stCondLst>
                                  <p:childTnLst>
                                    <p:set>
                                      <p:cBhvr>
                                        <p:cTn id="105" dur="1" fill="hold">
                                          <p:stCondLst>
                                            <p:cond delay="0"/>
                                          </p:stCondLst>
                                        </p:cTn>
                                        <p:tgtEl>
                                          <p:spTgt spid="155"/>
                                        </p:tgtEl>
                                        <p:attrNameLst>
                                          <p:attrName>style.visibility</p:attrName>
                                        </p:attrNameLst>
                                      </p:cBhvr>
                                      <p:to>
                                        <p:strVal val="visible"/>
                                      </p:to>
                                    </p:set>
                                    <p:animEffect transition="in" filter="fade">
                                      <p:cBhvr>
                                        <p:cTn id="106" dur="250"/>
                                        <p:tgtEl>
                                          <p:spTgt spid="155"/>
                                        </p:tgtEl>
                                      </p:cBhvr>
                                    </p:animEffect>
                                  </p:childTnLst>
                                </p:cTn>
                              </p:par>
                            </p:childTnLst>
                          </p:cTn>
                        </p:par>
                        <p:par>
                          <p:cTn id="107" fill="hold">
                            <p:stCondLst>
                              <p:cond delay="13000"/>
                            </p:stCondLst>
                            <p:childTnLst>
                              <p:par>
                                <p:cTn id="108" presetID="6" presetClass="entr" presetSubtype="32" fill="hold" grpId="0" nodeType="afterEffect">
                                  <p:stCondLst>
                                    <p:cond delay="0"/>
                                  </p:stCondLst>
                                  <p:childTnLst>
                                    <p:set>
                                      <p:cBhvr>
                                        <p:cTn id="109" dur="1" fill="hold">
                                          <p:stCondLst>
                                            <p:cond delay="0"/>
                                          </p:stCondLst>
                                        </p:cTn>
                                        <p:tgtEl>
                                          <p:spTgt spid="189"/>
                                        </p:tgtEl>
                                        <p:attrNameLst>
                                          <p:attrName>style.visibility</p:attrName>
                                        </p:attrNameLst>
                                      </p:cBhvr>
                                      <p:to>
                                        <p:strVal val="visible"/>
                                      </p:to>
                                    </p:set>
                                    <p:animEffect transition="in" filter="circle(out)">
                                      <p:cBhvr>
                                        <p:cTn id="110" dur="750"/>
                                        <p:tgtEl>
                                          <p:spTgt spid="189"/>
                                        </p:tgtEl>
                                      </p:cBhvr>
                                    </p:animEffect>
                                  </p:childTnLst>
                                </p:cTn>
                              </p:par>
                            </p:childTnLst>
                          </p:cTn>
                        </p:par>
                        <p:par>
                          <p:cTn id="111" fill="hold">
                            <p:stCondLst>
                              <p:cond delay="14000"/>
                            </p:stCondLst>
                            <p:childTnLst>
                              <p:par>
                                <p:cTn id="112" presetID="22" presetClass="entr" presetSubtype="8" fill="hold" grpId="0" nodeType="afterEffect">
                                  <p:stCondLst>
                                    <p:cond delay="0"/>
                                  </p:stCondLst>
                                  <p:childTnLst>
                                    <p:set>
                                      <p:cBhvr>
                                        <p:cTn id="113" dur="1" fill="hold">
                                          <p:stCondLst>
                                            <p:cond delay="0"/>
                                          </p:stCondLst>
                                        </p:cTn>
                                        <p:tgtEl>
                                          <p:spTgt spid="201"/>
                                        </p:tgtEl>
                                        <p:attrNameLst>
                                          <p:attrName>style.visibility</p:attrName>
                                        </p:attrNameLst>
                                      </p:cBhvr>
                                      <p:to>
                                        <p:strVal val="visible"/>
                                      </p:to>
                                    </p:set>
                                    <p:animEffect transition="in" filter="wipe(left)">
                                      <p:cBhvr>
                                        <p:cTn id="114" dur="350"/>
                                        <p:tgtEl>
                                          <p:spTgt spid="201"/>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202"/>
                                        </p:tgtEl>
                                        <p:attrNameLst>
                                          <p:attrName>style.visibility</p:attrName>
                                        </p:attrNameLst>
                                      </p:cBhvr>
                                      <p:to>
                                        <p:strVal val="visible"/>
                                      </p:to>
                                    </p:set>
                                    <p:animEffect transition="in" filter="wipe(left)">
                                      <p:cBhvr>
                                        <p:cTn id="117" dur="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80" grpId="0" animBg="1"/>
      <p:bldP spid="81" grpId="0"/>
      <p:bldP spid="115" grpId="0"/>
      <p:bldP spid="154" grpId="0" animBg="1"/>
      <p:bldP spid="155" grpId="0" animBg="1"/>
      <p:bldP spid="185" grpId="0" animBg="1"/>
      <p:bldP spid="186" grpId="0" animBg="1"/>
      <p:bldP spid="187" grpId="0" animBg="1"/>
      <p:bldP spid="188" grpId="0" animBg="1"/>
      <p:bldP spid="189" grpId="0" animBg="1"/>
      <p:bldP spid="190" grpId="0" animBg="1"/>
      <p:bldP spid="191" grpId="0"/>
      <p:bldP spid="192" grpId="0"/>
      <p:bldP spid="193" grpId="0"/>
      <p:bldP spid="194" grpId="0"/>
      <p:bldP spid="195" grpId="0"/>
      <p:bldP spid="196" grpId="0"/>
      <p:bldP spid="197" grpId="0"/>
      <p:bldP spid="198" grpId="0"/>
      <p:bldP spid="199" grpId="0"/>
      <p:bldP spid="200" grpId="0"/>
      <p:bldP spid="201" grpId="0"/>
      <p:bldP spid="2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p:nvPr/>
        </p:nvSpPr>
        <p:spPr>
          <a:xfrm>
            <a:off x="5948262" y="-30845"/>
            <a:ext cx="295476" cy="4676664"/>
          </a:xfrm>
          <a:prstGeom prst="rect">
            <a:avLst/>
          </a:prstGeom>
          <a:solidFill>
            <a:srgbClr val="98C052">
              <a:alpha val="25000"/>
            </a:srgbClr>
          </a:solidFill>
          <a:ln>
            <a:solidFill>
              <a:srgbClr val="51931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nvGrpSpPr>
          <p:cNvPr id="3" name="Group 200"/>
          <p:cNvGrpSpPr/>
          <p:nvPr/>
        </p:nvGrpSpPr>
        <p:grpSpPr>
          <a:xfrm>
            <a:off x="6045200" y="-56561"/>
            <a:ext cx="101600" cy="224891"/>
            <a:chOff x="2955636" y="3984060"/>
            <a:chExt cx="101600" cy="224891"/>
          </a:xfrm>
          <a:effectLst>
            <a:outerShdw blurRad="25400" dist="25400" dir="2700000" algn="tl" rotWithShape="0">
              <a:prstClr val="black">
                <a:alpha val="70000"/>
              </a:prstClr>
            </a:outerShdw>
          </a:effectLst>
        </p:grpSpPr>
        <p:cxnSp>
          <p:nvCxnSpPr>
            <p:cNvPr id="4" name="Straight Connector 201"/>
            <p:cNvCxnSpPr/>
            <p:nvPr/>
          </p:nvCxnSpPr>
          <p:spPr>
            <a:xfrm>
              <a:off x="2955636" y="3984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202"/>
            <p:cNvCxnSpPr/>
            <p:nvPr/>
          </p:nvCxnSpPr>
          <p:spPr>
            <a:xfrm>
              <a:off x="2955636" y="40704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203"/>
            <p:cNvCxnSpPr/>
            <p:nvPr/>
          </p:nvCxnSpPr>
          <p:spPr>
            <a:xfrm>
              <a:off x="2955636" y="4116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204"/>
            <p:cNvCxnSpPr/>
            <p:nvPr/>
          </p:nvCxnSpPr>
          <p:spPr>
            <a:xfrm>
              <a:off x="2955636" y="416277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205"/>
            <p:cNvCxnSpPr/>
            <p:nvPr/>
          </p:nvCxnSpPr>
          <p:spPr>
            <a:xfrm>
              <a:off x="2955636" y="4208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grpSp>
      <p:sp>
        <p:nvSpPr>
          <p:cNvPr id="9" name="TextBox 206"/>
          <p:cNvSpPr txBox="1"/>
          <p:nvPr/>
        </p:nvSpPr>
        <p:spPr>
          <a:xfrm>
            <a:off x="5907297" y="188610"/>
            <a:ext cx="394659" cy="230832"/>
          </a:xfrm>
          <a:prstGeom prst="rect">
            <a:avLst/>
          </a:prstGeom>
          <a:noFill/>
          <a:effectLst>
            <a:outerShdw blurRad="25400" dist="25400" dir="2700000" algn="tl" rotWithShape="0">
              <a:prstClr val="black">
                <a:alpha val="80000"/>
              </a:prstClr>
            </a:outerShdw>
          </a:effectLst>
        </p:spPr>
        <p:txBody>
          <a:bodyPr wrap="none" rtlCol="0">
            <a:spAutoFit/>
          </a:bodyPr>
          <a:lstStyle/>
          <a:p>
            <a:pPr algn="ctr"/>
            <a:r>
              <a:rPr lang="id-ID" sz="900" dirty="0" smtClean="0">
                <a:solidFill>
                  <a:schemeClr val="bg1"/>
                </a:solidFill>
                <a:cs typeface="+mn-ea"/>
                <a:sym typeface="+mn-lt"/>
              </a:rPr>
              <a:t>201</a:t>
            </a:r>
            <a:r>
              <a:rPr lang="en-US" sz="900" dirty="0" smtClean="0">
                <a:solidFill>
                  <a:schemeClr val="bg1"/>
                </a:solidFill>
                <a:cs typeface="+mn-ea"/>
                <a:sym typeface="+mn-lt"/>
              </a:rPr>
              <a:t>2</a:t>
            </a:r>
            <a:endParaRPr lang="id-ID" sz="900" dirty="0">
              <a:solidFill>
                <a:schemeClr val="bg1"/>
              </a:solidFill>
              <a:cs typeface="+mn-ea"/>
              <a:sym typeface="+mn-lt"/>
            </a:endParaRPr>
          </a:p>
        </p:txBody>
      </p:sp>
      <p:grpSp>
        <p:nvGrpSpPr>
          <p:cNvPr id="10" name="Group 207"/>
          <p:cNvGrpSpPr/>
          <p:nvPr/>
        </p:nvGrpSpPr>
        <p:grpSpPr>
          <a:xfrm>
            <a:off x="6045200" y="485902"/>
            <a:ext cx="101600" cy="1410333"/>
            <a:chOff x="2955636" y="2798618"/>
            <a:chExt cx="101600" cy="1410333"/>
          </a:xfrm>
          <a:effectLst>
            <a:outerShdw blurRad="25400" dist="25400" dir="2700000" algn="tl" rotWithShape="0">
              <a:prstClr val="black">
                <a:alpha val="70000"/>
              </a:prstClr>
            </a:outerShdw>
          </a:effectLst>
        </p:grpSpPr>
        <p:cxnSp>
          <p:nvCxnSpPr>
            <p:cNvPr id="11" name="Straight Connector 208"/>
            <p:cNvCxnSpPr/>
            <p:nvPr/>
          </p:nvCxnSpPr>
          <p:spPr>
            <a:xfrm>
              <a:off x="2955636" y="2798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209"/>
            <p:cNvCxnSpPr/>
            <p:nvPr/>
          </p:nvCxnSpPr>
          <p:spPr>
            <a:xfrm>
              <a:off x="2955636" y="284479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210"/>
            <p:cNvCxnSpPr/>
            <p:nvPr/>
          </p:nvCxnSpPr>
          <p:spPr>
            <a:xfrm>
              <a:off x="2955636" y="2890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211"/>
            <p:cNvCxnSpPr/>
            <p:nvPr/>
          </p:nvCxnSpPr>
          <p:spPr>
            <a:xfrm>
              <a:off x="2955636" y="293713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212"/>
            <p:cNvCxnSpPr/>
            <p:nvPr/>
          </p:nvCxnSpPr>
          <p:spPr>
            <a:xfrm>
              <a:off x="2955636" y="2977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213"/>
            <p:cNvCxnSpPr/>
            <p:nvPr/>
          </p:nvCxnSpPr>
          <p:spPr>
            <a:xfrm>
              <a:off x="2955636" y="3023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214"/>
            <p:cNvCxnSpPr/>
            <p:nvPr/>
          </p:nvCxnSpPr>
          <p:spPr>
            <a:xfrm>
              <a:off x="2955636" y="306966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215"/>
            <p:cNvCxnSpPr/>
            <p:nvPr/>
          </p:nvCxnSpPr>
          <p:spPr>
            <a:xfrm>
              <a:off x="2955636" y="311584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16"/>
            <p:cNvCxnSpPr/>
            <p:nvPr/>
          </p:nvCxnSpPr>
          <p:spPr>
            <a:xfrm>
              <a:off x="2955636" y="316199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217"/>
            <p:cNvCxnSpPr/>
            <p:nvPr/>
          </p:nvCxnSpPr>
          <p:spPr>
            <a:xfrm>
              <a:off x="2955636" y="320817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18"/>
            <p:cNvCxnSpPr/>
            <p:nvPr/>
          </p:nvCxnSpPr>
          <p:spPr>
            <a:xfrm>
              <a:off x="2955636" y="3254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9"/>
            <p:cNvCxnSpPr/>
            <p:nvPr/>
          </p:nvCxnSpPr>
          <p:spPr>
            <a:xfrm>
              <a:off x="2955636" y="3300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0"/>
            <p:cNvCxnSpPr/>
            <p:nvPr/>
          </p:nvCxnSpPr>
          <p:spPr>
            <a:xfrm>
              <a:off x="2955636" y="334070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21"/>
            <p:cNvCxnSpPr/>
            <p:nvPr/>
          </p:nvCxnSpPr>
          <p:spPr>
            <a:xfrm>
              <a:off x="2955636" y="338688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22"/>
            <p:cNvCxnSpPr/>
            <p:nvPr/>
          </p:nvCxnSpPr>
          <p:spPr>
            <a:xfrm>
              <a:off x="2955636" y="343303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23"/>
            <p:cNvCxnSpPr/>
            <p:nvPr/>
          </p:nvCxnSpPr>
          <p:spPr>
            <a:xfrm>
              <a:off x="2955636" y="347921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24"/>
            <p:cNvCxnSpPr/>
            <p:nvPr/>
          </p:nvCxnSpPr>
          <p:spPr>
            <a:xfrm>
              <a:off x="2955636" y="352835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25"/>
            <p:cNvCxnSpPr/>
            <p:nvPr/>
          </p:nvCxnSpPr>
          <p:spPr>
            <a:xfrm>
              <a:off x="2955636" y="357453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26"/>
            <p:cNvCxnSpPr/>
            <p:nvPr/>
          </p:nvCxnSpPr>
          <p:spPr>
            <a:xfrm>
              <a:off x="2955636" y="362068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27"/>
            <p:cNvCxnSpPr/>
            <p:nvPr/>
          </p:nvCxnSpPr>
          <p:spPr>
            <a:xfrm>
              <a:off x="2955636" y="366686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228"/>
            <p:cNvCxnSpPr/>
            <p:nvPr/>
          </p:nvCxnSpPr>
          <p:spPr>
            <a:xfrm>
              <a:off x="2955636" y="3707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229"/>
            <p:cNvCxnSpPr/>
            <p:nvPr/>
          </p:nvCxnSpPr>
          <p:spPr>
            <a:xfrm>
              <a:off x="2955636" y="3753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230"/>
            <p:cNvCxnSpPr/>
            <p:nvPr/>
          </p:nvCxnSpPr>
          <p:spPr>
            <a:xfrm>
              <a:off x="2955636" y="379939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231"/>
            <p:cNvCxnSpPr/>
            <p:nvPr/>
          </p:nvCxnSpPr>
          <p:spPr>
            <a:xfrm>
              <a:off x="2955636" y="384557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232"/>
            <p:cNvCxnSpPr/>
            <p:nvPr/>
          </p:nvCxnSpPr>
          <p:spPr>
            <a:xfrm>
              <a:off x="2955636" y="389172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239"/>
            <p:cNvCxnSpPr/>
            <p:nvPr/>
          </p:nvCxnSpPr>
          <p:spPr>
            <a:xfrm>
              <a:off x="2955636" y="393790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240"/>
            <p:cNvCxnSpPr/>
            <p:nvPr/>
          </p:nvCxnSpPr>
          <p:spPr>
            <a:xfrm>
              <a:off x="2955636" y="3984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241"/>
            <p:cNvCxnSpPr/>
            <p:nvPr/>
          </p:nvCxnSpPr>
          <p:spPr>
            <a:xfrm>
              <a:off x="2955636" y="4030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242"/>
            <p:cNvCxnSpPr/>
            <p:nvPr/>
          </p:nvCxnSpPr>
          <p:spPr>
            <a:xfrm>
              <a:off x="2955636" y="40704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243"/>
            <p:cNvCxnSpPr/>
            <p:nvPr/>
          </p:nvCxnSpPr>
          <p:spPr>
            <a:xfrm>
              <a:off x="2955636" y="4116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244"/>
            <p:cNvCxnSpPr/>
            <p:nvPr/>
          </p:nvCxnSpPr>
          <p:spPr>
            <a:xfrm>
              <a:off x="2955636" y="416277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245"/>
            <p:cNvCxnSpPr/>
            <p:nvPr/>
          </p:nvCxnSpPr>
          <p:spPr>
            <a:xfrm>
              <a:off x="2955636" y="4208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grpSp>
      <p:sp>
        <p:nvSpPr>
          <p:cNvPr id="43" name="TextBox 246"/>
          <p:cNvSpPr txBox="1"/>
          <p:nvPr/>
        </p:nvSpPr>
        <p:spPr>
          <a:xfrm>
            <a:off x="5908098" y="1905001"/>
            <a:ext cx="393056" cy="230832"/>
          </a:xfrm>
          <a:prstGeom prst="rect">
            <a:avLst/>
          </a:prstGeom>
          <a:noFill/>
          <a:effectLst>
            <a:outerShdw blurRad="25400" dist="25400" dir="2700000" algn="tl" rotWithShape="0">
              <a:prstClr val="black">
                <a:alpha val="80000"/>
              </a:prstClr>
            </a:outerShdw>
          </a:effectLst>
        </p:spPr>
        <p:txBody>
          <a:bodyPr wrap="none" rtlCol="0">
            <a:spAutoFit/>
          </a:bodyPr>
          <a:lstStyle/>
          <a:p>
            <a:pPr algn="ctr"/>
            <a:r>
              <a:rPr lang="id-ID" sz="900" dirty="0" smtClean="0">
                <a:solidFill>
                  <a:schemeClr val="bg1"/>
                </a:solidFill>
                <a:cs typeface="+mn-ea"/>
                <a:sym typeface="+mn-lt"/>
              </a:rPr>
              <a:t>20</a:t>
            </a:r>
            <a:r>
              <a:rPr lang="en-US" sz="900" dirty="0" smtClean="0">
                <a:solidFill>
                  <a:schemeClr val="bg1"/>
                </a:solidFill>
                <a:cs typeface="+mn-ea"/>
                <a:sym typeface="+mn-lt"/>
              </a:rPr>
              <a:t>11</a:t>
            </a:r>
            <a:endParaRPr lang="id-ID" sz="900" dirty="0">
              <a:solidFill>
                <a:schemeClr val="bg1"/>
              </a:solidFill>
              <a:cs typeface="+mn-ea"/>
              <a:sym typeface="+mn-lt"/>
            </a:endParaRPr>
          </a:p>
        </p:txBody>
      </p:sp>
      <p:grpSp>
        <p:nvGrpSpPr>
          <p:cNvPr id="44" name="Group 247"/>
          <p:cNvGrpSpPr/>
          <p:nvPr/>
        </p:nvGrpSpPr>
        <p:grpSpPr>
          <a:xfrm>
            <a:off x="6045200" y="2152500"/>
            <a:ext cx="101600" cy="1410333"/>
            <a:chOff x="2955636" y="2798618"/>
            <a:chExt cx="101600" cy="1410333"/>
          </a:xfrm>
          <a:effectLst>
            <a:outerShdw blurRad="25400" dist="25400" dir="2700000" algn="tl" rotWithShape="0">
              <a:prstClr val="black">
                <a:alpha val="70000"/>
              </a:prstClr>
            </a:outerShdw>
          </a:effectLst>
        </p:grpSpPr>
        <p:cxnSp>
          <p:nvCxnSpPr>
            <p:cNvPr id="45" name="Straight Connector 248"/>
            <p:cNvCxnSpPr/>
            <p:nvPr/>
          </p:nvCxnSpPr>
          <p:spPr>
            <a:xfrm>
              <a:off x="2955636" y="2798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249"/>
            <p:cNvCxnSpPr/>
            <p:nvPr/>
          </p:nvCxnSpPr>
          <p:spPr>
            <a:xfrm>
              <a:off x="2955636" y="284479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250"/>
            <p:cNvCxnSpPr/>
            <p:nvPr/>
          </p:nvCxnSpPr>
          <p:spPr>
            <a:xfrm>
              <a:off x="2955636" y="2890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251"/>
            <p:cNvCxnSpPr/>
            <p:nvPr/>
          </p:nvCxnSpPr>
          <p:spPr>
            <a:xfrm>
              <a:off x="2955636" y="293713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252"/>
            <p:cNvCxnSpPr/>
            <p:nvPr/>
          </p:nvCxnSpPr>
          <p:spPr>
            <a:xfrm>
              <a:off x="2955636" y="2977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253"/>
            <p:cNvCxnSpPr/>
            <p:nvPr/>
          </p:nvCxnSpPr>
          <p:spPr>
            <a:xfrm>
              <a:off x="2955636" y="3023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254"/>
            <p:cNvCxnSpPr/>
            <p:nvPr/>
          </p:nvCxnSpPr>
          <p:spPr>
            <a:xfrm>
              <a:off x="2955636" y="306966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255"/>
            <p:cNvCxnSpPr/>
            <p:nvPr/>
          </p:nvCxnSpPr>
          <p:spPr>
            <a:xfrm>
              <a:off x="2955636" y="311584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256"/>
            <p:cNvCxnSpPr/>
            <p:nvPr/>
          </p:nvCxnSpPr>
          <p:spPr>
            <a:xfrm>
              <a:off x="2955636" y="316199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257"/>
            <p:cNvCxnSpPr/>
            <p:nvPr/>
          </p:nvCxnSpPr>
          <p:spPr>
            <a:xfrm>
              <a:off x="2955636" y="320817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258"/>
            <p:cNvCxnSpPr/>
            <p:nvPr/>
          </p:nvCxnSpPr>
          <p:spPr>
            <a:xfrm>
              <a:off x="2955636" y="3254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259"/>
            <p:cNvCxnSpPr/>
            <p:nvPr/>
          </p:nvCxnSpPr>
          <p:spPr>
            <a:xfrm>
              <a:off x="2955636" y="3300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260"/>
            <p:cNvCxnSpPr/>
            <p:nvPr/>
          </p:nvCxnSpPr>
          <p:spPr>
            <a:xfrm>
              <a:off x="2955636" y="334070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261"/>
            <p:cNvCxnSpPr/>
            <p:nvPr/>
          </p:nvCxnSpPr>
          <p:spPr>
            <a:xfrm>
              <a:off x="2955636" y="338688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262"/>
            <p:cNvCxnSpPr/>
            <p:nvPr/>
          </p:nvCxnSpPr>
          <p:spPr>
            <a:xfrm>
              <a:off x="2955636" y="343303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263"/>
            <p:cNvCxnSpPr/>
            <p:nvPr/>
          </p:nvCxnSpPr>
          <p:spPr>
            <a:xfrm>
              <a:off x="2955636" y="347921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264"/>
            <p:cNvCxnSpPr/>
            <p:nvPr/>
          </p:nvCxnSpPr>
          <p:spPr>
            <a:xfrm>
              <a:off x="2955636" y="352835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265"/>
            <p:cNvCxnSpPr/>
            <p:nvPr/>
          </p:nvCxnSpPr>
          <p:spPr>
            <a:xfrm>
              <a:off x="2955636" y="357453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266"/>
            <p:cNvCxnSpPr/>
            <p:nvPr/>
          </p:nvCxnSpPr>
          <p:spPr>
            <a:xfrm>
              <a:off x="2955636" y="362068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267"/>
            <p:cNvCxnSpPr/>
            <p:nvPr/>
          </p:nvCxnSpPr>
          <p:spPr>
            <a:xfrm>
              <a:off x="2955636" y="366686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320"/>
            <p:cNvCxnSpPr/>
            <p:nvPr/>
          </p:nvCxnSpPr>
          <p:spPr>
            <a:xfrm>
              <a:off x="2955636" y="3707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321"/>
            <p:cNvCxnSpPr/>
            <p:nvPr/>
          </p:nvCxnSpPr>
          <p:spPr>
            <a:xfrm>
              <a:off x="2955636" y="3753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322"/>
            <p:cNvCxnSpPr/>
            <p:nvPr/>
          </p:nvCxnSpPr>
          <p:spPr>
            <a:xfrm>
              <a:off x="2955636" y="379939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323"/>
            <p:cNvCxnSpPr/>
            <p:nvPr/>
          </p:nvCxnSpPr>
          <p:spPr>
            <a:xfrm>
              <a:off x="2955636" y="384557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324"/>
            <p:cNvCxnSpPr/>
            <p:nvPr/>
          </p:nvCxnSpPr>
          <p:spPr>
            <a:xfrm>
              <a:off x="2955636" y="389172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325"/>
            <p:cNvCxnSpPr/>
            <p:nvPr/>
          </p:nvCxnSpPr>
          <p:spPr>
            <a:xfrm>
              <a:off x="2955636" y="393790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326"/>
            <p:cNvCxnSpPr/>
            <p:nvPr/>
          </p:nvCxnSpPr>
          <p:spPr>
            <a:xfrm>
              <a:off x="2955636" y="3984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327"/>
            <p:cNvCxnSpPr/>
            <p:nvPr/>
          </p:nvCxnSpPr>
          <p:spPr>
            <a:xfrm>
              <a:off x="2955636" y="4030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328"/>
            <p:cNvCxnSpPr/>
            <p:nvPr/>
          </p:nvCxnSpPr>
          <p:spPr>
            <a:xfrm>
              <a:off x="2955636" y="40704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329"/>
            <p:cNvCxnSpPr/>
            <p:nvPr/>
          </p:nvCxnSpPr>
          <p:spPr>
            <a:xfrm>
              <a:off x="2955636" y="4116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330"/>
            <p:cNvCxnSpPr/>
            <p:nvPr/>
          </p:nvCxnSpPr>
          <p:spPr>
            <a:xfrm>
              <a:off x="2955636" y="416277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331"/>
            <p:cNvCxnSpPr/>
            <p:nvPr/>
          </p:nvCxnSpPr>
          <p:spPr>
            <a:xfrm>
              <a:off x="2955636" y="4208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338"/>
          <p:cNvGrpSpPr/>
          <p:nvPr/>
        </p:nvGrpSpPr>
        <p:grpSpPr>
          <a:xfrm>
            <a:off x="6045200" y="3839779"/>
            <a:ext cx="101600" cy="224891"/>
            <a:chOff x="2955636" y="3984060"/>
            <a:chExt cx="101600" cy="224891"/>
          </a:xfrm>
          <a:effectLst>
            <a:outerShdw blurRad="25400" dist="25400" dir="2700000" algn="tl" rotWithShape="0">
              <a:prstClr val="black">
                <a:alpha val="70000"/>
              </a:prstClr>
            </a:outerShdw>
          </a:effectLst>
        </p:grpSpPr>
        <p:cxnSp>
          <p:nvCxnSpPr>
            <p:cNvPr id="78" name="Straight Connector 339"/>
            <p:cNvCxnSpPr/>
            <p:nvPr/>
          </p:nvCxnSpPr>
          <p:spPr>
            <a:xfrm>
              <a:off x="2955636" y="3984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340"/>
            <p:cNvCxnSpPr/>
            <p:nvPr/>
          </p:nvCxnSpPr>
          <p:spPr>
            <a:xfrm>
              <a:off x="2955636" y="40704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341"/>
            <p:cNvCxnSpPr/>
            <p:nvPr/>
          </p:nvCxnSpPr>
          <p:spPr>
            <a:xfrm>
              <a:off x="2955636" y="4116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342"/>
            <p:cNvCxnSpPr/>
            <p:nvPr/>
          </p:nvCxnSpPr>
          <p:spPr>
            <a:xfrm>
              <a:off x="2955636" y="416277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343"/>
            <p:cNvCxnSpPr/>
            <p:nvPr/>
          </p:nvCxnSpPr>
          <p:spPr>
            <a:xfrm>
              <a:off x="2955636" y="4208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351"/>
            <p:cNvCxnSpPr/>
            <p:nvPr/>
          </p:nvCxnSpPr>
          <p:spPr>
            <a:xfrm>
              <a:off x="2955636" y="40323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grpSp>
      <p:sp>
        <p:nvSpPr>
          <p:cNvPr id="84" name="TextBox 344"/>
          <p:cNvSpPr txBox="1"/>
          <p:nvPr/>
        </p:nvSpPr>
        <p:spPr>
          <a:xfrm>
            <a:off x="5907297" y="3585890"/>
            <a:ext cx="394659" cy="230832"/>
          </a:xfrm>
          <a:prstGeom prst="rect">
            <a:avLst/>
          </a:prstGeom>
          <a:noFill/>
          <a:effectLst>
            <a:outerShdw blurRad="25400" dist="25400" dir="2700000" algn="tl" rotWithShape="0">
              <a:prstClr val="black">
                <a:alpha val="80000"/>
              </a:prstClr>
            </a:outerShdw>
          </a:effectLst>
        </p:spPr>
        <p:txBody>
          <a:bodyPr wrap="none" rtlCol="0">
            <a:spAutoFit/>
          </a:bodyPr>
          <a:lstStyle/>
          <a:p>
            <a:pPr algn="ctr"/>
            <a:r>
              <a:rPr lang="id-ID" sz="900" dirty="0" smtClean="0">
                <a:solidFill>
                  <a:schemeClr val="bg1"/>
                </a:solidFill>
                <a:cs typeface="+mn-ea"/>
                <a:sym typeface="+mn-lt"/>
              </a:rPr>
              <a:t>20</a:t>
            </a:r>
            <a:r>
              <a:rPr lang="en-US" sz="900" dirty="0" smtClean="0">
                <a:solidFill>
                  <a:schemeClr val="bg1"/>
                </a:solidFill>
                <a:cs typeface="+mn-ea"/>
                <a:sym typeface="+mn-lt"/>
              </a:rPr>
              <a:t>10</a:t>
            </a:r>
            <a:endParaRPr lang="id-ID" sz="900" dirty="0">
              <a:solidFill>
                <a:schemeClr val="bg1"/>
              </a:solidFill>
              <a:cs typeface="+mn-ea"/>
              <a:sym typeface="+mn-lt"/>
            </a:endParaRPr>
          </a:p>
        </p:txBody>
      </p:sp>
      <p:grpSp>
        <p:nvGrpSpPr>
          <p:cNvPr id="86" name="Group 353"/>
          <p:cNvGrpSpPr/>
          <p:nvPr/>
        </p:nvGrpSpPr>
        <p:grpSpPr>
          <a:xfrm>
            <a:off x="6045200" y="4347772"/>
            <a:ext cx="101600" cy="224891"/>
            <a:chOff x="2955636" y="3984060"/>
            <a:chExt cx="101600" cy="224891"/>
          </a:xfrm>
          <a:effectLst>
            <a:outerShdw blurRad="25400" dist="25400" dir="2700000" algn="tl" rotWithShape="0">
              <a:prstClr val="black">
                <a:alpha val="70000"/>
              </a:prstClr>
            </a:outerShdw>
          </a:effectLst>
        </p:grpSpPr>
        <p:cxnSp>
          <p:nvCxnSpPr>
            <p:cNvPr id="87" name="Straight Connector 354"/>
            <p:cNvCxnSpPr/>
            <p:nvPr/>
          </p:nvCxnSpPr>
          <p:spPr>
            <a:xfrm>
              <a:off x="2955636" y="3984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355"/>
            <p:cNvCxnSpPr/>
            <p:nvPr/>
          </p:nvCxnSpPr>
          <p:spPr>
            <a:xfrm>
              <a:off x="2955636" y="40704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356"/>
            <p:cNvCxnSpPr/>
            <p:nvPr/>
          </p:nvCxnSpPr>
          <p:spPr>
            <a:xfrm>
              <a:off x="2955636" y="4116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357"/>
            <p:cNvCxnSpPr/>
            <p:nvPr/>
          </p:nvCxnSpPr>
          <p:spPr>
            <a:xfrm>
              <a:off x="2955636" y="416277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358"/>
            <p:cNvCxnSpPr/>
            <p:nvPr/>
          </p:nvCxnSpPr>
          <p:spPr>
            <a:xfrm>
              <a:off x="2955636" y="4208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359"/>
            <p:cNvCxnSpPr/>
            <p:nvPr/>
          </p:nvCxnSpPr>
          <p:spPr>
            <a:xfrm>
              <a:off x="2955636" y="40323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grpSp>
      <p:sp>
        <p:nvSpPr>
          <p:cNvPr id="93" name="Oval 360"/>
          <p:cNvSpPr/>
          <p:nvPr/>
        </p:nvSpPr>
        <p:spPr>
          <a:xfrm>
            <a:off x="5785691" y="4562803"/>
            <a:ext cx="620617" cy="620617"/>
          </a:xfrm>
          <a:prstGeom prst="ellipse">
            <a:avLst/>
          </a:prstGeom>
          <a:solidFill>
            <a:srgbClr val="FCA904"/>
          </a:solidFill>
          <a:ln w="79375">
            <a:solidFill>
              <a:srgbClr val="FCA904">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4" name="TextBox 361"/>
          <p:cNvSpPr txBox="1"/>
          <p:nvPr/>
        </p:nvSpPr>
        <p:spPr>
          <a:xfrm>
            <a:off x="5742378" y="4741472"/>
            <a:ext cx="707245" cy="261610"/>
          </a:xfrm>
          <a:prstGeom prst="rect">
            <a:avLst/>
          </a:prstGeom>
          <a:noFill/>
        </p:spPr>
        <p:txBody>
          <a:bodyPr wrap="none" rtlCol="0">
            <a:spAutoFit/>
          </a:bodyPr>
          <a:lstStyle/>
          <a:p>
            <a:pPr algn="ctr"/>
            <a:r>
              <a:rPr lang="id-ID" sz="1100" dirty="0" smtClean="0">
                <a:solidFill>
                  <a:schemeClr val="bg1"/>
                </a:solidFill>
                <a:cs typeface="+mn-ea"/>
                <a:sym typeface="+mn-lt"/>
              </a:rPr>
              <a:t>START</a:t>
            </a:r>
            <a:endParaRPr lang="id-ID" sz="1100" dirty="0">
              <a:solidFill>
                <a:schemeClr val="bg1"/>
              </a:solidFill>
              <a:cs typeface="+mn-ea"/>
              <a:sym typeface="+mn-lt"/>
            </a:endParaRPr>
          </a:p>
        </p:txBody>
      </p:sp>
      <p:sp>
        <p:nvSpPr>
          <p:cNvPr id="95" name="Rectangle 362"/>
          <p:cNvSpPr/>
          <p:nvPr/>
        </p:nvSpPr>
        <p:spPr>
          <a:xfrm rot="2700000">
            <a:off x="6210407" y="1685762"/>
            <a:ext cx="71710" cy="71710"/>
          </a:xfrm>
          <a:prstGeom prst="rect">
            <a:avLst/>
          </a:prstGeom>
          <a:solidFill>
            <a:schemeClr val="bg1"/>
          </a:solidFill>
          <a:ln>
            <a:noFill/>
          </a:ln>
          <a:effectLst>
            <a:outerShdw blurRad="12700" dist="254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6" name="Rectangle 363"/>
          <p:cNvSpPr/>
          <p:nvPr/>
        </p:nvSpPr>
        <p:spPr>
          <a:xfrm rot="2700000">
            <a:off x="5909883" y="912748"/>
            <a:ext cx="71710" cy="71710"/>
          </a:xfrm>
          <a:prstGeom prst="rect">
            <a:avLst/>
          </a:prstGeom>
          <a:solidFill>
            <a:schemeClr val="bg1"/>
          </a:solidFill>
          <a:ln>
            <a:noFill/>
          </a:ln>
          <a:effectLst>
            <a:outerShdw blurRad="127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7" name="Rectangle 364"/>
          <p:cNvSpPr/>
          <p:nvPr/>
        </p:nvSpPr>
        <p:spPr>
          <a:xfrm rot="2700000">
            <a:off x="5909883" y="3151789"/>
            <a:ext cx="71710" cy="71710"/>
          </a:xfrm>
          <a:prstGeom prst="rect">
            <a:avLst/>
          </a:prstGeom>
          <a:solidFill>
            <a:schemeClr val="bg1"/>
          </a:solidFill>
          <a:ln>
            <a:noFill/>
          </a:ln>
          <a:effectLst>
            <a:outerShdw blurRad="127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8" name="Rectangle 365"/>
          <p:cNvSpPr/>
          <p:nvPr/>
        </p:nvSpPr>
        <p:spPr>
          <a:xfrm rot="2700000">
            <a:off x="6210407" y="3933666"/>
            <a:ext cx="71710" cy="71710"/>
          </a:xfrm>
          <a:prstGeom prst="rect">
            <a:avLst/>
          </a:prstGeom>
          <a:solidFill>
            <a:schemeClr val="bg1"/>
          </a:solidFill>
          <a:ln>
            <a:noFill/>
          </a:ln>
          <a:effectLst>
            <a:outerShdw blurRad="12700" dist="254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13" name="椭圆 112"/>
          <p:cNvSpPr/>
          <p:nvPr/>
        </p:nvSpPr>
        <p:spPr>
          <a:xfrm>
            <a:off x="6612961" y="952091"/>
            <a:ext cx="1561878" cy="1561878"/>
          </a:xfrm>
          <a:prstGeom prst="ellipse">
            <a:avLst/>
          </a:prstGeom>
          <a:blipFill>
            <a:blip r:embed="rId1" cstate="print"/>
            <a:srcRect/>
            <a:stretch>
              <a:fillRect/>
            </a:stretch>
          </a:blipFill>
          <a:ln w="57150" cap="rnd">
            <a:solidFill>
              <a:srgbClr val="98C05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椭圆 113"/>
          <p:cNvSpPr/>
          <p:nvPr/>
        </p:nvSpPr>
        <p:spPr>
          <a:xfrm flipH="1">
            <a:off x="4269616" y="2687494"/>
            <a:ext cx="1234167" cy="1234167"/>
          </a:xfrm>
          <a:prstGeom prst="ellipse">
            <a:avLst/>
          </a:prstGeom>
          <a:blipFill>
            <a:blip r:embed="rId2" cstate="print"/>
            <a:srcRect/>
            <a:stretch>
              <a:fillRect/>
            </a:stretch>
          </a:blipFill>
          <a:ln w="57150" cap="rnd">
            <a:solidFill>
              <a:srgbClr val="98C05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椭圆 114"/>
          <p:cNvSpPr/>
          <p:nvPr/>
        </p:nvSpPr>
        <p:spPr>
          <a:xfrm>
            <a:off x="2120137" y="601686"/>
            <a:ext cx="1234167" cy="1234167"/>
          </a:xfrm>
          <a:prstGeom prst="ellipse">
            <a:avLst/>
          </a:prstGeom>
          <a:blipFill>
            <a:blip r:embed="rId3" cstate="print"/>
            <a:srcRect/>
            <a:stretch>
              <a:fillRect/>
            </a:stretch>
          </a:blipFill>
          <a:ln w="57150" cap="rnd">
            <a:solidFill>
              <a:srgbClr val="5DAD7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 name="椭圆 115"/>
          <p:cNvSpPr/>
          <p:nvPr/>
        </p:nvSpPr>
        <p:spPr>
          <a:xfrm>
            <a:off x="8929847" y="3142581"/>
            <a:ext cx="1869416" cy="1869416"/>
          </a:xfrm>
          <a:prstGeom prst="ellipse">
            <a:avLst/>
          </a:prstGeom>
          <a:blipFill>
            <a:blip r:embed="rId4" cstate="print"/>
            <a:srcRect/>
            <a:stretch>
              <a:fillRect/>
            </a:stretch>
          </a:blipFill>
          <a:ln w="57150" cap="rnd">
            <a:solidFill>
              <a:srgbClr val="5DAD7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 name="矩形 116"/>
          <p:cNvSpPr/>
          <p:nvPr/>
        </p:nvSpPr>
        <p:spPr>
          <a:xfrm>
            <a:off x="2779523" y="2720937"/>
            <a:ext cx="1313162" cy="430879"/>
          </a:xfrm>
          <a:prstGeom prst="rect">
            <a:avLst/>
          </a:prstGeom>
        </p:spPr>
        <p:txBody>
          <a:bodyPr wrap="none" lIns="91431" tIns="45716" rIns="91431" bIns="45716">
            <a:spAutoFit/>
          </a:bodyPr>
          <a:lstStyle/>
          <a:p>
            <a:pPr algn="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118" name="矩形 47"/>
          <p:cNvSpPr>
            <a:spLocks noChangeArrowheads="1"/>
          </p:cNvSpPr>
          <p:nvPr/>
        </p:nvSpPr>
        <p:spPr bwMode="auto">
          <a:xfrm>
            <a:off x="1468707" y="3125727"/>
            <a:ext cx="2623978" cy="8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8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119" name="矩形 118"/>
          <p:cNvSpPr/>
          <p:nvPr/>
        </p:nvSpPr>
        <p:spPr>
          <a:xfrm>
            <a:off x="3448564" y="581343"/>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120" name="矩形 47"/>
          <p:cNvSpPr>
            <a:spLocks noChangeArrowheads="1"/>
          </p:cNvSpPr>
          <p:nvPr/>
        </p:nvSpPr>
        <p:spPr bwMode="auto">
          <a:xfrm>
            <a:off x="3448564" y="986133"/>
            <a:ext cx="2177112" cy="8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8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121" name="矩形 120"/>
          <p:cNvSpPr/>
          <p:nvPr/>
        </p:nvSpPr>
        <p:spPr>
          <a:xfrm>
            <a:off x="8263377" y="1094714"/>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122" name="矩形 47"/>
          <p:cNvSpPr>
            <a:spLocks noChangeArrowheads="1"/>
          </p:cNvSpPr>
          <p:nvPr/>
        </p:nvSpPr>
        <p:spPr bwMode="auto">
          <a:xfrm>
            <a:off x="8263377" y="1499504"/>
            <a:ext cx="2177112" cy="8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8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sp>
        <p:nvSpPr>
          <p:cNvPr id="123" name="矩形 122"/>
          <p:cNvSpPr/>
          <p:nvPr/>
        </p:nvSpPr>
        <p:spPr>
          <a:xfrm>
            <a:off x="7404012" y="3374991"/>
            <a:ext cx="1313162" cy="430879"/>
          </a:xfrm>
          <a:prstGeom prst="rect">
            <a:avLst/>
          </a:prstGeom>
        </p:spPr>
        <p:txBody>
          <a:bodyPr wrap="none" lIns="91431" tIns="45716" rIns="91431" bIns="45716">
            <a:spAutoFit/>
          </a:bodyPr>
          <a:lstStyle/>
          <a:p>
            <a:pPr algn="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124" name="矩形 47"/>
          <p:cNvSpPr>
            <a:spLocks noChangeArrowheads="1"/>
          </p:cNvSpPr>
          <p:nvPr/>
        </p:nvSpPr>
        <p:spPr bwMode="auto">
          <a:xfrm>
            <a:off x="6474558" y="3779781"/>
            <a:ext cx="2242616" cy="8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8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zh-CN" altLang="en-US" sz="1400" dirty="0">
              <a:solidFill>
                <a:schemeClr val="tx1">
                  <a:lumMod val="75000"/>
                  <a:lumOff val="25000"/>
                </a:schemeClr>
              </a:solidFill>
              <a:latin typeface="+mn-lt"/>
              <a:ea typeface="+mn-ea"/>
              <a:cs typeface="+mn-ea"/>
              <a:sym typeface="+mn-lt"/>
            </a:endParaRPr>
          </a:p>
        </p:txBody>
      </p:sp>
      <p:grpSp>
        <p:nvGrpSpPr>
          <p:cNvPr id="111" name="Group 338"/>
          <p:cNvGrpSpPr/>
          <p:nvPr/>
        </p:nvGrpSpPr>
        <p:grpSpPr>
          <a:xfrm>
            <a:off x="6045200" y="4069552"/>
            <a:ext cx="101600" cy="224891"/>
            <a:chOff x="2955636" y="3984060"/>
            <a:chExt cx="101600" cy="224891"/>
          </a:xfrm>
          <a:effectLst>
            <a:outerShdw blurRad="25400" dist="25400" dir="2700000" algn="tl" rotWithShape="0">
              <a:prstClr val="black">
                <a:alpha val="70000"/>
              </a:prstClr>
            </a:outerShdw>
          </a:effectLst>
        </p:grpSpPr>
        <p:cxnSp>
          <p:nvCxnSpPr>
            <p:cNvPr id="112" name="Straight Connector 339"/>
            <p:cNvCxnSpPr/>
            <p:nvPr/>
          </p:nvCxnSpPr>
          <p:spPr>
            <a:xfrm>
              <a:off x="2955636" y="3984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340"/>
            <p:cNvCxnSpPr/>
            <p:nvPr/>
          </p:nvCxnSpPr>
          <p:spPr>
            <a:xfrm>
              <a:off x="2955636" y="40704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341"/>
            <p:cNvCxnSpPr/>
            <p:nvPr/>
          </p:nvCxnSpPr>
          <p:spPr>
            <a:xfrm>
              <a:off x="2955636" y="4116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342"/>
            <p:cNvCxnSpPr/>
            <p:nvPr/>
          </p:nvCxnSpPr>
          <p:spPr>
            <a:xfrm>
              <a:off x="2955636" y="416277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343"/>
            <p:cNvCxnSpPr/>
            <p:nvPr/>
          </p:nvCxnSpPr>
          <p:spPr>
            <a:xfrm>
              <a:off x="2955636" y="4208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351"/>
            <p:cNvCxnSpPr/>
            <p:nvPr/>
          </p:nvCxnSpPr>
          <p:spPr>
            <a:xfrm>
              <a:off x="2955636" y="40323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up)">
                                      <p:cBhvr>
                                        <p:cTn id="17" dur="500"/>
                                        <p:tgtEl>
                                          <p:spTgt spid="44"/>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84"/>
                                        </p:tgtEl>
                                        <p:attrNameLst>
                                          <p:attrName>style.visibility</p:attrName>
                                        </p:attrNameLst>
                                      </p:cBhvr>
                                      <p:to>
                                        <p:strVal val="visible"/>
                                      </p:to>
                                    </p:set>
                                    <p:anim calcmode="lin" valueType="num">
                                      <p:cBhvr>
                                        <p:cTn id="21" dur="500" fill="hold"/>
                                        <p:tgtEl>
                                          <p:spTgt spid="84"/>
                                        </p:tgtEl>
                                        <p:attrNameLst>
                                          <p:attrName>ppt_w</p:attrName>
                                        </p:attrNameLst>
                                      </p:cBhvr>
                                      <p:tavLst>
                                        <p:tav tm="0">
                                          <p:val>
                                            <p:fltVal val="0"/>
                                          </p:val>
                                        </p:tav>
                                        <p:tav tm="100000">
                                          <p:val>
                                            <p:strVal val="#ppt_w"/>
                                          </p:val>
                                        </p:tav>
                                      </p:tavLst>
                                    </p:anim>
                                    <p:anim calcmode="lin" valueType="num">
                                      <p:cBhvr>
                                        <p:cTn id="22" dur="500" fill="hold"/>
                                        <p:tgtEl>
                                          <p:spTgt spid="84"/>
                                        </p:tgtEl>
                                        <p:attrNameLst>
                                          <p:attrName>ppt_h</p:attrName>
                                        </p:attrNameLst>
                                      </p:cBhvr>
                                      <p:tavLst>
                                        <p:tav tm="0">
                                          <p:val>
                                            <p:fltVal val="0"/>
                                          </p:val>
                                        </p:tav>
                                        <p:tav tm="100000">
                                          <p:val>
                                            <p:strVal val="#ppt_h"/>
                                          </p:val>
                                        </p:tav>
                                      </p:tavLst>
                                    </p:anim>
                                    <p:animEffect transition="in" filter="fade">
                                      <p:cBhvr>
                                        <p:cTn id="23" dur="500"/>
                                        <p:tgtEl>
                                          <p:spTgt spid="84"/>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500"/>
                                        <p:tgtEl>
                                          <p:spTgt spid="77"/>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111"/>
                                        </p:tgtEl>
                                        <p:attrNameLst>
                                          <p:attrName>style.visibility</p:attrName>
                                        </p:attrNameLst>
                                      </p:cBhvr>
                                      <p:to>
                                        <p:strVal val="visible"/>
                                      </p:to>
                                    </p:set>
                                    <p:animEffect transition="in" filter="wipe(up)">
                                      <p:cBhvr>
                                        <p:cTn id="31" dur="500"/>
                                        <p:tgtEl>
                                          <p:spTgt spid="111"/>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wipe(up)">
                                      <p:cBhvr>
                                        <p:cTn id="35" dur="500"/>
                                        <p:tgtEl>
                                          <p:spTgt spid="86"/>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96"/>
                                        </p:tgtEl>
                                        <p:attrNameLst>
                                          <p:attrName>style.visibility</p:attrName>
                                        </p:attrNameLst>
                                      </p:cBhvr>
                                      <p:to>
                                        <p:strVal val="visible"/>
                                      </p:to>
                                    </p:set>
                                    <p:animEffect transition="in" filter="fade">
                                      <p:cBhvr>
                                        <p:cTn id="39" dur="250"/>
                                        <p:tgtEl>
                                          <p:spTgt spid="96"/>
                                        </p:tgtEl>
                                      </p:cBhvr>
                                    </p:animEffect>
                                  </p:childTnLst>
                                </p:cTn>
                              </p:par>
                            </p:childTnLst>
                          </p:cTn>
                        </p:par>
                        <p:par>
                          <p:cTn id="40" fill="hold">
                            <p:stCondLst>
                              <p:cond delay="4000"/>
                            </p:stCondLst>
                            <p:childTnLst>
                              <p:par>
                                <p:cTn id="41" presetID="6" presetClass="entr" presetSubtype="32" fill="hold" grpId="0" nodeType="afterEffect">
                                  <p:stCondLst>
                                    <p:cond delay="0"/>
                                  </p:stCondLst>
                                  <p:childTnLst>
                                    <p:set>
                                      <p:cBhvr>
                                        <p:cTn id="42" dur="1" fill="hold">
                                          <p:stCondLst>
                                            <p:cond delay="0"/>
                                          </p:stCondLst>
                                        </p:cTn>
                                        <p:tgtEl>
                                          <p:spTgt spid="115"/>
                                        </p:tgtEl>
                                        <p:attrNameLst>
                                          <p:attrName>style.visibility</p:attrName>
                                        </p:attrNameLst>
                                      </p:cBhvr>
                                      <p:to>
                                        <p:strVal val="visible"/>
                                      </p:to>
                                    </p:set>
                                    <p:animEffect transition="in" filter="circle(out)">
                                      <p:cBhvr>
                                        <p:cTn id="43" dur="750"/>
                                        <p:tgtEl>
                                          <p:spTgt spid="11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19"/>
                                        </p:tgtEl>
                                        <p:attrNameLst>
                                          <p:attrName>style.visibility</p:attrName>
                                        </p:attrNameLst>
                                      </p:cBhvr>
                                      <p:to>
                                        <p:strVal val="visible"/>
                                      </p:to>
                                    </p:set>
                                    <p:animEffect transition="in" filter="wipe(left)">
                                      <p:cBhvr>
                                        <p:cTn id="47" dur="350"/>
                                        <p:tgtEl>
                                          <p:spTgt spid="119"/>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20"/>
                                        </p:tgtEl>
                                        <p:attrNameLst>
                                          <p:attrName>style.visibility</p:attrName>
                                        </p:attrNameLst>
                                      </p:cBhvr>
                                      <p:to>
                                        <p:strVal val="visible"/>
                                      </p:to>
                                    </p:set>
                                    <p:animEffect transition="in" filter="wipe(left)">
                                      <p:cBhvr>
                                        <p:cTn id="50" dur="500"/>
                                        <p:tgtEl>
                                          <p:spTgt spid="120"/>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95"/>
                                        </p:tgtEl>
                                        <p:attrNameLst>
                                          <p:attrName>style.visibility</p:attrName>
                                        </p:attrNameLst>
                                      </p:cBhvr>
                                      <p:to>
                                        <p:strVal val="visible"/>
                                      </p:to>
                                    </p:set>
                                    <p:animEffect transition="in" filter="wipe(down)">
                                      <p:cBhvr>
                                        <p:cTn id="54" dur="250"/>
                                        <p:tgtEl>
                                          <p:spTgt spid="95"/>
                                        </p:tgtEl>
                                      </p:cBhvr>
                                    </p:animEffect>
                                  </p:childTnLst>
                                </p:cTn>
                              </p:par>
                            </p:childTnLst>
                          </p:cTn>
                        </p:par>
                        <p:par>
                          <p:cTn id="55" fill="hold">
                            <p:stCondLst>
                              <p:cond delay="6000"/>
                            </p:stCondLst>
                            <p:childTnLst>
                              <p:par>
                                <p:cTn id="56" presetID="6" presetClass="entr" presetSubtype="32" fill="hold" grpId="0" nodeType="afterEffect">
                                  <p:stCondLst>
                                    <p:cond delay="0"/>
                                  </p:stCondLst>
                                  <p:childTnLst>
                                    <p:set>
                                      <p:cBhvr>
                                        <p:cTn id="57" dur="1" fill="hold">
                                          <p:stCondLst>
                                            <p:cond delay="0"/>
                                          </p:stCondLst>
                                        </p:cTn>
                                        <p:tgtEl>
                                          <p:spTgt spid="113"/>
                                        </p:tgtEl>
                                        <p:attrNameLst>
                                          <p:attrName>style.visibility</p:attrName>
                                        </p:attrNameLst>
                                      </p:cBhvr>
                                      <p:to>
                                        <p:strVal val="visible"/>
                                      </p:to>
                                    </p:set>
                                    <p:animEffect transition="in" filter="circle(out)">
                                      <p:cBhvr>
                                        <p:cTn id="58" dur="1000"/>
                                        <p:tgtEl>
                                          <p:spTgt spid="113"/>
                                        </p:tgtEl>
                                      </p:cBhvr>
                                    </p:animEffect>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121"/>
                                        </p:tgtEl>
                                        <p:attrNameLst>
                                          <p:attrName>style.visibility</p:attrName>
                                        </p:attrNameLst>
                                      </p:cBhvr>
                                      <p:to>
                                        <p:strVal val="visible"/>
                                      </p:to>
                                    </p:set>
                                    <p:animEffect transition="in" filter="wipe(left)">
                                      <p:cBhvr>
                                        <p:cTn id="62" dur="350"/>
                                        <p:tgtEl>
                                          <p:spTgt spid="12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22"/>
                                        </p:tgtEl>
                                        <p:attrNameLst>
                                          <p:attrName>style.visibility</p:attrName>
                                        </p:attrNameLst>
                                      </p:cBhvr>
                                      <p:to>
                                        <p:strVal val="visible"/>
                                      </p:to>
                                    </p:set>
                                    <p:animEffect transition="in" filter="wipe(left)">
                                      <p:cBhvr>
                                        <p:cTn id="65" dur="500"/>
                                        <p:tgtEl>
                                          <p:spTgt spid="122"/>
                                        </p:tgtEl>
                                      </p:cBhvr>
                                    </p:animEffect>
                                  </p:childTnLst>
                                </p:cTn>
                              </p:par>
                            </p:childTnLst>
                          </p:cTn>
                        </p:par>
                        <p:par>
                          <p:cTn id="66" fill="hold">
                            <p:stCondLst>
                              <p:cond delay="7500"/>
                            </p:stCondLst>
                            <p:childTnLst>
                              <p:par>
                                <p:cTn id="67" presetID="10" presetClass="entr" presetSubtype="0" fill="hold" grpId="0" nodeType="afterEffect">
                                  <p:stCondLst>
                                    <p:cond delay="0"/>
                                  </p:stCondLst>
                                  <p:childTnLst>
                                    <p:set>
                                      <p:cBhvr>
                                        <p:cTn id="68" dur="1" fill="hold">
                                          <p:stCondLst>
                                            <p:cond delay="0"/>
                                          </p:stCondLst>
                                        </p:cTn>
                                        <p:tgtEl>
                                          <p:spTgt spid="97"/>
                                        </p:tgtEl>
                                        <p:attrNameLst>
                                          <p:attrName>style.visibility</p:attrName>
                                        </p:attrNameLst>
                                      </p:cBhvr>
                                      <p:to>
                                        <p:strVal val="visible"/>
                                      </p:to>
                                    </p:set>
                                    <p:animEffect transition="in" filter="fade">
                                      <p:cBhvr>
                                        <p:cTn id="69" dur="250"/>
                                        <p:tgtEl>
                                          <p:spTgt spid="97"/>
                                        </p:tgtEl>
                                      </p:cBhvr>
                                    </p:animEffect>
                                  </p:childTnLst>
                                </p:cTn>
                              </p:par>
                            </p:childTnLst>
                          </p:cTn>
                        </p:par>
                        <p:par>
                          <p:cTn id="70" fill="hold">
                            <p:stCondLst>
                              <p:cond delay="8000"/>
                            </p:stCondLst>
                            <p:childTnLst>
                              <p:par>
                                <p:cTn id="71" presetID="6" presetClass="entr" presetSubtype="32" fill="hold" grpId="0" nodeType="afterEffect">
                                  <p:stCondLst>
                                    <p:cond delay="0"/>
                                  </p:stCondLst>
                                  <p:childTnLst>
                                    <p:set>
                                      <p:cBhvr>
                                        <p:cTn id="72" dur="1" fill="hold">
                                          <p:stCondLst>
                                            <p:cond delay="0"/>
                                          </p:stCondLst>
                                        </p:cTn>
                                        <p:tgtEl>
                                          <p:spTgt spid="114"/>
                                        </p:tgtEl>
                                        <p:attrNameLst>
                                          <p:attrName>style.visibility</p:attrName>
                                        </p:attrNameLst>
                                      </p:cBhvr>
                                      <p:to>
                                        <p:strVal val="visible"/>
                                      </p:to>
                                    </p:set>
                                    <p:animEffect transition="in" filter="circle(out)">
                                      <p:cBhvr>
                                        <p:cTn id="73" dur="750"/>
                                        <p:tgtEl>
                                          <p:spTgt spid="114"/>
                                        </p:tgtEl>
                                      </p:cBhvr>
                                    </p:animEffect>
                                  </p:childTnLst>
                                </p:cTn>
                              </p:par>
                            </p:childTnLst>
                          </p:cTn>
                        </p:par>
                        <p:par>
                          <p:cTn id="74" fill="hold">
                            <p:stCondLst>
                              <p:cond delay="9000"/>
                            </p:stCondLst>
                            <p:childTnLst>
                              <p:par>
                                <p:cTn id="75" presetID="22" presetClass="entr" presetSubtype="2" fill="hold" grpId="0" nodeType="afterEffect">
                                  <p:stCondLst>
                                    <p:cond delay="0"/>
                                  </p:stCondLst>
                                  <p:childTnLst>
                                    <p:set>
                                      <p:cBhvr>
                                        <p:cTn id="76" dur="1" fill="hold">
                                          <p:stCondLst>
                                            <p:cond delay="0"/>
                                          </p:stCondLst>
                                        </p:cTn>
                                        <p:tgtEl>
                                          <p:spTgt spid="117"/>
                                        </p:tgtEl>
                                        <p:attrNameLst>
                                          <p:attrName>style.visibility</p:attrName>
                                        </p:attrNameLst>
                                      </p:cBhvr>
                                      <p:to>
                                        <p:strVal val="visible"/>
                                      </p:to>
                                    </p:set>
                                    <p:animEffect transition="in" filter="wipe(right)">
                                      <p:cBhvr>
                                        <p:cTn id="77" dur="350"/>
                                        <p:tgtEl>
                                          <p:spTgt spid="117"/>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118"/>
                                        </p:tgtEl>
                                        <p:attrNameLst>
                                          <p:attrName>style.visibility</p:attrName>
                                        </p:attrNameLst>
                                      </p:cBhvr>
                                      <p:to>
                                        <p:strVal val="visible"/>
                                      </p:to>
                                    </p:set>
                                    <p:animEffect transition="in" filter="wipe(right)">
                                      <p:cBhvr>
                                        <p:cTn id="80" dur="500"/>
                                        <p:tgtEl>
                                          <p:spTgt spid="118"/>
                                        </p:tgtEl>
                                      </p:cBhvr>
                                    </p:animEffect>
                                  </p:childTnLst>
                                </p:cTn>
                              </p:par>
                            </p:childTnLst>
                          </p:cTn>
                        </p:par>
                        <p:par>
                          <p:cTn id="81" fill="hold">
                            <p:stCondLst>
                              <p:cond delay="9500"/>
                            </p:stCondLst>
                            <p:childTnLst>
                              <p:par>
                                <p:cTn id="82" presetID="10" presetClass="entr" presetSubtype="0" fill="hold" grpId="0" nodeType="afterEffect">
                                  <p:stCondLst>
                                    <p:cond delay="0"/>
                                  </p:stCondLst>
                                  <p:childTnLst>
                                    <p:set>
                                      <p:cBhvr>
                                        <p:cTn id="83" dur="1" fill="hold">
                                          <p:stCondLst>
                                            <p:cond delay="0"/>
                                          </p:stCondLst>
                                        </p:cTn>
                                        <p:tgtEl>
                                          <p:spTgt spid="98"/>
                                        </p:tgtEl>
                                        <p:attrNameLst>
                                          <p:attrName>style.visibility</p:attrName>
                                        </p:attrNameLst>
                                      </p:cBhvr>
                                      <p:to>
                                        <p:strVal val="visible"/>
                                      </p:to>
                                    </p:set>
                                    <p:animEffect transition="in" filter="fade">
                                      <p:cBhvr>
                                        <p:cTn id="84" dur="250"/>
                                        <p:tgtEl>
                                          <p:spTgt spid="98"/>
                                        </p:tgtEl>
                                      </p:cBhvr>
                                    </p:animEffect>
                                  </p:childTnLst>
                                </p:cTn>
                              </p:par>
                            </p:childTnLst>
                          </p:cTn>
                        </p:par>
                        <p:par>
                          <p:cTn id="85" fill="hold">
                            <p:stCondLst>
                              <p:cond delay="10000"/>
                            </p:stCondLst>
                            <p:childTnLst>
                              <p:par>
                                <p:cTn id="86" presetID="6" presetClass="entr" presetSubtype="32" fill="hold" grpId="0" nodeType="afterEffect">
                                  <p:stCondLst>
                                    <p:cond delay="0"/>
                                  </p:stCondLst>
                                  <p:childTnLst>
                                    <p:set>
                                      <p:cBhvr>
                                        <p:cTn id="87" dur="1" fill="hold">
                                          <p:stCondLst>
                                            <p:cond delay="0"/>
                                          </p:stCondLst>
                                        </p:cTn>
                                        <p:tgtEl>
                                          <p:spTgt spid="116"/>
                                        </p:tgtEl>
                                        <p:attrNameLst>
                                          <p:attrName>style.visibility</p:attrName>
                                        </p:attrNameLst>
                                      </p:cBhvr>
                                      <p:to>
                                        <p:strVal val="visible"/>
                                      </p:to>
                                    </p:set>
                                    <p:animEffect transition="in" filter="circle(out)">
                                      <p:cBhvr>
                                        <p:cTn id="88" dur="1000"/>
                                        <p:tgtEl>
                                          <p:spTgt spid="116"/>
                                        </p:tgtEl>
                                      </p:cBhvr>
                                    </p:animEffect>
                                  </p:childTnLst>
                                </p:cTn>
                              </p:par>
                            </p:childTnLst>
                          </p:cTn>
                        </p:par>
                        <p:par>
                          <p:cTn id="89" fill="hold">
                            <p:stCondLst>
                              <p:cond delay="11000"/>
                            </p:stCondLst>
                            <p:childTnLst>
                              <p:par>
                                <p:cTn id="90" presetID="22" presetClass="entr" presetSubtype="2" fill="hold" grpId="0" nodeType="afterEffect">
                                  <p:stCondLst>
                                    <p:cond delay="0"/>
                                  </p:stCondLst>
                                  <p:childTnLst>
                                    <p:set>
                                      <p:cBhvr>
                                        <p:cTn id="91" dur="1" fill="hold">
                                          <p:stCondLst>
                                            <p:cond delay="0"/>
                                          </p:stCondLst>
                                        </p:cTn>
                                        <p:tgtEl>
                                          <p:spTgt spid="123"/>
                                        </p:tgtEl>
                                        <p:attrNameLst>
                                          <p:attrName>style.visibility</p:attrName>
                                        </p:attrNameLst>
                                      </p:cBhvr>
                                      <p:to>
                                        <p:strVal val="visible"/>
                                      </p:to>
                                    </p:set>
                                    <p:animEffect transition="in" filter="wipe(right)">
                                      <p:cBhvr>
                                        <p:cTn id="92" dur="350"/>
                                        <p:tgtEl>
                                          <p:spTgt spid="123"/>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124"/>
                                        </p:tgtEl>
                                        <p:attrNameLst>
                                          <p:attrName>style.visibility</p:attrName>
                                        </p:attrNameLst>
                                      </p:cBhvr>
                                      <p:to>
                                        <p:strVal val="visible"/>
                                      </p:to>
                                    </p:set>
                                    <p:animEffect transition="in" filter="wipe(right)">
                                      <p:cBhvr>
                                        <p:cTn id="95" dur="500"/>
                                        <p:tgtEl>
                                          <p:spTgt spid="124"/>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93"/>
                                        </p:tgtEl>
                                        <p:attrNameLst>
                                          <p:attrName>style.visibility</p:attrName>
                                        </p:attrNameLst>
                                      </p:cBhvr>
                                      <p:to>
                                        <p:strVal val="visible"/>
                                      </p:to>
                                    </p:set>
                                    <p:animEffect transition="in" filter="fade">
                                      <p:cBhvr>
                                        <p:cTn id="99" dur="500"/>
                                        <p:tgtEl>
                                          <p:spTgt spid="93"/>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94"/>
                                        </p:tgtEl>
                                        <p:attrNameLst>
                                          <p:attrName>style.visibility</p:attrName>
                                        </p:attrNameLst>
                                      </p:cBhvr>
                                      <p:to>
                                        <p:strVal val="visible"/>
                                      </p:to>
                                    </p:set>
                                    <p:anim calcmode="lin" valueType="num">
                                      <p:cBhvr>
                                        <p:cTn id="102" dur="500" fill="hold"/>
                                        <p:tgtEl>
                                          <p:spTgt spid="94"/>
                                        </p:tgtEl>
                                        <p:attrNameLst>
                                          <p:attrName>ppt_w</p:attrName>
                                        </p:attrNameLst>
                                      </p:cBhvr>
                                      <p:tavLst>
                                        <p:tav tm="0">
                                          <p:val>
                                            <p:fltVal val="0"/>
                                          </p:val>
                                        </p:tav>
                                        <p:tav tm="100000">
                                          <p:val>
                                            <p:strVal val="#ppt_w"/>
                                          </p:val>
                                        </p:tav>
                                      </p:tavLst>
                                    </p:anim>
                                    <p:anim calcmode="lin" valueType="num">
                                      <p:cBhvr>
                                        <p:cTn id="103" dur="500" fill="hold"/>
                                        <p:tgtEl>
                                          <p:spTgt spid="94"/>
                                        </p:tgtEl>
                                        <p:attrNameLst>
                                          <p:attrName>ppt_h</p:attrName>
                                        </p:attrNameLst>
                                      </p:cBhvr>
                                      <p:tavLst>
                                        <p:tav tm="0">
                                          <p:val>
                                            <p:fltVal val="0"/>
                                          </p:val>
                                        </p:tav>
                                        <p:tav tm="100000">
                                          <p:val>
                                            <p:strVal val="#ppt_h"/>
                                          </p:val>
                                        </p:tav>
                                      </p:tavLst>
                                    </p:anim>
                                    <p:animEffect transition="in" filter="fade">
                                      <p:cBhvr>
                                        <p:cTn id="104"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84" grpId="0"/>
      <p:bldP spid="93" grpId="0" animBg="1"/>
      <p:bldP spid="94" grpId="0"/>
      <p:bldP spid="95" grpId="0" animBg="1"/>
      <p:bldP spid="96" grpId="0" animBg="1"/>
      <p:bldP spid="97" grpId="0" animBg="1"/>
      <p:bldP spid="98" grpId="0" animBg="1"/>
      <p:bldP spid="113" grpId="0" animBg="1"/>
      <p:bldP spid="114" grpId="0" animBg="1"/>
      <p:bldP spid="115" grpId="0" animBg="1"/>
      <p:bldP spid="116" grpId="0" animBg="1"/>
      <p:bldP spid="117" grpId="0"/>
      <p:bldP spid="118" grpId="0"/>
      <p:bldP spid="119" grpId="0"/>
      <p:bldP spid="120" grpId="0"/>
      <p:bldP spid="121" grpId="0"/>
      <p:bldP spid="122" grpId="0"/>
      <p:bldP spid="123" grpId="0"/>
      <p:bldP spid="124"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方正卡通简体"/>
        <a:ea typeface="方正卡通简体"/>
        <a:cs typeface=""/>
      </a:majorFont>
      <a:minorFont>
        <a:latin typeface="方正卡通简体"/>
        <a:ea typeface="方正卡通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6342</Words>
  <Application>WPS 演示</Application>
  <PresentationFormat>自定义</PresentationFormat>
  <Paragraphs>805</Paragraphs>
  <Slides>42</Slides>
  <Notes>42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42</vt:i4>
      </vt:variant>
    </vt:vector>
  </HeadingPairs>
  <TitlesOfParts>
    <vt:vector size="54" baseType="lpstr">
      <vt:lpstr>Arial</vt:lpstr>
      <vt:lpstr>宋体</vt:lpstr>
      <vt:lpstr>Wingdings</vt:lpstr>
      <vt:lpstr>微软雅黑</vt:lpstr>
      <vt:lpstr>方正少儿简体</vt:lpstr>
      <vt:lpstr>Agency FB</vt:lpstr>
      <vt:lpstr>Microsoft YaHei UI</vt:lpstr>
      <vt:lpstr>Calibri</vt:lpstr>
      <vt:lpstr>方正卡通简体</vt:lpstr>
      <vt:lpstr>Arial Unicode MS</vt:lpstr>
      <vt:lpstr>方正大黑简体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1853</cp:revision>
  <dcterms:created xsi:type="dcterms:W3CDTF">2014-10-29T09:18:00Z</dcterms:created>
  <dcterms:modified xsi:type="dcterms:W3CDTF">2017-09-10T14:11:46Z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