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</p:sldMasterIdLst>
  <p:notesMasterIdLst>
    <p:notesMasterId r:id="rId6"/>
  </p:notesMasterIdLst>
  <p:sldIdLst>
    <p:sldId id="256" r:id="rId5"/>
    <p:sldId id="257" r:id="rId7"/>
    <p:sldId id="258" r:id="rId8"/>
    <p:sldId id="266" r:id="rId9"/>
    <p:sldId id="272" r:id="rId10"/>
    <p:sldId id="273" r:id="rId11"/>
    <p:sldId id="269" r:id="rId12"/>
    <p:sldId id="274" r:id="rId13"/>
    <p:sldId id="259" r:id="rId14"/>
    <p:sldId id="275" r:id="rId15"/>
    <p:sldId id="276" r:id="rId16"/>
    <p:sldId id="277" r:id="rId17"/>
    <p:sldId id="263" r:id="rId18"/>
    <p:sldId id="264" r:id="rId19"/>
    <p:sldId id="260" r:id="rId20"/>
    <p:sldId id="265" r:id="rId21"/>
    <p:sldId id="267" r:id="rId22"/>
    <p:sldId id="268" r:id="rId23"/>
    <p:sldId id="270" r:id="rId24"/>
    <p:sldId id="261" r:id="rId25"/>
    <p:sldId id="271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7D33"/>
    <a:srgbClr val="1E6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430</c:v>
                </c:pt>
                <c:pt idx="1">
                  <c:v>688</c:v>
                </c:pt>
                <c:pt idx="2">
                  <c:v>389</c:v>
                </c:pt>
                <c:pt idx="3">
                  <c:v>650</c:v>
                </c:pt>
                <c:pt idx="4">
                  <c:v>910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183520"/>
        <c:axId val="74184064"/>
      </c:barChart>
      <c:catAx>
        <c:axId val="7418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74184064"/>
        <c:crosses val="autoZero"/>
        <c:auto val="1"/>
        <c:lblAlgn val="ctr"/>
        <c:lblOffset val="100"/>
        <c:noMultiLvlLbl val="0"/>
      </c:catAx>
      <c:valAx>
        <c:axId val="74184064"/>
        <c:scaling>
          <c:orientation val="minMax"/>
        </c:scaling>
        <c:delete val="0"/>
        <c:axPos val="l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7418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528</c:v>
                </c:pt>
                <c:pt idx="1">
                  <c:v>253</c:v>
                </c:pt>
                <c:pt idx="2">
                  <c:v>430</c:v>
                </c:pt>
                <c:pt idx="3">
                  <c:v>571</c:v>
                </c:pt>
                <c:pt idx="4">
                  <c:v>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4362688"/>
        <c:axId val="-2004359424"/>
      </c:barChart>
      <c:catAx>
        <c:axId val="-200436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-2004359424"/>
        <c:crosses val="autoZero"/>
        <c:auto val="1"/>
        <c:lblAlgn val="ctr"/>
        <c:lblOffset val="100"/>
        <c:noMultiLvlLbl val="0"/>
      </c:catAx>
      <c:valAx>
        <c:axId val="-20043594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-200436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97625-BEF7-4083-BF4D-B313C20D27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E1212-B3F6-433D-A029-289C01450E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918E3-0BDA-406C-9431-761F7ADB3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918E3-0BDA-406C-9431-761F7ADB3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9573C-4563-40E3-94F9-55383A434B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9573C-4563-40E3-94F9-55383A434B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516" y="188662"/>
            <a:ext cx="10515600" cy="50114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89811"/>
            <a:ext cx="12192000" cy="616818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78" y="507314"/>
            <a:ext cx="3073202" cy="16042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10569" y="3101106"/>
            <a:ext cx="6384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text. Your content to play here, or through your copy, paste in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box, and select only the text.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90780" y="2726157"/>
            <a:ext cx="5896368" cy="40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655" dirty="0">
                <a:solidFill>
                  <a:srgbClr val="CF7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PLANNING </a:t>
            </a:r>
            <a:r>
              <a:rPr lang="en-US" altLang="zh-CN" sz="2655" dirty="0" smtClean="0">
                <a:solidFill>
                  <a:srgbClr val="CF7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altLang="zh-CN" sz="2655" dirty="0" smtClean="0">
              <a:solidFill>
                <a:srgbClr val="CF7D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3090780" y="1883246"/>
            <a:ext cx="6384424" cy="87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5690" b="1" dirty="0" smtClean="0">
                <a:solidFill>
                  <a:srgbClr val="1E6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儿童教育</a:t>
            </a:r>
            <a:r>
              <a:rPr lang="en-US" altLang="zh-CN" sz="3790" b="1" dirty="0" smtClean="0">
                <a:solidFill>
                  <a:srgbClr val="1E6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altLang="zh-CN" sz="3415" b="1" dirty="0">
              <a:solidFill>
                <a:srgbClr val="1E6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七公主 - Sweet He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51778" y="-137746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/>
          <p:cNvCxnSpPr/>
          <p:nvPr/>
        </p:nvCxnSpPr>
        <p:spPr>
          <a:xfrm flipH="1">
            <a:off x="2116695" y="4357312"/>
            <a:ext cx="1" cy="81986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095681" y="4357312"/>
            <a:ext cx="1" cy="819864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10080320" y="4357312"/>
            <a:ext cx="1" cy="819864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 flipH="1">
            <a:off x="4105395" y="4357312"/>
            <a:ext cx="1" cy="819864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0800000" flipH="1">
            <a:off x="8081112" y="4357312"/>
            <a:ext cx="1" cy="819864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88"/>
          <p:cNvGrpSpPr/>
          <p:nvPr/>
        </p:nvGrpSpPr>
        <p:grpSpPr>
          <a:xfrm>
            <a:off x="1180843" y="5426043"/>
            <a:ext cx="1871700" cy="495352"/>
            <a:chOff x="690582" y="661615"/>
            <a:chExt cx="1370060" cy="201904"/>
          </a:xfrm>
        </p:grpSpPr>
        <p:sp>
          <p:nvSpPr>
            <p:cNvPr id="106" name="TextBox 105"/>
            <p:cNvSpPr txBox="1"/>
            <p:nvPr/>
          </p:nvSpPr>
          <p:spPr>
            <a:xfrm>
              <a:off x="1075267" y="661615"/>
              <a:ext cx="600770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1" name="Group 88"/>
          <p:cNvGrpSpPr/>
          <p:nvPr/>
        </p:nvGrpSpPr>
        <p:grpSpPr>
          <a:xfrm>
            <a:off x="5169539" y="5426043"/>
            <a:ext cx="1871700" cy="495352"/>
            <a:chOff x="690582" y="661615"/>
            <a:chExt cx="1370060" cy="201904"/>
          </a:xfrm>
        </p:grpSpPr>
        <p:sp>
          <p:nvSpPr>
            <p:cNvPr id="109" name="TextBox 108"/>
            <p:cNvSpPr txBox="1"/>
            <p:nvPr/>
          </p:nvSpPr>
          <p:spPr>
            <a:xfrm>
              <a:off x="1075267" y="661615"/>
              <a:ext cx="600770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2" name="Group 88"/>
          <p:cNvGrpSpPr/>
          <p:nvPr/>
        </p:nvGrpSpPr>
        <p:grpSpPr>
          <a:xfrm>
            <a:off x="9158234" y="5426043"/>
            <a:ext cx="1871700" cy="495352"/>
            <a:chOff x="690582" y="661615"/>
            <a:chExt cx="1370060" cy="201904"/>
          </a:xfrm>
        </p:grpSpPr>
        <p:sp>
          <p:nvSpPr>
            <p:cNvPr id="112" name="TextBox 111"/>
            <p:cNvSpPr txBox="1"/>
            <p:nvPr/>
          </p:nvSpPr>
          <p:spPr>
            <a:xfrm>
              <a:off x="1075267" y="661615"/>
              <a:ext cx="600770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3" name="Group 88"/>
          <p:cNvGrpSpPr/>
          <p:nvPr/>
        </p:nvGrpSpPr>
        <p:grpSpPr>
          <a:xfrm>
            <a:off x="3175192" y="5426043"/>
            <a:ext cx="1871700" cy="495352"/>
            <a:chOff x="690582" y="661615"/>
            <a:chExt cx="1370060" cy="201904"/>
          </a:xfrm>
        </p:grpSpPr>
        <p:sp>
          <p:nvSpPr>
            <p:cNvPr id="115" name="TextBox 114"/>
            <p:cNvSpPr txBox="1"/>
            <p:nvPr/>
          </p:nvSpPr>
          <p:spPr>
            <a:xfrm>
              <a:off x="1075267" y="661615"/>
              <a:ext cx="600770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4" name="Group 88"/>
          <p:cNvGrpSpPr/>
          <p:nvPr/>
        </p:nvGrpSpPr>
        <p:grpSpPr>
          <a:xfrm>
            <a:off x="7163887" y="5426043"/>
            <a:ext cx="1871700" cy="495352"/>
            <a:chOff x="690582" y="661615"/>
            <a:chExt cx="1370060" cy="201904"/>
          </a:xfrm>
        </p:grpSpPr>
        <p:sp>
          <p:nvSpPr>
            <p:cNvPr id="118" name="TextBox 117"/>
            <p:cNvSpPr txBox="1"/>
            <p:nvPr/>
          </p:nvSpPr>
          <p:spPr>
            <a:xfrm>
              <a:off x="1075267" y="661615"/>
              <a:ext cx="600770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66" name="Freeform 65"/>
          <p:cNvSpPr/>
          <p:nvPr/>
        </p:nvSpPr>
        <p:spPr>
          <a:xfrm>
            <a:off x="1526534" y="3127153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+mn-ea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3514851" y="3127153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+mn-ea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503168" y="3127153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4381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+mn-ea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491485" y="3127153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10656" rIns="210656" bIns="121908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+mn-ea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9479802" y="3127153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1065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+mn-ea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1200347" y="3007498"/>
            <a:ext cx="694158" cy="6942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en-US" sz="19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3196475" y="3007498"/>
            <a:ext cx="694158" cy="6942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b="1" dirty="0">
                <a:solidFill>
                  <a:schemeClr val="accent4"/>
                </a:solidFill>
                <a:latin typeface="Agency FB" panose="020B0503020202020204" pitchFamily="34" charset="0"/>
              </a:rPr>
              <a:t>02</a:t>
            </a:r>
            <a:endParaRPr lang="en-US" sz="1900" dirty="0">
              <a:solidFill>
                <a:schemeClr val="accent4"/>
              </a:solidFill>
              <a:latin typeface="Agency FB" panose="020B0503020202020204" pitchFamily="34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5192603" y="3007498"/>
            <a:ext cx="694158" cy="6942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b="1" dirty="0">
                <a:solidFill>
                  <a:schemeClr val="accent1"/>
                </a:solidFill>
                <a:latin typeface="Agency FB" panose="020B0503020202020204" pitchFamily="34" charset="0"/>
              </a:rPr>
              <a:t>03</a:t>
            </a:r>
            <a:endParaRPr lang="en-US" sz="19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7188731" y="3007498"/>
            <a:ext cx="694158" cy="6942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b="1" dirty="0">
                <a:solidFill>
                  <a:schemeClr val="accent2"/>
                </a:solidFill>
                <a:latin typeface="Agency FB" panose="020B0503020202020204" pitchFamily="34" charset="0"/>
              </a:rPr>
              <a:t>04</a:t>
            </a:r>
            <a:endParaRPr lang="en-US" sz="1900" dirty="0">
              <a:solidFill>
                <a:schemeClr val="accent2"/>
              </a:solidFill>
              <a:latin typeface="Agency FB" panose="020B0503020202020204" pitchFamily="34" charset="0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9184860" y="3007498"/>
            <a:ext cx="694158" cy="6942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b="1" dirty="0">
                <a:solidFill>
                  <a:schemeClr val="accent3"/>
                </a:solidFill>
                <a:latin typeface="Agency FB" panose="020B0503020202020204" pitchFamily="34" charset="0"/>
              </a:rPr>
              <a:t>05</a:t>
            </a:r>
            <a:endParaRPr lang="en-US" sz="1900" dirty="0">
              <a:solidFill>
                <a:schemeClr val="accent3"/>
              </a:solidFill>
              <a:latin typeface="Agency FB" panose="020B0503020202020204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312991" y="1677302"/>
            <a:ext cx="1607404" cy="1421924"/>
            <a:chOff x="971610" y="1226241"/>
            <a:chExt cx="1205710" cy="1066443"/>
          </a:xfrm>
        </p:grpSpPr>
        <p:sp>
          <p:nvSpPr>
            <p:cNvPr id="33" name="Rounded Rectangle 32"/>
            <p:cNvSpPr/>
            <p:nvPr/>
          </p:nvSpPr>
          <p:spPr>
            <a:xfrm rot="10800000" flipV="1">
              <a:off x="971610" y="1226241"/>
              <a:ext cx="1205710" cy="45154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2012</a:t>
              </a:r>
              <a:endParaRPr lang="en-US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1574465" y="1677786"/>
              <a:ext cx="1" cy="61489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301690" y="1677302"/>
            <a:ext cx="1607404" cy="1421924"/>
            <a:chOff x="971610" y="1226241"/>
            <a:chExt cx="1205710" cy="1066443"/>
          </a:xfrm>
        </p:grpSpPr>
        <p:sp>
          <p:nvSpPr>
            <p:cNvPr id="92" name="Rounded Rectangle 91"/>
            <p:cNvSpPr/>
            <p:nvPr/>
          </p:nvSpPr>
          <p:spPr>
            <a:xfrm rot="10800000" flipV="1">
              <a:off x="971610" y="1226241"/>
              <a:ext cx="1205710" cy="45154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2013</a:t>
              </a:r>
              <a:endParaRPr lang="en-US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 flipH="1">
              <a:off x="1574465" y="1677786"/>
              <a:ext cx="1" cy="614898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5291977" y="1677302"/>
            <a:ext cx="1607404" cy="1421924"/>
            <a:chOff x="971610" y="1226241"/>
            <a:chExt cx="1205710" cy="1066443"/>
          </a:xfrm>
        </p:grpSpPr>
        <p:sp>
          <p:nvSpPr>
            <p:cNvPr id="100" name="Rounded Rectangle 99"/>
            <p:cNvSpPr/>
            <p:nvPr/>
          </p:nvSpPr>
          <p:spPr>
            <a:xfrm rot="10800000" flipV="1">
              <a:off x="971610" y="1226241"/>
              <a:ext cx="1205710" cy="45154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2014</a:t>
              </a:r>
              <a:endParaRPr lang="en-US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flipH="1">
              <a:off x="1574465" y="1677786"/>
              <a:ext cx="1" cy="614898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7277407" y="1677302"/>
            <a:ext cx="1607404" cy="1421924"/>
            <a:chOff x="971610" y="1226241"/>
            <a:chExt cx="1205710" cy="1066443"/>
          </a:xfrm>
        </p:grpSpPr>
        <p:sp>
          <p:nvSpPr>
            <p:cNvPr id="108" name="Rounded Rectangle 107"/>
            <p:cNvSpPr/>
            <p:nvPr/>
          </p:nvSpPr>
          <p:spPr>
            <a:xfrm rot="10800000" flipV="1">
              <a:off x="971610" y="1226241"/>
              <a:ext cx="1205710" cy="45154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2015</a:t>
              </a:r>
              <a:endParaRPr lang="en-US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 flipH="1">
              <a:off x="1574465" y="1677786"/>
              <a:ext cx="1" cy="614898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9276616" y="1677302"/>
            <a:ext cx="1607404" cy="1421924"/>
            <a:chOff x="971610" y="1226241"/>
            <a:chExt cx="1205710" cy="1066443"/>
          </a:xfrm>
        </p:grpSpPr>
        <p:sp>
          <p:nvSpPr>
            <p:cNvPr id="117" name="Rounded Rectangle 116"/>
            <p:cNvSpPr/>
            <p:nvPr/>
          </p:nvSpPr>
          <p:spPr>
            <a:xfrm rot="10800000" flipV="1">
              <a:off x="971610" y="1226241"/>
              <a:ext cx="1205710" cy="45154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2016</a:t>
              </a:r>
              <a:endParaRPr lang="en-US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 flipH="1">
              <a:off x="1574465" y="1677786"/>
              <a:ext cx="1" cy="614898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Freeform 143"/>
          <p:cNvSpPr>
            <a:spLocks noEditPoints="1"/>
          </p:cNvSpPr>
          <p:nvPr/>
        </p:nvSpPr>
        <p:spPr bwMode="auto">
          <a:xfrm>
            <a:off x="1875426" y="3476942"/>
            <a:ext cx="482537" cy="444500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51" name="Freeform 92"/>
          <p:cNvSpPr>
            <a:spLocks noEditPoints="1"/>
          </p:cNvSpPr>
          <p:nvPr/>
        </p:nvSpPr>
        <p:spPr bwMode="auto">
          <a:xfrm>
            <a:off x="3901022" y="3520648"/>
            <a:ext cx="455025" cy="463551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896481" y="3506941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53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4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5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6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57" name="Freeform 140"/>
          <p:cNvSpPr>
            <a:spLocks noEditPoints="1"/>
          </p:cNvSpPr>
          <p:nvPr/>
        </p:nvSpPr>
        <p:spPr bwMode="auto">
          <a:xfrm>
            <a:off x="7843204" y="3504629"/>
            <a:ext cx="474458" cy="474520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9863956" y="3566208"/>
            <a:ext cx="419045" cy="408517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59" name="Freeform 104"/>
            <p:cNvSpPr/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0" name="Freeform 105"/>
            <p:cNvSpPr/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1" name="Freeform 106"/>
            <p:cNvSpPr/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2" name="Freeform 107"/>
            <p:cNvSpPr/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3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69" grpId="0" animBg="1"/>
      <p:bldP spid="73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50" grpId="0" animBg="1"/>
      <p:bldP spid="51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H="1">
            <a:off x="4706517" y="2758945"/>
            <a:ext cx="259240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706517" y="4832799"/>
            <a:ext cx="259240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936917" y="3795872"/>
            <a:ext cx="236200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87"/>
          <p:cNvGrpSpPr/>
          <p:nvPr/>
        </p:nvGrpSpPr>
        <p:grpSpPr>
          <a:xfrm rot="5400000">
            <a:off x="642968" y="1652586"/>
            <a:ext cx="4284539" cy="4283978"/>
            <a:chOff x="2965298" y="2181091"/>
            <a:chExt cx="3213404" cy="321340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2" name="Block Arc 61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0800000"/>
                <a:gd name="adj2" fmla="val 16200004"/>
                <a:gd name="adj3" fmla="val 2113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Block Arc 65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6200000"/>
                <a:gd name="adj2" fmla="val 21589317"/>
                <a:gd name="adj3" fmla="val 2281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1" name="Group 140"/>
          <p:cNvGrpSpPr/>
          <p:nvPr/>
        </p:nvGrpSpPr>
        <p:grpSpPr>
          <a:xfrm>
            <a:off x="1645266" y="2506297"/>
            <a:ext cx="2576211" cy="2576552"/>
            <a:chOff x="964883" y="1937330"/>
            <a:chExt cx="1932410" cy="1932414"/>
          </a:xfrm>
        </p:grpSpPr>
        <p:sp>
          <p:nvSpPr>
            <p:cNvPr id="89" name="Chord 88"/>
            <p:cNvSpPr/>
            <p:nvPr/>
          </p:nvSpPr>
          <p:spPr>
            <a:xfrm rot="5400000">
              <a:off x="964881" y="1937332"/>
              <a:ext cx="1932414" cy="1932410"/>
            </a:xfrm>
            <a:prstGeom prst="chord">
              <a:avLst>
                <a:gd name="adj1" fmla="val 507123"/>
                <a:gd name="adj2" fmla="val 2155198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lstStyle/>
            <a:p>
              <a:pPr algn="ctr" defTabSz="17183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200" dirty="0">
                <a:latin typeface="+mn-e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56627" y="2198272"/>
              <a:ext cx="138566" cy="750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59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1319687" y="2997394"/>
              <a:ext cx="1222802" cy="4154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ts val="265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此处添加详细文本描述，建议与标题相关并符合整体语言风格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635524" y="1278339"/>
            <a:ext cx="2786303" cy="709882"/>
            <a:chOff x="424603" y="672020"/>
            <a:chExt cx="2089999" cy="532411"/>
          </a:xfrm>
        </p:grpSpPr>
        <p:sp>
          <p:nvSpPr>
            <p:cNvPr id="60" name="TextBox 59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72095" y="927432"/>
              <a:ext cx="154250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635524" y="2310971"/>
            <a:ext cx="2786303" cy="709882"/>
            <a:chOff x="424603" y="672020"/>
            <a:chExt cx="2089999" cy="532411"/>
          </a:xfrm>
        </p:grpSpPr>
        <p:sp>
          <p:nvSpPr>
            <p:cNvPr id="65" name="TextBox 64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72095" y="927432"/>
              <a:ext cx="154250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635524" y="3343603"/>
            <a:ext cx="2786303" cy="709882"/>
            <a:chOff x="424603" y="672020"/>
            <a:chExt cx="2089999" cy="532411"/>
          </a:xfrm>
        </p:grpSpPr>
        <p:sp>
          <p:nvSpPr>
            <p:cNvPr id="70" name="TextBox 69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72095" y="927432"/>
              <a:ext cx="154250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635524" y="4376235"/>
            <a:ext cx="2786303" cy="709882"/>
            <a:chOff x="424603" y="672020"/>
            <a:chExt cx="2089999" cy="532411"/>
          </a:xfrm>
        </p:grpSpPr>
        <p:sp>
          <p:nvSpPr>
            <p:cNvPr id="76" name="TextBox 75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72095" y="927432"/>
              <a:ext cx="154250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635524" y="5408869"/>
            <a:ext cx="2786303" cy="709882"/>
            <a:chOff x="424603" y="672020"/>
            <a:chExt cx="2089999" cy="532411"/>
          </a:xfrm>
        </p:grpSpPr>
        <p:sp>
          <p:nvSpPr>
            <p:cNvPr id="95" name="TextBox 94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72095" y="927432"/>
              <a:ext cx="154250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</p:grpSp>
      <p:cxnSp>
        <p:nvCxnSpPr>
          <p:cNvPr id="138" name="Straight Connector 137"/>
          <p:cNvCxnSpPr/>
          <p:nvPr/>
        </p:nvCxnSpPr>
        <p:spPr>
          <a:xfrm flipH="1">
            <a:off x="3698843" y="1652304"/>
            <a:ext cx="360007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698843" y="5835244"/>
            <a:ext cx="360007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>
            <a:spLocks noChangeAspect="1"/>
          </p:cNvSpPr>
          <p:nvPr/>
        </p:nvSpPr>
        <p:spPr>
          <a:xfrm>
            <a:off x="4560015" y="3477648"/>
            <a:ext cx="633771" cy="633853"/>
          </a:xfrm>
          <a:prstGeom prst="ellipse">
            <a:avLst/>
          </a:prstGeom>
          <a:solidFill>
            <a:schemeClr val="accent1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03</a:t>
            </a:r>
            <a:endParaRPr lang="en-US" sz="1900" dirty="0">
              <a:latin typeface="+mn-ea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4179336" y="4530100"/>
            <a:ext cx="633771" cy="633853"/>
          </a:xfrm>
          <a:prstGeom prst="ellipse">
            <a:avLst/>
          </a:prstGeom>
          <a:solidFill>
            <a:schemeClr val="accent3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04</a:t>
            </a:r>
            <a:endParaRPr lang="en-US" sz="1900" dirty="0">
              <a:latin typeface="+mn-ea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2999670" y="5501385"/>
            <a:ext cx="633771" cy="633853"/>
          </a:xfrm>
          <a:prstGeom prst="ellipse">
            <a:avLst/>
          </a:prstGeom>
          <a:solidFill>
            <a:schemeClr val="accent2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05</a:t>
            </a:r>
            <a:endParaRPr lang="en-US" sz="1900" dirty="0">
              <a:latin typeface="+mn-ea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2999670" y="1395367"/>
            <a:ext cx="633771" cy="633853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+mn-ea"/>
              </a:rPr>
              <a:t>01</a:t>
            </a:r>
            <a:endParaRPr lang="en-US" sz="1600" dirty="0">
              <a:latin typeface="+mn-ea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4176018" y="2413305"/>
            <a:ext cx="633771" cy="633853"/>
          </a:xfrm>
          <a:prstGeom prst="ellipse">
            <a:avLst/>
          </a:prstGeom>
          <a:solidFill>
            <a:schemeClr val="accent4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02</a:t>
            </a:r>
            <a:endParaRPr lang="en-US" sz="1900" dirty="0">
              <a:latin typeface="+mn-ea"/>
            </a:endParaRPr>
          </a:p>
        </p:txBody>
      </p:sp>
      <p:sp>
        <p:nvSpPr>
          <p:cNvPr id="44" name="Freeform 47"/>
          <p:cNvSpPr>
            <a:spLocks noEditPoints="1"/>
          </p:cNvSpPr>
          <p:nvPr/>
        </p:nvSpPr>
        <p:spPr bwMode="auto">
          <a:xfrm>
            <a:off x="2356971" y="2845631"/>
            <a:ext cx="1196354" cy="1072344"/>
          </a:xfrm>
          <a:custGeom>
            <a:avLst/>
            <a:gdLst>
              <a:gd name="T0" fmla="*/ 63 w 940"/>
              <a:gd name="T1" fmla="*/ 612 h 841"/>
              <a:gd name="T2" fmla="*/ 398 w 940"/>
              <a:gd name="T3" fmla="*/ 281 h 841"/>
              <a:gd name="T4" fmla="*/ 60 w 940"/>
              <a:gd name="T5" fmla="*/ 796 h 841"/>
              <a:gd name="T6" fmla="*/ 60 w 940"/>
              <a:gd name="T7" fmla="*/ 742 h 841"/>
              <a:gd name="T8" fmla="*/ 61 w 940"/>
              <a:gd name="T9" fmla="*/ 712 h 841"/>
              <a:gd name="T10" fmla="*/ 180 w 940"/>
              <a:gd name="T11" fmla="*/ 685 h 841"/>
              <a:gd name="T12" fmla="*/ 61 w 940"/>
              <a:gd name="T13" fmla="*/ 712 h 841"/>
              <a:gd name="T14" fmla="*/ 424 w 940"/>
              <a:gd name="T15" fmla="*/ 154 h 841"/>
              <a:gd name="T16" fmla="*/ 313 w 940"/>
              <a:gd name="T17" fmla="*/ 128 h 841"/>
              <a:gd name="T18" fmla="*/ 407 w 940"/>
              <a:gd name="T19" fmla="*/ 253 h 841"/>
              <a:gd name="T20" fmla="*/ 88 w 940"/>
              <a:gd name="T21" fmla="*/ 447 h 841"/>
              <a:gd name="T22" fmla="*/ 59 w 940"/>
              <a:gd name="T23" fmla="*/ 418 h 841"/>
              <a:gd name="T24" fmla="*/ 29 w 940"/>
              <a:gd name="T25" fmla="*/ 447 h 841"/>
              <a:gd name="T26" fmla="*/ 0 w 940"/>
              <a:gd name="T27" fmla="*/ 418 h 841"/>
              <a:gd name="T28" fmla="*/ 1 w 940"/>
              <a:gd name="T29" fmla="*/ 566 h 841"/>
              <a:gd name="T30" fmla="*/ 118 w 940"/>
              <a:gd name="T31" fmla="*/ 447 h 841"/>
              <a:gd name="T32" fmla="*/ 911 w 940"/>
              <a:gd name="T33" fmla="*/ 417 h 841"/>
              <a:gd name="T34" fmla="*/ 885 w 940"/>
              <a:gd name="T35" fmla="*/ 447 h 841"/>
              <a:gd name="T36" fmla="*/ 853 w 940"/>
              <a:gd name="T37" fmla="*/ 417 h 841"/>
              <a:gd name="T38" fmla="*/ 825 w 940"/>
              <a:gd name="T39" fmla="*/ 446 h 841"/>
              <a:gd name="T40" fmla="*/ 839 w 940"/>
              <a:gd name="T41" fmla="*/ 565 h 841"/>
              <a:gd name="T42" fmla="*/ 940 w 940"/>
              <a:gd name="T43" fmla="*/ 594 h 841"/>
              <a:gd name="T44" fmla="*/ 911 w 940"/>
              <a:gd name="T45" fmla="*/ 417 h 841"/>
              <a:gd name="T46" fmla="*/ 444 w 940"/>
              <a:gd name="T47" fmla="*/ 7 h 841"/>
              <a:gd name="T48" fmla="*/ 647 w 940"/>
              <a:gd name="T49" fmla="*/ 529 h 841"/>
              <a:gd name="T50" fmla="*/ 798 w 940"/>
              <a:gd name="T51" fmla="*/ 564 h 841"/>
              <a:gd name="T52" fmla="*/ 558 w 940"/>
              <a:gd name="T53" fmla="*/ 477 h 841"/>
              <a:gd name="T54" fmla="*/ 529 w 940"/>
              <a:gd name="T55" fmla="*/ 417 h 841"/>
              <a:gd name="T56" fmla="*/ 498 w 940"/>
              <a:gd name="T57" fmla="*/ 446 h 841"/>
              <a:gd name="T58" fmla="*/ 470 w 940"/>
              <a:gd name="T59" fmla="*/ 417 h 841"/>
              <a:gd name="T60" fmla="*/ 440 w 940"/>
              <a:gd name="T61" fmla="*/ 476 h 841"/>
              <a:gd name="T62" fmla="*/ 411 w 940"/>
              <a:gd name="T63" fmla="*/ 417 h 841"/>
              <a:gd name="T64" fmla="*/ 381 w 940"/>
              <a:gd name="T65" fmla="*/ 447 h 841"/>
              <a:gd name="T66" fmla="*/ 357 w 940"/>
              <a:gd name="T67" fmla="*/ 417 h 841"/>
              <a:gd name="T68" fmla="*/ 646 w 940"/>
              <a:gd name="T69" fmla="*/ 622 h 841"/>
              <a:gd name="T70" fmla="*/ 558 w 940"/>
              <a:gd name="T71" fmla="*/ 477 h 841"/>
              <a:gd name="T72" fmla="*/ 808 w 940"/>
              <a:gd name="T73" fmla="*/ 593 h 841"/>
              <a:gd name="T74" fmla="*/ 928 w 940"/>
              <a:gd name="T75" fmla="*/ 792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40" h="841">
                <a:moveTo>
                  <a:pt x="267" y="222"/>
                </a:moveTo>
                <a:cubicBezTo>
                  <a:pt x="63" y="612"/>
                  <a:pt x="63" y="612"/>
                  <a:pt x="63" y="612"/>
                </a:cubicBezTo>
                <a:cubicBezTo>
                  <a:pt x="195" y="662"/>
                  <a:pt x="195" y="662"/>
                  <a:pt x="195" y="662"/>
                </a:cubicBezTo>
                <a:cubicBezTo>
                  <a:pt x="398" y="281"/>
                  <a:pt x="398" y="281"/>
                  <a:pt x="398" y="281"/>
                </a:cubicBezTo>
                <a:lnTo>
                  <a:pt x="267" y="222"/>
                </a:lnTo>
                <a:close/>
                <a:moveTo>
                  <a:pt x="60" y="796"/>
                </a:moveTo>
                <a:cubicBezTo>
                  <a:pt x="104" y="763"/>
                  <a:pt x="104" y="763"/>
                  <a:pt x="104" y="763"/>
                </a:cubicBezTo>
                <a:cubicBezTo>
                  <a:pt x="60" y="742"/>
                  <a:pt x="60" y="742"/>
                  <a:pt x="60" y="742"/>
                </a:cubicBezTo>
                <a:lnTo>
                  <a:pt x="60" y="796"/>
                </a:lnTo>
                <a:close/>
                <a:moveTo>
                  <a:pt x="61" y="712"/>
                </a:moveTo>
                <a:cubicBezTo>
                  <a:pt x="127" y="741"/>
                  <a:pt x="127" y="741"/>
                  <a:pt x="127" y="741"/>
                </a:cubicBezTo>
                <a:cubicBezTo>
                  <a:pt x="180" y="685"/>
                  <a:pt x="180" y="685"/>
                  <a:pt x="180" y="685"/>
                </a:cubicBezTo>
                <a:cubicBezTo>
                  <a:pt x="59" y="639"/>
                  <a:pt x="59" y="639"/>
                  <a:pt x="59" y="639"/>
                </a:cubicBezTo>
                <a:lnTo>
                  <a:pt x="61" y="712"/>
                </a:lnTo>
                <a:close/>
                <a:moveTo>
                  <a:pt x="438" y="190"/>
                </a:moveTo>
                <a:cubicBezTo>
                  <a:pt x="438" y="190"/>
                  <a:pt x="452" y="168"/>
                  <a:pt x="424" y="154"/>
                </a:cubicBezTo>
                <a:cubicBezTo>
                  <a:pt x="355" y="118"/>
                  <a:pt x="355" y="118"/>
                  <a:pt x="355" y="118"/>
                </a:cubicBezTo>
                <a:cubicBezTo>
                  <a:pt x="355" y="118"/>
                  <a:pt x="327" y="99"/>
                  <a:pt x="313" y="128"/>
                </a:cubicBezTo>
                <a:cubicBezTo>
                  <a:pt x="285" y="188"/>
                  <a:pt x="285" y="188"/>
                  <a:pt x="285" y="188"/>
                </a:cubicBezTo>
                <a:cubicBezTo>
                  <a:pt x="407" y="253"/>
                  <a:pt x="407" y="253"/>
                  <a:pt x="407" y="253"/>
                </a:cubicBezTo>
                <a:lnTo>
                  <a:pt x="438" y="190"/>
                </a:lnTo>
                <a:close/>
                <a:moveTo>
                  <a:pt x="88" y="447"/>
                </a:moveTo>
                <a:cubicBezTo>
                  <a:pt x="88" y="418"/>
                  <a:pt x="88" y="418"/>
                  <a:pt x="88" y="418"/>
                </a:cubicBezTo>
                <a:cubicBezTo>
                  <a:pt x="59" y="418"/>
                  <a:pt x="59" y="418"/>
                  <a:pt x="59" y="418"/>
                </a:cubicBezTo>
                <a:cubicBezTo>
                  <a:pt x="59" y="447"/>
                  <a:pt x="59" y="447"/>
                  <a:pt x="59" y="447"/>
                </a:cubicBezTo>
                <a:cubicBezTo>
                  <a:pt x="29" y="447"/>
                  <a:pt x="29" y="447"/>
                  <a:pt x="29" y="447"/>
                </a:cubicBezTo>
                <a:cubicBezTo>
                  <a:pt x="31" y="418"/>
                  <a:pt x="31" y="418"/>
                  <a:pt x="31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446"/>
                  <a:pt x="0" y="446"/>
                  <a:pt x="0" y="446"/>
                </a:cubicBezTo>
                <a:cubicBezTo>
                  <a:pt x="1" y="566"/>
                  <a:pt x="1" y="566"/>
                  <a:pt x="1" y="566"/>
                </a:cubicBezTo>
                <a:cubicBezTo>
                  <a:pt x="1" y="593"/>
                  <a:pt x="14" y="607"/>
                  <a:pt x="28" y="615"/>
                </a:cubicBezTo>
                <a:cubicBezTo>
                  <a:pt x="118" y="447"/>
                  <a:pt x="118" y="447"/>
                  <a:pt x="118" y="447"/>
                </a:cubicBezTo>
                <a:lnTo>
                  <a:pt x="88" y="447"/>
                </a:lnTo>
                <a:close/>
                <a:moveTo>
                  <a:pt x="911" y="417"/>
                </a:moveTo>
                <a:cubicBezTo>
                  <a:pt x="883" y="417"/>
                  <a:pt x="883" y="417"/>
                  <a:pt x="883" y="417"/>
                </a:cubicBezTo>
                <a:cubicBezTo>
                  <a:pt x="885" y="447"/>
                  <a:pt x="885" y="447"/>
                  <a:pt x="885" y="447"/>
                </a:cubicBezTo>
                <a:cubicBezTo>
                  <a:pt x="853" y="446"/>
                  <a:pt x="853" y="446"/>
                  <a:pt x="853" y="446"/>
                </a:cubicBezTo>
                <a:cubicBezTo>
                  <a:pt x="853" y="417"/>
                  <a:pt x="853" y="417"/>
                  <a:pt x="853" y="417"/>
                </a:cubicBezTo>
                <a:cubicBezTo>
                  <a:pt x="824" y="418"/>
                  <a:pt x="824" y="418"/>
                  <a:pt x="824" y="418"/>
                </a:cubicBezTo>
                <a:cubicBezTo>
                  <a:pt x="825" y="446"/>
                  <a:pt x="825" y="446"/>
                  <a:pt x="825" y="446"/>
                </a:cubicBezTo>
                <a:cubicBezTo>
                  <a:pt x="775" y="447"/>
                  <a:pt x="775" y="447"/>
                  <a:pt x="775" y="447"/>
                </a:cubicBezTo>
                <a:cubicBezTo>
                  <a:pt x="839" y="565"/>
                  <a:pt x="839" y="565"/>
                  <a:pt x="839" y="565"/>
                </a:cubicBezTo>
                <a:cubicBezTo>
                  <a:pt x="839" y="565"/>
                  <a:pt x="902" y="589"/>
                  <a:pt x="901" y="621"/>
                </a:cubicBezTo>
                <a:cubicBezTo>
                  <a:pt x="901" y="621"/>
                  <a:pt x="940" y="625"/>
                  <a:pt x="940" y="594"/>
                </a:cubicBezTo>
                <a:cubicBezTo>
                  <a:pt x="940" y="444"/>
                  <a:pt x="940" y="444"/>
                  <a:pt x="940" y="444"/>
                </a:cubicBezTo>
                <a:cubicBezTo>
                  <a:pt x="940" y="428"/>
                  <a:pt x="927" y="417"/>
                  <a:pt x="911" y="417"/>
                </a:cubicBezTo>
                <a:close/>
                <a:moveTo>
                  <a:pt x="535" y="114"/>
                </a:moveTo>
                <a:cubicBezTo>
                  <a:pt x="459" y="0"/>
                  <a:pt x="444" y="7"/>
                  <a:pt x="444" y="7"/>
                </a:cubicBezTo>
                <a:cubicBezTo>
                  <a:pt x="435" y="6"/>
                  <a:pt x="450" y="96"/>
                  <a:pt x="472" y="147"/>
                </a:cubicBezTo>
                <a:cubicBezTo>
                  <a:pt x="472" y="147"/>
                  <a:pt x="603" y="437"/>
                  <a:pt x="647" y="529"/>
                </a:cubicBezTo>
                <a:cubicBezTo>
                  <a:pt x="691" y="628"/>
                  <a:pt x="691" y="628"/>
                  <a:pt x="691" y="628"/>
                </a:cubicBezTo>
                <a:cubicBezTo>
                  <a:pt x="798" y="564"/>
                  <a:pt x="798" y="564"/>
                  <a:pt x="798" y="564"/>
                </a:cubicBezTo>
                <a:lnTo>
                  <a:pt x="535" y="114"/>
                </a:lnTo>
                <a:close/>
                <a:moveTo>
                  <a:pt x="558" y="477"/>
                </a:moveTo>
                <a:cubicBezTo>
                  <a:pt x="558" y="417"/>
                  <a:pt x="558" y="417"/>
                  <a:pt x="558" y="417"/>
                </a:cubicBezTo>
                <a:cubicBezTo>
                  <a:pt x="529" y="417"/>
                  <a:pt x="529" y="417"/>
                  <a:pt x="529" y="417"/>
                </a:cubicBezTo>
                <a:cubicBezTo>
                  <a:pt x="529" y="446"/>
                  <a:pt x="529" y="446"/>
                  <a:pt x="529" y="446"/>
                </a:cubicBezTo>
                <a:cubicBezTo>
                  <a:pt x="498" y="446"/>
                  <a:pt x="498" y="446"/>
                  <a:pt x="498" y="446"/>
                </a:cubicBezTo>
                <a:cubicBezTo>
                  <a:pt x="498" y="417"/>
                  <a:pt x="498" y="417"/>
                  <a:pt x="498" y="417"/>
                </a:cubicBezTo>
                <a:cubicBezTo>
                  <a:pt x="470" y="417"/>
                  <a:pt x="470" y="417"/>
                  <a:pt x="470" y="417"/>
                </a:cubicBezTo>
                <a:cubicBezTo>
                  <a:pt x="470" y="476"/>
                  <a:pt x="470" y="476"/>
                  <a:pt x="470" y="476"/>
                </a:cubicBezTo>
                <a:cubicBezTo>
                  <a:pt x="440" y="476"/>
                  <a:pt x="440" y="476"/>
                  <a:pt x="440" y="476"/>
                </a:cubicBezTo>
                <a:cubicBezTo>
                  <a:pt x="440" y="417"/>
                  <a:pt x="440" y="417"/>
                  <a:pt x="440" y="417"/>
                </a:cubicBezTo>
                <a:cubicBezTo>
                  <a:pt x="411" y="417"/>
                  <a:pt x="411" y="417"/>
                  <a:pt x="411" y="417"/>
                </a:cubicBezTo>
                <a:cubicBezTo>
                  <a:pt x="411" y="447"/>
                  <a:pt x="411" y="447"/>
                  <a:pt x="411" y="447"/>
                </a:cubicBezTo>
                <a:cubicBezTo>
                  <a:pt x="381" y="447"/>
                  <a:pt x="381" y="447"/>
                  <a:pt x="381" y="447"/>
                </a:cubicBezTo>
                <a:cubicBezTo>
                  <a:pt x="381" y="417"/>
                  <a:pt x="381" y="417"/>
                  <a:pt x="381" y="417"/>
                </a:cubicBezTo>
                <a:cubicBezTo>
                  <a:pt x="357" y="417"/>
                  <a:pt x="357" y="417"/>
                  <a:pt x="357" y="417"/>
                </a:cubicBezTo>
                <a:cubicBezTo>
                  <a:pt x="263" y="622"/>
                  <a:pt x="263" y="622"/>
                  <a:pt x="263" y="622"/>
                </a:cubicBezTo>
                <a:cubicBezTo>
                  <a:pt x="646" y="622"/>
                  <a:pt x="646" y="622"/>
                  <a:pt x="646" y="622"/>
                </a:cubicBezTo>
                <a:cubicBezTo>
                  <a:pt x="586" y="477"/>
                  <a:pt x="586" y="477"/>
                  <a:pt x="586" y="477"/>
                </a:cubicBezTo>
                <a:lnTo>
                  <a:pt x="558" y="477"/>
                </a:lnTo>
                <a:close/>
                <a:moveTo>
                  <a:pt x="878" y="698"/>
                </a:moveTo>
                <a:cubicBezTo>
                  <a:pt x="898" y="619"/>
                  <a:pt x="808" y="593"/>
                  <a:pt x="808" y="593"/>
                </a:cubicBezTo>
                <a:cubicBezTo>
                  <a:pt x="711" y="651"/>
                  <a:pt x="711" y="651"/>
                  <a:pt x="711" y="651"/>
                </a:cubicBezTo>
                <a:cubicBezTo>
                  <a:pt x="743" y="841"/>
                  <a:pt x="928" y="792"/>
                  <a:pt x="928" y="792"/>
                </a:cubicBezTo>
                <a:cubicBezTo>
                  <a:pt x="928" y="792"/>
                  <a:pt x="858" y="778"/>
                  <a:pt x="878" y="6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5" name="Freeform 143"/>
          <p:cNvSpPr>
            <a:spLocks noEditPoints="1"/>
          </p:cNvSpPr>
          <p:nvPr/>
        </p:nvSpPr>
        <p:spPr bwMode="auto">
          <a:xfrm>
            <a:off x="7785587" y="1487606"/>
            <a:ext cx="357583" cy="329396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 sz="1600">
              <a:latin typeface="+mn-ea"/>
            </a:endParaRPr>
          </a:p>
        </p:txBody>
      </p:sp>
      <p:sp>
        <p:nvSpPr>
          <p:cNvPr id="46" name="Freeform 92"/>
          <p:cNvSpPr>
            <a:spLocks noEditPoints="1"/>
          </p:cNvSpPr>
          <p:nvPr/>
        </p:nvSpPr>
        <p:spPr bwMode="auto">
          <a:xfrm>
            <a:off x="7795781" y="2510709"/>
            <a:ext cx="337195" cy="343513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 sz="1600">
              <a:latin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805849" y="3535925"/>
            <a:ext cx="316807" cy="296457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48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49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0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1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</p:grpSp>
      <p:sp>
        <p:nvSpPr>
          <p:cNvPr id="52" name="Freeform 140"/>
          <p:cNvSpPr>
            <a:spLocks noEditPoints="1"/>
          </p:cNvSpPr>
          <p:nvPr/>
        </p:nvSpPr>
        <p:spPr bwMode="auto">
          <a:xfrm>
            <a:off x="7781378" y="4580342"/>
            <a:ext cx="351597" cy="351643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 sz="1600">
              <a:latin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805850" y="5645160"/>
            <a:ext cx="310533" cy="302731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54" name="Freeform 104"/>
            <p:cNvSpPr/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5" name="Freeform 105"/>
            <p:cNvSpPr/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8" name="Freeform 106"/>
            <p:cNvSpPr/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79" name="Freeform 107"/>
            <p:cNvSpPr/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80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75616" y="4696831"/>
            <a:ext cx="2518068" cy="9540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添加标题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72339" y="4101795"/>
            <a:ext cx="2518068" cy="9540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添加标题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69062" y="3454144"/>
            <a:ext cx="2518068" cy="9540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添加标题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665787" y="2733197"/>
            <a:ext cx="2518068" cy="9540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添加标题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293216" y="2170623"/>
            <a:ext cx="2826923" cy="1710527"/>
            <a:chOff x="2469637" y="1627966"/>
            <a:chExt cx="2120468" cy="1282895"/>
          </a:xfrm>
        </p:grpSpPr>
        <p:sp>
          <p:nvSpPr>
            <p:cNvPr id="41" name="Flowchart: Data 40"/>
            <p:cNvSpPr/>
            <p:nvPr/>
          </p:nvSpPr>
          <p:spPr>
            <a:xfrm rot="16200000" flipH="1" flipV="1">
              <a:off x="4163077" y="2479936"/>
              <a:ext cx="640080" cy="213975"/>
            </a:xfrm>
            <a:prstGeom prst="flowChartInputOutpu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469637" y="1627966"/>
              <a:ext cx="2120468" cy="1282895"/>
              <a:chOff x="2460112" y="1455145"/>
              <a:chExt cx="2120468" cy="128289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626838" y="1455145"/>
                <a:ext cx="49" cy="83099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7200" dirty="0"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33" name="Flowchart: Data 32"/>
              <p:cNvSpPr/>
              <p:nvPr/>
            </p:nvSpPr>
            <p:spPr>
              <a:xfrm rot="16200000" flipH="1" flipV="1">
                <a:off x="2247060" y="2307114"/>
                <a:ext cx="640080" cy="213975"/>
              </a:xfrm>
              <a:prstGeom prst="flowChartInputOutpu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n-e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673145" y="2224816"/>
                <a:ext cx="1907435" cy="5132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900" b="1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19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8371286" y="1112021"/>
            <a:ext cx="2828180" cy="1408997"/>
            <a:chOff x="6269161" y="661194"/>
            <a:chExt cx="2121411" cy="1056748"/>
          </a:xfrm>
        </p:grpSpPr>
        <p:sp>
          <p:nvSpPr>
            <p:cNvPr id="61" name="Rectangle 60"/>
            <p:cNvSpPr/>
            <p:nvPr/>
          </p:nvSpPr>
          <p:spPr>
            <a:xfrm>
              <a:off x="7386319" y="661194"/>
              <a:ext cx="49" cy="5539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4800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 rot="16200000" flipH="1" flipV="1">
              <a:off x="6056109" y="1287017"/>
              <a:ext cx="640080" cy="213975"/>
            </a:xfrm>
            <a:prstGeom prst="flowChartInputOutpu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40" name="Pentagon 39"/>
            <p:cNvSpPr/>
            <p:nvPr/>
          </p:nvSpPr>
          <p:spPr>
            <a:xfrm>
              <a:off x="6483137" y="1204718"/>
              <a:ext cx="1907435" cy="51322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b="1" dirty="0">
                  <a:solidFill>
                    <a:schemeClr val="bg1"/>
                  </a:solidFill>
                  <a:latin typeface="+mn-ea"/>
                </a:rPr>
                <a:t>添加副标题</a:t>
              </a:r>
              <a:endParaRPr lang="en-US" sz="19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834874" y="1730592"/>
            <a:ext cx="2828180" cy="1474611"/>
            <a:chOff x="4376129" y="1297943"/>
            <a:chExt cx="2121411" cy="1105958"/>
          </a:xfrm>
        </p:grpSpPr>
        <p:sp>
          <p:nvSpPr>
            <p:cNvPr id="43" name="Flowchart: Data 42"/>
            <p:cNvSpPr/>
            <p:nvPr/>
          </p:nvSpPr>
          <p:spPr>
            <a:xfrm rot="16200000" flipH="1" flipV="1">
              <a:off x="6070512" y="1976873"/>
              <a:ext cx="640080" cy="213975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376129" y="1297943"/>
              <a:ext cx="2121411" cy="1099694"/>
              <a:chOff x="4366604" y="1125122"/>
              <a:chExt cx="2121411" cy="109969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534273" y="1125122"/>
                <a:ext cx="49" cy="55399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4800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580580" y="1711592"/>
                <a:ext cx="1907435" cy="5132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900" b="1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19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2" name="Flowchart: Data 41"/>
              <p:cNvSpPr/>
              <p:nvPr/>
            </p:nvSpPr>
            <p:spPr>
              <a:xfrm rot="16200000" flipH="1" flipV="1">
                <a:off x="4153552" y="1797703"/>
                <a:ext cx="640080" cy="213975"/>
              </a:xfrm>
              <a:prstGeom prst="flowChartInputOutpu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n-ea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1034306" y="3096251"/>
            <a:ext cx="2544173" cy="1469196"/>
            <a:chOff x="775234" y="2322188"/>
            <a:chExt cx="1908378" cy="1101897"/>
          </a:xfrm>
        </p:grpSpPr>
        <p:sp>
          <p:nvSpPr>
            <p:cNvPr id="27" name="Flowchart: Data 26"/>
            <p:cNvSpPr/>
            <p:nvPr/>
          </p:nvSpPr>
          <p:spPr>
            <a:xfrm rot="16200000" flipH="1" flipV="1">
              <a:off x="2256585" y="2993159"/>
              <a:ext cx="640080" cy="213975"/>
            </a:xfrm>
            <a:prstGeom prst="flowChartInputOutpu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59668" y="2322188"/>
              <a:ext cx="138566" cy="565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43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5234" y="2910861"/>
              <a:ext cx="1907435" cy="5132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zh-CN" altLang="en-US" sz="1900" b="1" dirty="0">
                  <a:solidFill>
                    <a:schemeClr val="bg1"/>
                  </a:solidFill>
                  <a:latin typeface="+mn-ea"/>
                </a:rPr>
                <a:t>添加副标题</a:t>
              </a:r>
              <a:endParaRPr lang="en-US" sz="19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664817" y="4018114"/>
            <a:ext cx="246262" cy="41548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endParaRPr lang="en-US" sz="1900" dirty="0">
              <a:latin typeface="+mn-ea"/>
            </a:endParaRPr>
          </a:p>
        </p:txBody>
      </p:sp>
      <p:sp>
        <p:nvSpPr>
          <p:cNvPr id="31" name="Freeform 143"/>
          <p:cNvSpPr>
            <a:spLocks noEditPoints="1"/>
          </p:cNvSpPr>
          <p:nvPr/>
        </p:nvSpPr>
        <p:spPr bwMode="auto">
          <a:xfrm>
            <a:off x="1934611" y="3119654"/>
            <a:ext cx="615385" cy="566876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2" name="Freeform 92"/>
          <p:cNvSpPr>
            <a:spLocks noEditPoints="1"/>
          </p:cNvSpPr>
          <p:nvPr/>
        </p:nvSpPr>
        <p:spPr bwMode="auto">
          <a:xfrm>
            <a:off x="7053743" y="1745571"/>
            <a:ext cx="580299" cy="591172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523980" y="2431508"/>
            <a:ext cx="545212" cy="510191"/>
            <a:chOff x="6661150" y="233363"/>
            <a:chExt cx="320675" cy="300038"/>
          </a:xfrm>
          <a:solidFill>
            <a:schemeClr val="accent4"/>
          </a:solidFill>
        </p:grpSpPr>
        <p:sp>
          <p:nvSpPr>
            <p:cNvPr id="36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7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9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4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46" name="Freeform 140"/>
          <p:cNvSpPr>
            <a:spLocks noEditPoints="1"/>
          </p:cNvSpPr>
          <p:nvPr/>
        </p:nvSpPr>
        <p:spPr bwMode="auto">
          <a:xfrm>
            <a:off x="9558170" y="959782"/>
            <a:ext cx="605083" cy="605161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31" grpId="0" animBg="1"/>
      <p:bldP spid="32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569614" y="4364691"/>
            <a:ext cx="1346235" cy="1346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18525" y="4364691"/>
            <a:ext cx="1346235" cy="1346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36157" y="2497197"/>
            <a:ext cx="1346235" cy="1346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85068" y="2497197"/>
            <a:ext cx="1346235" cy="1346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22330" y="2435421"/>
            <a:ext cx="1824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整体规模小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22330" y="2860932"/>
            <a:ext cx="2700004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点击输入简要文本内容，文字内容需概况精炼的说明该分项内容。所提供的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44143" y="2472336"/>
            <a:ext cx="1506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处起步阶段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50362" y="2872448"/>
            <a:ext cx="2700004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53169" y="4259014"/>
            <a:ext cx="18313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市场认识较低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53169" y="4684526"/>
            <a:ext cx="2700004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点击输入简要文本内容，文字内容需概况精炼的说明该分项内容。所提供的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45568" y="4301528"/>
            <a:ext cx="1843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市场占有率低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81201" y="4696040"/>
            <a:ext cx="270000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22574" y="2681642"/>
            <a:ext cx="6067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6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31038" y="4473583"/>
            <a:ext cx="6067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6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90055" y="2727811"/>
            <a:ext cx="1038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22267" y="4469089"/>
            <a:ext cx="6067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6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9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49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99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49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49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949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699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菱形 5"/>
          <p:cNvSpPr/>
          <p:nvPr/>
        </p:nvSpPr>
        <p:spPr>
          <a:xfrm>
            <a:off x="5095839" y="2755679"/>
            <a:ext cx="2251751" cy="225204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菱形 6"/>
          <p:cNvSpPr/>
          <p:nvPr/>
        </p:nvSpPr>
        <p:spPr>
          <a:xfrm>
            <a:off x="3926225" y="1627075"/>
            <a:ext cx="2130003" cy="2130280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37284" y="2434007"/>
            <a:ext cx="507882" cy="509588"/>
            <a:chOff x="7897815" y="614362"/>
            <a:chExt cx="982665" cy="985836"/>
          </a:xfrm>
          <a:solidFill>
            <a:schemeClr val="bg1"/>
          </a:solidFill>
        </p:grpSpPr>
        <p:sp>
          <p:nvSpPr>
            <p:cNvPr id="9" name="Freeform 15"/>
            <p:cNvSpPr/>
            <p:nvPr/>
          </p:nvSpPr>
          <p:spPr bwMode="auto">
            <a:xfrm>
              <a:off x="8310565" y="944562"/>
              <a:ext cx="82550" cy="82550"/>
            </a:xfrm>
            <a:custGeom>
              <a:avLst/>
              <a:gdLst>
                <a:gd name="T0" fmla="*/ 52 w 52"/>
                <a:gd name="T1" fmla="*/ 52 h 52"/>
                <a:gd name="T2" fmla="*/ 0 w 52"/>
                <a:gd name="T3" fmla="*/ 0 h 52"/>
                <a:gd name="T4" fmla="*/ 52 w 52"/>
                <a:gd name="T5" fmla="*/ 52 h 52"/>
                <a:gd name="T6" fmla="*/ 52 w 52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2">
                  <a:moveTo>
                    <a:pt x="52" y="52"/>
                  </a:moveTo>
                  <a:lnTo>
                    <a:pt x="0" y="0"/>
                  </a:lnTo>
                  <a:lnTo>
                    <a:pt x="52" y="52"/>
                  </a:lnTo>
                  <a:lnTo>
                    <a:pt x="52" y="5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8497890" y="1131886"/>
              <a:ext cx="71438" cy="74612"/>
            </a:xfrm>
            <a:custGeom>
              <a:avLst/>
              <a:gdLst>
                <a:gd name="T0" fmla="*/ 0 w 45"/>
                <a:gd name="T1" fmla="*/ 0 h 47"/>
                <a:gd name="T2" fmla="*/ 45 w 45"/>
                <a:gd name="T3" fmla="*/ 47 h 47"/>
                <a:gd name="T4" fmla="*/ 0 w 45"/>
                <a:gd name="T5" fmla="*/ 0 h 47"/>
                <a:gd name="T6" fmla="*/ 0 w 45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lnTo>
                    <a:pt x="45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8415340" y="1236661"/>
              <a:ext cx="60325" cy="60325"/>
            </a:xfrm>
            <a:custGeom>
              <a:avLst/>
              <a:gdLst>
                <a:gd name="T0" fmla="*/ 0 w 38"/>
                <a:gd name="T1" fmla="*/ 0 h 38"/>
                <a:gd name="T2" fmla="*/ 38 w 38"/>
                <a:gd name="T3" fmla="*/ 38 h 38"/>
                <a:gd name="T4" fmla="*/ 0 w 38"/>
                <a:gd name="T5" fmla="*/ 0 h 38"/>
                <a:gd name="T6" fmla="*/ 0 w 3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8">
                  <a:moveTo>
                    <a:pt x="0" y="0"/>
                  </a:moveTo>
                  <a:lnTo>
                    <a:pt x="38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7897815" y="614362"/>
              <a:ext cx="966788" cy="985836"/>
            </a:xfrm>
            <a:custGeom>
              <a:avLst/>
              <a:gdLst>
                <a:gd name="T0" fmla="*/ 180 w 258"/>
                <a:gd name="T1" fmla="*/ 156 h 263"/>
                <a:gd name="T2" fmla="*/ 160 w 258"/>
                <a:gd name="T3" fmla="*/ 135 h 263"/>
                <a:gd name="T4" fmla="*/ 160 w 258"/>
                <a:gd name="T5" fmla="*/ 135 h 263"/>
                <a:gd name="T6" fmla="*/ 130 w 258"/>
                <a:gd name="T7" fmla="*/ 104 h 263"/>
                <a:gd name="T8" fmla="*/ 130 w 258"/>
                <a:gd name="T9" fmla="*/ 104 h 263"/>
                <a:gd name="T10" fmla="*/ 106 w 258"/>
                <a:gd name="T11" fmla="*/ 80 h 263"/>
                <a:gd name="T12" fmla="*/ 97 w 258"/>
                <a:gd name="T13" fmla="*/ 19 h 263"/>
                <a:gd name="T14" fmla="*/ 36 w 258"/>
                <a:gd name="T15" fmla="*/ 9 h 263"/>
                <a:gd name="T16" fmla="*/ 65 w 258"/>
                <a:gd name="T17" fmla="*/ 40 h 263"/>
                <a:gd name="T18" fmla="*/ 44 w 258"/>
                <a:gd name="T19" fmla="*/ 61 h 263"/>
                <a:gd name="T20" fmla="*/ 11 w 258"/>
                <a:gd name="T21" fmla="*/ 30 h 263"/>
                <a:gd name="T22" fmla="*/ 19 w 258"/>
                <a:gd name="T23" fmla="*/ 95 h 263"/>
                <a:gd name="T24" fmla="*/ 79 w 258"/>
                <a:gd name="T25" fmla="*/ 106 h 263"/>
                <a:gd name="T26" fmla="*/ 136 w 258"/>
                <a:gd name="T27" fmla="*/ 165 h 263"/>
                <a:gd name="T28" fmla="*/ 136 w 258"/>
                <a:gd name="T29" fmla="*/ 165 h 263"/>
                <a:gd name="T30" fmla="*/ 153 w 258"/>
                <a:gd name="T31" fmla="*/ 183 h 263"/>
                <a:gd name="T32" fmla="*/ 161 w 258"/>
                <a:gd name="T33" fmla="*/ 244 h 263"/>
                <a:gd name="T34" fmla="*/ 223 w 258"/>
                <a:gd name="T35" fmla="*/ 254 h 263"/>
                <a:gd name="T36" fmla="*/ 193 w 258"/>
                <a:gd name="T37" fmla="*/ 223 h 263"/>
                <a:gd name="T38" fmla="*/ 218 w 258"/>
                <a:gd name="T39" fmla="*/ 198 h 263"/>
                <a:gd name="T40" fmla="*/ 248 w 258"/>
                <a:gd name="T41" fmla="*/ 229 h 263"/>
                <a:gd name="T42" fmla="*/ 239 w 258"/>
                <a:gd name="T43" fmla="*/ 166 h 263"/>
                <a:gd name="T44" fmla="*/ 180 w 258"/>
                <a:gd name="T45" fmla="*/ 15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8" h="263">
                  <a:moveTo>
                    <a:pt x="180" y="156"/>
                  </a:moveTo>
                  <a:cubicBezTo>
                    <a:pt x="160" y="135"/>
                    <a:pt x="160" y="135"/>
                    <a:pt x="160" y="135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15" y="60"/>
                    <a:pt x="113" y="35"/>
                    <a:pt x="97" y="19"/>
                  </a:cubicBezTo>
                  <a:cubicBezTo>
                    <a:pt x="81" y="2"/>
                    <a:pt x="55" y="0"/>
                    <a:pt x="36" y="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" y="50"/>
                    <a:pt x="0" y="77"/>
                    <a:pt x="19" y="95"/>
                  </a:cubicBezTo>
                  <a:cubicBezTo>
                    <a:pt x="35" y="111"/>
                    <a:pt x="60" y="115"/>
                    <a:pt x="79" y="106"/>
                  </a:cubicBezTo>
                  <a:cubicBezTo>
                    <a:pt x="136" y="165"/>
                    <a:pt x="136" y="165"/>
                    <a:pt x="136" y="165"/>
                  </a:cubicBezTo>
                  <a:cubicBezTo>
                    <a:pt x="136" y="165"/>
                    <a:pt x="136" y="165"/>
                    <a:pt x="136" y="165"/>
                  </a:cubicBezTo>
                  <a:cubicBezTo>
                    <a:pt x="153" y="183"/>
                    <a:pt x="153" y="183"/>
                    <a:pt x="153" y="183"/>
                  </a:cubicBezTo>
                  <a:cubicBezTo>
                    <a:pt x="144" y="202"/>
                    <a:pt x="145" y="227"/>
                    <a:pt x="161" y="244"/>
                  </a:cubicBezTo>
                  <a:cubicBezTo>
                    <a:pt x="177" y="260"/>
                    <a:pt x="203" y="263"/>
                    <a:pt x="223" y="254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218" y="198"/>
                    <a:pt x="218" y="198"/>
                    <a:pt x="218" y="198"/>
                  </a:cubicBezTo>
                  <a:cubicBezTo>
                    <a:pt x="248" y="229"/>
                    <a:pt x="248" y="229"/>
                    <a:pt x="248" y="229"/>
                  </a:cubicBezTo>
                  <a:cubicBezTo>
                    <a:pt x="258" y="210"/>
                    <a:pt x="256" y="183"/>
                    <a:pt x="239" y="166"/>
                  </a:cubicBezTo>
                  <a:cubicBezTo>
                    <a:pt x="224" y="150"/>
                    <a:pt x="200" y="148"/>
                    <a:pt x="180" y="15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7912104" y="614362"/>
              <a:ext cx="968376" cy="985836"/>
            </a:xfrm>
            <a:custGeom>
              <a:avLst/>
              <a:gdLst>
                <a:gd name="T0" fmla="*/ 78 w 258"/>
                <a:gd name="T1" fmla="*/ 156 h 263"/>
                <a:gd name="T2" fmla="*/ 99 w 258"/>
                <a:gd name="T3" fmla="*/ 135 h 263"/>
                <a:gd name="T4" fmla="*/ 99 w 258"/>
                <a:gd name="T5" fmla="*/ 135 h 263"/>
                <a:gd name="T6" fmla="*/ 128 w 258"/>
                <a:gd name="T7" fmla="*/ 104 h 263"/>
                <a:gd name="T8" fmla="*/ 128 w 258"/>
                <a:gd name="T9" fmla="*/ 104 h 263"/>
                <a:gd name="T10" fmla="*/ 152 w 258"/>
                <a:gd name="T11" fmla="*/ 80 h 263"/>
                <a:gd name="T12" fmla="*/ 161 w 258"/>
                <a:gd name="T13" fmla="*/ 19 h 263"/>
                <a:gd name="T14" fmla="*/ 222 w 258"/>
                <a:gd name="T15" fmla="*/ 9 h 263"/>
                <a:gd name="T16" fmla="*/ 193 w 258"/>
                <a:gd name="T17" fmla="*/ 40 h 263"/>
                <a:gd name="T18" fmla="*/ 214 w 258"/>
                <a:gd name="T19" fmla="*/ 61 h 263"/>
                <a:gd name="T20" fmla="*/ 247 w 258"/>
                <a:gd name="T21" fmla="*/ 30 h 263"/>
                <a:gd name="T22" fmla="*/ 239 w 258"/>
                <a:gd name="T23" fmla="*/ 95 h 263"/>
                <a:gd name="T24" fmla="*/ 179 w 258"/>
                <a:gd name="T25" fmla="*/ 106 h 263"/>
                <a:gd name="T26" fmla="*/ 122 w 258"/>
                <a:gd name="T27" fmla="*/ 165 h 263"/>
                <a:gd name="T28" fmla="*/ 122 w 258"/>
                <a:gd name="T29" fmla="*/ 165 h 263"/>
                <a:gd name="T30" fmla="*/ 105 w 258"/>
                <a:gd name="T31" fmla="*/ 183 h 263"/>
                <a:gd name="T32" fmla="*/ 97 w 258"/>
                <a:gd name="T33" fmla="*/ 244 h 263"/>
                <a:gd name="T34" fmla="*/ 35 w 258"/>
                <a:gd name="T35" fmla="*/ 254 h 263"/>
                <a:gd name="T36" fmla="*/ 65 w 258"/>
                <a:gd name="T37" fmla="*/ 223 h 263"/>
                <a:gd name="T38" fmla="*/ 40 w 258"/>
                <a:gd name="T39" fmla="*/ 198 h 263"/>
                <a:gd name="T40" fmla="*/ 10 w 258"/>
                <a:gd name="T41" fmla="*/ 229 h 263"/>
                <a:gd name="T42" fmla="*/ 19 w 258"/>
                <a:gd name="T43" fmla="*/ 166 h 263"/>
                <a:gd name="T44" fmla="*/ 78 w 258"/>
                <a:gd name="T45" fmla="*/ 15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8" h="263">
                  <a:moveTo>
                    <a:pt x="78" y="156"/>
                  </a:moveTo>
                  <a:cubicBezTo>
                    <a:pt x="99" y="135"/>
                    <a:pt x="99" y="135"/>
                    <a:pt x="99" y="135"/>
                  </a:cubicBezTo>
                  <a:cubicBezTo>
                    <a:pt x="99" y="135"/>
                    <a:pt x="99" y="135"/>
                    <a:pt x="99" y="135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43" y="60"/>
                    <a:pt x="145" y="35"/>
                    <a:pt x="161" y="19"/>
                  </a:cubicBezTo>
                  <a:cubicBezTo>
                    <a:pt x="177" y="2"/>
                    <a:pt x="203" y="0"/>
                    <a:pt x="222" y="9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57" y="50"/>
                    <a:pt x="258" y="77"/>
                    <a:pt x="239" y="95"/>
                  </a:cubicBezTo>
                  <a:cubicBezTo>
                    <a:pt x="223" y="111"/>
                    <a:pt x="198" y="115"/>
                    <a:pt x="179" y="106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05" y="183"/>
                    <a:pt x="105" y="183"/>
                    <a:pt x="105" y="183"/>
                  </a:cubicBezTo>
                  <a:cubicBezTo>
                    <a:pt x="114" y="202"/>
                    <a:pt x="113" y="227"/>
                    <a:pt x="97" y="244"/>
                  </a:cubicBezTo>
                  <a:cubicBezTo>
                    <a:pt x="81" y="260"/>
                    <a:pt x="55" y="263"/>
                    <a:pt x="35" y="254"/>
                  </a:cubicBezTo>
                  <a:cubicBezTo>
                    <a:pt x="65" y="223"/>
                    <a:pt x="65" y="223"/>
                    <a:pt x="65" y="223"/>
                  </a:cubicBezTo>
                  <a:cubicBezTo>
                    <a:pt x="40" y="198"/>
                    <a:pt x="40" y="198"/>
                    <a:pt x="40" y="198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0" y="210"/>
                    <a:pt x="3" y="183"/>
                    <a:pt x="19" y="166"/>
                  </a:cubicBezTo>
                  <a:cubicBezTo>
                    <a:pt x="34" y="150"/>
                    <a:pt x="58" y="148"/>
                    <a:pt x="78" y="15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4" name="菱形 13"/>
          <p:cNvSpPr/>
          <p:nvPr/>
        </p:nvSpPr>
        <p:spPr>
          <a:xfrm>
            <a:off x="6324885" y="1589580"/>
            <a:ext cx="2130003" cy="213028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Freeform 63"/>
          <p:cNvSpPr>
            <a:spLocks noEditPoints="1"/>
          </p:cNvSpPr>
          <p:nvPr/>
        </p:nvSpPr>
        <p:spPr bwMode="auto">
          <a:xfrm>
            <a:off x="7109881" y="2328560"/>
            <a:ext cx="532905" cy="605361"/>
          </a:xfrm>
          <a:custGeom>
            <a:avLst/>
            <a:gdLst>
              <a:gd name="T0" fmla="*/ 319 w 352"/>
              <a:gd name="T1" fmla="*/ 209 h 400"/>
              <a:gd name="T2" fmla="*/ 238 w 352"/>
              <a:gd name="T3" fmla="*/ 134 h 400"/>
              <a:gd name="T4" fmla="*/ 251 w 352"/>
              <a:gd name="T5" fmla="*/ 134 h 400"/>
              <a:gd name="T6" fmla="*/ 313 w 352"/>
              <a:gd name="T7" fmla="*/ 114 h 400"/>
              <a:gd name="T8" fmla="*/ 283 w 352"/>
              <a:gd name="T9" fmla="*/ 96 h 400"/>
              <a:gd name="T10" fmla="*/ 292 w 352"/>
              <a:gd name="T11" fmla="*/ 82 h 400"/>
              <a:gd name="T12" fmla="*/ 289 w 352"/>
              <a:gd name="T13" fmla="*/ 75 h 400"/>
              <a:gd name="T14" fmla="*/ 237 w 352"/>
              <a:gd name="T15" fmla="*/ 97 h 400"/>
              <a:gd name="T16" fmla="*/ 231 w 352"/>
              <a:gd name="T17" fmla="*/ 16 h 400"/>
              <a:gd name="T18" fmla="*/ 142 w 352"/>
              <a:gd name="T19" fmla="*/ 17 h 400"/>
              <a:gd name="T20" fmla="*/ 136 w 352"/>
              <a:gd name="T21" fmla="*/ 108 h 400"/>
              <a:gd name="T22" fmla="*/ 121 w 352"/>
              <a:gd name="T23" fmla="*/ 112 h 400"/>
              <a:gd name="T24" fmla="*/ 111 w 352"/>
              <a:gd name="T25" fmla="*/ 119 h 400"/>
              <a:gd name="T26" fmla="*/ 127 w 352"/>
              <a:gd name="T27" fmla="*/ 130 h 400"/>
              <a:gd name="T28" fmla="*/ 34 w 352"/>
              <a:gd name="T29" fmla="*/ 214 h 400"/>
              <a:gd name="T30" fmla="*/ 149 w 352"/>
              <a:gd name="T31" fmla="*/ 391 h 400"/>
              <a:gd name="T32" fmla="*/ 343 w 352"/>
              <a:gd name="T33" fmla="*/ 268 h 400"/>
              <a:gd name="T34" fmla="*/ 303 w 352"/>
              <a:gd name="T35" fmla="*/ 109 h 400"/>
              <a:gd name="T36" fmla="*/ 251 w 352"/>
              <a:gd name="T37" fmla="*/ 123 h 400"/>
              <a:gd name="T38" fmla="*/ 243 w 352"/>
              <a:gd name="T39" fmla="*/ 122 h 400"/>
              <a:gd name="T40" fmla="*/ 280 w 352"/>
              <a:gd name="T41" fmla="*/ 85 h 400"/>
              <a:gd name="T42" fmla="*/ 239 w 352"/>
              <a:gd name="T43" fmla="*/ 111 h 400"/>
              <a:gd name="T44" fmla="*/ 280 w 352"/>
              <a:gd name="T45" fmla="*/ 85 h 400"/>
              <a:gd name="T46" fmla="*/ 218 w 352"/>
              <a:gd name="T47" fmla="*/ 315 h 400"/>
              <a:gd name="T48" fmla="*/ 183 w 352"/>
              <a:gd name="T49" fmla="*/ 326 h 400"/>
              <a:gd name="T50" fmla="*/ 169 w 352"/>
              <a:gd name="T51" fmla="*/ 344 h 400"/>
              <a:gd name="T52" fmla="*/ 147 w 352"/>
              <a:gd name="T53" fmla="*/ 322 h 400"/>
              <a:gd name="T54" fmla="*/ 122 w 352"/>
              <a:gd name="T55" fmla="*/ 300 h 400"/>
              <a:gd name="T56" fmla="*/ 155 w 352"/>
              <a:gd name="T57" fmla="*/ 280 h 400"/>
              <a:gd name="T58" fmla="*/ 169 w 352"/>
              <a:gd name="T59" fmla="*/ 301 h 400"/>
              <a:gd name="T60" fmla="*/ 142 w 352"/>
              <a:gd name="T61" fmla="*/ 258 h 400"/>
              <a:gd name="T62" fmla="*/ 122 w 352"/>
              <a:gd name="T63" fmla="*/ 225 h 400"/>
              <a:gd name="T64" fmla="*/ 169 w 352"/>
              <a:gd name="T65" fmla="*/ 184 h 400"/>
              <a:gd name="T66" fmla="*/ 183 w 352"/>
              <a:gd name="T67" fmla="*/ 175 h 400"/>
              <a:gd name="T68" fmla="*/ 215 w 352"/>
              <a:gd name="T69" fmla="*/ 194 h 400"/>
              <a:gd name="T70" fmla="*/ 195 w 352"/>
              <a:gd name="T71" fmla="*/ 223 h 400"/>
              <a:gd name="T72" fmla="*/ 183 w 352"/>
              <a:gd name="T73" fmla="*/ 209 h 400"/>
              <a:gd name="T74" fmla="*/ 221 w 352"/>
              <a:gd name="T75" fmla="*/ 252 h 400"/>
              <a:gd name="T76" fmla="*/ 230 w 352"/>
              <a:gd name="T77" fmla="*/ 30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2" h="400">
                <a:moveTo>
                  <a:pt x="343" y="268"/>
                </a:moveTo>
                <a:cubicBezTo>
                  <a:pt x="339" y="245"/>
                  <a:pt x="331" y="231"/>
                  <a:pt x="319" y="209"/>
                </a:cubicBezTo>
                <a:cubicBezTo>
                  <a:pt x="308" y="192"/>
                  <a:pt x="288" y="172"/>
                  <a:pt x="273" y="160"/>
                </a:cubicBezTo>
                <a:cubicBezTo>
                  <a:pt x="262" y="151"/>
                  <a:pt x="249" y="143"/>
                  <a:pt x="238" y="134"/>
                </a:cubicBezTo>
                <a:cubicBezTo>
                  <a:pt x="241" y="134"/>
                  <a:pt x="241" y="134"/>
                  <a:pt x="241" y="134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258" y="134"/>
                  <a:pt x="266" y="134"/>
                  <a:pt x="274" y="133"/>
                </a:cubicBezTo>
                <a:cubicBezTo>
                  <a:pt x="283" y="132"/>
                  <a:pt x="306" y="128"/>
                  <a:pt x="313" y="114"/>
                </a:cubicBezTo>
                <a:cubicBezTo>
                  <a:pt x="318" y="104"/>
                  <a:pt x="314" y="99"/>
                  <a:pt x="311" y="97"/>
                </a:cubicBezTo>
                <a:cubicBezTo>
                  <a:pt x="306" y="93"/>
                  <a:pt x="295" y="94"/>
                  <a:pt x="283" y="96"/>
                </a:cubicBezTo>
                <a:cubicBezTo>
                  <a:pt x="288" y="92"/>
                  <a:pt x="291" y="88"/>
                  <a:pt x="292" y="84"/>
                </a:cubicBezTo>
                <a:cubicBezTo>
                  <a:pt x="292" y="84"/>
                  <a:pt x="292" y="83"/>
                  <a:pt x="292" y="82"/>
                </a:cubicBezTo>
                <a:cubicBezTo>
                  <a:pt x="292" y="80"/>
                  <a:pt x="292" y="78"/>
                  <a:pt x="290" y="76"/>
                </a:cubicBezTo>
                <a:cubicBezTo>
                  <a:pt x="289" y="75"/>
                  <a:pt x="289" y="75"/>
                  <a:pt x="289" y="75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72" y="72"/>
                  <a:pt x="251" y="83"/>
                  <a:pt x="237" y="97"/>
                </a:cubicBezTo>
                <a:cubicBezTo>
                  <a:pt x="252" y="77"/>
                  <a:pt x="280" y="51"/>
                  <a:pt x="285" y="30"/>
                </a:cubicBezTo>
                <a:cubicBezTo>
                  <a:pt x="266" y="29"/>
                  <a:pt x="247" y="25"/>
                  <a:pt x="231" y="16"/>
                </a:cubicBezTo>
                <a:cubicBezTo>
                  <a:pt x="216" y="8"/>
                  <a:pt x="209" y="0"/>
                  <a:pt x="191" y="3"/>
                </a:cubicBezTo>
                <a:cubicBezTo>
                  <a:pt x="174" y="5"/>
                  <a:pt x="158" y="13"/>
                  <a:pt x="142" y="17"/>
                </a:cubicBezTo>
                <a:cubicBezTo>
                  <a:pt x="124" y="22"/>
                  <a:pt x="108" y="15"/>
                  <a:pt x="90" y="18"/>
                </a:cubicBezTo>
                <a:cubicBezTo>
                  <a:pt x="87" y="49"/>
                  <a:pt x="125" y="79"/>
                  <a:pt x="136" y="108"/>
                </a:cubicBezTo>
                <a:cubicBezTo>
                  <a:pt x="131" y="109"/>
                  <a:pt x="126" y="110"/>
                  <a:pt x="121" y="11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18" y="113"/>
                  <a:pt x="115" y="114"/>
                  <a:pt x="114" y="116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16" y="127"/>
                  <a:pt x="120" y="129"/>
                  <a:pt x="127" y="130"/>
                </a:cubicBezTo>
                <a:cubicBezTo>
                  <a:pt x="113" y="139"/>
                  <a:pt x="96" y="149"/>
                  <a:pt x="84" y="159"/>
                </a:cubicBezTo>
                <a:cubicBezTo>
                  <a:pt x="69" y="172"/>
                  <a:pt x="46" y="198"/>
                  <a:pt x="34" y="214"/>
                </a:cubicBezTo>
                <a:cubicBezTo>
                  <a:pt x="13" y="240"/>
                  <a:pt x="0" y="275"/>
                  <a:pt x="6" y="307"/>
                </a:cubicBezTo>
                <a:cubicBezTo>
                  <a:pt x="18" y="370"/>
                  <a:pt x="92" y="391"/>
                  <a:pt x="149" y="391"/>
                </a:cubicBezTo>
                <a:cubicBezTo>
                  <a:pt x="212" y="391"/>
                  <a:pt x="293" y="400"/>
                  <a:pt x="335" y="348"/>
                </a:cubicBezTo>
                <a:cubicBezTo>
                  <a:pt x="352" y="327"/>
                  <a:pt x="347" y="295"/>
                  <a:pt x="343" y="268"/>
                </a:cubicBezTo>
                <a:close/>
                <a:moveTo>
                  <a:pt x="305" y="105"/>
                </a:moveTo>
                <a:cubicBezTo>
                  <a:pt x="305" y="105"/>
                  <a:pt x="305" y="106"/>
                  <a:pt x="303" y="109"/>
                </a:cubicBezTo>
                <a:cubicBezTo>
                  <a:pt x="299" y="117"/>
                  <a:pt x="284" y="121"/>
                  <a:pt x="273" y="123"/>
                </a:cubicBezTo>
                <a:cubicBezTo>
                  <a:pt x="266" y="124"/>
                  <a:pt x="258" y="124"/>
                  <a:pt x="251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63" y="112"/>
                  <a:pt x="300" y="101"/>
                  <a:pt x="305" y="105"/>
                </a:cubicBezTo>
                <a:close/>
                <a:moveTo>
                  <a:pt x="280" y="85"/>
                </a:moveTo>
                <a:cubicBezTo>
                  <a:pt x="275" y="90"/>
                  <a:pt x="260" y="99"/>
                  <a:pt x="251" y="104"/>
                </a:cubicBezTo>
                <a:cubicBezTo>
                  <a:pt x="247" y="106"/>
                  <a:pt x="243" y="108"/>
                  <a:pt x="239" y="111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49" y="98"/>
                  <a:pt x="267" y="86"/>
                  <a:pt x="280" y="85"/>
                </a:cubicBezTo>
                <a:close/>
                <a:moveTo>
                  <a:pt x="230" y="301"/>
                </a:moveTo>
                <a:cubicBezTo>
                  <a:pt x="227" y="306"/>
                  <a:pt x="223" y="311"/>
                  <a:pt x="218" y="315"/>
                </a:cubicBezTo>
                <a:cubicBezTo>
                  <a:pt x="213" y="319"/>
                  <a:pt x="208" y="322"/>
                  <a:pt x="203" y="323"/>
                </a:cubicBezTo>
                <a:cubicBezTo>
                  <a:pt x="197" y="325"/>
                  <a:pt x="191" y="326"/>
                  <a:pt x="183" y="326"/>
                </a:cubicBezTo>
                <a:cubicBezTo>
                  <a:pt x="183" y="344"/>
                  <a:pt x="183" y="344"/>
                  <a:pt x="183" y="344"/>
                </a:cubicBezTo>
                <a:cubicBezTo>
                  <a:pt x="169" y="344"/>
                  <a:pt x="169" y="344"/>
                  <a:pt x="169" y="344"/>
                </a:cubicBezTo>
                <a:cubicBezTo>
                  <a:pt x="169" y="326"/>
                  <a:pt x="169" y="326"/>
                  <a:pt x="169" y="326"/>
                </a:cubicBezTo>
                <a:cubicBezTo>
                  <a:pt x="160" y="326"/>
                  <a:pt x="152" y="324"/>
                  <a:pt x="147" y="322"/>
                </a:cubicBezTo>
                <a:cubicBezTo>
                  <a:pt x="141" y="320"/>
                  <a:pt x="136" y="317"/>
                  <a:pt x="132" y="313"/>
                </a:cubicBezTo>
                <a:cubicBezTo>
                  <a:pt x="127" y="309"/>
                  <a:pt x="124" y="305"/>
                  <a:pt x="122" y="300"/>
                </a:cubicBezTo>
                <a:cubicBezTo>
                  <a:pt x="120" y="296"/>
                  <a:pt x="118" y="291"/>
                  <a:pt x="117" y="284"/>
                </a:cubicBezTo>
                <a:cubicBezTo>
                  <a:pt x="155" y="280"/>
                  <a:pt x="155" y="280"/>
                  <a:pt x="155" y="280"/>
                </a:cubicBezTo>
                <a:cubicBezTo>
                  <a:pt x="156" y="286"/>
                  <a:pt x="158" y="291"/>
                  <a:pt x="160" y="293"/>
                </a:cubicBezTo>
                <a:cubicBezTo>
                  <a:pt x="162" y="296"/>
                  <a:pt x="165" y="299"/>
                  <a:pt x="169" y="301"/>
                </a:cubicBezTo>
                <a:cubicBezTo>
                  <a:pt x="169" y="267"/>
                  <a:pt x="169" y="267"/>
                  <a:pt x="169" y="267"/>
                </a:cubicBezTo>
                <a:cubicBezTo>
                  <a:pt x="156" y="264"/>
                  <a:pt x="147" y="261"/>
                  <a:pt x="142" y="258"/>
                </a:cubicBezTo>
                <a:cubicBezTo>
                  <a:pt x="137" y="255"/>
                  <a:pt x="132" y="251"/>
                  <a:pt x="128" y="246"/>
                </a:cubicBezTo>
                <a:cubicBezTo>
                  <a:pt x="124" y="240"/>
                  <a:pt x="122" y="233"/>
                  <a:pt x="122" y="225"/>
                </a:cubicBezTo>
                <a:cubicBezTo>
                  <a:pt x="122" y="213"/>
                  <a:pt x="126" y="204"/>
                  <a:pt x="134" y="196"/>
                </a:cubicBezTo>
                <a:cubicBezTo>
                  <a:pt x="142" y="189"/>
                  <a:pt x="154" y="185"/>
                  <a:pt x="169" y="184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83" y="175"/>
                  <a:pt x="183" y="175"/>
                  <a:pt x="183" y="175"/>
                </a:cubicBezTo>
                <a:cubicBezTo>
                  <a:pt x="183" y="184"/>
                  <a:pt x="183" y="184"/>
                  <a:pt x="183" y="184"/>
                </a:cubicBezTo>
                <a:cubicBezTo>
                  <a:pt x="197" y="185"/>
                  <a:pt x="208" y="188"/>
                  <a:pt x="215" y="194"/>
                </a:cubicBezTo>
                <a:cubicBezTo>
                  <a:pt x="223" y="200"/>
                  <a:pt x="228" y="208"/>
                  <a:pt x="230" y="218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3" y="219"/>
                  <a:pt x="191" y="216"/>
                  <a:pt x="190" y="214"/>
                </a:cubicBezTo>
                <a:cubicBezTo>
                  <a:pt x="189" y="212"/>
                  <a:pt x="186" y="211"/>
                  <a:pt x="183" y="209"/>
                </a:cubicBezTo>
                <a:cubicBezTo>
                  <a:pt x="183" y="236"/>
                  <a:pt x="183" y="236"/>
                  <a:pt x="183" y="236"/>
                </a:cubicBezTo>
                <a:cubicBezTo>
                  <a:pt x="202" y="241"/>
                  <a:pt x="215" y="247"/>
                  <a:pt x="221" y="252"/>
                </a:cubicBezTo>
                <a:cubicBezTo>
                  <a:pt x="230" y="260"/>
                  <a:pt x="234" y="270"/>
                  <a:pt x="234" y="282"/>
                </a:cubicBezTo>
                <a:cubicBezTo>
                  <a:pt x="234" y="288"/>
                  <a:pt x="233" y="295"/>
                  <a:pt x="230" y="30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6330688" y="4028403"/>
            <a:ext cx="2130003" cy="213028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035169" y="4719476"/>
            <a:ext cx="750790" cy="748134"/>
            <a:chOff x="6475413" y="631826"/>
            <a:chExt cx="1298575" cy="1293813"/>
          </a:xfrm>
          <a:solidFill>
            <a:schemeClr val="bg1"/>
          </a:solidFill>
        </p:grpSpPr>
        <p:sp>
          <p:nvSpPr>
            <p:cNvPr id="21" name="Freeform 273"/>
            <p:cNvSpPr>
              <a:spLocks noEditPoints="1"/>
            </p:cNvSpPr>
            <p:nvPr/>
          </p:nvSpPr>
          <p:spPr bwMode="auto">
            <a:xfrm>
              <a:off x="6888163" y="631826"/>
              <a:ext cx="476250" cy="1293813"/>
            </a:xfrm>
            <a:custGeom>
              <a:avLst/>
              <a:gdLst>
                <a:gd name="T0" fmla="*/ 63 w 127"/>
                <a:gd name="T1" fmla="*/ 0 h 345"/>
                <a:gd name="T2" fmla="*/ 0 w 127"/>
                <a:gd name="T3" fmla="*/ 173 h 345"/>
                <a:gd name="T4" fmla="*/ 63 w 127"/>
                <a:gd name="T5" fmla="*/ 345 h 345"/>
                <a:gd name="T6" fmla="*/ 127 w 127"/>
                <a:gd name="T7" fmla="*/ 173 h 345"/>
                <a:gd name="T8" fmla="*/ 63 w 127"/>
                <a:gd name="T9" fmla="*/ 0 h 345"/>
                <a:gd name="T10" fmla="*/ 63 w 127"/>
                <a:gd name="T11" fmla="*/ 317 h 345"/>
                <a:gd name="T12" fmla="*/ 10 w 127"/>
                <a:gd name="T13" fmla="*/ 173 h 345"/>
                <a:gd name="T14" fmla="*/ 63 w 127"/>
                <a:gd name="T15" fmla="*/ 28 h 345"/>
                <a:gd name="T16" fmla="*/ 117 w 127"/>
                <a:gd name="T17" fmla="*/ 173 h 345"/>
                <a:gd name="T18" fmla="*/ 63 w 127"/>
                <a:gd name="T19" fmla="*/ 31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345">
                  <a:moveTo>
                    <a:pt x="63" y="0"/>
                  </a:moveTo>
                  <a:cubicBezTo>
                    <a:pt x="28" y="0"/>
                    <a:pt x="0" y="77"/>
                    <a:pt x="0" y="173"/>
                  </a:cubicBezTo>
                  <a:cubicBezTo>
                    <a:pt x="0" y="268"/>
                    <a:pt x="28" y="345"/>
                    <a:pt x="63" y="345"/>
                  </a:cubicBezTo>
                  <a:cubicBezTo>
                    <a:pt x="98" y="345"/>
                    <a:pt x="127" y="268"/>
                    <a:pt x="127" y="173"/>
                  </a:cubicBezTo>
                  <a:cubicBezTo>
                    <a:pt x="127" y="77"/>
                    <a:pt x="98" y="0"/>
                    <a:pt x="63" y="0"/>
                  </a:cubicBezTo>
                  <a:close/>
                  <a:moveTo>
                    <a:pt x="63" y="317"/>
                  </a:moveTo>
                  <a:cubicBezTo>
                    <a:pt x="34" y="317"/>
                    <a:pt x="10" y="253"/>
                    <a:pt x="10" y="173"/>
                  </a:cubicBezTo>
                  <a:cubicBezTo>
                    <a:pt x="10" y="93"/>
                    <a:pt x="34" y="28"/>
                    <a:pt x="63" y="28"/>
                  </a:cubicBezTo>
                  <a:cubicBezTo>
                    <a:pt x="93" y="28"/>
                    <a:pt x="117" y="93"/>
                    <a:pt x="117" y="173"/>
                  </a:cubicBezTo>
                  <a:cubicBezTo>
                    <a:pt x="117" y="253"/>
                    <a:pt x="93" y="317"/>
                    <a:pt x="63" y="31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Freeform 274"/>
            <p:cNvSpPr>
              <a:spLocks noEditPoints="1"/>
            </p:cNvSpPr>
            <p:nvPr/>
          </p:nvSpPr>
          <p:spPr bwMode="auto">
            <a:xfrm>
              <a:off x="6475413" y="1041401"/>
              <a:ext cx="1298575" cy="476250"/>
            </a:xfrm>
            <a:custGeom>
              <a:avLst/>
              <a:gdLst>
                <a:gd name="T0" fmla="*/ 346 w 346"/>
                <a:gd name="T1" fmla="*/ 64 h 127"/>
                <a:gd name="T2" fmla="*/ 173 w 346"/>
                <a:gd name="T3" fmla="*/ 0 h 127"/>
                <a:gd name="T4" fmla="*/ 0 w 346"/>
                <a:gd name="T5" fmla="*/ 64 h 127"/>
                <a:gd name="T6" fmla="*/ 173 w 346"/>
                <a:gd name="T7" fmla="*/ 127 h 127"/>
                <a:gd name="T8" fmla="*/ 346 w 346"/>
                <a:gd name="T9" fmla="*/ 64 h 127"/>
                <a:gd name="T10" fmla="*/ 29 w 346"/>
                <a:gd name="T11" fmla="*/ 64 h 127"/>
                <a:gd name="T12" fmla="*/ 173 w 346"/>
                <a:gd name="T13" fmla="*/ 10 h 127"/>
                <a:gd name="T14" fmla="*/ 318 w 346"/>
                <a:gd name="T15" fmla="*/ 64 h 127"/>
                <a:gd name="T16" fmla="*/ 173 w 346"/>
                <a:gd name="T17" fmla="*/ 117 h 127"/>
                <a:gd name="T18" fmla="*/ 29 w 346"/>
                <a:gd name="T19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127">
                  <a:moveTo>
                    <a:pt x="346" y="64"/>
                  </a:moveTo>
                  <a:cubicBezTo>
                    <a:pt x="346" y="28"/>
                    <a:pt x="269" y="0"/>
                    <a:pt x="173" y="0"/>
                  </a:cubicBezTo>
                  <a:cubicBezTo>
                    <a:pt x="78" y="0"/>
                    <a:pt x="0" y="28"/>
                    <a:pt x="0" y="64"/>
                  </a:cubicBezTo>
                  <a:cubicBezTo>
                    <a:pt x="0" y="99"/>
                    <a:pt x="78" y="127"/>
                    <a:pt x="173" y="127"/>
                  </a:cubicBezTo>
                  <a:cubicBezTo>
                    <a:pt x="269" y="127"/>
                    <a:pt x="346" y="99"/>
                    <a:pt x="346" y="64"/>
                  </a:cubicBezTo>
                  <a:close/>
                  <a:moveTo>
                    <a:pt x="29" y="64"/>
                  </a:moveTo>
                  <a:cubicBezTo>
                    <a:pt x="29" y="34"/>
                    <a:pt x="93" y="10"/>
                    <a:pt x="173" y="10"/>
                  </a:cubicBezTo>
                  <a:cubicBezTo>
                    <a:pt x="253" y="10"/>
                    <a:pt x="318" y="34"/>
                    <a:pt x="318" y="64"/>
                  </a:cubicBezTo>
                  <a:cubicBezTo>
                    <a:pt x="318" y="93"/>
                    <a:pt x="253" y="117"/>
                    <a:pt x="173" y="117"/>
                  </a:cubicBezTo>
                  <a:cubicBezTo>
                    <a:pt x="93" y="117"/>
                    <a:pt x="29" y="93"/>
                    <a:pt x="29" y="6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Freeform 275"/>
            <p:cNvSpPr>
              <a:spLocks noEditPoints="1"/>
            </p:cNvSpPr>
            <p:nvPr/>
          </p:nvSpPr>
          <p:spPr bwMode="auto">
            <a:xfrm>
              <a:off x="6573838" y="730251"/>
              <a:ext cx="1101725" cy="1101725"/>
            </a:xfrm>
            <a:custGeom>
              <a:avLst/>
              <a:gdLst>
                <a:gd name="T0" fmla="*/ 269 w 294"/>
                <a:gd name="T1" fmla="*/ 24 h 294"/>
                <a:gd name="T2" fmla="*/ 102 w 294"/>
                <a:gd name="T3" fmla="*/ 102 h 294"/>
                <a:gd name="T4" fmla="*/ 25 w 294"/>
                <a:gd name="T5" fmla="*/ 269 h 294"/>
                <a:gd name="T6" fmla="*/ 192 w 294"/>
                <a:gd name="T7" fmla="*/ 192 h 294"/>
                <a:gd name="T8" fmla="*/ 269 w 294"/>
                <a:gd name="T9" fmla="*/ 24 h 294"/>
                <a:gd name="T10" fmla="*/ 45 w 294"/>
                <a:gd name="T11" fmla="*/ 249 h 294"/>
                <a:gd name="T12" fmla="*/ 110 w 294"/>
                <a:gd name="T13" fmla="*/ 109 h 294"/>
                <a:gd name="T14" fmla="*/ 250 w 294"/>
                <a:gd name="T15" fmla="*/ 44 h 294"/>
                <a:gd name="T16" fmla="*/ 185 w 294"/>
                <a:gd name="T17" fmla="*/ 184 h 294"/>
                <a:gd name="T18" fmla="*/ 45 w 294"/>
                <a:gd name="T19" fmla="*/ 24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269" y="24"/>
                  </a:moveTo>
                  <a:cubicBezTo>
                    <a:pt x="245" y="0"/>
                    <a:pt x="170" y="34"/>
                    <a:pt x="102" y="102"/>
                  </a:cubicBezTo>
                  <a:cubicBezTo>
                    <a:pt x="35" y="169"/>
                    <a:pt x="0" y="244"/>
                    <a:pt x="25" y="269"/>
                  </a:cubicBezTo>
                  <a:cubicBezTo>
                    <a:pt x="50" y="294"/>
                    <a:pt x="125" y="259"/>
                    <a:pt x="192" y="192"/>
                  </a:cubicBezTo>
                  <a:cubicBezTo>
                    <a:pt x="260" y="124"/>
                    <a:pt x="294" y="49"/>
                    <a:pt x="269" y="24"/>
                  </a:cubicBezTo>
                  <a:close/>
                  <a:moveTo>
                    <a:pt x="45" y="249"/>
                  </a:moveTo>
                  <a:cubicBezTo>
                    <a:pt x="24" y="228"/>
                    <a:pt x="53" y="165"/>
                    <a:pt x="110" y="109"/>
                  </a:cubicBezTo>
                  <a:cubicBezTo>
                    <a:pt x="166" y="52"/>
                    <a:pt x="229" y="23"/>
                    <a:pt x="250" y="44"/>
                  </a:cubicBezTo>
                  <a:cubicBezTo>
                    <a:pt x="270" y="65"/>
                    <a:pt x="241" y="128"/>
                    <a:pt x="185" y="184"/>
                  </a:cubicBezTo>
                  <a:cubicBezTo>
                    <a:pt x="128" y="241"/>
                    <a:pt x="66" y="270"/>
                    <a:pt x="45" y="24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Freeform 276"/>
            <p:cNvSpPr>
              <a:spLocks noEditPoints="1"/>
            </p:cNvSpPr>
            <p:nvPr/>
          </p:nvSpPr>
          <p:spPr bwMode="auto">
            <a:xfrm>
              <a:off x="6573838" y="730251"/>
              <a:ext cx="1101725" cy="1101725"/>
            </a:xfrm>
            <a:custGeom>
              <a:avLst/>
              <a:gdLst>
                <a:gd name="T0" fmla="*/ 269 w 294"/>
                <a:gd name="T1" fmla="*/ 269 h 294"/>
                <a:gd name="T2" fmla="*/ 192 w 294"/>
                <a:gd name="T3" fmla="*/ 102 h 294"/>
                <a:gd name="T4" fmla="*/ 25 w 294"/>
                <a:gd name="T5" fmla="*/ 24 h 294"/>
                <a:gd name="T6" fmla="*/ 102 w 294"/>
                <a:gd name="T7" fmla="*/ 192 h 294"/>
                <a:gd name="T8" fmla="*/ 269 w 294"/>
                <a:gd name="T9" fmla="*/ 269 h 294"/>
                <a:gd name="T10" fmla="*/ 45 w 294"/>
                <a:gd name="T11" fmla="*/ 44 h 294"/>
                <a:gd name="T12" fmla="*/ 185 w 294"/>
                <a:gd name="T13" fmla="*/ 109 h 294"/>
                <a:gd name="T14" fmla="*/ 250 w 294"/>
                <a:gd name="T15" fmla="*/ 249 h 294"/>
                <a:gd name="T16" fmla="*/ 110 w 294"/>
                <a:gd name="T17" fmla="*/ 184 h 294"/>
                <a:gd name="T18" fmla="*/ 45 w 294"/>
                <a:gd name="T19" fmla="*/ 4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269" y="269"/>
                  </a:moveTo>
                  <a:cubicBezTo>
                    <a:pt x="294" y="244"/>
                    <a:pt x="260" y="169"/>
                    <a:pt x="192" y="102"/>
                  </a:cubicBezTo>
                  <a:cubicBezTo>
                    <a:pt x="125" y="34"/>
                    <a:pt x="50" y="0"/>
                    <a:pt x="25" y="24"/>
                  </a:cubicBezTo>
                  <a:cubicBezTo>
                    <a:pt x="0" y="49"/>
                    <a:pt x="35" y="124"/>
                    <a:pt x="102" y="192"/>
                  </a:cubicBezTo>
                  <a:cubicBezTo>
                    <a:pt x="170" y="259"/>
                    <a:pt x="245" y="294"/>
                    <a:pt x="269" y="269"/>
                  </a:cubicBezTo>
                  <a:close/>
                  <a:moveTo>
                    <a:pt x="45" y="44"/>
                  </a:moveTo>
                  <a:cubicBezTo>
                    <a:pt x="66" y="23"/>
                    <a:pt x="128" y="52"/>
                    <a:pt x="185" y="109"/>
                  </a:cubicBezTo>
                  <a:cubicBezTo>
                    <a:pt x="241" y="165"/>
                    <a:pt x="270" y="228"/>
                    <a:pt x="250" y="249"/>
                  </a:cubicBezTo>
                  <a:cubicBezTo>
                    <a:pt x="229" y="270"/>
                    <a:pt x="166" y="241"/>
                    <a:pt x="110" y="184"/>
                  </a:cubicBezTo>
                  <a:cubicBezTo>
                    <a:pt x="53" y="128"/>
                    <a:pt x="24" y="65"/>
                    <a:pt x="45" y="4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Oval 277"/>
            <p:cNvSpPr>
              <a:spLocks noChangeArrowheads="1"/>
            </p:cNvSpPr>
            <p:nvPr/>
          </p:nvSpPr>
          <p:spPr bwMode="auto">
            <a:xfrm>
              <a:off x="7027863" y="1179513"/>
              <a:ext cx="198438" cy="19843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6" name="菱形 25"/>
          <p:cNvSpPr/>
          <p:nvPr/>
        </p:nvSpPr>
        <p:spPr>
          <a:xfrm>
            <a:off x="3953469" y="3991318"/>
            <a:ext cx="2130003" cy="21302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Freeform 68"/>
          <p:cNvSpPr>
            <a:spLocks noEditPoints="1"/>
          </p:cNvSpPr>
          <p:nvPr/>
        </p:nvSpPr>
        <p:spPr bwMode="auto">
          <a:xfrm>
            <a:off x="4814234" y="4679136"/>
            <a:ext cx="416320" cy="772066"/>
          </a:xfrm>
          <a:custGeom>
            <a:avLst/>
            <a:gdLst>
              <a:gd name="T0" fmla="*/ 140 w 140"/>
              <a:gd name="T1" fmla="*/ 173 h 260"/>
              <a:gd name="T2" fmla="*/ 136 w 140"/>
              <a:gd name="T3" fmla="*/ 193 h 260"/>
              <a:gd name="T4" fmla="*/ 124 w 140"/>
              <a:gd name="T5" fmla="*/ 211 h 260"/>
              <a:gd name="T6" fmla="*/ 106 w 140"/>
              <a:gd name="T7" fmla="*/ 226 h 260"/>
              <a:gd name="T8" fmla="*/ 82 w 140"/>
              <a:gd name="T9" fmla="*/ 235 h 260"/>
              <a:gd name="T10" fmla="*/ 82 w 140"/>
              <a:gd name="T11" fmla="*/ 260 h 260"/>
              <a:gd name="T12" fmla="*/ 64 w 140"/>
              <a:gd name="T13" fmla="*/ 260 h 260"/>
              <a:gd name="T14" fmla="*/ 64 w 140"/>
              <a:gd name="T15" fmla="*/ 238 h 260"/>
              <a:gd name="T16" fmla="*/ 63 w 140"/>
              <a:gd name="T17" fmla="*/ 238 h 260"/>
              <a:gd name="T18" fmla="*/ 61 w 140"/>
              <a:gd name="T19" fmla="*/ 238 h 260"/>
              <a:gd name="T20" fmla="*/ 43 w 140"/>
              <a:gd name="T21" fmla="*/ 237 h 260"/>
              <a:gd name="T22" fmla="*/ 28 w 140"/>
              <a:gd name="T23" fmla="*/ 233 h 260"/>
              <a:gd name="T24" fmla="*/ 14 w 140"/>
              <a:gd name="T25" fmla="*/ 229 h 260"/>
              <a:gd name="T26" fmla="*/ 0 w 140"/>
              <a:gd name="T27" fmla="*/ 222 h 260"/>
              <a:gd name="T28" fmla="*/ 11 w 140"/>
              <a:gd name="T29" fmla="*/ 191 h 260"/>
              <a:gd name="T30" fmla="*/ 21 w 140"/>
              <a:gd name="T31" fmla="*/ 197 h 260"/>
              <a:gd name="T32" fmla="*/ 35 w 140"/>
              <a:gd name="T33" fmla="*/ 203 h 260"/>
              <a:gd name="T34" fmla="*/ 50 w 140"/>
              <a:gd name="T35" fmla="*/ 208 h 260"/>
              <a:gd name="T36" fmla="*/ 64 w 140"/>
              <a:gd name="T37" fmla="*/ 211 h 260"/>
              <a:gd name="T38" fmla="*/ 64 w 140"/>
              <a:gd name="T39" fmla="*/ 145 h 260"/>
              <a:gd name="T40" fmla="*/ 44 w 140"/>
              <a:gd name="T41" fmla="*/ 136 h 260"/>
              <a:gd name="T42" fmla="*/ 26 w 140"/>
              <a:gd name="T43" fmla="*/ 124 h 260"/>
              <a:gd name="T44" fmla="*/ 13 w 140"/>
              <a:gd name="T45" fmla="*/ 106 h 260"/>
              <a:gd name="T46" fmla="*/ 8 w 140"/>
              <a:gd name="T47" fmla="*/ 79 h 260"/>
              <a:gd name="T48" fmla="*/ 11 w 140"/>
              <a:gd name="T49" fmla="*/ 62 h 260"/>
              <a:gd name="T50" fmla="*/ 23 w 140"/>
              <a:gd name="T51" fmla="*/ 45 h 260"/>
              <a:gd name="T52" fmla="*/ 40 w 140"/>
              <a:gd name="T53" fmla="*/ 31 h 260"/>
              <a:gd name="T54" fmla="*/ 64 w 140"/>
              <a:gd name="T55" fmla="*/ 22 h 260"/>
              <a:gd name="T56" fmla="*/ 64 w 140"/>
              <a:gd name="T57" fmla="*/ 0 h 260"/>
              <a:gd name="T58" fmla="*/ 82 w 140"/>
              <a:gd name="T59" fmla="*/ 0 h 260"/>
              <a:gd name="T60" fmla="*/ 82 w 140"/>
              <a:gd name="T61" fmla="*/ 21 h 260"/>
              <a:gd name="T62" fmla="*/ 82 w 140"/>
              <a:gd name="T63" fmla="*/ 21 h 260"/>
              <a:gd name="T64" fmla="*/ 107 w 140"/>
              <a:gd name="T65" fmla="*/ 22 h 260"/>
              <a:gd name="T66" fmla="*/ 131 w 140"/>
              <a:gd name="T67" fmla="*/ 26 h 260"/>
              <a:gd name="T68" fmla="*/ 125 w 140"/>
              <a:gd name="T69" fmla="*/ 57 h 260"/>
              <a:gd name="T70" fmla="*/ 103 w 140"/>
              <a:gd name="T71" fmla="*/ 51 h 260"/>
              <a:gd name="T72" fmla="*/ 82 w 140"/>
              <a:gd name="T73" fmla="*/ 48 h 260"/>
              <a:gd name="T74" fmla="*/ 82 w 140"/>
              <a:gd name="T75" fmla="*/ 105 h 260"/>
              <a:gd name="T76" fmla="*/ 102 w 140"/>
              <a:gd name="T77" fmla="*/ 114 h 260"/>
              <a:gd name="T78" fmla="*/ 121 w 140"/>
              <a:gd name="T79" fmla="*/ 126 h 260"/>
              <a:gd name="T80" fmla="*/ 135 w 140"/>
              <a:gd name="T81" fmla="*/ 145 h 260"/>
              <a:gd name="T82" fmla="*/ 140 w 140"/>
              <a:gd name="T83" fmla="*/ 173 h 260"/>
              <a:gd name="T84" fmla="*/ 44 w 140"/>
              <a:gd name="T85" fmla="*/ 72 h 260"/>
              <a:gd name="T86" fmla="*/ 50 w 140"/>
              <a:gd name="T87" fmla="*/ 88 h 260"/>
              <a:gd name="T88" fmla="*/ 64 w 140"/>
              <a:gd name="T89" fmla="*/ 98 h 260"/>
              <a:gd name="T90" fmla="*/ 64 w 140"/>
              <a:gd name="T91" fmla="*/ 48 h 260"/>
              <a:gd name="T92" fmla="*/ 51 w 140"/>
              <a:gd name="T93" fmla="*/ 52 h 260"/>
              <a:gd name="T94" fmla="*/ 46 w 140"/>
              <a:gd name="T95" fmla="*/ 59 h 260"/>
              <a:gd name="T96" fmla="*/ 44 w 140"/>
              <a:gd name="T97" fmla="*/ 72 h 260"/>
              <a:gd name="T98" fmla="*/ 103 w 140"/>
              <a:gd name="T99" fmla="*/ 179 h 260"/>
              <a:gd name="T100" fmla="*/ 97 w 140"/>
              <a:gd name="T101" fmla="*/ 163 h 260"/>
              <a:gd name="T102" fmla="*/ 82 w 140"/>
              <a:gd name="T103" fmla="*/ 152 h 260"/>
              <a:gd name="T104" fmla="*/ 82 w 140"/>
              <a:gd name="T105" fmla="*/ 209 h 260"/>
              <a:gd name="T106" fmla="*/ 88 w 140"/>
              <a:gd name="T107" fmla="*/ 208 h 260"/>
              <a:gd name="T108" fmla="*/ 93 w 140"/>
              <a:gd name="T109" fmla="*/ 206 h 260"/>
              <a:gd name="T110" fmla="*/ 101 w 140"/>
              <a:gd name="T111" fmla="*/ 197 h 260"/>
              <a:gd name="T112" fmla="*/ 103 w 140"/>
              <a:gd name="T113" fmla="*/ 179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0" h="260">
                <a:moveTo>
                  <a:pt x="140" y="173"/>
                </a:moveTo>
                <a:cubicBezTo>
                  <a:pt x="140" y="179"/>
                  <a:pt x="139" y="186"/>
                  <a:pt x="136" y="193"/>
                </a:cubicBezTo>
                <a:cubicBezTo>
                  <a:pt x="133" y="199"/>
                  <a:pt x="129" y="205"/>
                  <a:pt x="124" y="211"/>
                </a:cubicBezTo>
                <a:cubicBezTo>
                  <a:pt x="119" y="217"/>
                  <a:pt x="113" y="222"/>
                  <a:pt x="106" y="226"/>
                </a:cubicBezTo>
                <a:cubicBezTo>
                  <a:pt x="99" y="230"/>
                  <a:pt x="91" y="233"/>
                  <a:pt x="82" y="235"/>
                </a:cubicBezTo>
                <a:cubicBezTo>
                  <a:pt x="82" y="260"/>
                  <a:pt x="82" y="260"/>
                  <a:pt x="82" y="260"/>
                </a:cubicBezTo>
                <a:cubicBezTo>
                  <a:pt x="64" y="260"/>
                  <a:pt x="64" y="260"/>
                  <a:pt x="64" y="260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4" y="238"/>
                  <a:pt x="63" y="238"/>
                  <a:pt x="63" y="238"/>
                </a:cubicBezTo>
                <a:cubicBezTo>
                  <a:pt x="62" y="238"/>
                  <a:pt x="62" y="238"/>
                  <a:pt x="61" y="238"/>
                </a:cubicBezTo>
                <a:cubicBezTo>
                  <a:pt x="55" y="238"/>
                  <a:pt x="49" y="237"/>
                  <a:pt x="43" y="237"/>
                </a:cubicBezTo>
                <a:cubicBezTo>
                  <a:pt x="38" y="236"/>
                  <a:pt x="32" y="235"/>
                  <a:pt x="28" y="233"/>
                </a:cubicBezTo>
                <a:cubicBezTo>
                  <a:pt x="23" y="232"/>
                  <a:pt x="18" y="231"/>
                  <a:pt x="14" y="229"/>
                </a:cubicBezTo>
                <a:cubicBezTo>
                  <a:pt x="9" y="227"/>
                  <a:pt x="5" y="225"/>
                  <a:pt x="0" y="222"/>
                </a:cubicBezTo>
                <a:cubicBezTo>
                  <a:pt x="11" y="191"/>
                  <a:pt x="11" y="191"/>
                  <a:pt x="11" y="191"/>
                </a:cubicBezTo>
                <a:cubicBezTo>
                  <a:pt x="13" y="193"/>
                  <a:pt x="17" y="195"/>
                  <a:pt x="21" y="197"/>
                </a:cubicBezTo>
                <a:cubicBezTo>
                  <a:pt x="25" y="199"/>
                  <a:pt x="30" y="201"/>
                  <a:pt x="35" y="203"/>
                </a:cubicBezTo>
                <a:cubicBezTo>
                  <a:pt x="39" y="205"/>
                  <a:pt x="44" y="207"/>
                  <a:pt x="50" y="208"/>
                </a:cubicBezTo>
                <a:cubicBezTo>
                  <a:pt x="55" y="209"/>
                  <a:pt x="60" y="210"/>
                  <a:pt x="64" y="211"/>
                </a:cubicBezTo>
                <a:cubicBezTo>
                  <a:pt x="64" y="145"/>
                  <a:pt x="64" y="145"/>
                  <a:pt x="64" y="145"/>
                </a:cubicBezTo>
                <a:cubicBezTo>
                  <a:pt x="58" y="142"/>
                  <a:pt x="51" y="140"/>
                  <a:pt x="44" y="136"/>
                </a:cubicBezTo>
                <a:cubicBezTo>
                  <a:pt x="37" y="133"/>
                  <a:pt x="31" y="129"/>
                  <a:pt x="26" y="124"/>
                </a:cubicBezTo>
                <a:cubicBezTo>
                  <a:pt x="21" y="119"/>
                  <a:pt x="16" y="113"/>
                  <a:pt x="13" y="106"/>
                </a:cubicBezTo>
                <a:cubicBezTo>
                  <a:pt x="9" y="99"/>
                  <a:pt x="8" y="90"/>
                  <a:pt x="8" y="79"/>
                </a:cubicBezTo>
                <a:cubicBezTo>
                  <a:pt x="8" y="73"/>
                  <a:pt x="9" y="68"/>
                  <a:pt x="11" y="62"/>
                </a:cubicBezTo>
                <a:cubicBezTo>
                  <a:pt x="14" y="56"/>
                  <a:pt x="18" y="50"/>
                  <a:pt x="23" y="45"/>
                </a:cubicBezTo>
                <a:cubicBezTo>
                  <a:pt x="27" y="40"/>
                  <a:pt x="33" y="35"/>
                  <a:pt x="40" y="31"/>
                </a:cubicBezTo>
                <a:cubicBezTo>
                  <a:pt x="47" y="27"/>
                  <a:pt x="55" y="24"/>
                  <a:pt x="64" y="22"/>
                </a:cubicBezTo>
                <a:cubicBezTo>
                  <a:pt x="64" y="0"/>
                  <a:pt x="64" y="0"/>
                  <a:pt x="64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21"/>
                  <a:pt x="82" y="21"/>
                  <a:pt x="82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91" y="21"/>
                  <a:pt x="100" y="21"/>
                  <a:pt x="107" y="22"/>
                </a:cubicBezTo>
                <a:cubicBezTo>
                  <a:pt x="115" y="23"/>
                  <a:pt x="123" y="24"/>
                  <a:pt x="131" y="26"/>
                </a:cubicBezTo>
                <a:cubicBezTo>
                  <a:pt x="125" y="57"/>
                  <a:pt x="125" y="57"/>
                  <a:pt x="125" y="57"/>
                </a:cubicBezTo>
                <a:cubicBezTo>
                  <a:pt x="118" y="55"/>
                  <a:pt x="111" y="53"/>
                  <a:pt x="103" y="51"/>
                </a:cubicBezTo>
                <a:cubicBezTo>
                  <a:pt x="96" y="49"/>
                  <a:pt x="89" y="48"/>
                  <a:pt x="82" y="48"/>
                </a:cubicBezTo>
                <a:cubicBezTo>
                  <a:pt x="82" y="105"/>
                  <a:pt x="82" y="105"/>
                  <a:pt x="82" y="105"/>
                </a:cubicBezTo>
                <a:cubicBezTo>
                  <a:pt x="88" y="108"/>
                  <a:pt x="95" y="111"/>
                  <a:pt x="102" y="114"/>
                </a:cubicBezTo>
                <a:cubicBezTo>
                  <a:pt x="109" y="117"/>
                  <a:pt x="115" y="121"/>
                  <a:pt x="121" y="126"/>
                </a:cubicBezTo>
                <a:cubicBezTo>
                  <a:pt x="127" y="131"/>
                  <a:pt x="131" y="137"/>
                  <a:pt x="135" y="145"/>
                </a:cubicBezTo>
                <a:cubicBezTo>
                  <a:pt x="138" y="152"/>
                  <a:pt x="140" y="162"/>
                  <a:pt x="140" y="173"/>
                </a:cubicBezTo>
                <a:close/>
                <a:moveTo>
                  <a:pt x="44" y="72"/>
                </a:moveTo>
                <a:cubicBezTo>
                  <a:pt x="44" y="79"/>
                  <a:pt x="46" y="84"/>
                  <a:pt x="50" y="88"/>
                </a:cubicBezTo>
                <a:cubicBezTo>
                  <a:pt x="53" y="91"/>
                  <a:pt x="58" y="95"/>
                  <a:pt x="64" y="98"/>
                </a:cubicBezTo>
                <a:cubicBezTo>
                  <a:pt x="64" y="48"/>
                  <a:pt x="64" y="48"/>
                  <a:pt x="64" y="48"/>
                </a:cubicBezTo>
                <a:cubicBezTo>
                  <a:pt x="59" y="48"/>
                  <a:pt x="55" y="50"/>
                  <a:pt x="51" y="52"/>
                </a:cubicBezTo>
                <a:cubicBezTo>
                  <a:pt x="49" y="53"/>
                  <a:pt x="47" y="56"/>
                  <a:pt x="46" y="59"/>
                </a:cubicBezTo>
                <a:cubicBezTo>
                  <a:pt x="44" y="63"/>
                  <a:pt x="44" y="67"/>
                  <a:pt x="44" y="72"/>
                </a:cubicBezTo>
                <a:close/>
                <a:moveTo>
                  <a:pt x="103" y="179"/>
                </a:moveTo>
                <a:cubicBezTo>
                  <a:pt x="103" y="172"/>
                  <a:pt x="101" y="167"/>
                  <a:pt x="97" y="163"/>
                </a:cubicBezTo>
                <a:cubicBezTo>
                  <a:pt x="93" y="159"/>
                  <a:pt x="88" y="155"/>
                  <a:pt x="82" y="152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4" y="209"/>
                  <a:pt x="86" y="209"/>
                  <a:pt x="88" y="208"/>
                </a:cubicBezTo>
                <a:cubicBezTo>
                  <a:pt x="90" y="208"/>
                  <a:pt x="91" y="207"/>
                  <a:pt x="93" y="206"/>
                </a:cubicBezTo>
                <a:cubicBezTo>
                  <a:pt x="96" y="205"/>
                  <a:pt x="99" y="202"/>
                  <a:pt x="101" y="197"/>
                </a:cubicBezTo>
                <a:cubicBezTo>
                  <a:pt x="102" y="193"/>
                  <a:pt x="103" y="186"/>
                  <a:pt x="1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72530" y="2306384"/>
            <a:ext cx="1210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操作方式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06249" y="2728213"/>
            <a:ext cx="2700004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69445" y="4606973"/>
            <a:ext cx="1210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资金运作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03165" y="5028802"/>
            <a:ext cx="2700004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710991" y="2301410"/>
            <a:ext cx="1824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效益预测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710990" y="2726922"/>
            <a:ext cx="2700004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点击输入简要文本内容，文字内容需概况精炼的说明该分项内容。所提供的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668063" y="4605500"/>
            <a:ext cx="1824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团队协同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668063" y="5031012"/>
            <a:ext cx="2700004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点击输入简要文本内容，文字内容需概况精炼的说明该分项内容。所提供的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49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6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399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26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02885" y="2325678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</a:t>
            </a:r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添加标题文本</a:t>
            </a:r>
            <a:endParaRPr lang="zh-CN" altLang="en-US" sz="4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02885" y="3154450"/>
            <a:ext cx="3435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请在这里添加相应的文字内容请在这里添加相应的文字内容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237042" y="3112576"/>
            <a:ext cx="6462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237041" y="2363152"/>
            <a:ext cx="1441420" cy="144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67" y="635650"/>
            <a:ext cx="3073202" cy="1604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0"/>
          <p:cNvSpPr txBox="1"/>
          <p:nvPr/>
        </p:nvSpPr>
        <p:spPr>
          <a:xfrm>
            <a:off x="1415480" y="4397833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1"/>
          <p:cNvSpPr txBox="1"/>
          <p:nvPr/>
        </p:nvSpPr>
        <p:spPr>
          <a:xfrm>
            <a:off x="1462989" y="4853015"/>
            <a:ext cx="2288501" cy="7571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点击此处添加文字内容点击此处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2"/>
          <p:cNvSpPr txBox="1"/>
          <p:nvPr/>
        </p:nvSpPr>
        <p:spPr>
          <a:xfrm>
            <a:off x="3752247" y="4382764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6019975" y="4373747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6"/>
          <p:cNvSpPr txBox="1"/>
          <p:nvPr/>
        </p:nvSpPr>
        <p:spPr>
          <a:xfrm>
            <a:off x="8319218" y="4382764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049925" y="1814952"/>
            <a:ext cx="1571922" cy="2368064"/>
            <a:chOff x="1537048" y="1217198"/>
            <a:chExt cx="1179095" cy="1776048"/>
          </a:xfrm>
          <a:solidFill>
            <a:srgbClr val="489FB9"/>
          </a:solidFill>
        </p:grpSpPr>
        <p:grpSp>
          <p:nvGrpSpPr>
            <p:cNvPr id="2" name="组合 1"/>
            <p:cNvGrpSpPr/>
            <p:nvPr/>
          </p:nvGrpSpPr>
          <p:grpSpPr>
            <a:xfrm>
              <a:off x="1537048" y="1217198"/>
              <a:ext cx="1179095" cy="1776048"/>
              <a:chOff x="1992063" y="2258145"/>
              <a:chExt cx="1572127" cy="2368064"/>
            </a:xfrm>
            <a:grpFill/>
          </p:grpSpPr>
          <p:sp>
            <p:nvSpPr>
              <p:cNvPr id="3" name="矩形 2"/>
              <p:cNvSpPr/>
              <p:nvPr/>
            </p:nvSpPr>
            <p:spPr>
              <a:xfrm>
                <a:off x="1992063" y="2733241"/>
                <a:ext cx="1572127" cy="1892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2314326" y="2258145"/>
                <a:ext cx="927600" cy="914360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16"/>
              <p:cNvSpPr txBox="1"/>
              <p:nvPr/>
            </p:nvSpPr>
            <p:spPr>
              <a:xfrm>
                <a:off x="2419516" y="2533494"/>
                <a:ext cx="856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%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51"/>
            <p:cNvSpPr txBox="1"/>
            <p:nvPr/>
          </p:nvSpPr>
          <p:spPr>
            <a:xfrm>
              <a:off x="1551194" y="2001785"/>
              <a:ext cx="1131831" cy="93102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点击此处添加文字内容点击此处添加文字内容</a:t>
              </a:r>
              <a:endPara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81661" y="1796820"/>
            <a:ext cx="1571923" cy="2386197"/>
            <a:chOff x="3211067" y="1203598"/>
            <a:chExt cx="1179096" cy="1789648"/>
          </a:xfrm>
          <a:solidFill>
            <a:srgbClr val="489FB9"/>
          </a:solidFill>
        </p:grpSpPr>
        <p:grpSp>
          <p:nvGrpSpPr>
            <p:cNvPr id="6" name="组合 5"/>
            <p:cNvGrpSpPr/>
            <p:nvPr/>
          </p:nvGrpSpPr>
          <p:grpSpPr>
            <a:xfrm>
              <a:off x="3211067" y="1203598"/>
              <a:ext cx="1179095" cy="1789648"/>
              <a:chOff x="4225288" y="2240012"/>
              <a:chExt cx="1572127" cy="2386197"/>
            </a:xfrm>
            <a:grpFill/>
          </p:grpSpPr>
          <p:sp>
            <p:nvSpPr>
              <p:cNvPr id="7" name="矩形 6"/>
              <p:cNvSpPr/>
              <p:nvPr/>
            </p:nvSpPr>
            <p:spPr>
              <a:xfrm>
                <a:off x="4225288" y="2733241"/>
                <a:ext cx="1572127" cy="189296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520214" y="2240012"/>
                <a:ext cx="927600" cy="914360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17"/>
              <p:cNvSpPr txBox="1"/>
              <p:nvPr/>
            </p:nvSpPr>
            <p:spPr>
              <a:xfrm>
                <a:off x="4703327" y="2484492"/>
                <a:ext cx="856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1%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52"/>
            <p:cNvSpPr txBox="1"/>
            <p:nvPr/>
          </p:nvSpPr>
          <p:spPr>
            <a:xfrm>
              <a:off x="3217745" y="2052778"/>
              <a:ext cx="1172418" cy="93102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点击此处添加文字内容点击此处添加文字内容</a:t>
              </a:r>
              <a:endParaRPr lang="en-US" altLang="zh-CN" sz="1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22297" y="1827876"/>
            <a:ext cx="1571923" cy="2399833"/>
            <a:chOff x="4891763" y="1226890"/>
            <a:chExt cx="1179096" cy="1799875"/>
          </a:xfrm>
          <a:solidFill>
            <a:srgbClr val="489FB9"/>
          </a:solidFill>
        </p:grpSpPr>
        <p:grpSp>
          <p:nvGrpSpPr>
            <p:cNvPr id="10" name="组合 9"/>
            <p:cNvGrpSpPr/>
            <p:nvPr/>
          </p:nvGrpSpPr>
          <p:grpSpPr>
            <a:xfrm>
              <a:off x="4891763" y="1226890"/>
              <a:ext cx="1179095" cy="1783334"/>
              <a:chOff x="6458513" y="2248431"/>
              <a:chExt cx="1572127" cy="2377778"/>
            </a:xfrm>
            <a:grpFill/>
          </p:grpSpPr>
          <p:sp>
            <p:nvSpPr>
              <p:cNvPr id="11" name="矩形 10"/>
              <p:cNvSpPr/>
              <p:nvPr/>
            </p:nvSpPr>
            <p:spPr>
              <a:xfrm>
                <a:off x="6458513" y="2733241"/>
                <a:ext cx="1572127" cy="189296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6780776" y="2248431"/>
                <a:ext cx="927600" cy="914360"/>
              </a:xfrm>
              <a:prstGeom prst="ellipse">
                <a:avLst/>
              </a:prstGeom>
              <a:solidFill>
                <a:schemeClr val="accent3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8"/>
              <p:cNvSpPr txBox="1"/>
              <p:nvPr/>
            </p:nvSpPr>
            <p:spPr>
              <a:xfrm>
                <a:off x="6892788" y="2507686"/>
                <a:ext cx="856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5%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文本框 53"/>
            <p:cNvSpPr txBox="1"/>
            <p:nvPr/>
          </p:nvSpPr>
          <p:spPr>
            <a:xfrm>
              <a:off x="4903841" y="2095741"/>
              <a:ext cx="1167018" cy="93102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点击此处添加文字内容点击此处添加文字内容</a:t>
              </a:r>
              <a:endParaRPr lang="en-US" altLang="zh-CN" sz="1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754031" y="1850513"/>
            <a:ext cx="1585494" cy="2364773"/>
            <a:chOff x="6565782" y="1243868"/>
            <a:chExt cx="1189275" cy="1773580"/>
          </a:xfrm>
          <a:solidFill>
            <a:srgbClr val="489FB9"/>
          </a:solidFill>
        </p:grpSpPr>
        <p:grpSp>
          <p:nvGrpSpPr>
            <p:cNvPr id="14" name="组合 13"/>
            <p:cNvGrpSpPr/>
            <p:nvPr/>
          </p:nvGrpSpPr>
          <p:grpSpPr>
            <a:xfrm>
              <a:off x="6575962" y="1243868"/>
              <a:ext cx="1179095" cy="1766356"/>
              <a:chOff x="8690603" y="2271068"/>
              <a:chExt cx="1572127" cy="2355141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>
                <a:off x="8690603" y="2733241"/>
                <a:ext cx="1572127" cy="1892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9041338" y="2271068"/>
                <a:ext cx="927600" cy="914360"/>
              </a:xfrm>
              <a:prstGeom prst="ellipse">
                <a:avLst/>
              </a:prstGeom>
              <a:solidFill>
                <a:schemeClr val="accent4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9"/>
              <p:cNvSpPr txBox="1"/>
              <p:nvPr/>
            </p:nvSpPr>
            <p:spPr>
              <a:xfrm>
                <a:off x="9180616" y="2497415"/>
                <a:ext cx="856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2%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文本框 54"/>
            <p:cNvSpPr txBox="1"/>
            <p:nvPr/>
          </p:nvSpPr>
          <p:spPr>
            <a:xfrm>
              <a:off x="6565782" y="2086424"/>
              <a:ext cx="1189275" cy="93102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点击此处添加文字内容点击此处添加文字内容</a:t>
              </a:r>
              <a:endParaRPr lang="en-US" altLang="zh-CN" sz="1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文本框 21"/>
          <p:cNvSpPr txBox="1"/>
          <p:nvPr/>
        </p:nvSpPr>
        <p:spPr>
          <a:xfrm>
            <a:off x="3799756" y="4853015"/>
            <a:ext cx="2288501" cy="7571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点击此处添加文字内容点击此处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21"/>
          <p:cNvSpPr txBox="1"/>
          <p:nvPr/>
        </p:nvSpPr>
        <p:spPr>
          <a:xfrm>
            <a:off x="6067484" y="4853015"/>
            <a:ext cx="2288501" cy="7571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点击此处添加文字内容点击此处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1"/>
          <p:cNvSpPr txBox="1"/>
          <p:nvPr/>
        </p:nvSpPr>
        <p:spPr>
          <a:xfrm>
            <a:off x="8366727" y="4853015"/>
            <a:ext cx="2288501" cy="7571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点击此处添加文字内容点击此处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 bwMode="auto">
          <a:xfrm>
            <a:off x="1189679" y="1998499"/>
            <a:ext cx="2668239" cy="1381125"/>
            <a:chOff x="0" y="0"/>
            <a:chExt cx="2669808" cy="1380959"/>
          </a:xfrm>
          <a:solidFill>
            <a:schemeClr val="accent2"/>
          </a:solidFill>
        </p:grpSpPr>
        <p:grpSp>
          <p:nvGrpSpPr>
            <p:cNvPr id="3" name="组合 49"/>
            <p:cNvGrpSpPr/>
            <p:nvPr/>
          </p:nvGrpSpPr>
          <p:grpSpPr bwMode="auto">
            <a:xfrm>
              <a:off x="0" y="0"/>
              <a:ext cx="2669808" cy="1380959"/>
              <a:chOff x="0" y="0"/>
              <a:chExt cx="1908982" cy="987422"/>
            </a:xfrm>
            <a:grpFill/>
          </p:grpSpPr>
          <p:sp>
            <p:nvSpPr>
              <p:cNvPr id="5" name="下箭头 50"/>
              <p:cNvSpPr>
                <a:spLocks noChangeArrowheads="1"/>
              </p:cNvSpPr>
              <p:nvPr/>
            </p:nvSpPr>
            <p:spPr bwMode="auto">
              <a:xfrm rot="16200000">
                <a:off x="701284" y="-220276"/>
                <a:ext cx="800100" cy="1615296"/>
              </a:xfrm>
              <a:prstGeom prst="downArrow">
                <a:avLst>
                  <a:gd name="adj1" fmla="val 50000"/>
                  <a:gd name="adj2" fmla="val 6037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" name="椭圆 5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371" cy="587371"/>
              </a:xfrm>
              <a:prstGeom prst="ellipse">
                <a:avLst/>
              </a:prstGeom>
              <a:grpFill/>
              <a:ln w="63500" cap="flat" cmpd="sng">
                <a:solidFill>
                  <a:srgbClr val="FFF6E7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" name="文本框 52"/>
            <p:cNvSpPr>
              <a:spLocks noChangeArrowheads="1"/>
            </p:cNvSpPr>
            <p:nvPr/>
          </p:nvSpPr>
          <p:spPr bwMode="auto">
            <a:xfrm>
              <a:off x="144183" y="39385"/>
              <a:ext cx="533103" cy="7078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FFF6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4400" b="1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53"/>
          <p:cNvGrpSpPr/>
          <p:nvPr/>
        </p:nvGrpSpPr>
        <p:grpSpPr bwMode="auto">
          <a:xfrm>
            <a:off x="4762676" y="1998499"/>
            <a:ext cx="2669827" cy="1381125"/>
            <a:chOff x="0" y="0"/>
            <a:chExt cx="2669808" cy="1380959"/>
          </a:xfrm>
          <a:solidFill>
            <a:schemeClr val="accent3"/>
          </a:solidFill>
        </p:grpSpPr>
        <p:grpSp>
          <p:nvGrpSpPr>
            <p:cNvPr id="8" name="组合 54"/>
            <p:cNvGrpSpPr/>
            <p:nvPr/>
          </p:nvGrpSpPr>
          <p:grpSpPr bwMode="auto">
            <a:xfrm>
              <a:off x="0" y="0"/>
              <a:ext cx="2669808" cy="1380959"/>
              <a:chOff x="0" y="0"/>
              <a:chExt cx="1908982" cy="987422"/>
            </a:xfrm>
            <a:grpFill/>
          </p:grpSpPr>
          <p:sp>
            <p:nvSpPr>
              <p:cNvPr id="10" name="下箭头 56"/>
              <p:cNvSpPr>
                <a:spLocks noChangeArrowheads="1"/>
              </p:cNvSpPr>
              <p:nvPr/>
            </p:nvSpPr>
            <p:spPr bwMode="auto">
              <a:xfrm rot="16200000">
                <a:off x="701284" y="-220276"/>
                <a:ext cx="800100" cy="1615296"/>
              </a:xfrm>
              <a:prstGeom prst="downArrow">
                <a:avLst>
                  <a:gd name="adj1" fmla="val 50000"/>
                  <a:gd name="adj2" fmla="val 6037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" name="椭圆 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371" cy="587371"/>
              </a:xfrm>
              <a:prstGeom prst="ellipse">
                <a:avLst/>
              </a:prstGeom>
              <a:grpFill/>
              <a:ln w="63500" cap="flat" cmpd="sng">
                <a:solidFill>
                  <a:srgbClr val="FFF6E7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9" name="文本框 55"/>
            <p:cNvSpPr>
              <a:spLocks noChangeArrowheads="1"/>
            </p:cNvSpPr>
            <p:nvPr/>
          </p:nvSpPr>
          <p:spPr bwMode="auto">
            <a:xfrm>
              <a:off x="144183" y="39385"/>
              <a:ext cx="533101" cy="7078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FFF6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4400" b="1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组合 58"/>
          <p:cNvGrpSpPr/>
          <p:nvPr/>
        </p:nvGrpSpPr>
        <p:grpSpPr bwMode="auto">
          <a:xfrm>
            <a:off x="8337261" y="1998499"/>
            <a:ext cx="2669827" cy="1381125"/>
            <a:chOff x="0" y="0"/>
            <a:chExt cx="2669808" cy="1380959"/>
          </a:xfrm>
          <a:solidFill>
            <a:schemeClr val="accent4"/>
          </a:solidFill>
        </p:grpSpPr>
        <p:grpSp>
          <p:nvGrpSpPr>
            <p:cNvPr id="13" name="组合 59"/>
            <p:cNvGrpSpPr/>
            <p:nvPr/>
          </p:nvGrpSpPr>
          <p:grpSpPr bwMode="auto">
            <a:xfrm>
              <a:off x="0" y="0"/>
              <a:ext cx="2669808" cy="1380959"/>
              <a:chOff x="0" y="0"/>
              <a:chExt cx="1908982" cy="987422"/>
            </a:xfrm>
            <a:grpFill/>
          </p:grpSpPr>
          <p:sp>
            <p:nvSpPr>
              <p:cNvPr id="15" name="下箭头 61"/>
              <p:cNvSpPr>
                <a:spLocks noChangeArrowheads="1"/>
              </p:cNvSpPr>
              <p:nvPr/>
            </p:nvSpPr>
            <p:spPr bwMode="auto">
              <a:xfrm rot="16200000">
                <a:off x="701284" y="-220276"/>
                <a:ext cx="800100" cy="1615296"/>
              </a:xfrm>
              <a:prstGeom prst="downArrow">
                <a:avLst>
                  <a:gd name="adj1" fmla="val 50000"/>
                  <a:gd name="adj2" fmla="val 6037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" name="椭圆 6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371" cy="587371"/>
              </a:xfrm>
              <a:prstGeom prst="ellipse">
                <a:avLst/>
              </a:prstGeom>
              <a:grpFill/>
              <a:ln w="63500" cap="flat" cmpd="sng">
                <a:solidFill>
                  <a:srgbClr val="FFF6E7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" name="文本框 60"/>
            <p:cNvSpPr>
              <a:spLocks noChangeArrowheads="1"/>
            </p:cNvSpPr>
            <p:nvPr/>
          </p:nvSpPr>
          <p:spPr bwMode="auto">
            <a:xfrm>
              <a:off x="144183" y="39385"/>
              <a:ext cx="533101" cy="7078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FFF6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4400" b="1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" name="任意多边形 9"/>
          <p:cNvSpPr>
            <a:spLocks noChangeArrowheads="1"/>
          </p:cNvSpPr>
          <p:nvPr/>
        </p:nvSpPr>
        <p:spPr bwMode="auto">
          <a:xfrm>
            <a:off x="4229344" y="1755610"/>
            <a:ext cx="0" cy="4457700"/>
          </a:xfrm>
          <a:custGeom>
            <a:avLst/>
            <a:gdLst>
              <a:gd name="T0" fmla="*/ 0 w 635"/>
              <a:gd name="T1" fmla="*/ 0 h 4457700"/>
              <a:gd name="T2" fmla="*/ 0 w 635"/>
              <a:gd name="T3" fmla="*/ 4457700 h 4457700"/>
              <a:gd name="T4" fmla="*/ 0 60000 65536"/>
              <a:gd name="T5" fmla="*/ 0 60000 65536"/>
              <a:gd name="T6" fmla="*/ 0 w 635"/>
              <a:gd name="T7" fmla="*/ 0 h 4457700"/>
              <a:gd name="T8" fmla="*/ 635 w 635"/>
              <a:gd name="T9" fmla="*/ 4457700 h 44577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5" h="4457700">
                <a:moveTo>
                  <a:pt x="0" y="0"/>
                </a:moveTo>
                <a:lnTo>
                  <a:pt x="0" y="4457700"/>
                </a:lnTo>
              </a:path>
            </a:pathLst>
          </a:custGeom>
          <a:noFill/>
          <a:ln w="12700" cap="flat" cmpd="sng">
            <a:solidFill>
              <a:srgbClr val="42719B"/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5" rIns="91431" bIns="45715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任意多边形 63"/>
          <p:cNvSpPr>
            <a:spLocks noChangeArrowheads="1"/>
          </p:cNvSpPr>
          <p:nvPr/>
        </p:nvSpPr>
        <p:spPr bwMode="auto">
          <a:xfrm>
            <a:off x="7905516" y="1755610"/>
            <a:ext cx="0" cy="4457700"/>
          </a:xfrm>
          <a:custGeom>
            <a:avLst/>
            <a:gdLst>
              <a:gd name="T0" fmla="*/ 0 w 635"/>
              <a:gd name="T1" fmla="*/ 0 h 4457700"/>
              <a:gd name="T2" fmla="*/ 0 w 635"/>
              <a:gd name="T3" fmla="*/ 4457700 h 4457700"/>
              <a:gd name="T4" fmla="*/ 0 60000 65536"/>
              <a:gd name="T5" fmla="*/ 0 60000 65536"/>
              <a:gd name="T6" fmla="*/ 0 w 635"/>
              <a:gd name="T7" fmla="*/ 0 h 4457700"/>
              <a:gd name="T8" fmla="*/ 635 w 635"/>
              <a:gd name="T9" fmla="*/ 4457700 h 44577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5" h="4457700">
                <a:moveTo>
                  <a:pt x="0" y="0"/>
                </a:moveTo>
                <a:lnTo>
                  <a:pt x="0" y="4457700"/>
                </a:lnTo>
              </a:path>
            </a:pathLst>
          </a:custGeom>
          <a:noFill/>
          <a:ln w="12700" cap="flat" cmpd="sng">
            <a:solidFill>
              <a:srgbClr val="42719B"/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5" rIns="91431" bIns="45715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文本框 37"/>
          <p:cNvSpPr txBox="1"/>
          <p:nvPr/>
        </p:nvSpPr>
        <p:spPr>
          <a:xfrm>
            <a:off x="1013919" y="4331009"/>
            <a:ext cx="3094566" cy="153271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或者复制您的文字粘贴请在此处输入您的文本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6"/>
          <p:cNvSpPr txBox="1"/>
          <p:nvPr/>
        </p:nvSpPr>
        <p:spPr>
          <a:xfrm>
            <a:off x="1333777" y="3889594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37"/>
          <p:cNvSpPr txBox="1"/>
          <p:nvPr/>
        </p:nvSpPr>
        <p:spPr>
          <a:xfrm>
            <a:off x="4442817" y="4331009"/>
            <a:ext cx="3094566" cy="153271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或者复制您的文字粘贴请在此处输入您的文本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6"/>
          <p:cNvSpPr txBox="1"/>
          <p:nvPr/>
        </p:nvSpPr>
        <p:spPr>
          <a:xfrm>
            <a:off x="4762674" y="3889594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7"/>
          <p:cNvSpPr txBox="1"/>
          <p:nvPr/>
        </p:nvSpPr>
        <p:spPr>
          <a:xfrm>
            <a:off x="8161586" y="4331009"/>
            <a:ext cx="3094566" cy="153271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或者复制您的文字粘贴请在此处输入您的文本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6"/>
          <p:cNvSpPr txBox="1"/>
          <p:nvPr/>
        </p:nvSpPr>
        <p:spPr>
          <a:xfrm>
            <a:off x="8481443" y="3889594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弧形 1"/>
          <p:cNvSpPr/>
          <p:nvPr/>
        </p:nvSpPr>
        <p:spPr>
          <a:xfrm>
            <a:off x="1726765" y="2588883"/>
            <a:ext cx="1439223" cy="1440000"/>
          </a:xfrm>
          <a:prstGeom prst="arc">
            <a:avLst>
              <a:gd name="adj1" fmla="val 3769744"/>
              <a:gd name="adj2" fmla="val 1621895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7" rIns="91395" bIns="45697" rtlCol="0" anchor="ctr"/>
          <a:lstStyle/>
          <a:p>
            <a:pPr algn="ctr"/>
            <a:endParaRPr lang="zh-CN" altLang="en-US"/>
          </a:p>
        </p:txBody>
      </p:sp>
      <p:sp>
        <p:nvSpPr>
          <p:cNvPr id="3" name="弧形 2"/>
          <p:cNvSpPr/>
          <p:nvPr/>
        </p:nvSpPr>
        <p:spPr>
          <a:xfrm>
            <a:off x="1264229" y="2084851"/>
            <a:ext cx="2446743" cy="2448064"/>
          </a:xfrm>
          <a:prstGeom prst="arc">
            <a:avLst>
              <a:gd name="adj1" fmla="val 16190681"/>
              <a:gd name="adj2" fmla="val 3787939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7" rIns="91395" bIns="45697" rtlCol="0" anchor="ctr"/>
          <a:lstStyle/>
          <a:p>
            <a:pPr algn="ctr"/>
            <a:endParaRPr lang="zh-CN" altLang="en-US"/>
          </a:p>
        </p:txBody>
      </p:sp>
      <p:sp>
        <p:nvSpPr>
          <p:cNvPr id="4" name="弧形 3"/>
          <p:cNvSpPr/>
          <p:nvPr/>
        </p:nvSpPr>
        <p:spPr>
          <a:xfrm>
            <a:off x="5184228" y="2588883"/>
            <a:ext cx="1439223" cy="1440000"/>
          </a:xfrm>
          <a:prstGeom prst="arc">
            <a:avLst>
              <a:gd name="adj1" fmla="val 2427216"/>
              <a:gd name="adj2" fmla="val 1621895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7" rIns="91395" bIns="45697" rtlCol="0" anchor="ctr"/>
          <a:lstStyle/>
          <a:p>
            <a:pPr algn="ctr"/>
            <a:endParaRPr lang="zh-CN" altLang="en-US"/>
          </a:p>
        </p:txBody>
      </p:sp>
      <p:sp>
        <p:nvSpPr>
          <p:cNvPr id="5" name="弧形 4"/>
          <p:cNvSpPr/>
          <p:nvPr/>
        </p:nvSpPr>
        <p:spPr>
          <a:xfrm>
            <a:off x="4718363" y="2084851"/>
            <a:ext cx="2446743" cy="2448064"/>
          </a:xfrm>
          <a:prstGeom prst="arc">
            <a:avLst>
              <a:gd name="adj1" fmla="val 16190681"/>
              <a:gd name="adj2" fmla="val 240426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7" rIns="91395" bIns="45697"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/>
        </p:nvSpPr>
        <p:spPr>
          <a:xfrm>
            <a:off x="8631957" y="2588883"/>
            <a:ext cx="1439223" cy="1440000"/>
          </a:xfrm>
          <a:prstGeom prst="arc">
            <a:avLst>
              <a:gd name="adj1" fmla="val 5392793"/>
              <a:gd name="adj2" fmla="val 1619334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7" rIns="91395" bIns="45697"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>
            <a:off x="8168201" y="2084851"/>
            <a:ext cx="2446743" cy="2448064"/>
          </a:xfrm>
          <a:prstGeom prst="arc">
            <a:avLst>
              <a:gd name="adj1" fmla="val 16190681"/>
              <a:gd name="adj2" fmla="val 5400902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5" tIns="45697" rIns="91395" bIns="45697"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1053"/>
          <p:cNvSpPr txBox="1"/>
          <p:nvPr/>
        </p:nvSpPr>
        <p:spPr>
          <a:xfrm>
            <a:off x="2593444" y="2694016"/>
            <a:ext cx="2235054" cy="830997"/>
          </a:xfrm>
          <a:prstGeom prst="rect">
            <a:avLst/>
          </a:prstGeom>
          <a:noFill/>
        </p:spPr>
        <p:txBody>
          <a:bodyPr wrap="none" lIns="91395" tIns="45697" rIns="91395" bIns="45697" rtlCol="0">
            <a:spAutoFit/>
          </a:bodyPr>
          <a:lstStyle/>
          <a:p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 Black" panose="020B0A04020102020204" charset="0"/>
              </a:rPr>
              <a:t>40.9%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chemeClr val="accent1"/>
              </a:solidFill>
              <a:latin typeface="Arial Black" panose="020B0A04020102020204" charset="0"/>
            </a:endParaRPr>
          </a:p>
        </p:txBody>
      </p:sp>
      <p:sp>
        <p:nvSpPr>
          <p:cNvPr id="9" name="文本框 107"/>
          <p:cNvSpPr txBox="1"/>
          <p:nvPr/>
        </p:nvSpPr>
        <p:spPr>
          <a:xfrm>
            <a:off x="6047580" y="2694016"/>
            <a:ext cx="2235054" cy="830997"/>
          </a:xfrm>
          <a:prstGeom prst="rect">
            <a:avLst/>
          </a:prstGeom>
          <a:noFill/>
        </p:spPr>
        <p:txBody>
          <a:bodyPr wrap="none" lIns="91395" tIns="45697" rIns="91395" bIns="45697" rtlCol="0">
            <a:spAutoFit/>
          </a:bodyPr>
          <a:lstStyle/>
          <a:p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 Black" panose="020B0A04020102020204" charset="0"/>
              </a:rPr>
              <a:t>37.7%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chemeClr val="accent2"/>
              </a:solidFill>
              <a:latin typeface="Arial Black" panose="020B0A04020102020204" charset="0"/>
            </a:endParaRPr>
          </a:p>
        </p:txBody>
      </p:sp>
      <p:sp>
        <p:nvSpPr>
          <p:cNvPr id="10" name="文本框 108"/>
          <p:cNvSpPr txBox="1"/>
          <p:nvPr/>
        </p:nvSpPr>
        <p:spPr>
          <a:xfrm>
            <a:off x="9546575" y="2893387"/>
            <a:ext cx="1619902" cy="830997"/>
          </a:xfrm>
          <a:prstGeom prst="rect">
            <a:avLst/>
          </a:prstGeom>
          <a:noFill/>
        </p:spPr>
        <p:txBody>
          <a:bodyPr wrap="none" lIns="91395" tIns="45697" rIns="91395" bIns="45697" rtlCol="0">
            <a:spAutoFit/>
          </a:bodyPr>
          <a:lstStyle/>
          <a:p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 Black" panose="020B0A04020102020204" charset="0"/>
              </a:rPr>
              <a:t>50%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chemeClr val="accent3"/>
              </a:solidFill>
              <a:latin typeface="Arial Black" panose="020B0A04020102020204" charset="0"/>
            </a:endParaRPr>
          </a:p>
        </p:txBody>
      </p:sp>
      <p:sp>
        <p:nvSpPr>
          <p:cNvPr id="22" name="文本框 37"/>
          <p:cNvSpPr txBox="1"/>
          <p:nvPr/>
        </p:nvSpPr>
        <p:spPr>
          <a:xfrm>
            <a:off x="1264229" y="5022545"/>
            <a:ext cx="3094566" cy="8125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37"/>
          <p:cNvSpPr txBox="1"/>
          <p:nvPr/>
        </p:nvSpPr>
        <p:spPr>
          <a:xfrm>
            <a:off x="4718363" y="5022545"/>
            <a:ext cx="3094566" cy="8125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37"/>
          <p:cNvSpPr txBox="1"/>
          <p:nvPr/>
        </p:nvSpPr>
        <p:spPr>
          <a:xfrm>
            <a:off x="8071911" y="5022545"/>
            <a:ext cx="3094566" cy="8125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36"/>
          <p:cNvSpPr txBox="1"/>
          <p:nvPr/>
        </p:nvSpPr>
        <p:spPr>
          <a:xfrm>
            <a:off x="1584087" y="4581130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36"/>
          <p:cNvSpPr txBox="1"/>
          <p:nvPr/>
        </p:nvSpPr>
        <p:spPr>
          <a:xfrm>
            <a:off x="5073887" y="4581130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6"/>
          <p:cNvSpPr txBox="1"/>
          <p:nvPr/>
        </p:nvSpPr>
        <p:spPr>
          <a:xfrm>
            <a:off x="8427435" y="4581130"/>
            <a:ext cx="2383516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22" grpId="0"/>
      <p:bldP spid="25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5770398" y="1958392"/>
            <a:ext cx="653720" cy="4899607"/>
          </a:xfrm>
          <a:custGeom>
            <a:avLst/>
            <a:gdLst>
              <a:gd name="T0" fmla="*/ 182 w 260"/>
              <a:gd name="T1" fmla="*/ 130 h 1902"/>
              <a:gd name="T2" fmla="*/ 182 w 260"/>
              <a:gd name="T3" fmla="*/ 1902 h 1902"/>
              <a:gd name="T4" fmla="*/ 75 w 260"/>
              <a:gd name="T5" fmla="*/ 1902 h 1902"/>
              <a:gd name="T6" fmla="*/ 75 w 260"/>
              <a:gd name="T7" fmla="*/ 130 h 1902"/>
              <a:gd name="T8" fmla="*/ 0 w 260"/>
              <a:gd name="T9" fmla="*/ 130 h 1902"/>
              <a:gd name="T10" fmla="*/ 130 w 260"/>
              <a:gd name="T11" fmla="*/ 0 h 1902"/>
              <a:gd name="T12" fmla="*/ 260 w 260"/>
              <a:gd name="T13" fmla="*/ 130 h 1902"/>
              <a:gd name="T14" fmla="*/ 182 w 260"/>
              <a:gd name="T15" fmla="*/ 130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0" h="1902">
                <a:moveTo>
                  <a:pt x="182" y="130"/>
                </a:moveTo>
                <a:lnTo>
                  <a:pt x="182" y="1902"/>
                </a:lnTo>
                <a:lnTo>
                  <a:pt x="75" y="1902"/>
                </a:lnTo>
                <a:lnTo>
                  <a:pt x="75" y="130"/>
                </a:lnTo>
                <a:lnTo>
                  <a:pt x="0" y="130"/>
                </a:lnTo>
                <a:lnTo>
                  <a:pt x="130" y="0"/>
                </a:lnTo>
                <a:lnTo>
                  <a:pt x="260" y="130"/>
                </a:lnTo>
                <a:lnTo>
                  <a:pt x="182" y="1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Avant GardeBook" pitchFamily="50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053125" y="3999230"/>
            <a:ext cx="2695339" cy="2858770"/>
          </a:xfrm>
          <a:custGeom>
            <a:avLst/>
            <a:gdLst>
              <a:gd name="T0" fmla="*/ 225 w 454"/>
              <a:gd name="T1" fmla="*/ 35 h 481"/>
              <a:gd name="T2" fmla="*/ 55 w 454"/>
              <a:gd name="T3" fmla="*/ 35 h 481"/>
              <a:gd name="T4" fmla="*/ 55 w 454"/>
              <a:gd name="T5" fmla="*/ 0 h 481"/>
              <a:gd name="T6" fmla="*/ 0 w 454"/>
              <a:gd name="T7" fmla="*/ 55 h 481"/>
              <a:gd name="T8" fmla="*/ 55 w 454"/>
              <a:gd name="T9" fmla="*/ 110 h 481"/>
              <a:gd name="T10" fmla="*/ 55 w 454"/>
              <a:gd name="T11" fmla="*/ 80 h 481"/>
              <a:gd name="T12" fmla="*/ 224 w 454"/>
              <a:gd name="T13" fmla="*/ 80 h 481"/>
              <a:gd name="T14" fmla="*/ 409 w 454"/>
              <a:gd name="T15" fmla="*/ 277 h 481"/>
              <a:gd name="T16" fmla="*/ 409 w 454"/>
              <a:gd name="T17" fmla="*/ 481 h 481"/>
              <a:gd name="T18" fmla="*/ 454 w 454"/>
              <a:gd name="T19" fmla="*/ 481 h 481"/>
              <a:gd name="T20" fmla="*/ 454 w 454"/>
              <a:gd name="T21" fmla="*/ 277 h 481"/>
              <a:gd name="T22" fmla="*/ 225 w 454"/>
              <a:gd name="T23" fmla="*/ 35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4" h="481">
                <a:moveTo>
                  <a:pt x="225" y="35"/>
                </a:moveTo>
                <a:cubicBezTo>
                  <a:pt x="55" y="35"/>
                  <a:pt x="55" y="35"/>
                  <a:pt x="55" y="35"/>
                </a:cubicBezTo>
                <a:cubicBezTo>
                  <a:pt x="55" y="0"/>
                  <a:pt x="55" y="0"/>
                  <a:pt x="55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55" y="80"/>
                  <a:pt x="55" y="80"/>
                  <a:pt x="55" y="80"/>
                </a:cubicBezTo>
                <a:cubicBezTo>
                  <a:pt x="224" y="80"/>
                  <a:pt x="224" y="80"/>
                  <a:pt x="224" y="80"/>
                </a:cubicBezTo>
                <a:cubicBezTo>
                  <a:pt x="340" y="80"/>
                  <a:pt x="409" y="168"/>
                  <a:pt x="409" y="277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54" y="481"/>
                  <a:pt x="454" y="481"/>
                  <a:pt x="454" y="481"/>
                </a:cubicBezTo>
                <a:cubicBezTo>
                  <a:pt x="454" y="277"/>
                  <a:pt x="454" y="277"/>
                  <a:pt x="454" y="277"/>
                </a:cubicBezTo>
                <a:cubicBezTo>
                  <a:pt x="454" y="145"/>
                  <a:pt x="363" y="35"/>
                  <a:pt x="225" y="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Avant GardeBook" pitchFamily="50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450386" y="2780929"/>
            <a:ext cx="980581" cy="978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0" tIns="45720" rIns="0" bIns="45720" numCol="1" anchor="ctr" anchorCtr="0" compatLnSpc="1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 MT Std" panose="020B0806030902050204" pitchFamily="34" charset="0"/>
              </a:rPr>
              <a:t>2016</a:t>
            </a:r>
            <a:endParaRPr lang="zh-CN" altLang="en-US" sz="2000" dirty="0">
              <a:solidFill>
                <a:schemeClr val="bg1"/>
              </a:solidFill>
              <a:latin typeface="Impact MT Std" panose="020B0806030902050204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756008" y="2780929"/>
            <a:ext cx="985609" cy="9780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0" tIns="45720" rIns="0" bIns="45720" numCol="1" anchor="ctr" anchorCtr="0" compatLnSpc="1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 MT Std" panose="020B0806030902050204" pitchFamily="34" charset="0"/>
              </a:rPr>
              <a:t>2017</a:t>
            </a:r>
            <a:endParaRPr lang="zh-CN" altLang="en-US" sz="2000" dirty="0">
              <a:solidFill>
                <a:schemeClr val="bg1"/>
              </a:solidFill>
              <a:latin typeface="Impact MT Std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9456" y="5204267"/>
            <a:ext cx="263535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1877" y="4844227"/>
            <a:ext cx="2272938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点击此处添加标题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9456" y="1772816"/>
            <a:ext cx="263535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7569" y="1412776"/>
            <a:ext cx="162724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graphicFrame>
        <p:nvGraphicFramePr>
          <p:cNvPr id="16" name="图表 15"/>
          <p:cNvGraphicFramePr/>
          <p:nvPr/>
        </p:nvGraphicFramePr>
        <p:xfrm>
          <a:off x="911425" y="2779305"/>
          <a:ext cx="2923391" cy="198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01961" y="5204267"/>
            <a:ext cx="263535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1961" y="4844227"/>
            <a:ext cx="2332924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点击此处添加标题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1961" y="1772816"/>
            <a:ext cx="263535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1961" y="1412776"/>
            <a:ext cx="162724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graphicFrame>
        <p:nvGraphicFramePr>
          <p:cNvPr id="21" name="图表 20"/>
          <p:cNvGraphicFramePr/>
          <p:nvPr/>
        </p:nvGraphicFramePr>
        <p:xfrm>
          <a:off x="8229953" y="2779305"/>
          <a:ext cx="2923391" cy="198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Freeform 7"/>
          <p:cNvSpPr/>
          <p:nvPr/>
        </p:nvSpPr>
        <p:spPr bwMode="auto">
          <a:xfrm>
            <a:off x="5443539" y="3999230"/>
            <a:ext cx="2695339" cy="2858770"/>
          </a:xfrm>
          <a:custGeom>
            <a:avLst/>
            <a:gdLst>
              <a:gd name="T0" fmla="*/ 229 w 454"/>
              <a:gd name="T1" fmla="*/ 35 h 481"/>
              <a:gd name="T2" fmla="*/ 399 w 454"/>
              <a:gd name="T3" fmla="*/ 35 h 481"/>
              <a:gd name="T4" fmla="*/ 399 w 454"/>
              <a:gd name="T5" fmla="*/ 0 h 481"/>
              <a:gd name="T6" fmla="*/ 454 w 454"/>
              <a:gd name="T7" fmla="*/ 55 h 481"/>
              <a:gd name="T8" fmla="*/ 399 w 454"/>
              <a:gd name="T9" fmla="*/ 110 h 481"/>
              <a:gd name="T10" fmla="*/ 399 w 454"/>
              <a:gd name="T11" fmla="*/ 80 h 481"/>
              <a:gd name="T12" fmla="*/ 230 w 454"/>
              <a:gd name="T13" fmla="*/ 80 h 481"/>
              <a:gd name="T14" fmla="*/ 45 w 454"/>
              <a:gd name="T15" fmla="*/ 277 h 481"/>
              <a:gd name="T16" fmla="*/ 45 w 454"/>
              <a:gd name="T17" fmla="*/ 481 h 481"/>
              <a:gd name="T18" fmla="*/ 0 w 454"/>
              <a:gd name="T19" fmla="*/ 481 h 481"/>
              <a:gd name="T20" fmla="*/ 0 w 454"/>
              <a:gd name="T21" fmla="*/ 277 h 481"/>
              <a:gd name="T22" fmla="*/ 229 w 454"/>
              <a:gd name="T23" fmla="*/ 35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4" h="481">
                <a:moveTo>
                  <a:pt x="229" y="35"/>
                </a:moveTo>
                <a:cubicBezTo>
                  <a:pt x="399" y="35"/>
                  <a:pt x="399" y="35"/>
                  <a:pt x="399" y="35"/>
                </a:cubicBezTo>
                <a:cubicBezTo>
                  <a:pt x="399" y="0"/>
                  <a:pt x="399" y="0"/>
                  <a:pt x="399" y="0"/>
                </a:cubicBezTo>
                <a:cubicBezTo>
                  <a:pt x="454" y="55"/>
                  <a:pt x="454" y="55"/>
                  <a:pt x="454" y="55"/>
                </a:cubicBezTo>
                <a:cubicBezTo>
                  <a:pt x="399" y="110"/>
                  <a:pt x="399" y="110"/>
                  <a:pt x="399" y="110"/>
                </a:cubicBezTo>
                <a:cubicBezTo>
                  <a:pt x="399" y="80"/>
                  <a:pt x="399" y="80"/>
                  <a:pt x="399" y="80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114" y="80"/>
                  <a:pt x="45" y="168"/>
                  <a:pt x="45" y="277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145"/>
                  <a:pt x="90" y="35"/>
                  <a:pt x="229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Avant GardeBook" pitchFamily="50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Graphic spid="16" grpId="0">
        <p:bldAsOne/>
      </p:bldGraphic>
      <p:bldP spid="17" grpId="0"/>
      <p:bldP spid="18" grpId="0"/>
      <p:bldP spid="19" grpId="0"/>
      <p:bldP spid="20" grpId="0"/>
      <p:bldGraphic spid="21" grpId="0">
        <p:bldAsOne/>
      </p:bldGraphic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01 3"/>
          <p:cNvSpPr/>
          <p:nvPr/>
        </p:nvSpPr>
        <p:spPr>
          <a:xfrm>
            <a:off x="1596690" y="221828"/>
            <a:ext cx="752475" cy="7524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01 4"/>
          <p:cNvSpPr/>
          <p:nvPr/>
        </p:nvSpPr>
        <p:spPr>
          <a:xfrm>
            <a:off x="482265" y="221828"/>
            <a:ext cx="752475" cy="7524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01 5"/>
          <p:cNvSpPr txBox="1"/>
          <p:nvPr/>
        </p:nvSpPr>
        <p:spPr>
          <a:xfrm>
            <a:off x="531589" y="244122"/>
            <a:ext cx="2436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 录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01 3"/>
          <p:cNvSpPr txBox="1">
            <a:spLocks noChangeArrowheads="1"/>
          </p:cNvSpPr>
          <p:nvPr/>
        </p:nvSpPr>
        <p:spPr bwMode="auto">
          <a:xfrm>
            <a:off x="398076" y="1039026"/>
            <a:ext cx="223631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spc="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01 7"/>
          <p:cNvSpPr/>
          <p:nvPr/>
        </p:nvSpPr>
        <p:spPr>
          <a:xfrm>
            <a:off x="4128196" y="1840188"/>
            <a:ext cx="274947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zh-CN" altLang="en-US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单击此处添加标题文本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01 8"/>
          <p:cNvSpPr/>
          <p:nvPr/>
        </p:nvSpPr>
        <p:spPr>
          <a:xfrm>
            <a:off x="4128196" y="2646132"/>
            <a:ext cx="274947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zh-CN" altLang="en-US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单击此处添加标题文本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01 9"/>
          <p:cNvSpPr/>
          <p:nvPr/>
        </p:nvSpPr>
        <p:spPr>
          <a:xfrm>
            <a:off x="4128196" y="3452076"/>
            <a:ext cx="274947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zh-CN" altLang="en-US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单击此处添加标题文本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01 10"/>
          <p:cNvSpPr/>
          <p:nvPr/>
        </p:nvSpPr>
        <p:spPr>
          <a:xfrm>
            <a:off x="4128196" y="4258020"/>
            <a:ext cx="274947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zh-CN" altLang="en-US" sz="2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单击此处添加标题文本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01 11"/>
          <p:cNvSpPr/>
          <p:nvPr/>
        </p:nvSpPr>
        <p:spPr>
          <a:xfrm>
            <a:off x="2634394" y="1681990"/>
            <a:ext cx="18427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CN" sz="4400" dirty="0" smtClean="0">
                <a:solidFill>
                  <a:schemeClr val="tx2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tx2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01 12"/>
          <p:cNvSpPr/>
          <p:nvPr/>
        </p:nvSpPr>
        <p:spPr>
          <a:xfrm>
            <a:off x="3231009" y="2451431"/>
            <a:ext cx="64953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altLang="zh-CN" sz="4400" dirty="0" smtClean="0">
                <a:solidFill>
                  <a:schemeClr val="tx2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tx2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01 13"/>
          <p:cNvSpPr/>
          <p:nvPr/>
        </p:nvSpPr>
        <p:spPr>
          <a:xfrm>
            <a:off x="3221391" y="3258932"/>
            <a:ext cx="66877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altLang="zh-CN" sz="4400" dirty="0" smtClean="0">
                <a:solidFill>
                  <a:schemeClr val="tx2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tx2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01 14"/>
          <p:cNvSpPr/>
          <p:nvPr/>
        </p:nvSpPr>
        <p:spPr>
          <a:xfrm>
            <a:off x="3232613" y="4066433"/>
            <a:ext cx="64633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altLang="zh-CN" sz="4400" dirty="0" smtClean="0">
                <a:solidFill>
                  <a:schemeClr val="tx2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tx2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750" y="1965321"/>
            <a:ext cx="2829627" cy="2829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49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02885" y="2325678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</a:t>
            </a:r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添加标题文本</a:t>
            </a:r>
            <a:endParaRPr lang="zh-CN" altLang="en-US" sz="4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02885" y="3154450"/>
            <a:ext cx="3435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请在这里添加相应的文字内容请在这里添加相应的文字内容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237042" y="3112576"/>
            <a:ext cx="6462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237041" y="2363152"/>
            <a:ext cx="1441420" cy="144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67" y="635650"/>
            <a:ext cx="3073202" cy="1604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5685466" y="2754390"/>
            <a:ext cx="4511914" cy="5676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729114" y="1871995"/>
            <a:ext cx="2624274" cy="2624616"/>
            <a:chOff x="1835696" y="880098"/>
            <a:chExt cx="1968462" cy="1968462"/>
          </a:xfrm>
          <a:solidFill>
            <a:schemeClr val="accent3"/>
          </a:solidFill>
        </p:grpSpPr>
        <p:sp>
          <p:nvSpPr>
            <p:cNvPr id="53" name="椭圆 52"/>
            <p:cNvSpPr/>
            <p:nvPr/>
          </p:nvSpPr>
          <p:spPr>
            <a:xfrm>
              <a:off x="1835696" y="880098"/>
              <a:ext cx="1968462" cy="1968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42561" y="1610030"/>
              <a:ext cx="1203852" cy="34624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重要事件</a:t>
              </a:r>
              <a:r>
                <a:rPr lang="en-US" altLang="zh-CN" sz="2400" b="1" dirty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en-US" altLang="zh-CN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66797" y="3640056"/>
            <a:ext cx="2299293" cy="2299592"/>
            <a:chOff x="2115570" y="1737559"/>
            <a:chExt cx="1620620" cy="1620620"/>
          </a:xfrm>
          <a:solidFill>
            <a:schemeClr val="accent2"/>
          </a:solidFill>
        </p:grpSpPr>
        <p:sp>
          <p:nvSpPr>
            <p:cNvPr id="56" name="椭圆 55"/>
            <p:cNvSpPr/>
            <p:nvPr/>
          </p:nvSpPr>
          <p:spPr>
            <a:xfrm>
              <a:off x="2115570" y="1737559"/>
              <a:ext cx="1620620" cy="16206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46342" y="2402905"/>
              <a:ext cx="965119" cy="28197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+mj-ea"/>
                  <a:ea typeface="+mj-ea"/>
                </a:rPr>
                <a:t>重要事件</a:t>
              </a:r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en-US" altLang="zh-CN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075675" y="3809203"/>
            <a:ext cx="1933753" cy="1934005"/>
            <a:chOff x="3527026" y="1952177"/>
            <a:chExt cx="1191384" cy="1191384"/>
          </a:xfrm>
          <a:solidFill>
            <a:schemeClr val="accent1"/>
          </a:solidFill>
        </p:grpSpPr>
        <p:sp>
          <p:nvSpPr>
            <p:cNvPr id="59" name="椭圆 58"/>
            <p:cNvSpPr/>
            <p:nvPr/>
          </p:nvSpPr>
          <p:spPr>
            <a:xfrm>
              <a:off x="3527026" y="1952177"/>
              <a:ext cx="1191384" cy="11913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88777" y="2437142"/>
              <a:ext cx="807074" cy="236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900" b="1" dirty="0">
                  <a:solidFill>
                    <a:schemeClr val="bg1"/>
                  </a:solidFill>
                  <a:latin typeface="+mj-ea"/>
                  <a:ea typeface="+mj-ea"/>
                </a:rPr>
                <a:t>重要事件</a:t>
              </a:r>
              <a:r>
                <a:rPr lang="en-US" altLang="zh-CN" sz="1900" b="1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19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685466" y="3996650"/>
            <a:ext cx="4511914" cy="5676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85466" y="5173341"/>
            <a:ext cx="4511914" cy="5676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685466" y="2297127"/>
            <a:ext cx="4511914" cy="361099"/>
            <a:chOff x="5283922" y="1198944"/>
            <a:chExt cx="3384376" cy="270824"/>
          </a:xfrm>
        </p:grpSpPr>
        <p:sp>
          <p:nvSpPr>
            <p:cNvPr id="64" name="矩形 63"/>
            <p:cNvSpPr/>
            <p:nvPr/>
          </p:nvSpPr>
          <p:spPr>
            <a:xfrm>
              <a:off x="5283922" y="1205118"/>
              <a:ext cx="3384376" cy="2646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55930" y="1198944"/>
              <a:ext cx="106182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点击输入标题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685466" y="3539388"/>
            <a:ext cx="4511914" cy="361099"/>
            <a:chOff x="5283922" y="2292733"/>
            <a:chExt cx="3384376" cy="270824"/>
          </a:xfrm>
        </p:grpSpPr>
        <p:sp>
          <p:nvSpPr>
            <p:cNvPr id="67" name="矩形 66"/>
            <p:cNvSpPr/>
            <p:nvPr/>
          </p:nvSpPr>
          <p:spPr>
            <a:xfrm>
              <a:off x="5283922" y="2298907"/>
              <a:ext cx="3384376" cy="2646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55930" y="2292733"/>
              <a:ext cx="94641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+mj-ea"/>
                  <a:ea typeface="+mj-ea"/>
                </a:rPr>
                <a:t>点击输入标题</a:t>
              </a:r>
              <a:endParaRPr lang="zh-CN" alt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685466" y="4740033"/>
            <a:ext cx="4511914" cy="361099"/>
            <a:chOff x="5283922" y="3405184"/>
            <a:chExt cx="3384376" cy="270824"/>
          </a:xfrm>
        </p:grpSpPr>
        <p:sp>
          <p:nvSpPr>
            <p:cNvPr id="70" name="矩形 69"/>
            <p:cNvSpPr/>
            <p:nvPr/>
          </p:nvSpPr>
          <p:spPr>
            <a:xfrm>
              <a:off x="5283922" y="3411358"/>
              <a:ext cx="3384376" cy="2646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55930" y="3405184"/>
              <a:ext cx="94641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+mj-ea"/>
                  <a:ea typeface="+mj-ea"/>
                </a:rPr>
                <a:t>点击输入标题</a:t>
              </a:r>
              <a:endParaRPr lang="zh-CN" altLang="en-US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2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182869" y="2235569"/>
            <a:ext cx="1055980" cy="98488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100%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182869" y="3477830"/>
            <a:ext cx="1055980" cy="4924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60%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4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182869" y="4687307"/>
            <a:ext cx="1055980" cy="4924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50%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61" grpId="0"/>
      <p:bldP spid="61" grpId="1"/>
      <p:bldP spid="62" grpId="0"/>
      <p:bldP spid="62" grpId="1"/>
      <p:bldP spid="72" grpId="0"/>
      <p:bldP spid="73" grpId="0"/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014943" y="3389120"/>
            <a:ext cx="2151008" cy="460856"/>
            <a:chOff x="769938" y="2456536"/>
            <a:chExt cx="1613466" cy="345642"/>
          </a:xfrm>
        </p:grpSpPr>
        <p:sp>
          <p:nvSpPr>
            <p:cNvPr id="38" name="Notched Right Arrow 37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02641" y="3389120"/>
            <a:ext cx="2151008" cy="460856"/>
            <a:chOff x="769938" y="2456536"/>
            <a:chExt cx="1613466" cy="345642"/>
          </a:xfrm>
        </p:grpSpPr>
        <p:sp>
          <p:nvSpPr>
            <p:cNvPr id="42" name="Notched Right Arrow 4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990340" y="3389120"/>
            <a:ext cx="2151008" cy="460856"/>
            <a:chOff x="769938" y="2456536"/>
            <a:chExt cx="1613466" cy="345642"/>
          </a:xfrm>
        </p:grpSpPr>
        <p:sp>
          <p:nvSpPr>
            <p:cNvPr id="45" name="Notched Right Arrow 44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978040" y="3389120"/>
            <a:ext cx="2151008" cy="460856"/>
            <a:chOff x="769938" y="2456536"/>
            <a:chExt cx="1613466" cy="345642"/>
          </a:xfrm>
        </p:grpSpPr>
        <p:sp>
          <p:nvSpPr>
            <p:cNvPr id="52" name="Notched Right Arrow 5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27244" y="3389120"/>
            <a:ext cx="2151008" cy="460856"/>
            <a:chOff x="769938" y="2456536"/>
            <a:chExt cx="1613466" cy="345642"/>
          </a:xfrm>
        </p:grpSpPr>
        <p:sp>
          <p:nvSpPr>
            <p:cNvPr id="33" name="Notched Right Arrow 32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836430" y="3993472"/>
            <a:ext cx="538609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2012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22941" y="3022348"/>
            <a:ext cx="538609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accent4"/>
                </a:solidFill>
                <a:latin typeface="+mn-ea"/>
              </a:rPr>
              <a:t>2013</a:t>
            </a:r>
            <a:endParaRPr lang="en-US" dirty="0">
              <a:solidFill>
                <a:schemeClr val="accent4"/>
              </a:solidFill>
              <a:latin typeface="+mn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09451" y="3993472"/>
            <a:ext cx="538609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accent1"/>
                </a:solidFill>
                <a:latin typeface="+mn-ea"/>
              </a:rPr>
              <a:t>2014</a:t>
            </a:r>
            <a:endParaRPr lang="en-US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95962" y="3022348"/>
            <a:ext cx="538609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accent2"/>
                </a:solidFill>
                <a:latin typeface="+mn-ea"/>
              </a:rPr>
              <a:t>2015</a:t>
            </a:r>
            <a:endParaRPr lang="en-US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82471" y="3993472"/>
            <a:ext cx="538609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accent3"/>
                </a:solidFill>
                <a:latin typeface="+mn-ea"/>
              </a:rPr>
              <a:t>2016</a:t>
            </a:r>
            <a:endParaRPr lang="en-US" dirty="0">
              <a:solidFill>
                <a:schemeClr val="accent3"/>
              </a:solidFill>
              <a:latin typeface="+mn-ea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727250" y="1892815"/>
            <a:ext cx="745118" cy="1719417"/>
            <a:chOff x="1295010" y="1516652"/>
            <a:chExt cx="558911" cy="1289563"/>
          </a:xfrm>
        </p:grpSpPr>
        <p:cxnSp>
          <p:nvCxnSpPr>
            <p:cNvPr id="75" name="Straight Connector 74"/>
            <p:cNvCxnSpPr>
              <a:stCxn id="65" idx="7"/>
            </p:cNvCxnSpPr>
            <p:nvPr/>
          </p:nvCxnSpPr>
          <p:spPr>
            <a:xfrm flipH="1">
              <a:off x="1574465" y="2191317"/>
              <a:ext cx="1" cy="61489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/>
            <p:cNvGrpSpPr/>
            <p:nvPr/>
          </p:nvGrpSpPr>
          <p:grpSpPr>
            <a:xfrm>
              <a:off x="1295010" y="1516652"/>
              <a:ext cx="558911" cy="558911"/>
              <a:chOff x="1295010" y="1516652"/>
              <a:chExt cx="558911" cy="558911"/>
            </a:xfrm>
          </p:grpSpPr>
          <p:sp>
            <p:nvSpPr>
              <p:cNvPr id="65" name="Teardrop 64"/>
              <p:cNvSpPr/>
              <p:nvPr/>
            </p:nvSpPr>
            <p:spPr>
              <a:xfrm rot="8100000">
                <a:off x="1295010" y="1516652"/>
                <a:ext cx="558911" cy="558911"/>
              </a:xfrm>
              <a:prstGeom prst="teardrop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90237" y="1619580"/>
                <a:ext cx="368458" cy="36845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5706236" y="1892815"/>
            <a:ext cx="745118" cy="1719417"/>
            <a:chOff x="1295010" y="1516652"/>
            <a:chExt cx="558911" cy="1289563"/>
          </a:xfrm>
        </p:grpSpPr>
        <p:cxnSp>
          <p:nvCxnSpPr>
            <p:cNvPr id="86" name="Straight Connector 85"/>
            <p:cNvCxnSpPr>
              <a:stCxn id="88" idx="7"/>
            </p:cNvCxnSpPr>
            <p:nvPr/>
          </p:nvCxnSpPr>
          <p:spPr>
            <a:xfrm flipH="1">
              <a:off x="1574465" y="2191317"/>
              <a:ext cx="1" cy="614898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1295010" y="1516652"/>
              <a:ext cx="558911" cy="558911"/>
              <a:chOff x="1295010" y="1516652"/>
              <a:chExt cx="558911" cy="558911"/>
            </a:xfrm>
          </p:grpSpPr>
          <p:sp>
            <p:nvSpPr>
              <p:cNvPr id="88" name="Teardrop 87"/>
              <p:cNvSpPr/>
              <p:nvPr/>
            </p:nvSpPr>
            <p:spPr>
              <a:xfrm rot="8100000">
                <a:off x="1295010" y="1516652"/>
                <a:ext cx="558911" cy="558911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390237" y="1619580"/>
                <a:ext cx="368458" cy="36845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9690874" y="1892815"/>
            <a:ext cx="745118" cy="1719417"/>
            <a:chOff x="1295010" y="1516652"/>
            <a:chExt cx="558911" cy="1289563"/>
          </a:xfrm>
        </p:grpSpPr>
        <p:cxnSp>
          <p:nvCxnSpPr>
            <p:cNvPr id="91" name="Straight Connector 90"/>
            <p:cNvCxnSpPr>
              <a:stCxn id="93" idx="7"/>
            </p:cNvCxnSpPr>
            <p:nvPr/>
          </p:nvCxnSpPr>
          <p:spPr>
            <a:xfrm flipH="1">
              <a:off x="1574465" y="2191317"/>
              <a:ext cx="1" cy="614898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1295010" y="1516652"/>
              <a:ext cx="558911" cy="558911"/>
              <a:chOff x="1295010" y="1516652"/>
              <a:chExt cx="558911" cy="558911"/>
            </a:xfrm>
          </p:grpSpPr>
          <p:sp>
            <p:nvSpPr>
              <p:cNvPr id="93" name="Teardrop 92"/>
              <p:cNvSpPr/>
              <p:nvPr/>
            </p:nvSpPr>
            <p:spPr>
              <a:xfrm rot="8100000">
                <a:off x="1295010" y="1516652"/>
                <a:ext cx="558911" cy="558911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390237" y="1619580"/>
                <a:ext cx="368458" cy="36845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 rot="10800000">
            <a:off x="3715950" y="3624933"/>
            <a:ext cx="745118" cy="1719417"/>
            <a:chOff x="1295010" y="1516652"/>
            <a:chExt cx="558911" cy="1289563"/>
          </a:xfrm>
        </p:grpSpPr>
        <p:cxnSp>
          <p:nvCxnSpPr>
            <p:cNvPr id="96" name="Straight Connector 95"/>
            <p:cNvCxnSpPr>
              <a:stCxn id="98" idx="7"/>
            </p:cNvCxnSpPr>
            <p:nvPr/>
          </p:nvCxnSpPr>
          <p:spPr>
            <a:xfrm flipH="1">
              <a:off x="1574465" y="2191317"/>
              <a:ext cx="1" cy="614898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1295010" y="1516652"/>
              <a:ext cx="558911" cy="558911"/>
              <a:chOff x="1295010" y="1516652"/>
              <a:chExt cx="558911" cy="558911"/>
            </a:xfrm>
          </p:grpSpPr>
          <p:sp>
            <p:nvSpPr>
              <p:cNvPr id="98" name="Teardrop 97"/>
              <p:cNvSpPr/>
              <p:nvPr/>
            </p:nvSpPr>
            <p:spPr>
              <a:xfrm rot="8100000">
                <a:off x="1295010" y="1516652"/>
                <a:ext cx="558911" cy="558911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 rot="10800000">
                <a:off x="1390237" y="1619580"/>
                <a:ext cx="368458" cy="36845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 rot="10800000">
            <a:off x="7691667" y="3624933"/>
            <a:ext cx="745118" cy="1719417"/>
            <a:chOff x="1295010" y="1516652"/>
            <a:chExt cx="558911" cy="1289563"/>
          </a:xfrm>
        </p:grpSpPr>
        <p:cxnSp>
          <p:nvCxnSpPr>
            <p:cNvPr id="101" name="Straight Connector 100"/>
            <p:cNvCxnSpPr>
              <a:stCxn id="103" idx="7"/>
            </p:cNvCxnSpPr>
            <p:nvPr/>
          </p:nvCxnSpPr>
          <p:spPr>
            <a:xfrm flipH="1">
              <a:off x="1574465" y="2191317"/>
              <a:ext cx="1" cy="614898"/>
            </a:xfrm>
            <a:prstGeom prst="line">
              <a:avLst/>
            </a:prstGeom>
            <a:ln w="1905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1295010" y="1516652"/>
              <a:ext cx="558911" cy="558911"/>
              <a:chOff x="1295010" y="1516652"/>
              <a:chExt cx="558911" cy="558911"/>
            </a:xfrm>
          </p:grpSpPr>
          <p:sp>
            <p:nvSpPr>
              <p:cNvPr id="103" name="Teardrop 102"/>
              <p:cNvSpPr/>
              <p:nvPr/>
            </p:nvSpPr>
            <p:spPr>
              <a:xfrm rot="8100000">
                <a:off x="1295010" y="1516652"/>
                <a:ext cx="558911" cy="558911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 rot="10800000">
                <a:off x="1390237" y="1619580"/>
                <a:ext cx="368458" cy="36845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05" name="Group 88"/>
          <p:cNvGrpSpPr/>
          <p:nvPr/>
        </p:nvGrpSpPr>
        <p:grpSpPr>
          <a:xfrm>
            <a:off x="1163957" y="4468157"/>
            <a:ext cx="1871700" cy="495352"/>
            <a:chOff x="690582" y="661615"/>
            <a:chExt cx="1370060" cy="201904"/>
          </a:xfrm>
        </p:grpSpPr>
        <p:sp>
          <p:nvSpPr>
            <p:cNvPr id="106" name="TextBox 105"/>
            <p:cNvSpPr txBox="1"/>
            <p:nvPr/>
          </p:nvSpPr>
          <p:spPr>
            <a:xfrm>
              <a:off x="1075267" y="661615"/>
              <a:ext cx="600770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8" name="Group 88"/>
          <p:cNvGrpSpPr/>
          <p:nvPr/>
        </p:nvGrpSpPr>
        <p:grpSpPr>
          <a:xfrm>
            <a:off x="5165951" y="4468157"/>
            <a:ext cx="1871700" cy="495352"/>
            <a:chOff x="690582" y="661615"/>
            <a:chExt cx="1370060" cy="201904"/>
          </a:xfrm>
        </p:grpSpPr>
        <p:sp>
          <p:nvSpPr>
            <p:cNvPr id="109" name="TextBox 108"/>
            <p:cNvSpPr txBox="1"/>
            <p:nvPr/>
          </p:nvSpPr>
          <p:spPr>
            <a:xfrm>
              <a:off x="1075267" y="661615"/>
              <a:ext cx="600770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1" name="Group 88"/>
          <p:cNvGrpSpPr/>
          <p:nvPr/>
        </p:nvGrpSpPr>
        <p:grpSpPr>
          <a:xfrm>
            <a:off x="9141348" y="4468157"/>
            <a:ext cx="1871700" cy="495352"/>
            <a:chOff x="690582" y="661615"/>
            <a:chExt cx="1370060" cy="201904"/>
          </a:xfrm>
        </p:grpSpPr>
        <p:sp>
          <p:nvSpPr>
            <p:cNvPr id="112" name="TextBox 111"/>
            <p:cNvSpPr txBox="1"/>
            <p:nvPr/>
          </p:nvSpPr>
          <p:spPr>
            <a:xfrm>
              <a:off x="1075267" y="661615"/>
              <a:ext cx="600770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4" name="Group 88"/>
          <p:cNvGrpSpPr/>
          <p:nvPr/>
        </p:nvGrpSpPr>
        <p:grpSpPr>
          <a:xfrm>
            <a:off x="3128428" y="2460309"/>
            <a:ext cx="1871700" cy="495352"/>
            <a:chOff x="690582" y="661615"/>
            <a:chExt cx="1370060" cy="201904"/>
          </a:xfrm>
        </p:grpSpPr>
        <p:sp>
          <p:nvSpPr>
            <p:cNvPr id="115" name="TextBox 114"/>
            <p:cNvSpPr txBox="1"/>
            <p:nvPr/>
          </p:nvSpPr>
          <p:spPr>
            <a:xfrm>
              <a:off x="1075267" y="661615"/>
              <a:ext cx="600770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单击此处添加副标题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7" name="Group 88"/>
          <p:cNvGrpSpPr/>
          <p:nvPr/>
        </p:nvGrpSpPr>
        <p:grpSpPr>
          <a:xfrm>
            <a:off x="7106340" y="2460309"/>
            <a:ext cx="1871700" cy="495352"/>
            <a:chOff x="690582" y="661615"/>
            <a:chExt cx="1370060" cy="201904"/>
          </a:xfrm>
        </p:grpSpPr>
        <p:sp>
          <p:nvSpPr>
            <p:cNvPr id="118" name="TextBox 117"/>
            <p:cNvSpPr txBox="1"/>
            <p:nvPr/>
          </p:nvSpPr>
          <p:spPr>
            <a:xfrm>
              <a:off x="1075267" y="661615"/>
              <a:ext cx="600770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单击此处添加副标题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68" name="Freeform 143"/>
          <p:cNvSpPr>
            <a:spLocks noEditPoints="1"/>
          </p:cNvSpPr>
          <p:nvPr/>
        </p:nvSpPr>
        <p:spPr bwMode="auto">
          <a:xfrm>
            <a:off x="1853265" y="2021621"/>
            <a:ext cx="482537" cy="444500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69" name="Freeform 92"/>
          <p:cNvSpPr>
            <a:spLocks noEditPoints="1"/>
          </p:cNvSpPr>
          <p:nvPr/>
        </p:nvSpPr>
        <p:spPr bwMode="auto">
          <a:xfrm>
            <a:off x="3864114" y="4754551"/>
            <a:ext cx="455025" cy="463551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5859702" y="2065534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76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7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0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1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82" name="Freeform 140"/>
          <p:cNvSpPr>
            <a:spLocks noEditPoints="1"/>
          </p:cNvSpPr>
          <p:nvPr/>
        </p:nvSpPr>
        <p:spPr bwMode="auto">
          <a:xfrm>
            <a:off x="7808120" y="4707371"/>
            <a:ext cx="512212" cy="512279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83" name="Freeform 190"/>
          <p:cNvSpPr>
            <a:spLocks noEditPoints="1"/>
          </p:cNvSpPr>
          <p:nvPr/>
        </p:nvSpPr>
        <p:spPr bwMode="auto">
          <a:xfrm>
            <a:off x="9853511" y="2090472"/>
            <a:ext cx="391533" cy="416984"/>
          </a:xfrm>
          <a:custGeom>
            <a:avLst/>
            <a:gdLst>
              <a:gd name="T0" fmla="*/ 124 w 128"/>
              <a:gd name="T1" fmla="*/ 126 h 136"/>
              <a:gd name="T2" fmla="*/ 120 w 128"/>
              <a:gd name="T3" fmla="*/ 0 h 136"/>
              <a:gd name="T4" fmla="*/ 97 w 128"/>
              <a:gd name="T5" fmla="*/ 0 h 136"/>
              <a:gd name="T6" fmla="*/ 95 w 128"/>
              <a:gd name="T7" fmla="*/ 62 h 136"/>
              <a:gd name="T8" fmla="*/ 86 w 128"/>
              <a:gd name="T9" fmla="*/ 51 h 136"/>
              <a:gd name="T10" fmla="*/ 68 w 128"/>
              <a:gd name="T11" fmla="*/ 61 h 136"/>
              <a:gd name="T12" fmla="*/ 59 w 128"/>
              <a:gd name="T13" fmla="*/ 51 h 136"/>
              <a:gd name="T14" fmla="*/ 41 w 128"/>
              <a:gd name="T15" fmla="*/ 61 h 136"/>
              <a:gd name="T16" fmla="*/ 32 w 128"/>
              <a:gd name="T17" fmla="*/ 51 h 136"/>
              <a:gd name="T18" fmla="*/ 7 w 128"/>
              <a:gd name="T19" fmla="*/ 65 h 136"/>
              <a:gd name="T20" fmla="*/ 7 w 128"/>
              <a:gd name="T21" fmla="*/ 65 h 136"/>
              <a:gd name="T22" fmla="*/ 7 w 128"/>
              <a:gd name="T23" fmla="*/ 126 h 136"/>
              <a:gd name="T24" fmla="*/ 0 w 128"/>
              <a:gd name="T25" fmla="*/ 126 h 136"/>
              <a:gd name="T26" fmla="*/ 0 w 128"/>
              <a:gd name="T27" fmla="*/ 136 h 136"/>
              <a:gd name="T28" fmla="*/ 128 w 128"/>
              <a:gd name="T29" fmla="*/ 136 h 136"/>
              <a:gd name="T30" fmla="*/ 128 w 128"/>
              <a:gd name="T31" fmla="*/ 126 h 136"/>
              <a:gd name="T32" fmla="*/ 124 w 128"/>
              <a:gd name="T33" fmla="*/ 126 h 136"/>
              <a:gd name="T34" fmla="*/ 43 w 128"/>
              <a:gd name="T35" fmla="*/ 89 h 136"/>
              <a:gd name="T36" fmla="*/ 16 w 128"/>
              <a:gd name="T37" fmla="*/ 89 h 136"/>
              <a:gd name="T38" fmla="*/ 16 w 128"/>
              <a:gd name="T39" fmla="*/ 78 h 136"/>
              <a:gd name="T40" fmla="*/ 43 w 128"/>
              <a:gd name="T41" fmla="*/ 78 h 136"/>
              <a:gd name="T42" fmla="*/ 43 w 128"/>
              <a:gd name="T43" fmla="*/ 89 h 136"/>
              <a:gd name="T44" fmla="*/ 78 w 128"/>
              <a:gd name="T45" fmla="*/ 89 h 136"/>
              <a:gd name="T46" fmla="*/ 51 w 128"/>
              <a:gd name="T47" fmla="*/ 89 h 136"/>
              <a:gd name="T48" fmla="*/ 51 w 128"/>
              <a:gd name="T49" fmla="*/ 78 h 136"/>
              <a:gd name="T50" fmla="*/ 78 w 128"/>
              <a:gd name="T51" fmla="*/ 78 h 136"/>
              <a:gd name="T52" fmla="*/ 78 w 128"/>
              <a:gd name="T53" fmla="*/ 89 h 136"/>
              <a:gd name="T54" fmla="*/ 112 w 128"/>
              <a:gd name="T55" fmla="*/ 89 h 136"/>
              <a:gd name="T56" fmla="*/ 85 w 128"/>
              <a:gd name="T57" fmla="*/ 89 h 136"/>
              <a:gd name="T58" fmla="*/ 85 w 128"/>
              <a:gd name="T59" fmla="*/ 78 h 136"/>
              <a:gd name="T60" fmla="*/ 112 w 128"/>
              <a:gd name="T61" fmla="*/ 78 h 136"/>
              <a:gd name="T62" fmla="*/ 112 w 128"/>
              <a:gd name="T63" fmla="*/ 8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36">
                <a:moveTo>
                  <a:pt x="124" y="126"/>
                </a:moveTo>
                <a:cubicBezTo>
                  <a:pt x="123" y="84"/>
                  <a:pt x="122" y="42"/>
                  <a:pt x="120" y="0"/>
                </a:cubicBezTo>
                <a:cubicBezTo>
                  <a:pt x="113" y="2"/>
                  <a:pt x="105" y="2"/>
                  <a:pt x="97" y="0"/>
                </a:cubicBezTo>
                <a:cubicBezTo>
                  <a:pt x="96" y="20"/>
                  <a:pt x="96" y="41"/>
                  <a:pt x="95" y="62"/>
                </a:cubicBezTo>
                <a:cubicBezTo>
                  <a:pt x="86" y="51"/>
                  <a:pt x="86" y="51"/>
                  <a:pt x="86" y="51"/>
                </a:cubicBezTo>
                <a:cubicBezTo>
                  <a:pt x="68" y="61"/>
                  <a:pt x="68" y="61"/>
                  <a:pt x="68" y="61"/>
                </a:cubicBezTo>
                <a:cubicBezTo>
                  <a:pt x="59" y="51"/>
                  <a:pt x="59" y="51"/>
                  <a:pt x="59" y="51"/>
                </a:cubicBezTo>
                <a:cubicBezTo>
                  <a:pt x="41" y="61"/>
                  <a:pt x="41" y="61"/>
                  <a:pt x="41" y="61"/>
                </a:cubicBezTo>
                <a:cubicBezTo>
                  <a:pt x="32" y="51"/>
                  <a:pt x="32" y="51"/>
                  <a:pt x="32" y="51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126"/>
                  <a:pt x="7" y="126"/>
                  <a:pt x="7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0" y="136"/>
                  <a:pt x="0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28" y="126"/>
                  <a:pt x="128" y="126"/>
                  <a:pt x="128" y="126"/>
                </a:cubicBezTo>
                <a:lnTo>
                  <a:pt x="124" y="126"/>
                </a:lnTo>
                <a:close/>
                <a:moveTo>
                  <a:pt x="43" y="89"/>
                </a:moveTo>
                <a:cubicBezTo>
                  <a:pt x="16" y="89"/>
                  <a:pt x="16" y="89"/>
                  <a:pt x="16" y="89"/>
                </a:cubicBezTo>
                <a:cubicBezTo>
                  <a:pt x="16" y="78"/>
                  <a:pt x="16" y="78"/>
                  <a:pt x="16" y="78"/>
                </a:cubicBezTo>
                <a:cubicBezTo>
                  <a:pt x="43" y="78"/>
                  <a:pt x="43" y="78"/>
                  <a:pt x="43" y="78"/>
                </a:cubicBezTo>
                <a:lnTo>
                  <a:pt x="43" y="89"/>
                </a:lnTo>
                <a:close/>
                <a:moveTo>
                  <a:pt x="78" y="89"/>
                </a:moveTo>
                <a:cubicBezTo>
                  <a:pt x="51" y="89"/>
                  <a:pt x="51" y="89"/>
                  <a:pt x="51" y="89"/>
                </a:cubicBezTo>
                <a:cubicBezTo>
                  <a:pt x="51" y="78"/>
                  <a:pt x="51" y="78"/>
                  <a:pt x="51" y="78"/>
                </a:cubicBezTo>
                <a:cubicBezTo>
                  <a:pt x="78" y="78"/>
                  <a:pt x="78" y="78"/>
                  <a:pt x="78" y="78"/>
                </a:cubicBezTo>
                <a:lnTo>
                  <a:pt x="78" y="89"/>
                </a:lnTo>
                <a:close/>
                <a:moveTo>
                  <a:pt x="112" y="89"/>
                </a:moveTo>
                <a:cubicBezTo>
                  <a:pt x="85" y="89"/>
                  <a:pt x="85" y="89"/>
                  <a:pt x="85" y="89"/>
                </a:cubicBezTo>
                <a:cubicBezTo>
                  <a:pt x="85" y="78"/>
                  <a:pt x="85" y="78"/>
                  <a:pt x="85" y="78"/>
                </a:cubicBezTo>
                <a:cubicBezTo>
                  <a:pt x="112" y="78"/>
                  <a:pt x="112" y="78"/>
                  <a:pt x="112" y="78"/>
                </a:cubicBezTo>
                <a:lnTo>
                  <a:pt x="112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  <p:bldP spid="71" grpId="0"/>
      <p:bldP spid="72" grpId="0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3939656" y="2466644"/>
            <a:ext cx="4283981" cy="4284536"/>
            <a:chOff x="2965298" y="2181091"/>
            <a:chExt cx="3213404" cy="3213402"/>
          </a:xfrm>
          <a:solidFill>
            <a:schemeClr val="bg1">
              <a:lumMod val="65000"/>
            </a:schemeClr>
          </a:solidFill>
        </p:grpSpPr>
        <p:sp>
          <p:nvSpPr>
            <p:cNvPr id="62" name="Block Arc 61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0800000"/>
                <a:gd name="adj2" fmla="val 16200004"/>
                <a:gd name="adj3" fmla="val 2113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Block Arc 65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6200000"/>
                <a:gd name="adj2" fmla="val 21589317"/>
                <a:gd name="adj3" fmla="val 2281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3" name="Oval 82"/>
          <p:cNvSpPr>
            <a:spLocks noChangeAspect="1"/>
          </p:cNvSpPr>
          <p:nvPr/>
        </p:nvSpPr>
        <p:spPr>
          <a:xfrm>
            <a:off x="5764761" y="2200052"/>
            <a:ext cx="633771" cy="633853"/>
          </a:xfrm>
          <a:prstGeom prst="ellipse">
            <a:avLst/>
          </a:prstGeom>
          <a:solidFill>
            <a:schemeClr val="accent1"/>
          </a:solidFill>
          <a:ln w="5715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03</a:t>
            </a:r>
            <a:endParaRPr lang="en-US" sz="1900" dirty="0">
              <a:latin typeface="+mn-ea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7185548" y="2737717"/>
            <a:ext cx="633771" cy="633853"/>
          </a:xfrm>
          <a:prstGeom prst="ellipse">
            <a:avLst/>
          </a:prstGeom>
          <a:solidFill>
            <a:schemeClr val="accent3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04</a:t>
            </a:r>
            <a:endParaRPr lang="en-US" sz="1900" dirty="0">
              <a:latin typeface="+mn-ea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7828655" y="4139664"/>
            <a:ext cx="633771" cy="633853"/>
          </a:xfrm>
          <a:prstGeom prst="ellipse">
            <a:avLst/>
          </a:prstGeom>
          <a:solidFill>
            <a:schemeClr val="accent2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05</a:t>
            </a:r>
            <a:endParaRPr lang="en-US" sz="1900" dirty="0">
              <a:latin typeface="+mn-ea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3729577" y="4139664"/>
            <a:ext cx="633771" cy="633853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+mn-ea"/>
              </a:rPr>
              <a:t>01</a:t>
            </a:r>
            <a:endParaRPr lang="en-US" sz="1600" dirty="0">
              <a:latin typeface="+mn-ea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4334637" y="2737717"/>
            <a:ext cx="633771" cy="633853"/>
          </a:xfrm>
          <a:prstGeom prst="ellipse">
            <a:avLst/>
          </a:prstGeom>
          <a:solidFill>
            <a:schemeClr val="accent4"/>
          </a:solidFill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02</a:t>
            </a:r>
            <a:endParaRPr lang="en-US" sz="1900" dirty="0">
              <a:latin typeface="+mn-ea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4793538" y="3329732"/>
            <a:ext cx="2576217" cy="2576547"/>
            <a:chOff x="3595025" y="2497298"/>
            <a:chExt cx="1932414" cy="1932410"/>
          </a:xfrm>
          <a:solidFill>
            <a:schemeClr val="accent3"/>
          </a:solidFill>
        </p:grpSpPr>
        <p:sp>
          <p:nvSpPr>
            <p:cNvPr id="89" name="Chord 88"/>
            <p:cNvSpPr/>
            <p:nvPr/>
          </p:nvSpPr>
          <p:spPr>
            <a:xfrm>
              <a:off x="3595025" y="2497298"/>
              <a:ext cx="1932414" cy="1932410"/>
            </a:xfrm>
            <a:prstGeom prst="chord">
              <a:avLst>
                <a:gd name="adj1" fmla="val 10841139"/>
                <a:gd name="adj2" fmla="val 2155198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lstStyle/>
            <a:p>
              <a:pPr algn="ctr" defTabSz="17183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200" dirty="0">
                <a:latin typeface="+mn-ea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86771" y="2643891"/>
              <a:ext cx="138566" cy="75020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en-US" sz="59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035440" y="5296591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72"/>
          <p:cNvGrpSpPr/>
          <p:nvPr/>
        </p:nvGrpSpPr>
        <p:grpSpPr>
          <a:xfrm>
            <a:off x="1502588" y="2557810"/>
            <a:ext cx="2596630" cy="734401"/>
            <a:chOff x="5603652" y="1704756"/>
            <a:chExt cx="1947726" cy="550801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6878029" y="1704756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2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5603652" y="1947780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ts val="265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5" name="Group 72"/>
          <p:cNvGrpSpPr/>
          <p:nvPr/>
        </p:nvGrpSpPr>
        <p:grpSpPr>
          <a:xfrm>
            <a:off x="873646" y="4002573"/>
            <a:ext cx="2596630" cy="734401"/>
            <a:chOff x="5603652" y="1704756"/>
            <a:chExt cx="1947726" cy="550801"/>
          </a:xfrm>
        </p:grpSpPr>
        <p:sp>
          <p:nvSpPr>
            <p:cNvPr id="106" name="Text Placeholder 3"/>
            <p:cNvSpPr txBox="1"/>
            <p:nvPr/>
          </p:nvSpPr>
          <p:spPr>
            <a:xfrm>
              <a:off x="6878029" y="1704756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107" name="Text Placeholder 3"/>
            <p:cNvSpPr txBox="1"/>
            <p:nvPr/>
          </p:nvSpPr>
          <p:spPr>
            <a:xfrm>
              <a:off x="5603652" y="1947780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ts val="265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8" name="Group 72"/>
          <p:cNvGrpSpPr/>
          <p:nvPr/>
        </p:nvGrpSpPr>
        <p:grpSpPr>
          <a:xfrm>
            <a:off x="8030531" y="2557810"/>
            <a:ext cx="2596630" cy="734401"/>
            <a:chOff x="5603652" y="1704756"/>
            <a:chExt cx="1947726" cy="550801"/>
          </a:xfrm>
        </p:grpSpPr>
        <p:sp>
          <p:nvSpPr>
            <p:cNvPr id="109" name="Text Placeholder 3"/>
            <p:cNvSpPr txBox="1"/>
            <p:nvPr/>
          </p:nvSpPr>
          <p:spPr>
            <a:xfrm>
              <a:off x="5603652" y="1704756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110" name="Text Placeholder 3"/>
            <p:cNvSpPr txBox="1"/>
            <p:nvPr/>
          </p:nvSpPr>
          <p:spPr>
            <a:xfrm>
              <a:off x="5603652" y="1947780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ts val="265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1" name="Group 72"/>
          <p:cNvGrpSpPr/>
          <p:nvPr/>
        </p:nvGrpSpPr>
        <p:grpSpPr>
          <a:xfrm>
            <a:off x="8644926" y="4002573"/>
            <a:ext cx="2596630" cy="734401"/>
            <a:chOff x="5603652" y="1704756"/>
            <a:chExt cx="1947726" cy="550801"/>
          </a:xfrm>
        </p:grpSpPr>
        <p:sp>
          <p:nvSpPr>
            <p:cNvPr id="112" name="Text Placeholder 3"/>
            <p:cNvSpPr txBox="1"/>
            <p:nvPr/>
          </p:nvSpPr>
          <p:spPr>
            <a:xfrm>
              <a:off x="5603652" y="1704756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2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113" name="Text Placeholder 3"/>
            <p:cNvSpPr txBox="1"/>
            <p:nvPr/>
          </p:nvSpPr>
          <p:spPr>
            <a:xfrm>
              <a:off x="5603652" y="1947780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ts val="265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4" name="Group 72"/>
          <p:cNvGrpSpPr/>
          <p:nvPr/>
        </p:nvGrpSpPr>
        <p:grpSpPr>
          <a:xfrm>
            <a:off x="4777104" y="1205718"/>
            <a:ext cx="2596630" cy="734401"/>
            <a:chOff x="5603652" y="1704756"/>
            <a:chExt cx="1947726" cy="550801"/>
          </a:xfrm>
        </p:grpSpPr>
        <p:sp>
          <p:nvSpPr>
            <p:cNvPr id="115" name="Text Placeholder 3"/>
            <p:cNvSpPr txBox="1"/>
            <p:nvPr/>
          </p:nvSpPr>
          <p:spPr>
            <a:xfrm>
              <a:off x="6240840" y="1704756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16" name="Text Placeholder 3"/>
            <p:cNvSpPr txBox="1"/>
            <p:nvPr/>
          </p:nvSpPr>
          <p:spPr>
            <a:xfrm>
              <a:off x="5603652" y="1947780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ts val="265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61665" y="3909206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34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5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6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7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03078" y="3390755"/>
            <a:ext cx="2518068" cy="9540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添加标题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94998" y="3390755"/>
            <a:ext cx="2518068" cy="9540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添加标题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86917" y="3390755"/>
            <a:ext cx="2518068" cy="9540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添加标题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78836" y="3390755"/>
            <a:ext cx="2518068" cy="9540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添加标题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87191" y="1627577"/>
            <a:ext cx="2544174" cy="1450452"/>
            <a:chOff x="664884" y="1281949"/>
            <a:chExt cx="1908379" cy="1087839"/>
          </a:xfrm>
        </p:grpSpPr>
        <p:sp>
          <p:nvSpPr>
            <p:cNvPr id="27" name="Flowchart: Data 26"/>
            <p:cNvSpPr/>
            <p:nvPr/>
          </p:nvSpPr>
          <p:spPr>
            <a:xfrm rot="16200000" flipH="1" flipV="1">
              <a:off x="2146236" y="1938862"/>
              <a:ext cx="640080" cy="213975"/>
            </a:xfrm>
            <a:prstGeom prst="flowChartInputOutpu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28" name="Flowchart: Data 27"/>
            <p:cNvSpPr/>
            <p:nvPr/>
          </p:nvSpPr>
          <p:spPr>
            <a:xfrm rot="5400000" flipV="1">
              <a:off x="451832" y="1938861"/>
              <a:ext cx="640080" cy="213975"/>
            </a:xfrm>
            <a:prstGeom prst="flowChartInputOutpu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664885" y="1281949"/>
              <a:ext cx="1907435" cy="1087839"/>
              <a:chOff x="697943" y="1545178"/>
              <a:chExt cx="1907435" cy="1087839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536290" y="1545178"/>
                <a:ext cx="138566" cy="565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4300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97943" y="2119793"/>
                <a:ext cx="1907435" cy="513224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900" b="1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19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490176" y="1431959"/>
            <a:ext cx="2544174" cy="1646071"/>
            <a:chOff x="2630115" y="3357102"/>
            <a:chExt cx="1908379" cy="1234553"/>
          </a:xfrm>
        </p:grpSpPr>
        <p:sp>
          <p:nvSpPr>
            <p:cNvPr id="59" name="Rectangle 58"/>
            <p:cNvSpPr/>
            <p:nvPr/>
          </p:nvSpPr>
          <p:spPr>
            <a:xfrm>
              <a:off x="3584280" y="3357102"/>
              <a:ext cx="49" cy="8309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7200" dirty="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630115" y="3947676"/>
              <a:ext cx="1908379" cy="643979"/>
              <a:chOff x="2630115" y="3947676"/>
              <a:chExt cx="1908379" cy="643979"/>
            </a:xfrm>
          </p:grpSpPr>
          <p:sp>
            <p:nvSpPr>
              <p:cNvPr id="33" name="Flowchart: Data 32"/>
              <p:cNvSpPr/>
              <p:nvPr/>
            </p:nvSpPr>
            <p:spPr>
              <a:xfrm rot="16200000" flipH="1" flipV="1">
                <a:off x="4111467" y="4160729"/>
                <a:ext cx="640080" cy="213975"/>
              </a:xfrm>
              <a:prstGeom prst="flowChartInputOutp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n-ea"/>
                </a:endParaRPr>
              </a:p>
            </p:txBody>
          </p:sp>
          <p:sp>
            <p:nvSpPr>
              <p:cNvPr id="34" name="Flowchart: Data 33"/>
              <p:cNvSpPr/>
              <p:nvPr/>
            </p:nvSpPr>
            <p:spPr>
              <a:xfrm rot="5400000" flipV="1">
                <a:off x="2417063" y="4160728"/>
                <a:ext cx="640080" cy="213975"/>
              </a:xfrm>
              <a:prstGeom prst="flowChartInputOutp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n-e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630116" y="4078431"/>
                <a:ext cx="1907435" cy="513224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900" b="1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19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8784976" y="1672521"/>
            <a:ext cx="2544174" cy="1405508"/>
            <a:chOff x="6794873" y="2697307"/>
            <a:chExt cx="1908379" cy="1054131"/>
          </a:xfrm>
        </p:grpSpPr>
        <p:sp>
          <p:nvSpPr>
            <p:cNvPr id="61" name="Rectangle 60"/>
            <p:cNvSpPr/>
            <p:nvPr/>
          </p:nvSpPr>
          <p:spPr>
            <a:xfrm>
              <a:off x="7787797" y="2697307"/>
              <a:ext cx="49" cy="5539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4800" dirty="0">
                <a:solidFill>
                  <a:schemeClr val="accent3"/>
                </a:solidFill>
                <a:latin typeface="+mn-ea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794873" y="3107459"/>
              <a:ext cx="1908379" cy="643979"/>
              <a:chOff x="4605506" y="1989038"/>
              <a:chExt cx="1908379" cy="643979"/>
            </a:xfrm>
          </p:grpSpPr>
          <p:sp>
            <p:nvSpPr>
              <p:cNvPr id="38" name="Flowchart: Data 37"/>
              <p:cNvSpPr/>
              <p:nvPr/>
            </p:nvSpPr>
            <p:spPr>
              <a:xfrm rot="16200000" flipH="1" flipV="1">
                <a:off x="6086858" y="2202091"/>
                <a:ext cx="640080" cy="213975"/>
              </a:xfrm>
              <a:prstGeom prst="flowChartInputOutpu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n-ea"/>
                </a:endParaRPr>
              </a:p>
            </p:txBody>
          </p:sp>
          <p:sp>
            <p:nvSpPr>
              <p:cNvPr id="39" name="Flowchart: Data 38"/>
              <p:cNvSpPr/>
              <p:nvPr/>
            </p:nvSpPr>
            <p:spPr>
              <a:xfrm rot="5400000" flipV="1">
                <a:off x="4392454" y="2202090"/>
                <a:ext cx="640080" cy="213975"/>
              </a:xfrm>
              <a:prstGeom prst="flowChartInputOutpu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n-ea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605507" y="2119793"/>
                <a:ext cx="1907435" cy="513224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900" b="1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19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6137577" y="1655066"/>
            <a:ext cx="2544174" cy="1422963"/>
            <a:chOff x="4602110" y="1271789"/>
            <a:chExt cx="1908379" cy="1067222"/>
          </a:xfrm>
        </p:grpSpPr>
        <p:sp>
          <p:nvSpPr>
            <p:cNvPr id="60" name="Rectangle 59"/>
            <p:cNvSpPr/>
            <p:nvPr/>
          </p:nvSpPr>
          <p:spPr>
            <a:xfrm>
              <a:off x="5520581" y="1271789"/>
              <a:ext cx="49" cy="5539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4800" dirty="0">
                <a:solidFill>
                  <a:schemeClr val="accent1"/>
                </a:solidFill>
                <a:latin typeface="+mn-ea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602110" y="1695032"/>
              <a:ext cx="1908379" cy="643979"/>
              <a:chOff x="6580897" y="3947676"/>
              <a:chExt cx="1908379" cy="643979"/>
            </a:xfrm>
          </p:grpSpPr>
          <p:sp>
            <p:nvSpPr>
              <p:cNvPr id="43" name="Flowchart: Data 42"/>
              <p:cNvSpPr/>
              <p:nvPr/>
            </p:nvSpPr>
            <p:spPr>
              <a:xfrm rot="16200000" flipH="1" flipV="1">
                <a:off x="8062249" y="4160729"/>
                <a:ext cx="640080" cy="213975"/>
              </a:xfrm>
              <a:prstGeom prst="flowChartInputOutpu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n-ea"/>
                </a:endParaRPr>
              </a:p>
            </p:txBody>
          </p:sp>
          <p:sp>
            <p:nvSpPr>
              <p:cNvPr id="44" name="Flowchart: Data 43"/>
              <p:cNvSpPr/>
              <p:nvPr/>
            </p:nvSpPr>
            <p:spPr>
              <a:xfrm rot="5400000" flipV="1">
                <a:off x="6367845" y="4160728"/>
                <a:ext cx="640080" cy="213975"/>
              </a:xfrm>
              <a:prstGeom prst="flowChartInputOutpu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+mn-ea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580898" y="4078431"/>
                <a:ext cx="1907435" cy="51322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900" b="1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19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1035440" y="4902930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1043634" y="4725144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143"/>
          <p:cNvSpPr>
            <a:spLocks noEditPoints="1"/>
          </p:cNvSpPr>
          <p:nvPr/>
        </p:nvSpPr>
        <p:spPr bwMode="auto">
          <a:xfrm>
            <a:off x="1944407" y="1645854"/>
            <a:ext cx="615385" cy="566876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1" name="Freeform 92"/>
          <p:cNvSpPr>
            <a:spLocks noEditPoints="1"/>
          </p:cNvSpPr>
          <p:nvPr/>
        </p:nvSpPr>
        <p:spPr bwMode="auto">
          <a:xfrm>
            <a:off x="7071886" y="1580815"/>
            <a:ext cx="580299" cy="591172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519314" y="1650564"/>
            <a:ext cx="545212" cy="510191"/>
            <a:chOff x="6661150" y="233363"/>
            <a:chExt cx="320675" cy="300038"/>
          </a:xfrm>
          <a:solidFill>
            <a:schemeClr val="accent4"/>
          </a:solidFill>
        </p:grpSpPr>
        <p:sp>
          <p:nvSpPr>
            <p:cNvPr id="49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0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2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2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63" name="Freeform 140"/>
          <p:cNvSpPr>
            <a:spLocks noEditPoints="1"/>
          </p:cNvSpPr>
          <p:nvPr/>
        </p:nvSpPr>
        <p:spPr bwMode="auto">
          <a:xfrm>
            <a:off x="9806236" y="1580816"/>
            <a:ext cx="605083" cy="605161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67" grpId="0"/>
      <p:bldP spid="37" grpId="0" animBg="1"/>
      <p:bldP spid="41" grpId="0" animBg="1"/>
      <p:bldP spid="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78" y="507314"/>
            <a:ext cx="3073202" cy="16042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10569" y="3101106"/>
            <a:ext cx="6384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text. Your content to play here, or through your copy, paste in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box, and select only the text.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90780" y="2726157"/>
            <a:ext cx="5896368" cy="40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655" dirty="0">
                <a:solidFill>
                  <a:srgbClr val="CF7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PLANNING </a:t>
            </a:r>
            <a:r>
              <a:rPr lang="en-US" altLang="zh-CN" sz="2655" dirty="0" smtClean="0">
                <a:solidFill>
                  <a:srgbClr val="CF7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altLang="zh-CN" sz="2655" dirty="0" smtClean="0">
              <a:solidFill>
                <a:srgbClr val="CF7D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3090780" y="1883246"/>
            <a:ext cx="6384424" cy="87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5690" b="1" dirty="0" smtClean="0">
                <a:solidFill>
                  <a:srgbClr val="1E6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谢谢观看</a:t>
            </a:r>
            <a:r>
              <a:rPr lang="en-US" altLang="zh-CN" sz="3790" b="1" dirty="0" smtClean="0">
                <a:solidFill>
                  <a:srgbClr val="1E6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altLang="zh-CN" sz="3415" b="1" dirty="0">
              <a:solidFill>
                <a:srgbClr val="1E6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02885" y="2325678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</a:t>
            </a:r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添加标题文本</a:t>
            </a:r>
            <a:endParaRPr lang="zh-CN" altLang="en-US" sz="4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02885" y="3154450"/>
            <a:ext cx="3435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请在这里添加相应的文字内容请在这里添加相应的文字内容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237042" y="3112576"/>
            <a:ext cx="6462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237041" y="2363152"/>
            <a:ext cx="1441420" cy="144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67" y="635650"/>
            <a:ext cx="3073202" cy="1604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2686014" y="2180861"/>
            <a:ext cx="2950407" cy="2952328"/>
          </a:xfrm>
          <a:prstGeom prst="ellipse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rtlCol="0" anchor="ctr"/>
          <a:lstStyle/>
          <a:p>
            <a:pPr algn="ctr"/>
            <a:endParaRPr 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571915" y="2180861"/>
            <a:ext cx="2950407" cy="295232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rtlCol="0" anchor="ctr"/>
          <a:lstStyle/>
          <a:p>
            <a:pPr algn="ctr"/>
            <a:endParaRPr lang="en-US"/>
          </a:p>
        </p:txBody>
      </p:sp>
      <p:sp>
        <p:nvSpPr>
          <p:cNvPr id="11" name="椭圆 10"/>
          <p:cNvSpPr/>
          <p:nvPr/>
        </p:nvSpPr>
        <p:spPr>
          <a:xfrm>
            <a:off x="5348575" y="2900941"/>
            <a:ext cx="1511185" cy="151216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95694" y="4917165"/>
            <a:ext cx="2662267" cy="0"/>
          </a:xfrm>
          <a:prstGeom prst="line">
            <a:avLst/>
          </a:prstGeom>
          <a:ln w="127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162515" y="4917165"/>
            <a:ext cx="2662267" cy="0"/>
          </a:xfrm>
          <a:prstGeom prst="line">
            <a:avLst/>
          </a:prstGeom>
          <a:ln w="127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395693" y="2359582"/>
            <a:ext cx="2356728" cy="2604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395" tIns="45697" rIns="91395" bIns="45697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altLang="zh-CN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）点击此处添加文本：</a:t>
            </a:r>
            <a:endParaRPr lang="en-US" altLang="zh-CN" sz="1600" b="1" u="sng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点击此处添加说明文字点击此处添加说明文字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点击此处添加说明文字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点击此处添加说明文字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点击此处添加说明文字点击此处添加说明文字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9594284" y="2359582"/>
            <a:ext cx="2412631" cy="2604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395" tIns="45697" rIns="91395" bIns="45697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altLang="zh-CN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）点击此处添加文本：</a:t>
            </a:r>
            <a:endParaRPr lang="en-US" altLang="zh-CN" sz="1600" b="1" u="sng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点击此处添加说明文字点击此处添加说明文字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点击此处添加说明文字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点击此处添加说明文字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点击此处添加说明文字点击此处添加说明文字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624106" y="1850435"/>
            <a:ext cx="3665298" cy="2128515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儿童教育观点一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点击增加文本点击增加文本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点击增加文本点击增加文本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075820" y="1858583"/>
            <a:ext cx="3665298" cy="2128515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儿童教育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观点三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增加文本点击增加文本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点击增加文本点击增加文本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349963" y="4042400"/>
            <a:ext cx="3665298" cy="212851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儿童教育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观点二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点击增加文本点击增加文本</a:t>
            </a:r>
            <a:endParaRPr lang="zh-CN" altLang="en-US" sz="15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点击增加文本点击增加文本</a:t>
            </a:r>
            <a:endParaRPr lang="zh-CN" altLang="en-US" sz="15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100" dirty="0">
              <a:solidFill>
                <a:schemeClr val="bg1"/>
              </a:solidFill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20" y="4050547"/>
            <a:ext cx="3665298" cy="212036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63" y="1850435"/>
            <a:ext cx="3665298" cy="212851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6" y="4050549"/>
            <a:ext cx="3665298" cy="21203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0"/>
          <p:cNvGrpSpPr/>
          <p:nvPr/>
        </p:nvGrpSpPr>
        <p:grpSpPr>
          <a:xfrm>
            <a:off x="8637594" y="1431959"/>
            <a:ext cx="2557370" cy="3642617"/>
            <a:chOff x="6478443" y="1016361"/>
            <a:chExt cx="1918277" cy="2731963"/>
          </a:xfrm>
        </p:grpSpPr>
        <p:sp>
          <p:nvSpPr>
            <p:cNvPr id="54" name="Rounded Rectangle 53"/>
            <p:cNvSpPr/>
            <p:nvPr/>
          </p:nvSpPr>
          <p:spPr>
            <a:xfrm>
              <a:off x="6478443" y="1016361"/>
              <a:ext cx="1918277" cy="2731963"/>
            </a:xfrm>
            <a:prstGeom prst="roundRect">
              <a:avLst>
                <a:gd name="adj" fmla="val 1120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6" name="Group 35"/>
            <p:cNvGrpSpPr/>
            <p:nvPr/>
          </p:nvGrpSpPr>
          <p:grpSpPr>
            <a:xfrm>
              <a:off x="6605441" y="1440093"/>
              <a:ext cx="1670603" cy="1924721"/>
              <a:chOff x="2780520" y="1494207"/>
              <a:chExt cx="1670603" cy="1924721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780520" y="2297082"/>
                <a:ext cx="1670603" cy="112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21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endParaRPr lang="en-US" altLang="zh-CN" sz="13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223909" y="1494207"/>
                <a:ext cx="783825" cy="783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>
                    <a:solidFill>
                      <a:schemeClr val="accent2"/>
                    </a:solidFill>
                    <a:latin typeface="+mn-ea"/>
                  </a:rPr>
                  <a:t>4</a:t>
                </a:r>
                <a:endParaRPr lang="en-US" sz="4300" dirty="0">
                  <a:solidFill>
                    <a:schemeClr val="accent2"/>
                  </a:solidFill>
                  <a:latin typeface="+mn-ea"/>
                </a:endParaRPr>
              </a:p>
            </p:txBody>
          </p:sp>
        </p:grpSp>
      </p:grpSp>
      <p:grpSp>
        <p:nvGrpSpPr>
          <p:cNvPr id="7" name="Group 59"/>
          <p:cNvGrpSpPr/>
          <p:nvPr/>
        </p:nvGrpSpPr>
        <p:grpSpPr>
          <a:xfrm>
            <a:off x="6087470" y="1431959"/>
            <a:ext cx="2864567" cy="3642617"/>
            <a:chOff x="4565600" y="1016361"/>
            <a:chExt cx="2148705" cy="2731963"/>
          </a:xfrm>
        </p:grpSpPr>
        <p:grpSp>
          <p:nvGrpSpPr>
            <p:cNvPr id="8" name="Group 56"/>
            <p:cNvGrpSpPr/>
            <p:nvPr/>
          </p:nvGrpSpPr>
          <p:grpSpPr>
            <a:xfrm>
              <a:off x="4565600" y="1016361"/>
              <a:ext cx="2148705" cy="2731963"/>
              <a:chOff x="4565600" y="1016361"/>
              <a:chExt cx="2148705" cy="2731963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4565600" y="1016361"/>
                <a:ext cx="1918277" cy="2731963"/>
              </a:xfrm>
              <a:prstGeom prst="roundRect">
                <a:avLst>
                  <a:gd name="adj" fmla="val 1120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5400000">
                <a:off x="6351188" y="2267128"/>
                <a:ext cx="495806" cy="230428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9" name="Group 41"/>
            <p:cNvGrpSpPr/>
            <p:nvPr/>
          </p:nvGrpSpPr>
          <p:grpSpPr>
            <a:xfrm>
              <a:off x="4683354" y="1440093"/>
              <a:ext cx="1670603" cy="1924721"/>
              <a:chOff x="2780520" y="1494207"/>
              <a:chExt cx="1670603" cy="1924721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780520" y="2297082"/>
                <a:ext cx="1670603" cy="112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21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endParaRPr lang="en-US" altLang="zh-CN" sz="13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223909" y="1494207"/>
                <a:ext cx="783825" cy="783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>
                    <a:solidFill>
                      <a:schemeClr val="accent3"/>
                    </a:solidFill>
                    <a:latin typeface="+mn-ea"/>
                  </a:rPr>
                  <a:t>3</a:t>
                </a:r>
                <a:endParaRPr lang="en-US" sz="4300" dirty="0">
                  <a:solidFill>
                    <a:schemeClr val="accent3"/>
                  </a:solidFill>
                  <a:latin typeface="+mn-ea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035440" y="5373401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3634" y="519561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58"/>
          <p:cNvGrpSpPr/>
          <p:nvPr/>
        </p:nvGrpSpPr>
        <p:grpSpPr>
          <a:xfrm>
            <a:off x="3537719" y="1431959"/>
            <a:ext cx="2864567" cy="3642617"/>
            <a:chOff x="2653038" y="1016361"/>
            <a:chExt cx="2148705" cy="2731963"/>
          </a:xfrm>
        </p:grpSpPr>
        <p:grpSp>
          <p:nvGrpSpPr>
            <p:cNvPr id="11" name="Group 55"/>
            <p:cNvGrpSpPr/>
            <p:nvPr/>
          </p:nvGrpSpPr>
          <p:grpSpPr>
            <a:xfrm>
              <a:off x="2653038" y="1016361"/>
              <a:ext cx="2148705" cy="2731963"/>
              <a:chOff x="2653038" y="1016361"/>
              <a:chExt cx="2148705" cy="2731963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2653038" y="1016361"/>
                <a:ext cx="1918277" cy="2731963"/>
              </a:xfrm>
              <a:prstGeom prst="roundRect">
                <a:avLst>
                  <a:gd name="adj" fmla="val 1120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 rot="5400000">
                <a:off x="4438626" y="2267128"/>
                <a:ext cx="495806" cy="230428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12" name="Group 34"/>
            <p:cNvGrpSpPr/>
            <p:nvPr/>
          </p:nvGrpSpPr>
          <p:grpSpPr>
            <a:xfrm>
              <a:off x="2770995" y="1440093"/>
              <a:ext cx="1670603" cy="1924721"/>
              <a:chOff x="2780520" y="1494207"/>
              <a:chExt cx="1670603" cy="192472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780520" y="2297082"/>
                <a:ext cx="1670603" cy="112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21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endParaRPr lang="en-US" altLang="zh-CN" sz="13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223909" y="1494207"/>
                <a:ext cx="783825" cy="783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>
                    <a:solidFill>
                      <a:schemeClr val="accent1"/>
                    </a:solidFill>
                    <a:latin typeface="+mn-ea"/>
                  </a:rPr>
                  <a:t>2</a:t>
                </a:r>
                <a:endParaRPr lang="en-US" sz="4300" dirty="0">
                  <a:solidFill>
                    <a:schemeClr val="accent1"/>
                  </a:solidFill>
                  <a:latin typeface="+mn-ea"/>
                </a:endParaRPr>
              </a:p>
            </p:txBody>
          </p:sp>
        </p:grpSp>
      </p:grpSp>
      <p:grpSp>
        <p:nvGrpSpPr>
          <p:cNvPr id="13" name="Group 57"/>
          <p:cNvGrpSpPr/>
          <p:nvPr/>
        </p:nvGrpSpPr>
        <p:grpSpPr>
          <a:xfrm>
            <a:off x="989150" y="1431959"/>
            <a:ext cx="2864568" cy="3642617"/>
            <a:chOff x="741363" y="1016361"/>
            <a:chExt cx="2148706" cy="2731963"/>
          </a:xfrm>
        </p:grpSpPr>
        <p:grpSp>
          <p:nvGrpSpPr>
            <p:cNvPr id="14" name="Group 54"/>
            <p:cNvGrpSpPr/>
            <p:nvPr/>
          </p:nvGrpSpPr>
          <p:grpSpPr>
            <a:xfrm>
              <a:off x="741363" y="1016361"/>
              <a:ext cx="2148706" cy="2731963"/>
              <a:chOff x="741363" y="1016361"/>
              <a:chExt cx="2148706" cy="2731963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741363" y="1016361"/>
                <a:ext cx="1918277" cy="2731963"/>
              </a:xfrm>
              <a:prstGeom prst="roundRect">
                <a:avLst>
                  <a:gd name="adj" fmla="val 1120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46" name="Isosceles Triangle 45"/>
              <p:cNvSpPr/>
              <p:nvPr/>
            </p:nvSpPr>
            <p:spPr>
              <a:xfrm rot="5400000">
                <a:off x="2526952" y="2267128"/>
                <a:ext cx="495806" cy="230428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858635" y="1440093"/>
              <a:ext cx="1670603" cy="1924721"/>
              <a:chOff x="2780520" y="1494207"/>
              <a:chExt cx="1670603" cy="192472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2780520" y="2297082"/>
                <a:ext cx="1670603" cy="112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21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endParaRPr lang="en-US" altLang="zh-CN" sz="13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23909" y="1494207"/>
                <a:ext cx="783825" cy="783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1</a:t>
                </a:r>
                <a:endParaRPr lang="en-US" sz="4300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3"/>
          <p:cNvSpPr/>
          <p:nvPr/>
        </p:nvSpPr>
        <p:spPr bwMode="auto">
          <a:xfrm>
            <a:off x="7277932" y="1567026"/>
            <a:ext cx="1229234" cy="911473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3"/>
          <p:cNvSpPr/>
          <p:nvPr/>
        </p:nvSpPr>
        <p:spPr bwMode="auto">
          <a:xfrm>
            <a:off x="3616201" y="1567026"/>
            <a:ext cx="1229234" cy="911473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3"/>
          <p:cNvSpPr/>
          <p:nvPr/>
        </p:nvSpPr>
        <p:spPr bwMode="auto">
          <a:xfrm flipH="1">
            <a:off x="6176898" y="2515041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3"/>
          <p:cNvSpPr/>
          <p:nvPr/>
        </p:nvSpPr>
        <p:spPr bwMode="auto">
          <a:xfrm>
            <a:off x="4951888" y="2515041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53"/>
          <p:cNvSpPr/>
          <p:nvPr/>
        </p:nvSpPr>
        <p:spPr bwMode="auto">
          <a:xfrm>
            <a:off x="2834142" y="2803076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3"/>
          <p:cNvSpPr/>
          <p:nvPr/>
        </p:nvSpPr>
        <p:spPr bwMode="auto">
          <a:xfrm flipH="1">
            <a:off x="8237037" y="2803076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Elbow Connector 212"/>
          <p:cNvCxnSpPr/>
          <p:nvPr/>
        </p:nvCxnSpPr>
        <p:spPr>
          <a:xfrm>
            <a:off x="3354155" y="3583270"/>
            <a:ext cx="1701565" cy="907154"/>
          </a:xfrm>
          <a:prstGeom prst="bentConnector3">
            <a:avLst>
              <a:gd name="adj1" fmla="val -72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214"/>
          <p:cNvCxnSpPr/>
          <p:nvPr/>
        </p:nvCxnSpPr>
        <p:spPr>
          <a:xfrm flipH="1">
            <a:off x="7067650" y="3583270"/>
            <a:ext cx="1701565" cy="907154"/>
          </a:xfrm>
          <a:prstGeom prst="bentConnector3">
            <a:avLst>
              <a:gd name="adj1" fmla="val -72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215"/>
          <p:cNvCxnSpPr/>
          <p:nvPr/>
        </p:nvCxnSpPr>
        <p:spPr>
          <a:xfrm rot="5400000">
            <a:off x="6674375" y="2871773"/>
            <a:ext cx="1636734" cy="850185"/>
          </a:xfrm>
          <a:prstGeom prst="bentConnector3">
            <a:avLst>
              <a:gd name="adj1" fmla="val 100048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21"/>
          <p:cNvCxnSpPr/>
          <p:nvPr/>
        </p:nvCxnSpPr>
        <p:spPr>
          <a:xfrm rot="16200000" flipH="1">
            <a:off x="3791279" y="2871774"/>
            <a:ext cx="1636734" cy="850185"/>
          </a:xfrm>
          <a:prstGeom prst="bentConnector3">
            <a:avLst>
              <a:gd name="adj1" fmla="val 100048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3"/>
          <p:cNvCxnSpPr/>
          <p:nvPr/>
        </p:nvCxnSpPr>
        <p:spPr>
          <a:xfrm>
            <a:off x="5475024" y="3295236"/>
            <a:ext cx="0" cy="3354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24"/>
          <p:cNvCxnSpPr/>
          <p:nvPr/>
        </p:nvCxnSpPr>
        <p:spPr>
          <a:xfrm>
            <a:off x="6706804" y="3295236"/>
            <a:ext cx="0" cy="33546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31"/>
          <p:cNvSpPr/>
          <p:nvPr/>
        </p:nvSpPr>
        <p:spPr bwMode="auto">
          <a:xfrm>
            <a:off x="3133783" y="3092695"/>
            <a:ext cx="358551" cy="363984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82"/>
          <p:cNvSpPr>
            <a:spLocks noEditPoints="1"/>
          </p:cNvSpPr>
          <p:nvPr/>
        </p:nvSpPr>
        <p:spPr bwMode="auto">
          <a:xfrm>
            <a:off x="4041526" y="1880461"/>
            <a:ext cx="349554" cy="413109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35"/>
          <p:cNvSpPr>
            <a:spLocks noEditPoints="1"/>
          </p:cNvSpPr>
          <p:nvPr/>
        </p:nvSpPr>
        <p:spPr bwMode="auto">
          <a:xfrm>
            <a:off x="5261227" y="2776772"/>
            <a:ext cx="403135" cy="37762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45"/>
          <p:cNvSpPr/>
          <p:nvPr/>
        </p:nvSpPr>
        <p:spPr bwMode="auto">
          <a:xfrm>
            <a:off x="6502311" y="2782409"/>
            <a:ext cx="398237" cy="343408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36"/>
          <p:cNvSpPr>
            <a:spLocks noEditPoints="1"/>
          </p:cNvSpPr>
          <p:nvPr/>
        </p:nvSpPr>
        <p:spPr bwMode="auto">
          <a:xfrm>
            <a:off x="7735838" y="1902685"/>
            <a:ext cx="344945" cy="374590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8577238" y="3092695"/>
            <a:ext cx="383952" cy="358728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52"/>
          <p:cNvSpPr/>
          <p:nvPr/>
        </p:nvSpPr>
        <p:spPr>
          <a:xfrm>
            <a:off x="2524139" y="3640877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53"/>
          <p:cNvSpPr/>
          <p:nvPr/>
        </p:nvSpPr>
        <p:spPr>
          <a:xfrm>
            <a:off x="8906694" y="3640877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254"/>
          <p:cNvSpPr/>
          <p:nvPr/>
        </p:nvSpPr>
        <p:spPr>
          <a:xfrm>
            <a:off x="8042598" y="2516597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255"/>
          <p:cNvSpPr/>
          <p:nvPr/>
        </p:nvSpPr>
        <p:spPr>
          <a:xfrm>
            <a:off x="3414224" y="2516597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56"/>
          <p:cNvSpPr/>
          <p:nvPr/>
        </p:nvSpPr>
        <p:spPr>
          <a:xfrm>
            <a:off x="6818462" y="3352842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57"/>
          <p:cNvSpPr/>
          <p:nvPr/>
        </p:nvSpPr>
        <p:spPr>
          <a:xfrm>
            <a:off x="4643458" y="3352842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Group 41"/>
          <p:cNvGrpSpPr/>
          <p:nvPr/>
        </p:nvGrpSpPr>
        <p:grpSpPr>
          <a:xfrm>
            <a:off x="4577372" y="3640877"/>
            <a:ext cx="2968625" cy="1552598"/>
            <a:chOff x="2844800" y="1304396"/>
            <a:chExt cx="2803525" cy="1466250"/>
          </a:xfrm>
        </p:grpSpPr>
        <p:grpSp>
          <p:nvGrpSpPr>
            <p:cNvPr id="3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9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21"/>
              <p:cNvSpPr/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35" name="Freeform 15"/>
              <p:cNvSpPr/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6"/>
              <p:cNvSpPr/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31"/>
              <p:cNvSpPr/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1" name="Group 72"/>
          <p:cNvGrpSpPr/>
          <p:nvPr/>
        </p:nvGrpSpPr>
        <p:grpSpPr>
          <a:xfrm>
            <a:off x="5683592" y="3954313"/>
            <a:ext cx="756182" cy="760229"/>
            <a:chOff x="-327025" y="473075"/>
            <a:chExt cx="1779588" cy="1789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446088" y="1243013"/>
              <a:ext cx="1006475" cy="1019175"/>
            </a:xfrm>
            <a:custGeom>
              <a:avLst/>
              <a:gdLst/>
              <a:ahLst/>
              <a:cxnLst>
                <a:cxn ang="0">
                  <a:pos x="256" y="203"/>
                </a:cxn>
                <a:cxn ang="0">
                  <a:pos x="214" y="161"/>
                </a:cxn>
                <a:cxn ang="0">
                  <a:pos x="192" y="41"/>
                </a:cxn>
                <a:cxn ang="0">
                  <a:pos x="41" y="41"/>
                </a:cxn>
                <a:cxn ang="0">
                  <a:pos x="41" y="192"/>
                </a:cxn>
                <a:cxn ang="0">
                  <a:pos x="161" y="214"/>
                </a:cxn>
                <a:cxn ang="0">
                  <a:pos x="203" y="256"/>
                </a:cxn>
                <a:cxn ang="0">
                  <a:pos x="256" y="256"/>
                </a:cxn>
                <a:cxn ang="0">
                  <a:pos x="267" y="229"/>
                </a:cxn>
                <a:cxn ang="0">
                  <a:pos x="256" y="203"/>
                </a:cxn>
                <a:cxn ang="0">
                  <a:pos x="166" y="166"/>
                </a:cxn>
                <a:cxn ang="0">
                  <a:pos x="68" y="166"/>
                </a:cxn>
                <a:cxn ang="0">
                  <a:pos x="68" y="68"/>
                </a:cxn>
                <a:cxn ang="0">
                  <a:pos x="166" y="68"/>
                </a:cxn>
                <a:cxn ang="0">
                  <a:pos x="166" y="166"/>
                </a:cxn>
                <a:cxn ang="0">
                  <a:pos x="166" y="166"/>
                </a:cxn>
                <a:cxn ang="0">
                  <a:pos x="166" y="166"/>
                </a:cxn>
              </a:cxnLst>
              <a:rect l="0" t="0" r="r" b="b"/>
              <a:pathLst>
                <a:path w="267" h="270">
                  <a:moveTo>
                    <a:pt x="256" y="203"/>
                  </a:moveTo>
                  <a:cubicBezTo>
                    <a:pt x="214" y="161"/>
                    <a:pt x="214" y="161"/>
                    <a:pt x="214" y="161"/>
                  </a:cubicBezTo>
                  <a:cubicBezTo>
                    <a:pt x="232" y="122"/>
                    <a:pt x="225" y="74"/>
                    <a:pt x="192" y="41"/>
                  </a:cubicBezTo>
                  <a:cubicBezTo>
                    <a:pt x="151" y="0"/>
                    <a:pt x="83" y="0"/>
                    <a:pt x="41" y="41"/>
                  </a:cubicBezTo>
                  <a:cubicBezTo>
                    <a:pt x="0" y="83"/>
                    <a:pt x="0" y="151"/>
                    <a:pt x="41" y="192"/>
                  </a:cubicBezTo>
                  <a:cubicBezTo>
                    <a:pt x="74" y="225"/>
                    <a:pt x="122" y="232"/>
                    <a:pt x="161" y="214"/>
                  </a:cubicBezTo>
                  <a:cubicBezTo>
                    <a:pt x="203" y="256"/>
                    <a:pt x="203" y="256"/>
                    <a:pt x="203" y="256"/>
                  </a:cubicBezTo>
                  <a:cubicBezTo>
                    <a:pt x="217" y="270"/>
                    <a:pt x="241" y="270"/>
                    <a:pt x="256" y="256"/>
                  </a:cubicBezTo>
                  <a:cubicBezTo>
                    <a:pt x="263" y="249"/>
                    <a:pt x="267" y="239"/>
                    <a:pt x="267" y="229"/>
                  </a:cubicBezTo>
                  <a:cubicBezTo>
                    <a:pt x="267" y="220"/>
                    <a:pt x="263" y="210"/>
                    <a:pt x="256" y="203"/>
                  </a:cubicBezTo>
                  <a:close/>
                  <a:moveTo>
                    <a:pt x="166" y="166"/>
                  </a:moveTo>
                  <a:cubicBezTo>
                    <a:pt x="139" y="193"/>
                    <a:pt x="95" y="193"/>
                    <a:pt x="68" y="166"/>
                  </a:cubicBezTo>
                  <a:cubicBezTo>
                    <a:pt x="41" y="139"/>
                    <a:pt x="41" y="95"/>
                    <a:pt x="68" y="68"/>
                  </a:cubicBezTo>
                  <a:cubicBezTo>
                    <a:pt x="95" y="41"/>
                    <a:pt x="139" y="41"/>
                    <a:pt x="166" y="68"/>
                  </a:cubicBezTo>
                  <a:cubicBezTo>
                    <a:pt x="193" y="95"/>
                    <a:pt x="193" y="139"/>
                    <a:pt x="166" y="166"/>
                  </a:cubicBezTo>
                  <a:close/>
                  <a:moveTo>
                    <a:pt x="166" y="166"/>
                  </a:moveTo>
                  <a:cubicBezTo>
                    <a:pt x="166" y="166"/>
                    <a:pt x="166" y="166"/>
                    <a:pt x="166" y="1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566738" y="654050"/>
              <a:ext cx="869950" cy="1109663"/>
            </a:xfrm>
            <a:custGeom>
              <a:avLst/>
              <a:gdLst/>
              <a:ahLst/>
              <a:cxnLst>
                <a:cxn ang="0">
                  <a:pos x="89" y="21"/>
                </a:cxn>
                <a:cxn ang="0">
                  <a:pos x="70" y="4"/>
                </a:cxn>
                <a:cxn ang="0">
                  <a:pos x="48" y="0"/>
                </a:cxn>
                <a:cxn ang="0">
                  <a:pos x="48" y="10"/>
                </a:cxn>
                <a:cxn ang="0">
                  <a:pos x="69" y="31"/>
                </a:cxn>
                <a:cxn ang="0">
                  <a:pos x="80" y="43"/>
                </a:cxn>
                <a:cxn ang="0">
                  <a:pos x="68" y="49"/>
                </a:cxn>
                <a:cxn ang="0">
                  <a:pos x="58" y="47"/>
                </a:cxn>
                <a:cxn ang="0">
                  <a:pos x="44" y="41"/>
                </a:cxn>
                <a:cxn ang="0">
                  <a:pos x="44" y="29"/>
                </a:cxn>
                <a:cxn ang="0">
                  <a:pos x="25" y="21"/>
                </a:cxn>
                <a:cxn ang="0">
                  <a:pos x="19" y="48"/>
                </a:cxn>
                <a:cxn ang="0">
                  <a:pos x="0" y="53"/>
                </a:cxn>
                <a:cxn ang="0">
                  <a:pos x="2" y="68"/>
                </a:cxn>
                <a:cxn ang="0">
                  <a:pos x="27" y="73"/>
                </a:cxn>
                <a:cxn ang="0">
                  <a:pos x="31" y="48"/>
                </a:cxn>
                <a:cxn ang="0">
                  <a:pos x="52" y="51"/>
                </a:cxn>
                <a:cxn ang="0">
                  <a:pos x="61" y="57"/>
                </a:cxn>
                <a:cxn ang="0">
                  <a:pos x="77" y="57"/>
                </a:cxn>
                <a:cxn ang="0">
                  <a:pos x="87" y="78"/>
                </a:cxn>
                <a:cxn ang="0">
                  <a:pos x="115" y="106"/>
                </a:cxn>
                <a:cxn ang="0">
                  <a:pos x="113" y="117"/>
                </a:cxn>
                <a:cxn ang="0">
                  <a:pos x="90" y="115"/>
                </a:cxn>
                <a:cxn ang="0">
                  <a:pos x="52" y="134"/>
                </a:cxn>
                <a:cxn ang="0">
                  <a:pos x="24" y="167"/>
                </a:cxn>
                <a:cxn ang="0">
                  <a:pos x="85" y="151"/>
                </a:cxn>
                <a:cxn ang="0">
                  <a:pos x="171" y="187"/>
                </a:cxn>
                <a:cxn ang="0">
                  <a:pos x="205" y="294"/>
                </a:cxn>
                <a:cxn ang="0">
                  <a:pos x="231" y="187"/>
                </a:cxn>
                <a:cxn ang="0">
                  <a:pos x="191" y="56"/>
                </a:cxn>
                <a:cxn ang="0">
                  <a:pos x="184" y="59"/>
                </a:cxn>
                <a:cxn ang="0">
                  <a:pos x="147" y="62"/>
                </a:cxn>
                <a:cxn ang="0">
                  <a:pos x="136" y="79"/>
                </a:cxn>
                <a:cxn ang="0">
                  <a:pos x="129" y="76"/>
                </a:cxn>
                <a:cxn ang="0">
                  <a:pos x="99" y="49"/>
                </a:cxn>
                <a:cxn ang="0">
                  <a:pos x="95" y="36"/>
                </a:cxn>
                <a:cxn ang="0">
                  <a:pos x="89" y="21"/>
                </a:cxn>
                <a:cxn ang="0">
                  <a:pos x="89" y="21"/>
                </a:cxn>
                <a:cxn ang="0">
                  <a:pos x="89" y="21"/>
                </a:cxn>
              </a:cxnLst>
              <a:rect l="0" t="0" r="r" b="b"/>
              <a:pathLst>
                <a:path w="231" h="294">
                  <a:moveTo>
                    <a:pt x="89" y="21"/>
                  </a:moveTo>
                  <a:cubicBezTo>
                    <a:pt x="70" y="4"/>
                    <a:pt x="70" y="4"/>
                    <a:pt x="7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43" y="156"/>
                    <a:pt x="63" y="151"/>
                    <a:pt x="85" y="151"/>
                  </a:cubicBezTo>
                  <a:cubicBezTo>
                    <a:pt x="117" y="151"/>
                    <a:pt x="148" y="164"/>
                    <a:pt x="171" y="187"/>
                  </a:cubicBezTo>
                  <a:cubicBezTo>
                    <a:pt x="199" y="215"/>
                    <a:pt x="211" y="256"/>
                    <a:pt x="205" y="294"/>
                  </a:cubicBezTo>
                  <a:cubicBezTo>
                    <a:pt x="221" y="262"/>
                    <a:pt x="231" y="225"/>
                    <a:pt x="231" y="187"/>
                  </a:cubicBezTo>
                  <a:cubicBezTo>
                    <a:pt x="231" y="138"/>
                    <a:pt x="216" y="94"/>
                    <a:pt x="191" y="5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5" y="36"/>
                    <a:pt x="95" y="36"/>
                    <a:pt x="95" y="36"/>
                  </a:cubicBezTo>
                  <a:lnTo>
                    <a:pt x="89" y="21"/>
                  </a:lnTo>
                  <a:close/>
                  <a:moveTo>
                    <a:pt x="89" y="21"/>
                  </a:moveTo>
                  <a:cubicBezTo>
                    <a:pt x="89" y="21"/>
                    <a:pt x="89" y="21"/>
                    <a:pt x="89" y="2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465138" y="1311275"/>
              <a:ext cx="120650" cy="1063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28"/>
                </a:cxn>
                <a:cxn ang="0">
                  <a:pos x="13" y="19"/>
                </a:cxn>
                <a:cxn ang="0">
                  <a:pos x="20" y="18"/>
                </a:cxn>
                <a:cxn ang="0">
                  <a:pos x="25" y="13"/>
                </a:cxn>
                <a:cxn ang="0">
                  <a:pos x="32" y="6"/>
                </a:cxn>
                <a:cxn ang="0">
                  <a:pos x="18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2" h="28">
                  <a:moveTo>
                    <a:pt x="0" y="9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6"/>
                    <a:pt x="24" y="14"/>
                    <a:pt x="25" y="13"/>
                  </a:cubicBezTo>
                  <a:cubicBezTo>
                    <a:pt x="28" y="10"/>
                    <a:pt x="30" y="8"/>
                    <a:pt x="32" y="6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9"/>
                  </a:ln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8"/>
            <p:cNvSpPr>
              <a:spLocks noEditPoints="1"/>
            </p:cNvSpPr>
            <p:nvPr/>
          </p:nvSpPr>
          <p:spPr bwMode="auto">
            <a:xfrm>
              <a:off x="762000" y="2133600"/>
              <a:ext cx="211138" cy="84138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4" y="7"/>
                </a:cxn>
                <a:cxn ang="0">
                  <a:pos x="0" y="22"/>
                </a:cxn>
                <a:cxn ang="0">
                  <a:pos x="56" y="0"/>
                </a:cxn>
                <a:cxn ang="0">
                  <a:pos x="33" y="3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</a:cxnLst>
              <a:rect l="0" t="0" r="r" b="b"/>
              <a:pathLst>
                <a:path w="56" h="22">
                  <a:moveTo>
                    <a:pt x="12" y="1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0" y="17"/>
                    <a:pt x="39" y="10"/>
                    <a:pt x="56" y="0"/>
                  </a:cubicBezTo>
                  <a:cubicBezTo>
                    <a:pt x="48" y="2"/>
                    <a:pt x="40" y="3"/>
                    <a:pt x="33" y="3"/>
                  </a:cubicBezTo>
                  <a:cubicBezTo>
                    <a:pt x="26" y="3"/>
                    <a:pt x="19" y="2"/>
                    <a:pt x="12" y="1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auto">
            <a:xfrm>
              <a:off x="-327025" y="900113"/>
              <a:ext cx="990600" cy="1343025"/>
            </a:xfrm>
            <a:custGeom>
              <a:avLst/>
              <a:gdLst/>
              <a:ahLst/>
              <a:cxnLst>
                <a:cxn ang="0">
                  <a:pos x="235" y="294"/>
                </a:cxn>
                <a:cxn ang="0">
                  <a:pos x="200" y="208"/>
                </a:cxn>
                <a:cxn ang="0">
                  <a:pos x="212" y="154"/>
                </a:cxn>
                <a:cxn ang="0">
                  <a:pos x="187" y="149"/>
                </a:cxn>
                <a:cxn ang="0">
                  <a:pos x="174" y="122"/>
                </a:cxn>
                <a:cxn ang="0">
                  <a:pos x="174" y="138"/>
                </a:cxn>
                <a:cxn ang="0">
                  <a:pos x="169" y="138"/>
                </a:cxn>
                <a:cxn ang="0">
                  <a:pos x="135" y="92"/>
                </a:cxn>
                <a:cxn ang="0">
                  <a:pos x="135" y="55"/>
                </a:cxn>
                <a:cxn ang="0">
                  <a:pos x="110" y="15"/>
                </a:cxn>
                <a:cxn ang="0">
                  <a:pos x="71" y="22"/>
                </a:cxn>
                <a:cxn ang="0">
                  <a:pos x="45" y="22"/>
                </a:cxn>
                <a:cxn ang="0">
                  <a:pos x="32" y="13"/>
                </a:cxn>
                <a:cxn ang="0">
                  <a:pos x="49" y="0"/>
                </a:cxn>
                <a:cxn ang="0">
                  <a:pos x="32" y="4"/>
                </a:cxn>
                <a:cxn ang="0">
                  <a:pos x="0" y="122"/>
                </a:cxn>
                <a:cxn ang="0">
                  <a:pos x="234" y="356"/>
                </a:cxn>
                <a:cxn ang="0">
                  <a:pos x="263" y="354"/>
                </a:cxn>
                <a:cxn ang="0">
                  <a:pos x="261" y="325"/>
                </a:cxn>
                <a:cxn ang="0">
                  <a:pos x="263" y="315"/>
                </a:cxn>
                <a:cxn ang="0">
                  <a:pos x="235" y="294"/>
                </a:cxn>
                <a:cxn ang="0">
                  <a:pos x="235" y="294"/>
                </a:cxn>
                <a:cxn ang="0">
                  <a:pos x="235" y="294"/>
                </a:cxn>
              </a:cxnLst>
              <a:rect l="0" t="0" r="r" b="b"/>
              <a:pathLst>
                <a:path w="263" h="356">
                  <a:moveTo>
                    <a:pt x="235" y="294"/>
                  </a:moveTo>
                  <a:cubicBezTo>
                    <a:pt x="212" y="271"/>
                    <a:pt x="200" y="241"/>
                    <a:pt x="200" y="208"/>
                  </a:cubicBezTo>
                  <a:cubicBezTo>
                    <a:pt x="200" y="189"/>
                    <a:pt x="204" y="171"/>
                    <a:pt x="212" y="15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11" y="38"/>
                    <a:pt x="0" y="79"/>
                    <a:pt x="0" y="122"/>
                  </a:cubicBezTo>
                  <a:cubicBezTo>
                    <a:pt x="0" y="251"/>
                    <a:pt x="104" y="356"/>
                    <a:pt x="234" y="356"/>
                  </a:cubicBezTo>
                  <a:cubicBezTo>
                    <a:pt x="244" y="356"/>
                    <a:pt x="253" y="355"/>
                    <a:pt x="263" y="354"/>
                  </a:cubicBezTo>
                  <a:cubicBezTo>
                    <a:pt x="261" y="325"/>
                    <a:pt x="261" y="325"/>
                    <a:pt x="261" y="325"/>
                  </a:cubicBezTo>
                  <a:cubicBezTo>
                    <a:pt x="261" y="325"/>
                    <a:pt x="262" y="321"/>
                    <a:pt x="263" y="315"/>
                  </a:cubicBezTo>
                  <a:cubicBezTo>
                    <a:pt x="253" y="310"/>
                    <a:pt x="244" y="303"/>
                    <a:pt x="235" y="294"/>
                  </a:cubicBezTo>
                  <a:close/>
                  <a:moveTo>
                    <a:pt x="235" y="294"/>
                  </a:moveTo>
                  <a:cubicBezTo>
                    <a:pt x="235" y="294"/>
                    <a:pt x="235" y="294"/>
                    <a:pt x="23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 noEditPoints="1"/>
            </p:cNvSpPr>
            <p:nvPr/>
          </p:nvSpPr>
          <p:spPr bwMode="auto">
            <a:xfrm>
              <a:off x="-127000" y="473075"/>
              <a:ext cx="1055688" cy="325438"/>
            </a:xfrm>
            <a:custGeom>
              <a:avLst/>
              <a:gdLst/>
              <a:ahLst/>
              <a:cxnLst>
                <a:cxn ang="0">
                  <a:pos x="34" y="76"/>
                </a:cxn>
                <a:cxn ang="0">
                  <a:pos x="75" y="70"/>
                </a:cxn>
                <a:cxn ang="0">
                  <a:pos x="94" y="60"/>
                </a:cxn>
                <a:cxn ang="0">
                  <a:pos x="116" y="66"/>
                </a:cxn>
                <a:cxn ang="0">
                  <a:pos x="150" y="64"/>
                </a:cxn>
                <a:cxn ang="0">
                  <a:pos x="162" y="45"/>
                </a:cxn>
                <a:cxn ang="0">
                  <a:pos x="179" y="48"/>
                </a:cxn>
                <a:cxn ang="0">
                  <a:pos x="221" y="44"/>
                </a:cxn>
                <a:cxn ang="0">
                  <a:pos x="233" y="32"/>
                </a:cxn>
                <a:cxn ang="0">
                  <a:pos x="249" y="21"/>
                </a:cxn>
                <a:cxn ang="0">
                  <a:pos x="272" y="24"/>
                </a:cxn>
                <a:cxn ang="0">
                  <a:pos x="280" y="23"/>
                </a:cxn>
                <a:cxn ang="0">
                  <a:pos x="181" y="0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34" y="76"/>
                </a:cxn>
                <a:cxn ang="0">
                  <a:pos x="191" y="24"/>
                </a:cxn>
                <a:cxn ang="0">
                  <a:pos x="215" y="11"/>
                </a:cxn>
                <a:cxn ang="0">
                  <a:pos x="230" y="19"/>
                </a:cxn>
                <a:cxn ang="0">
                  <a:pos x="208" y="36"/>
                </a:cxn>
                <a:cxn ang="0">
                  <a:pos x="186" y="39"/>
                </a:cxn>
                <a:cxn ang="0">
                  <a:pos x="177" y="32"/>
                </a:cxn>
                <a:cxn ang="0">
                  <a:pos x="191" y="24"/>
                </a:cxn>
                <a:cxn ang="0">
                  <a:pos x="120" y="26"/>
                </a:cxn>
                <a:cxn ang="0">
                  <a:pos x="130" y="30"/>
                </a:cxn>
                <a:cxn ang="0">
                  <a:pos x="144" y="26"/>
                </a:cxn>
                <a:cxn ang="0">
                  <a:pos x="152" y="39"/>
                </a:cxn>
                <a:cxn ang="0">
                  <a:pos x="120" y="47"/>
                </a:cxn>
                <a:cxn ang="0">
                  <a:pos x="104" y="38"/>
                </a:cxn>
                <a:cxn ang="0">
                  <a:pos x="120" y="26"/>
                </a:cxn>
                <a:cxn ang="0">
                  <a:pos x="120" y="26"/>
                </a:cxn>
                <a:cxn ang="0">
                  <a:pos x="120" y="26"/>
                </a:cxn>
              </a:cxnLst>
              <a:rect l="0" t="0" r="r" b="b"/>
              <a:pathLst>
                <a:path w="280" h="86">
                  <a:moveTo>
                    <a:pt x="34" y="76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49" y="21"/>
                    <a:pt x="249" y="21"/>
                    <a:pt x="249" y="21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50" y="9"/>
                    <a:pt x="216" y="0"/>
                    <a:pt x="181" y="0"/>
                  </a:cubicBezTo>
                  <a:cubicBezTo>
                    <a:pt x="108" y="0"/>
                    <a:pt x="43" y="34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34" y="76"/>
                  </a:lnTo>
                  <a:close/>
                  <a:moveTo>
                    <a:pt x="191" y="24"/>
                  </a:moveTo>
                  <a:cubicBezTo>
                    <a:pt x="215" y="11"/>
                    <a:pt x="215" y="11"/>
                    <a:pt x="215" y="11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77" y="32"/>
                    <a:pt x="177" y="32"/>
                    <a:pt x="177" y="32"/>
                  </a:cubicBezTo>
                  <a:lnTo>
                    <a:pt x="191" y="24"/>
                  </a:lnTo>
                  <a:close/>
                  <a:moveTo>
                    <a:pt x="120" y="26"/>
                  </a:moveTo>
                  <a:cubicBezTo>
                    <a:pt x="130" y="30"/>
                    <a:pt x="130" y="30"/>
                    <a:pt x="130" y="30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19" y="28"/>
                    <a:pt x="120" y="26"/>
                  </a:cubicBez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999738" y="6011996"/>
            <a:ext cx="81729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52964" y="5577047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点击输入标题文本</a:t>
            </a:r>
            <a:endParaRPr lang="zh-CN" altLang="en-US" sz="2000" b="1" dirty="0">
              <a:solidFill>
                <a:schemeClr val="tx2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ounded Rectangle 114"/>
          <p:cNvSpPr/>
          <p:nvPr/>
        </p:nvSpPr>
        <p:spPr>
          <a:xfrm>
            <a:off x="4713613" y="1508767"/>
            <a:ext cx="2764776" cy="4608560"/>
          </a:xfrm>
          <a:prstGeom prst="roundRect">
            <a:avLst>
              <a:gd name="adj" fmla="val 8813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95354" y="1739196"/>
            <a:ext cx="2786303" cy="750919"/>
            <a:chOff x="424603" y="672020"/>
            <a:chExt cx="2089999" cy="563189"/>
          </a:xfrm>
        </p:grpSpPr>
        <p:sp>
          <p:nvSpPr>
            <p:cNvPr id="65" name="TextBox 64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添加标题</a:t>
              </a:r>
              <a:endParaRPr lang="en-US" altLang="zh-CN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72095" y="927432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ea"/>
                </a:rPr>
                <a:t>1</a:t>
              </a:r>
              <a:endParaRPr lang="en-US" dirty="0">
                <a:latin typeface="+mn-ea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095354" y="2763320"/>
            <a:ext cx="2786303" cy="750919"/>
            <a:chOff x="424603" y="672020"/>
            <a:chExt cx="2089999" cy="563189"/>
          </a:xfrm>
        </p:grpSpPr>
        <p:sp>
          <p:nvSpPr>
            <p:cNvPr id="72" name="TextBox 71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添加标题</a:t>
              </a:r>
              <a:endParaRPr lang="en-US" altLang="zh-CN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72095" y="927432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ea"/>
                </a:rPr>
                <a:t>2</a:t>
              </a:r>
              <a:endParaRPr lang="en-US" dirty="0">
                <a:latin typeface="+mn-ea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65950" y="3787444"/>
            <a:ext cx="2815707" cy="750919"/>
            <a:chOff x="402547" y="672020"/>
            <a:chExt cx="2112055" cy="563189"/>
          </a:xfrm>
        </p:grpSpPr>
        <p:sp>
          <p:nvSpPr>
            <p:cNvPr id="78" name="TextBox 77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添加标题</a:t>
              </a:r>
              <a:endParaRPr lang="en-US" altLang="zh-CN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72095" y="927432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402547" y="729170"/>
              <a:ext cx="515118" cy="455593"/>
              <a:chOff x="171813" y="618192"/>
              <a:chExt cx="515118" cy="455593"/>
            </a:xfrm>
          </p:grpSpPr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193869" y="618192"/>
                <a:ext cx="469021" cy="4555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+mn-ea"/>
                  </a:rPr>
                  <a:t>3</a:t>
                </a:r>
                <a:endParaRPr lang="en-US" dirty="0">
                  <a:latin typeface="+mn-ea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71813" y="722470"/>
                <a:ext cx="515118" cy="207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1095354" y="4811570"/>
            <a:ext cx="2786303" cy="750919"/>
            <a:chOff x="424603" y="672020"/>
            <a:chExt cx="2089999" cy="563189"/>
          </a:xfrm>
        </p:grpSpPr>
        <p:sp>
          <p:nvSpPr>
            <p:cNvPr id="84" name="TextBox 83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algn="r"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pPr algn="l"/>
              <a:r>
                <a:rPr lang="zh-CN" altLang="en-US" dirty="0"/>
                <a:t>添加标题</a:t>
              </a:r>
              <a:endParaRPr lang="en-US" altLang="zh-CN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72095" y="927432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n-ea"/>
                </a:rPr>
                <a:t>4</a:t>
              </a:r>
              <a:endParaRPr lang="en-US" dirty="0">
                <a:latin typeface="+mn-ea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297176" y="1782252"/>
            <a:ext cx="2809525" cy="750919"/>
            <a:chOff x="805796" y="672020"/>
            <a:chExt cx="2107418" cy="563189"/>
          </a:xfrm>
        </p:grpSpPr>
        <p:sp>
          <p:nvSpPr>
            <p:cNvPr id="90" name="TextBox 89"/>
            <p:cNvSpPr txBox="1"/>
            <p:nvPr/>
          </p:nvSpPr>
          <p:spPr>
            <a:xfrm>
              <a:off x="805797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5796" y="927432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2444193" y="729170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+mn-ea"/>
                </a:rPr>
                <a:t>5</a:t>
              </a:r>
              <a:endParaRPr lang="en-US" sz="2400" dirty="0">
                <a:latin typeface="+mn-ea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329227" y="2772147"/>
            <a:ext cx="2809525" cy="750919"/>
            <a:chOff x="805796" y="672020"/>
            <a:chExt cx="2107418" cy="563189"/>
          </a:xfrm>
        </p:grpSpPr>
        <p:sp>
          <p:nvSpPr>
            <p:cNvPr id="96" name="TextBox 95"/>
            <p:cNvSpPr txBox="1"/>
            <p:nvPr/>
          </p:nvSpPr>
          <p:spPr>
            <a:xfrm>
              <a:off x="805797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algn="r"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添加标题</a:t>
              </a:r>
              <a:endParaRPr lang="en-US" altLang="zh-CN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05796" y="927432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2444193" y="729170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+mn-ea"/>
                </a:rPr>
                <a:t>6</a:t>
              </a:r>
              <a:endParaRPr lang="en-US" sz="2400" dirty="0">
                <a:latin typeface="+mn-ea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329227" y="3762042"/>
            <a:ext cx="2809525" cy="750919"/>
            <a:chOff x="805796" y="672020"/>
            <a:chExt cx="2107418" cy="563189"/>
          </a:xfrm>
        </p:grpSpPr>
        <p:sp>
          <p:nvSpPr>
            <p:cNvPr id="102" name="TextBox 101"/>
            <p:cNvSpPr txBox="1"/>
            <p:nvPr/>
          </p:nvSpPr>
          <p:spPr>
            <a:xfrm>
              <a:off x="805797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algn="r"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添加标题</a:t>
              </a:r>
              <a:endParaRPr lang="en-US" altLang="zh-CN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05796" y="927432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2444193" y="729170"/>
              <a:ext cx="469021" cy="45559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ea"/>
                </a:rPr>
                <a:t>7</a:t>
              </a:r>
              <a:endParaRPr lang="en-US" dirty="0">
                <a:latin typeface="+mn-ea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329227" y="4751935"/>
            <a:ext cx="2809525" cy="750919"/>
            <a:chOff x="805796" y="672020"/>
            <a:chExt cx="2107418" cy="563189"/>
          </a:xfrm>
        </p:grpSpPr>
        <p:sp>
          <p:nvSpPr>
            <p:cNvPr id="108" name="TextBox 107"/>
            <p:cNvSpPr txBox="1"/>
            <p:nvPr/>
          </p:nvSpPr>
          <p:spPr>
            <a:xfrm>
              <a:off x="805797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algn="r"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添加标题</a:t>
              </a:r>
              <a:endParaRPr lang="en-US" altLang="zh-CN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5796" y="927432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2444193" y="729170"/>
              <a:ext cx="469021" cy="4555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+mn-ea"/>
                </a:rPr>
                <a:t>8</a:t>
              </a:r>
              <a:endParaRPr lang="en-US" sz="2400" dirty="0">
                <a:latin typeface="+mn-ea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112852" y="1731350"/>
            <a:ext cx="1966299" cy="4155551"/>
            <a:chOff x="3834542" y="1171729"/>
            <a:chExt cx="1474916" cy="3116663"/>
          </a:xfrm>
          <a:effectLst/>
        </p:grpSpPr>
        <p:grpSp>
          <p:nvGrpSpPr>
            <p:cNvPr id="151" name="Group 29"/>
            <p:cNvGrpSpPr/>
            <p:nvPr/>
          </p:nvGrpSpPr>
          <p:grpSpPr>
            <a:xfrm>
              <a:off x="3834542" y="1171729"/>
              <a:ext cx="1474916" cy="3116663"/>
              <a:chOff x="3189614" y="1562392"/>
              <a:chExt cx="1474916" cy="3116662"/>
            </a:xfrm>
            <a:effectLst/>
          </p:grpSpPr>
          <p:sp>
            <p:nvSpPr>
              <p:cNvPr id="154" name="Freeform 153"/>
              <p:cNvSpPr/>
              <p:nvPr/>
            </p:nvSpPr>
            <p:spPr>
              <a:xfrm>
                <a:off x="3205386" y="1579715"/>
                <a:ext cx="1459144" cy="3099339"/>
              </a:xfrm>
              <a:custGeom>
                <a:avLst/>
                <a:gdLst>
                  <a:gd name="connsiteX0" fmla="*/ 0 w 1459144"/>
                  <a:gd name="connsiteY0" fmla="*/ 176060 h 3099339"/>
                  <a:gd name="connsiteX1" fmla="*/ 51567 w 1459144"/>
                  <a:gd name="connsiteY1" fmla="*/ 51567 h 3099339"/>
                  <a:gd name="connsiteX2" fmla="*/ 176060 w 1459144"/>
                  <a:gd name="connsiteY2" fmla="*/ 0 h 3099339"/>
                  <a:gd name="connsiteX3" fmla="*/ 1283084 w 1459144"/>
                  <a:gd name="connsiteY3" fmla="*/ 0 h 3099339"/>
                  <a:gd name="connsiteX4" fmla="*/ 1407577 w 1459144"/>
                  <a:gd name="connsiteY4" fmla="*/ 51567 h 3099339"/>
                  <a:gd name="connsiteX5" fmla="*/ 1459144 w 1459144"/>
                  <a:gd name="connsiteY5" fmla="*/ 176060 h 3099339"/>
                  <a:gd name="connsiteX6" fmla="*/ 1459144 w 1459144"/>
                  <a:gd name="connsiteY6" fmla="*/ 2923279 h 3099339"/>
                  <a:gd name="connsiteX7" fmla="*/ 1407577 w 1459144"/>
                  <a:gd name="connsiteY7" fmla="*/ 3047772 h 3099339"/>
                  <a:gd name="connsiteX8" fmla="*/ 1283084 w 1459144"/>
                  <a:gd name="connsiteY8" fmla="*/ 3099339 h 3099339"/>
                  <a:gd name="connsiteX9" fmla="*/ 176060 w 1459144"/>
                  <a:gd name="connsiteY9" fmla="*/ 3099339 h 3099339"/>
                  <a:gd name="connsiteX10" fmla="*/ 51567 w 1459144"/>
                  <a:gd name="connsiteY10" fmla="*/ 3047772 h 3099339"/>
                  <a:gd name="connsiteX11" fmla="*/ 0 w 1459144"/>
                  <a:gd name="connsiteY11" fmla="*/ 2923279 h 3099339"/>
                  <a:gd name="connsiteX12" fmla="*/ 0 w 1459144"/>
                  <a:gd name="connsiteY12" fmla="*/ 176060 h 309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9144" h="3099339">
                    <a:moveTo>
                      <a:pt x="0" y="176060"/>
                    </a:moveTo>
                    <a:cubicBezTo>
                      <a:pt x="0" y="129366"/>
                      <a:pt x="18549" y="84584"/>
                      <a:pt x="51567" y="51567"/>
                    </a:cubicBezTo>
                    <a:cubicBezTo>
                      <a:pt x="84585" y="18549"/>
                      <a:pt x="129366" y="0"/>
                      <a:pt x="176060" y="0"/>
                    </a:cubicBezTo>
                    <a:lnTo>
                      <a:pt x="1283084" y="0"/>
                    </a:lnTo>
                    <a:cubicBezTo>
                      <a:pt x="1329778" y="0"/>
                      <a:pt x="1374560" y="18549"/>
                      <a:pt x="1407577" y="51567"/>
                    </a:cubicBezTo>
                    <a:cubicBezTo>
                      <a:pt x="1440595" y="84585"/>
                      <a:pt x="1459144" y="129366"/>
                      <a:pt x="1459144" y="176060"/>
                    </a:cubicBezTo>
                    <a:lnTo>
                      <a:pt x="1459144" y="2923279"/>
                    </a:lnTo>
                    <a:cubicBezTo>
                      <a:pt x="1459144" y="2969973"/>
                      <a:pt x="1440595" y="3014755"/>
                      <a:pt x="1407577" y="3047772"/>
                    </a:cubicBezTo>
                    <a:cubicBezTo>
                      <a:pt x="1374559" y="3080790"/>
                      <a:pt x="1329778" y="3099339"/>
                      <a:pt x="1283084" y="3099339"/>
                    </a:cubicBezTo>
                    <a:lnTo>
                      <a:pt x="176060" y="3099339"/>
                    </a:lnTo>
                    <a:cubicBezTo>
                      <a:pt x="129366" y="3099339"/>
                      <a:pt x="84584" y="3080790"/>
                      <a:pt x="51567" y="3047772"/>
                    </a:cubicBezTo>
                    <a:cubicBezTo>
                      <a:pt x="18549" y="3014754"/>
                      <a:pt x="0" y="2969973"/>
                      <a:pt x="0" y="2923279"/>
                    </a:cubicBezTo>
                    <a:lnTo>
                      <a:pt x="0" y="17606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grpSp>
            <p:nvGrpSpPr>
              <p:cNvPr id="155" name="Group 20"/>
              <p:cNvGrpSpPr/>
              <p:nvPr/>
            </p:nvGrpSpPr>
            <p:grpSpPr>
              <a:xfrm>
                <a:off x="3189614" y="1991493"/>
                <a:ext cx="23662" cy="645898"/>
                <a:chOff x="3392428" y="1951545"/>
                <a:chExt cx="27432" cy="735419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3392428" y="1951545"/>
                  <a:ext cx="18288" cy="17282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n-ea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3401572" y="2289545"/>
                  <a:ext cx="18288" cy="1188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n-ea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3401572" y="2568092"/>
                  <a:ext cx="18288" cy="1188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n-ea"/>
                  </a:endParaRPr>
                </a:p>
              </p:txBody>
            </p:sp>
          </p:grpSp>
          <p:sp>
            <p:nvSpPr>
              <p:cNvPr id="156" name="Freeform 155"/>
              <p:cNvSpPr/>
              <p:nvPr/>
            </p:nvSpPr>
            <p:spPr>
              <a:xfrm>
                <a:off x="3806686" y="4332856"/>
                <a:ext cx="256543" cy="261216"/>
              </a:xfrm>
              <a:custGeom>
                <a:avLst/>
                <a:gdLst>
                  <a:gd name="connsiteX0" fmla="*/ 0 w 256543"/>
                  <a:gd name="connsiteY0" fmla="*/ 130608 h 261216"/>
                  <a:gd name="connsiteX1" fmla="*/ 36755 w 256543"/>
                  <a:gd name="connsiteY1" fmla="*/ 39091 h 261216"/>
                  <a:gd name="connsiteX2" fmla="*/ 128272 w 256543"/>
                  <a:gd name="connsiteY2" fmla="*/ 0 h 261216"/>
                  <a:gd name="connsiteX3" fmla="*/ 219789 w 256543"/>
                  <a:gd name="connsiteY3" fmla="*/ 39091 h 261216"/>
                  <a:gd name="connsiteX4" fmla="*/ 256544 w 256543"/>
                  <a:gd name="connsiteY4" fmla="*/ 130608 h 261216"/>
                  <a:gd name="connsiteX5" fmla="*/ 219789 w 256543"/>
                  <a:gd name="connsiteY5" fmla="*/ 222125 h 261216"/>
                  <a:gd name="connsiteX6" fmla="*/ 128272 w 256543"/>
                  <a:gd name="connsiteY6" fmla="*/ 261216 h 261216"/>
                  <a:gd name="connsiteX7" fmla="*/ 36755 w 256543"/>
                  <a:gd name="connsiteY7" fmla="*/ 222125 h 261216"/>
                  <a:gd name="connsiteX8" fmla="*/ 0 w 256543"/>
                  <a:gd name="connsiteY8" fmla="*/ 130608 h 26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543" h="261216">
                    <a:moveTo>
                      <a:pt x="0" y="130608"/>
                    </a:moveTo>
                    <a:cubicBezTo>
                      <a:pt x="0" y="96377"/>
                      <a:pt x="13199" y="63514"/>
                      <a:pt x="36755" y="39091"/>
                    </a:cubicBezTo>
                    <a:cubicBezTo>
                      <a:pt x="60874" y="14086"/>
                      <a:pt x="93851" y="0"/>
                      <a:pt x="128272" y="0"/>
                    </a:cubicBezTo>
                    <a:cubicBezTo>
                      <a:pt x="162693" y="0"/>
                      <a:pt x="195670" y="14086"/>
                      <a:pt x="219789" y="39091"/>
                    </a:cubicBezTo>
                    <a:cubicBezTo>
                      <a:pt x="243346" y="63514"/>
                      <a:pt x="256544" y="96377"/>
                      <a:pt x="256544" y="130608"/>
                    </a:cubicBezTo>
                    <a:cubicBezTo>
                      <a:pt x="256544" y="164839"/>
                      <a:pt x="243345" y="197702"/>
                      <a:pt x="219789" y="222125"/>
                    </a:cubicBezTo>
                    <a:cubicBezTo>
                      <a:pt x="195670" y="247130"/>
                      <a:pt x="162693" y="261216"/>
                      <a:pt x="128272" y="261216"/>
                    </a:cubicBezTo>
                    <a:cubicBezTo>
                      <a:pt x="93851" y="261216"/>
                      <a:pt x="60874" y="247130"/>
                      <a:pt x="36755" y="222125"/>
                    </a:cubicBezTo>
                    <a:cubicBezTo>
                      <a:pt x="13198" y="197702"/>
                      <a:pt x="0" y="164839"/>
                      <a:pt x="0" y="130608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3306742" y="1997538"/>
                <a:ext cx="1256433" cy="2276759"/>
              </a:xfrm>
              <a:custGeom>
                <a:avLst/>
                <a:gdLst>
                  <a:gd name="connsiteX0" fmla="*/ 0 w 1256433"/>
                  <a:gd name="connsiteY0" fmla="*/ 0 h 2276759"/>
                  <a:gd name="connsiteX1" fmla="*/ 1256433 w 1256433"/>
                  <a:gd name="connsiteY1" fmla="*/ 0 h 2276759"/>
                  <a:gd name="connsiteX2" fmla="*/ 1256433 w 1256433"/>
                  <a:gd name="connsiteY2" fmla="*/ 2276759 h 2276759"/>
                  <a:gd name="connsiteX3" fmla="*/ 0 w 1256433"/>
                  <a:gd name="connsiteY3" fmla="*/ 2276759 h 2276759"/>
                  <a:gd name="connsiteX4" fmla="*/ 0 w 1256433"/>
                  <a:gd name="connsiteY4" fmla="*/ 0 h 227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433" h="2276759">
                    <a:moveTo>
                      <a:pt x="0" y="0"/>
                    </a:moveTo>
                    <a:lnTo>
                      <a:pt x="1256433" y="0"/>
                    </a:lnTo>
                    <a:lnTo>
                      <a:pt x="1256433" y="2276759"/>
                    </a:lnTo>
                    <a:lnTo>
                      <a:pt x="0" y="227675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bg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3796931" y="1824436"/>
                <a:ext cx="276054" cy="32124"/>
              </a:xfrm>
              <a:custGeom>
                <a:avLst/>
                <a:gdLst>
                  <a:gd name="connsiteX0" fmla="*/ 0 w 276054"/>
                  <a:gd name="connsiteY0" fmla="*/ 16062 h 32124"/>
                  <a:gd name="connsiteX1" fmla="*/ 4704 w 276054"/>
                  <a:gd name="connsiteY1" fmla="*/ 4704 h 32124"/>
                  <a:gd name="connsiteX2" fmla="*/ 16062 w 276054"/>
                  <a:gd name="connsiteY2" fmla="*/ 0 h 32124"/>
                  <a:gd name="connsiteX3" fmla="*/ 259992 w 276054"/>
                  <a:gd name="connsiteY3" fmla="*/ 0 h 32124"/>
                  <a:gd name="connsiteX4" fmla="*/ 271350 w 276054"/>
                  <a:gd name="connsiteY4" fmla="*/ 4704 h 32124"/>
                  <a:gd name="connsiteX5" fmla="*/ 276054 w 276054"/>
                  <a:gd name="connsiteY5" fmla="*/ 16062 h 32124"/>
                  <a:gd name="connsiteX6" fmla="*/ 276054 w 276054"/>
                  <a:gd name="connsiteY6" fmla="*/ 16062 h 32124"/>
                  <a:gd name="connsiteX7" fmla="*/ 271350 w 276054"/>
                  <a:gd name="connsiteY7" fmla="*/ 27420 h 32124"/>
                  <a:gd name="connsiteX8" fmla="*/ 259992 w 276054"/>
                  <a:gd name="connsiteY8" fmla="*/ 32124 h 32124"/>
                  <a:gd name="connsiteX9" fmla="*/ 16062 w 276054"/>
                  <a:gd name="connsiteY9" fmla="*/ 32124 h 32124"/>
                  <a:gd name="connsiteX10" fmla="*/ 4704 w 276054"/>
                  <a:gd name="connsiteY10" fmla="*/ 27420 h 32124"/>
                  <a:gd name="connsiteX11" fmla="*/ 0 w 276054"/>
                  <a:gd name="connsiteY11" fmla="*/ 16062 h 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054" h="32124">
                    <a:moveTo>
                      <a:pt x="0" y="16062"/>
                    </a:moveTo>
                    <a:cubicBezTo>
                      <a:pt x="0" y="11802"/>
                      <a:pt x="1692" y="7717"/>
                      <a:pt x="4704" y="4704"/>
                    </a:cubicBezTo>
                    <a:cubicBezTo>
                      <a:pt x="7716" y="1692"/>
                      <a:pt x="11802" y="0"/>
                      <a:pt x="16062" y="0"/>
                    </a:cubicBezTo>
                    <a:lnTo>
                      <a:pt x="259992" y="0"/>
                    </a:lnTo>
                    <a:cubicBezTo>
                      <a:pt x="264252" y="0"/>
                      <a:pt x="268337" y="1692"/>
                      <a:pt x="271350" y="4704"/>
                    </a:cubicBezTo>
                    <a:cubicBezTo>
                      <a:pt x="274362" y="7716"/>
                      <a:pt x="276054" y="11802"/>
                      <a:pt x="276054" y="16062"/>
                    </a:cubicBezTo>
                    <a:lnTo>
                      <a:pt x="276054" y="16062"/>
                    </a:lnTo>
                    <a:cubicBezTo>
                      <a:pt x="276054" y="20322"/>
                      <a:pt x="274362" y="24407"/>
                      <a:pt x="271350" y="27420"/>
                    </a:cubicBezTo>
                    <a:cubicBezTo>
                      <a:pt x="268338" y="30432"/>
                      <a:pt x="264252" y="32124"/>
                      <a:pt x="259992" y="32124"/>
                    </a:cubicBezTo>
                    <a:lnTo>
                      <a:pt x="16062" y="32124"/>
                    </a:lnTo>
                    <a:cubicBezTo>
                      <a:pt x="11802" y="32124"/>
                      <a:pt x="7717" y="30432"/>
                      <a:pt x="4704" y="27420"/>
                    </a:cubicBezTo>
                    <a:cubicBezTo>
                      <a:pt x="1692" y="24408"/>
                      <a:pt x="0" y="20322"/>
                      <a:pt x="0" y="1606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3911556" y="1704426"/>
                <a:ext cx="46804" cy="47657"/>
              </a:xfrm>
              <a:custGeom>
                <a:avLst/>
                <a:gdLst>
                  <a:gd name="connsiteX0" fmla="*/ 0 w 46804"/>
                  <a:gd name="connsiteY0" fmla="*/ 23829 h 47657"/>
                  <a:gd name="connsiteX1" fmla="*/ 6705 w 46804"/>
                  <a:gd name="connsiteY1" fmla="*/ 7132 h 47657"/>
                  <a:gd name="connsiteX2" fmla="*/ 23402 w 46804"/>
                  <a:gd name="connsiteY2" fmla="*/ 0 h 47657"/>
                  <a:gd name="connsiteX3" fmla="*/ 40099 w 46804"/>
                  <a:gd name="connsiteY3" fmla="*/ 7132 h 47657"/>
                  <a:gd name="connsiteX4" fmla="*/ 46804 w 46804"/>
                  <a:gd name="connsiteY4" fmla="*/ 23829 h 47657"/>
                  <a:gd name="connsiteX5" fmla="*/ 40099 w 46804"/>
                  <a:gd name="connsiteY5" fmla="*/ 40526 h 47657"/>
                  <a:gd name="connsiteX6" fmla="*/ 23402 w 46804"/>
                  <a:gd name="connsiteY6" fmla="*/ 47658 h 47657"/>
                  <a:gd name="connsiteX7" fmla="*/ 6705 w 46804"/>
                  <a:gd name="connsiteY7" fmla="*/ 40526 h 47657"/>
                  <a:gd name="connsiteX8" fmla="*/ 0 w 46804"/>
                  <a:gd name="connsiteY8" fmla="*/ 23829 h 4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804" h="47657">
                    <a:moveTo>
                      <a:pt x="0" y="23829"/>
                    </a:moveTo>
                    <a:cubicBezTo>
                      <a:pt x="0" y="17584"/>
                      <a:pt x="2408" y="11588"/>
                      <a:pt x="6705" y="7132"/>
                    </a:cubicBezTo>
                    <a:cubicBezTo>
                      <a:pt x="11105" y="2570"/>
                      <a:pt x="17122" y="0"/>
                      <a:pt x="23402" y="0"/>
                    </a:cubicBezTo>
                    <a:cubicBezTo>
                      <a:pt x="29682" y="0"/>
                      <a:pt x="35698" y="2570"/>
                      <a:pt x="40099" y="7132"/>
                    </a:cubicBezTo>
                    <a:cubicBezTo>
                      <a:pt x="44397" y="11588"/>
                      <a:pt x="46804" y="17583"/>
                      <a:pt x="46804" y="23829"/>
                    </a:cubicBezTo>
                    <a:cubicBezTo>
                      <a:pt x="46804" y="30074"/>
                      <a:pt x="44396" y="36070"/>
                      <a:pt x="40099" y="40526"/>
                    </a:cubicBezTo>
                    <a:cubicBezTo>
                      <a:pt x="35699" y="45088"/>
                      <a:pt x="29682" y="47658"/>
                      <a:pt x="23402" y="47658"/>
                    </a:cubicBezTo>
                    <a:cubicBezTo>
                      <a:pt x="17122" y="47658"/>
                      <a:pt x="11106" y="45088"/>
                      <a:pt x="6705" y="40526"/>
                    </a:cubicBezTo>
                    <a:cubicBezTo>
                      <a:pt x="2407" y="36070"/>
                      <a:pt x="0" y="30075"/>
                      <a:pt x="0" y="238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4293042" y="1562392"/>
                <a:ext cx="198758" cy="40154"/>
              </a:xfrm>
              <a:custGeom>
                <a:avLst/>
                <a:gdLst>
                  <a:gd name="connsiteX0" fmla="*/ 0 w 198758"/>
                  <a:gd name="connsiteY0" fmla="*/ 0 h 40154"/>
                  <a:gd name="connsiteX1" fmla="*/ 198758 w 198758"/>
                  <a:gd name="connsiteY1" fmla="*/ 0 h 40154"/>
                  <a:gd name="connsiteX2" fmla="*/ 198758 w 198758"/>
                  <a:gd name="connsiteY2" fmla="*/ 40154 h 40154"/>
                  <a:gd name="connsiteX3" fmla="*/ 0 w 198758"/>
                  <a:gd name="connsiteY3" fmla="*/ 40154 h 40154"/>
                  <a:gd name="connsiteX4" fmla="*/ 0 w 198758"/>
                  <a:gd name="connsiteY4" fmla="*/ 0 h 4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58" h="40154">
                    <a:moveTo>
                      <a:pt x="0" y="0"/>
                    </a:moveTo>
                    <a:lnTo>
                      <a:pt x="198758" y="0"/>
                    </a:lnTo>
                    <a:lnTo>
                      <a:pt x="198758" y="40154"/>
                    </a:lnTo>
                    <a:lnTo>
                      <a:pt x="0" y="40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sp>
          <p:nvSpPr>
            <p:cNvPr id="152" name="Rectangle 151"/>
            <p:cNvSpPr/>
            <p:nvPr/>
          </p:nvSpPr>
          <p:spPr>
            <a:xfrm>
              <a:off x="3951670" y="2546900"/>
              <a:ext cx="1256433" cy="104490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APP </a:t>
              </a: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设计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073823" y="2084138"/>
            <a:ext cx="743177" cy="192723"/>
            <a:chOff x="3074218" y="1415265"/>
            <a:chExt cx="557455" cy="144542"/>
          </a:xfrm>
        </p:grpSpPr>
        <p:cxnSp>
          <p:nvCxnSpPr>
            <p:cNvPr id="116" name="Straight Connector 11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073823" y="3112696"/>
            <a:ext cx="743177" cy="192723"/>
            <a:chOff x="3074218" y="1415265"/>
            <a:chExt cx="557455" cy="144542"/>
          </a:xfrm>
        </p:grpSpPr>
        <p:cxnSp>
          <p:nvCxnSpPr>
            <p:cNvPr id="123" name="Straight Connector 122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073823" y="4153644"/>
            <a:ext cx="743177" cy="192723"/>
            <a:chOff x="3074218" y="1415265"/>
            <a:chExt cx="557455" cy="144542"/>
          </a:xfrm>
        </p:grpSpPr>
        <p:cxnSp>
          <p:nvCxnSpPr>
            <p:cNvPr id="126" name="Straight Connector 125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073823" y="5139864"/>
            <a:ext cx="743177" cy="192723"/>
            <a:chOff x="3074218" y="1415265"/>
            <a:chExt cx="557455" cy="144542"/>
          </a:xfrm>
        </p:grpSpPr>
        <p:cxnSp>
          <p:nvCxnSpPr>
            <p:cNvPr id="129" name="Straight Connector 12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 flipH="1">
            <a:off x="7375614" y="2084138"/>
            <a:ext cx="743177" cy="192723"/>
            <a:chOff x="3074218" y="1415265"/>
            <a:chExt cx="557455" cy="144542"/>
          </a:xfrm>
        </p:grpSpPr>
        <p:cxnSp>
          <p:nvCxnSpPr>
            <p:cNvPr id="143" name="Straight Connector 142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 flipH="1">
            <a:off x="7375614" y="3112696"/>
            <a:ext cx="743177" cy="192723"/>
            <a:chOff x="3074218" y="1415265"/>
            <a:chExt cx="557455" cy="144542"/>
          </a:xfrm>
        </p:grpSpPr>
        <p:cxnSp>
          <p:nvCxnSpPr>
            <p:cNvPr id="141" name="Straight Connector 140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41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 flipH="1">
            <a:off x="7375614" y="4153644"/>
            <a:ext cx="743177" cy="192723"/>
            <a:chOff x="3074218" y="1415265"/>
            <a:chExt cx="557455" cy="144542"/>
          </a:xfrm>
        </p:grpSpPr>
        <p:cxnSp>
          <p:nvCxnSpPr>
            <p:cNvPr id="139" name="Straight Connector 138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 flipH="1">
            <a:off x="7375614" y="5139864"/>
            <a:ext cx="743177" cy="192723"/>
            <a:chOff x="3074218" y="1415265"/>
            <a:chExt cx="557455" cy="144542"/>
          </a:xfrm>
        </p:grpSpPr>
        <p:cxnSp>
          <p:nvCxnSpPr>
            <p:cNvPr id="137" name="Straight Connector 136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137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02885" y="2325678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</a:t>
            </a:r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添加标题文本</a:t>
            </a:r>
            <a:endParaRPr lang="zh-CN" altLang="en-US" sz="4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02885" y="3154450"/>
            <a:ext cx="3435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请在这里添加相应的文字内容请在这里添加相应的文字内容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237042" y="3112576"/>
            <a:ext cx="6462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237041" y="2363152"/>
            <a:ext cx="1441420" cy="144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67" y="635650"/>
            <a:ext cx="3073202" cy="1604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自定义 2094">
      <a:dk1>
        <a:sysClr val="windowText" lastClr="000000"/>
      </a:dk1>
      <a:lt1>
        <a:sysClr val="window" lastClr="FFFFFF"/>
      </a:lt1>
      <a:dk2>
        <a:srgbClr val="1E6990"/>
      </a:dk2>
      <a:lt2>
        <a:srgbClr val="CF7D33"/>
      </a:lt2>
      <a:accent1>
        <a:srgbClr val="CF7D33"/>
      </a:accent1>
      <a:accent2>
        <a:srgbClr val="1E6990"/>
      </a:accent2>
      <a:accent3>
        <a:srgbClr val="CF7D33"/>
      </a:accent3>
      <a:accent4>
        <a:srgbClr val="1E6990"/>
      </a:accent4>
      <a:accent5>
        <a:srgbClr val="CF7D33"/>
      </a:accent5>
      <a:accent6>
        <a:srgbClr val="1E6990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4754"/>
      </a:accent1>
      <a:accent2>
        <a:srgbClr val="00939F"/>
      </a:accent2>
      <a:accent3>
        <a:srgbClr val="F6AA26"/>
      </a:accent3>
      <a:accent4>
        <a:srgbClr val="EA552B"/>
      </a:accent4>
      <a:accent5>
        <a:srgbClr val="956134"/>
      </a:accent5>
      <a:accent6>
        <a:srgbClr val="394754"/>
      </a:accent6>
      <a:hlink>
        <a:srgbClr val="00939F"/>
      </a:hlink>
      <a:folHlink>
        <a:srgbClr val="F6AA2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3990</Words>
  <Application>WPS 演示</Application>
  <PresentationFormat>宽屏</PresentationFormat>
  <Paragraphs>558</Paragraphs>
  <Slides>25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Agency FB</vt:lpstr>
      <vt:lpstr>Impact MT Std</vt:lpstr>
      <vt:lpstr>Arial Unicode MS</vt:lpstr>
      <vt:lpstr>Arial Black</vt:lpstr>
      <vt:lpstr>Avant GardeBook</vt:lpstr>
      <vt:lpstr>华文黑体</vt:lpstr>
      <vt:lpstr>GoodVibrationsROB</vt:lpstr>
      <vt:lpstr>黑体</vt:lpstr>
      <vt:lpstr>Office 主题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16</cp:revision>
  <dcterms:created xsi:type="dcterms:W3CDTF">2015-05-05T08:02:00Z</dcterms:created>
  <dcterms:modified xsi:type="dcterms:W3CDTF">2017-09-10T14:14:29Z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